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6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0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4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356166"/>
            <a:ext cx="8229600" cy="1143000"/>
          </a:xfrm>
        </p:spPr>
        <p:txBody>
          <a:bodyPr/>
          <a:lstStyle/>
          <a:p>
            <a:r>
              <a:rPr lang="en-US" dirty="0" smtClean="0"/>
              <a:t>US Ants – Where to Start?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63" y="1124712"/>
            <a:ext cx="68770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Goal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the number of novel barcodes for US ant species</a:t>
            </a:r>
          </a:p>
        </p:txBody>
      </p:sp>
    </p:spTree>
    <p:extLst>
      <p:ext uri="{BB962C8B-B14F-4D97-AF65-F5344CB8AC3E}">
        <p14:creationId xmlns:p14="http://schemas.microsoft.com/office/powerpoint/2010/main" val="209909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Goal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the number of novel barcodes for US ant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104" y="2591706"/>
            <a:ext cx="728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Refer to Your Regional Target Species List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35" y="3176481"/>
            <a:ext cx="4141089" cy="30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6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6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If </a:t>
            </a:r>
            <a:r>
              <a:rPr lang="en-US" b="1" i="1" dirty="0"/>
              <a:t>I were an ant, what would I be doing right now?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3241927"/>
            <a:ext cx="3710178" cy="278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772" y="3141343"/>
            <a:ext cx="2855404" cy="2354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768" y="5875286"/>
            <a:ext cx="221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Karlik</a:t>
            </a:r>
            <a:r>
              <a:rPr lang="en-US" sz="1400" dirty="0" smtClean="0"/>
              <a:t> et al.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192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</a:t>
            </a:r>
          </a:p>
          <a:p>
            <a:pPr marL="942975" lvl="3" indent="0">
              <a:buNone/>
            </a:pPr>
            <a:r>
              <a:rPr lang="en-US" sz="1800" dirty="0" smtClean="0"/>
              <a:t>Important Considerations: </a:t>
            </a:r>
          </a:p>
          <a:p>
            <a:pPr marL="1228725" lvl="3" indent="-285750"/>
            <a:r>
              <a:rPr lang="en-US" sz="1800" dirty="0" smtClean="0"/>
              <a:t>Where (location, latitude/longitude) have my species been collected in the past? </a:t>
            </a:r>
          </a:p>
          <a:p>
            <a:pPr marL="1228725" lvl="3" indent="-285750"/>
            <a:endParaRPr lang="en-US" sz="1800" dirty="0"/>
          </a:p>
          <a:p>
            <a:pPr marL="1228725" lvl="3" indent="-285750"/>
            <a:r>
              <a:rPr lang="en-US" sz="1800" dirty="0" smtClean="0"/>
              <a:t>What type of habitat do my species prefer (i.e., desert, plains, pine forest, etc.)?</a:t>
            </a:r>
          </a:p>
          <a:p>
            <a:pPr marL="1228725" lvl="3" indent="-285750"/>
            <a:endParaRPr lang="en-US" sz="1800" dirty="0"/>
          </a:p>
          <a:p>
            <a:pPr marL="1228725" lvl="3" indent="-285750"/>
            <a:r>
              <a:rPr lang="en-US" sz="1800" dirty="0" smtClean="0"/>
              <a:t>What type of lifestyle do my species lead (i.e., predators, seed-eaters, farmers, inquilines, </a:t>
            </a:r>
            <a:r>
              <a:rPr lang="en-US" sz="1800" dirty="0" err="1" smtClean="0"/>
              <a:t>xenobionts</a:t>
            </a:r>
            <a:r>
              <a:rPr lang="en-US" sz="1800" dirty="0" smtClean="0"/>
              <a:t>, etc.)? </a:t>
            </a:r>
          </a:p>
          <a:p>
            <a:pPr marL="1228725" lvl="3" indent="-285750"/>
            <a:endParaRPr lang="en-US" sz="1800" dirty="0" smtClean="0"/>
          </a:p>
          <a:p>
            <a:pPr marL="1228725" lvl="3" indent="-285750"/>
            <a:r>
              <a:rPr lang="en-US" sz="1800" dirty="0" smtClean="0"/>
              <a:t>Activity, location of colony, elevation, soil type, etc… </a:t>
            </a:r>
            <a:endParaRPr lang="en-US" sz="1800" dirty="0"/>
          </a:p>
          <a:p>
            <a:pPr marL="1228725" lvl="3" indent="-285750"/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28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</a:t>
            </a:r>
          </a:p>
          <a:p>
            <a:pPr marL="457200" indent="-457200">
              <a:buAutoNum type="arabicParenR"/>
            </a:pPr>
            <a:endParaRPr lang="en-US" sz="1800" dirty="0"/>
          </a:p>
          <a:p>
            <a:pPr marL="457200" indent="-457200">
              <a:buAutoNum type="arabicParenR"/>
            </a:pPr>
            <a:r>
              <a:rPr lang="en-US" dirty="0" smtClean="0"/>
              <a:t>Choose a collection methodology. Always think outside the box! 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6" y="3230526"/>
            <a:ext cx="3674872" cy="246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1184" y="4105656"/>
            <a:ext cx="396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Neivamyrmex</a:t>
            </a:r>
            <a:r>
              <a:rPr lang="en-US" dirty="0" smtClean="0"/>
              <a:t> spp. </a:t>
            </a:r>
            <a:r>
              <a:rPr lang="en-US" dirty="0" err="1" smtClean="0"/>
              <a:t>Alates</a:t>
            </a:r>
            <a:r>
              <a:rPr lang="en-US" dirty="0" smtClean="0"/>
              <a:t> might be collected from porchlights/</a:t>
            </a:r>
            <a:r>
              <a:rPr lang="en-US" dirty="0" err="1" smtClean="0"/>
              <a:t>blacklights</a:t>
            </a:r>
            <a:r>
              <a:rPr lang="en-US" dirty="0" smtClean="0"/>
              <a:t>, for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9264" y="5689276"/>
            <a:ext cx="393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Machele</a:t>
            </a:r>
            <a:r>
              <a:rPr lang="en-US" sz="1000" dirty="0" smtClean="0"/>
              <a:t> White, Bugguide.com 2005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494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</a:t>
            </a:r>
          </a:p>
          <a:p>
            <a:pPr marL="457200" indent="-457200">
              <a:buAutoNum type="arabicParenR"/>
            </a:pPr>
            <a:endParaRPr lang="en-US" sz="1800" dirty="0"/>
          </a:p>
          <a:p>
            <a:pPr marL="457200" indent="-457200">
              <a:buAutoNum type="arabicParenR"/>
            </a:pPr>
            <a:r>
              <a:rPr lang="en-US" dirty="0" smtClean="0"/>
              <a:t>Choose a collection methodology. Always think outside the box! 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Collect with an eye toward the future.</a:t>
            </a: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9" y="4032294"/>
            <a:ext cx="3374517" cy="243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384" y="4315968"/>
            <a:ext cx="3995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 series (perhaps 5-10) specimens</a:t>
            </a:r>
          </a:p>
          <a:p>
            <a:endParaRPr lang="en-US" dirty="0"/>
          </a:p>
          <a:p>
            <a:r>
              <a:rPr lang="en-US" dirty="0" smtClean="0"/>
              <a:t>Record field notes (date, time, soil type, etc.</a:t>
            </a:r>
          </a:p>
          <a:p>
            <a:endParaRPr lang="en-US" dirty="0"/>
          </a:p>
          <a:p>
            <a:r>
              <a:rPr lang="en-US" b="1" i="1" dirty="0" smtClean="0"/>
              <a:t>CAREFULLY CURATE AND SAVE YOUR SPECIMENS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8619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some target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Research the species that you may want to try and collect</a:t>
            </a:r>
          </a:p>
          <a:p>
            <a:pPr marL="457200" indent="-457200">
              <a:buAutoNum type="arabicParenR"/>
            </a:pPr>
            <a:endParaRPr lang="en-US" sz="1800" dirty="0"/>
          </a:p>
          <a:p>
            <a:pPr marL="457200" indent="-457200">
              <a:buAutoNum type="arabicParenR"/>
            </a:pPr>
            <a:r>
              <a:rPr lang="en-US" dirty="0" smtClean="0"/>
              <a:t>Choose a collection methodology. Always think outside the box! 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Collect with an eye toward the future.</a:t>
            </a: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535424"/>
            <a:ext cx="807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even if DNA Extraction fails, you may have collected a very interesting specimen and your notes on where/when/how you find it may provide valuable insight into the biology of rare/uncommon species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20342716"/>
      </p:ext>
    </p:extLst>
  </p:cSld>
  <p:clrMapOvr>
    <a:masterClrMapping/>
  </p:clrMapOvr>
</p:sld>
</file>

<file path=ppt/theme/theme1.xml><?xml version="1.0" encoding="utf-8"?>
<a:theme xmlns:a="http://schemas.openxmlformats.org/drawingml/2006/main" name="DNA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348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DNALC</vt:lpstr>
      <vt:lpstr>US Ants – Where to Start?</vt:lpstr>
      <vt:lpstr>Project Goal</vt:lpstr>
      <vt:lpstr>Project Goal</vt:lpstr>
      <vt:lpstr>Pick some target species</vt:lpstr>
      <vt:lpstr>Pick some target species</vt:lpstr>
      <vt:lpstr>Pick some target species</vt:lpstr>
      <vt:lpstr>Pick some target species</vt:lpstr>
      <vt:lpstr>Pick some target species</vt:lpstr>
      <vt:lpstr>Pick some target species</vt:lpstr>
    </vt:vector>
  </TitlesOfParts>
  <Company>Cold Spring Harbor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Lauter, Sue</dc:creator>
  <cp:lastModifiedBy>Windows User</cp:lastModifiedBy>
  <cp:revision>9</cp:revision>
  <dcterms:created xsi:type="dcterms:W3CDTF">2020-03-16T17:26:49Z</dcterms:created>
  <dcterms:modified xsi:type="dcterms:W3CDTF">2020-07-14T03:05:32Z</dcterms:modified>
</cp:coreProperties>
</file>