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174" y="-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04-B439-4E91-9BAA-E755F0BE6278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AC68-9821-40C7-A913-F59CD38C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2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04-B439-4E91-9BAA-E755F0BE6278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AC68-9821-40C7-A913-F59CD38C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7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04-B439-4E91-9BAA-E755F0BE6278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AC68-9821-40C7-A913-F59CD38C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4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04-B439-4E91-9BAA-E755F0BE6278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AC68-9821-40C7-A913-F59CD38C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6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04-B439-4E91-9BAA-E755F0BE6278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AC68-9821-40C7-A913-F59CD38C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0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04-B439-4E91-9BAA-E755F0BE6278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AC68-9821-40C7-A913-F59CD38C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6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04-B439-4E91-9BAA-E755F0BE6278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AC68-9821-40C7-A913-F59CD38C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04-B439-4E91-9BAA-E755F0BE6278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AC68-9821-40C7-A913-F59CD38C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8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04-B439-4E91-9BAA-E755F0BE6278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AC68-9821-40C7-A913-F59CD38C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9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04-B439-4E91-9BAA-E755F0BE6278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AC68-9821-40C7-A913-F59CD38C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1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04-B439-4E91-9BAA-E755F0BE6278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AC68-9821-40C7-A913-F59CD38C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0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45904-B439-4E91-9BAA-E755F0BE6278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4AC68-9821-40C7-A913-F59CD38C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3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787" y="847725"/>
            <a:ext cx="7210425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143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2018-06-04T19:55:15Z</dcterms:created>
  <dcterms:modified xsi:type="dcterms:W3CDTF">2018-06-04T19:56:02Z</dcterms:modified>
</cp:coreProperties>
</file>