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7DBC-29F5-4D9F-9E0C-1C7E250F6C0F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21E-6423-46C3-BBCC-53AA82B6C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8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7DBC-29F5-4D9F-9E0C-1C7E250F6C0F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21E-6423-46C3-BBCC-53AA82B6C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2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7DBC-29F5-4D9F-9E0C-1C7E250F6C0F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21E-6423-46C3-BBCC-53AA82B6C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9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7DBC-29F5-4D9F-9E0C-1C7E250F6C0F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21E-6423-46C3-BBCC-53AA82B6C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3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7DBC-29F5-4D9F-9E0C-1C7E250F6C0F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21E-6423-46C3-BBCC-53AA82B6C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7DBC-29F5-4D9F-9E0C-1C7E250F6C0F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21E-6423-46C3-BBCC-53AA82B6C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6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7DBC-29F5-4D9F-9E0C-1C7E250F6C0F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21E-6423-46C3-BBCC-53AA82B6C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2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7DBC-29F5-4D9F-9E0C-1C7E250F6C0F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21E-6423-46C3-BBCC-53AA82B6C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2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7DBC-29F5-4D9F-9E0C-1C7E250F6C0F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21E-6423-46C3-BBCC-53AA82B6C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4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7DBC-29F5-4D9F-9E0C-1C7E250F6C0F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21E-6423-46C3-BBCC-53AA82B6C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9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7DBC-29F5-4D9F-9E0C-1C7E250F6C0F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21E-6423-46C3-BBCC-53AA82B6C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7DBC-29F5-4D9F-9E0C-1C7E250F6C0F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9021E-6423-46C3-BBCC-53AA82B6C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8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585" y="203967"/>
            <a:ext cx="7943850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519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2018-06-04T19:46:20Z</dcterms:created>
  <dcterms:modified xsi:type="dcterms:W3CDTF">2018-06-04T19:48:08Z</dcterms:modified>
</cp:coreProperties>
</file>