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DAB7-4EDC-4C2C-B5E0-B4DEDA44335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77A-948B-459B-AA59-82D003D5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0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DAB7-4EDC-4C2C-B5E0-B4DEDA44335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77A-948B-459B-AA59-82D003D5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0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DAB7-4EDC-4C2C-B5E0-B4DEDA44335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77A-948B-459B-AA59-82D003D5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7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DAB7-4EDC-4C2C-B5E0-B4DEDA44335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77A-948B-459B-AA59-82D003D5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3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DAB7-4EDC-4C2C-B5E0-B4DEDA44335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77A-948B-459B-AA59-82D003D5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2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DAB7-4EDC-4C2C-B5E0-B4DEDA44335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77A-948B-459B-AA59-82D003D5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5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DAB7-4EDC-4C2C-B5E0-B4DEDA44335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77A-948B-459B-AA59-82D003D5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DAB7-4EDC-4C2C-B5E0-B4DEDA44335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77A-948B-459B-AA59-82D003D5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DAB7-4EDC-4C2C-B5E0-B4DEDA44335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77A-948B-459B-AA59-82D003D5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DAB7-4EDC-4C2C-B5E0-B4DEDA44335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77A-948B-459B-AA59-82D003D5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3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DAB7-4EDC-4C2C-B5E0-B4DEDA44335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6677A-948B-459B-AA59-82D003D5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8DAB7-4EDC-4C2C-B5E0-B4DEDA44335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6677A-948B-459B-AA59-82D003D5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837" y="285750"/>
            <a:ext cx="8696325" cy="65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31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2018-06-04T19:50:59Z</dcterms:created>
  <dcterms:modified xsi:type="dcterms:W3CDTF">2018-06-04T19:51:12Z</dcterms:modified>
</cp:coreProperties>
</file>