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20412">
          <p15:clr>
            <a:srgbClr val="000000"/>
          </p15:clr>
        </p15:guide>
        <p15:guide id="6" orient="horz" pos="324">
          <p15:clr>
            <a:srgbClr val="000000"/>
          </p15:clr>
        </p15:guide>
        <p15:guide id="7" pos="313">
          <p15:clr>
            <a:srgbClr val="000000"/>
          </p15:clr>
        </p15:guide>
        <p15:guide id="8" pos="27333">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8144" orient="horz"/>
        <p:guide pos="288" orient="horz"/>
        <p:guide pos="287"/>
        <p:guide pos="25055"/>
        <p:guide pos="20412" orient="horz"/>
        <p:guide pos="324" orient="horz"/>
        <p:guide pos="313"/>
        <p:guide pos="2733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body"/>
          </p:nvPr>
        </p:nvSpPr>
        <p:spPr>
          <a:xfrm>
            <a:off x="2194560" y="7680963"/>
            <a:ext cx="39502081" cy="21724621"/>
          </a:xfrm>
          <a:prstGeom prst="rect">
            <a:avLst/>
          </a:prstGeom>
          <a:noFill/>
          <a:ln>
            <a:noFill/>
          </a:ln>
        </p:spPr>
        <p:txBody>
          <a:bodyPr anchorCtr="0" anchor="t" bIns="219425" lIns="438875" spcFirstLastPara="1" rIns="438875" wrap="square" tIns="219425"/>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2"/>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11083290" y="-1207767"/>
            <a:ext cx="21724621" cy="39502081"/>
          </a:xfrm>
          <a:prstGeom prst="rect">
            <a:avLst/>
          </a:prstGeom>
          <a:noFill/>
          <a:ln>
            <a:noFill/>
          </a:ln>
        </p:spPr>
        <p:txBody>
          <a:bodyPr anchorCtr="0" anchor="t" bIns="219425" lIns="438875" spcFirstLastPara="1" rIns="438875" wrap="square" tIns="219425"/>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2715220" y="10424166"/>
            <a:ext cx="28087320" cy="987552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2598421" y="914407"/>
            <a:ext cx="28087320" cy="28895039"/>
          </a:xfrm>
          <a:prstGeom prst="rect">
            <a:avLst/>
          </a:prstGeom>
          <a:noFill/>
          <a:ln>
            <a:noFill/>
          </a:ln>
        </p:spPr>
        <p:txBody>
          <a:bodyPr anchorCtr="0" anchor="t" bIns="219425" lIns="438875" spcFirstLastPara="1" rIns="438875" wrap="square" tIns="219425"/>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3291840" y="10226043"/>
            <a:ext cx="37307519" cy="705612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subTitle"/>
          </p:nvPr>
        </p:nvSpPr>
        <p:spPr>
          <a:xfrm>
            <a:off x="6583680" y="18653759"/>
            <a:ext cx="30723839" cy="8412480"/>
          </a:xfrm>
          <a:prstGeom prst="rect">
            <a:avLst/>
          </a:prstGeom>
          <a:noFill/>
          <a:ln>
            <a:noFill/>
          </a:ln>
        </p:spPr>
        <p:txBody>
          <a:bodyPr anchorCtr="0" anchor="t" bIns="219425" lIns="438875" spcFirstLastPara="1" rIns="438875" wrap="square" tIns="219425"/>
          <a:lstStyle>
            <a:lvl1pPr lvl="0" algn="ctr">
              <a:spcBef>
                <a:spcPts val="3080"/>
              </a:spcBef>
              <a:spcAft>
                <a:spcPts val="0"/>
              </a:spcAft>
              <a:buClr>
                <a:srgbClr val="888888"/>
              </a:buClr>
              <a:buSzPts val="15400"/>
              <a:buNone/>
              <a:defRPr>
                <a:solidFill>
                  <a:srgbClr val="888888"/>
                </a:solidFill>
              </a:defRPr>
            </a:lvl1pPr>
            <a:lvl2pPr lvl="1" algn="ctr">
              <a:spcBef>
                <a:spcPts val="2700"/>
              </a:spcBef>
              <a:spcAft>
                <a:spcPts val="0"/>
              </a:spcAft>
              <a:buClr>
                <a:srgbClr val="888888"/>
              </a:buClr>
              <a:buSzPts val="13500"/>
              <a:buNone/>
              <a:defRPr>
                <a:solidFill>
                  <a:srgbClr val="888888"/>
                </a:solidFill>
              </a:defRPr>
            </a:lvl2pPr>
            <a:lvl3pPr lvl="2" algn="ctr">
              <a:spcBef>
                <a:spcPts val="2300"/>
              </a:spcBef>
              <a:spcAft>
                <a:spcPts val="0"/>
              </a:spcAft>
              <a:buClr>
                <a:srgbClr val="888888"/>
              </a:buClr>
              <a:buSzPts val="11500"/>
              <a:buNone/>
              <a:defRPr>
                <a:solidFill>
                  <a:srgbClr val="888888"/>
                </a:solidFill>
              </a:defRPr>
            </a:lvl3pPr>
            <a:lvl4pPr lvl="3" algn="ctr">
              <a:spcBef>
                <a:spcPts val="1920"/>
              </a:spcBef>
              <a:spcAft>
                <a:spcPts val="0"/>
              </a:spcAft>
              <a:buClr>
                <a:srgbClr val="888888"/>
              </a:buClr>
              <a:buSzPts val="9600"/>
              <a:buNone/>
              <a:defRPr>
                <a:solidFill>
                  <a:srgbClr val="888888"/>
                </a:solidFill>
              </a:defRPr>
            </a:lvl4pPr>
            <a:lvl5pPr lvl="4" algn="ctr">
              <a:spcBef>
                <a:spcPts val="1920"/>
              </a:spcBef>
              <a:spcAft>
                <a:spcPts val="0"/>
              </a:spcAft>
              <a:buClr>
                <a:srgbClr val="888888"/>
              </a:buClr>
              <a:buSzPts val="9600"/>
              <a:buNone/>
              <a:defRPr>
                <a:solidFill>
                  <a:srgbClr val="888888"/>
                </a:solidFill>
              </a:defRPr>
            </a:lvl5pPr>
            <a:lvl6pPr lvl="5" algn="ctr">
              <a:spcBef>
                <a:spcPts val="1920"/>
              </a:spcBef>
              <a:spcAft>
                <a:spcPts val="0"/>
              </a:spcAft>
              <a:buClr>
                <a:srgbClr val="888888"/>
              </a:buClr>
              <a:buSzPts val="9600"/>
              <a:buNone/>
              <a:defRPr>
                <a:solidFill>
                  <a:srgbClr val="888888"/>
                </a:solidFill>
              </a:defRPr>
            </a:lvl6pPr>
            <a:lvl7pPr lvl="6" algn="ctr">
              <a:spcBef>
                <a:spcPts val="1920"/>
              </a:spcBef>
              <a:spcAft>
                <a:spcPts val="0"/>
              </a:spcAft>
              <a:buClr>
                <a:srgbClr val="888888"/>
              </a:buClr>
              <a:buSzPts val="9600"/>
              <a:buNone/>
              <a:defRPr>
                <a:solidFill>
                  <a:srgbClr val="888888"/>
                </a:solidFill>
              </a:defRPr>
            </a:lvl7pPr>
            <a:lvl8pPr lvl="7" algn="ctr">
              <a:spcBef>
                <a:spcPts val="1920"/>
              </a:spcBef>
              <a:spcAft>
                <a:spcPts val="0"/>
              </a:spcAft>
              <a:buClr>
                <a:srgbClr val="888888"/>
              </a:buClr>
              <a:buSzPts val="9600"/>
              <a:buNone/>
              <a:defRPr>
                <a:solidFill>
                  <a:srgbClr val="888888"/>
                </a:solidFill>
              </a:defRPr>
            </a:lvl8pPr>
            <a:lvl9pPr lvl="8" algn="ctr">
              <a:spcBef>
                <a:spcPts val="1920"/>
              </a:spcBef>
              <a:spcAft>
                <a:spcPts val="0"/>
              </a:spcAft>
              <a:buClr>
                <a:srgbClr val="888888"/>
              </a:buClr>
              <a:buSzPts val="9600"/>
              <a:buNone/>
              <a:defRPr>
                <a:solidFill>
                  <a:srgbClr val="888888"/>
                </a:solidFill>
              </a:defRPr>
            </a:lvl9pPr>
          </a:lstStyle>
          <a:p/>
        </p:txBody>
      </p:sp>
      <p:sp>
        <p:nvSpPr>
          <p:cNvPr id="20" name="Google Shape;20;p3"/>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3467102" y="21153122"/>
            <a:ext cx="37307519" cy="6537960"/>
          </a:xfrm>
          <a:prstGeom prst="rect">
            <a:avLst/>
          </a:prstGeom>
          <a:noFill/>
          <a:ln>
            <a:noFill/>
          </a:ln>
        </p:spPr>
        <p:txBody>
          <a:bodyPr anchorCtr="0" anchor="t" bIns="219425" lIns="438875" spcFirstLastPara="1" rIns="438875" wrap="square" tIns="219425"/>
          <a:lstStyle>
            <a:lvl1pPr lvl="0" algn="l">
              <a:spcBef>
                <a:spcPts val="0"/>
              </a:spcBef>
              <a:spcAft>
                <a:spcPts val="0"/>
              </a:spcAft>
              <a:buClr>
                <a:schemeClr val="dk1"/>
              </a:buClr>
              <a:buSzPts val="19200"/>
              <a:buFont typeface="Calibri"/>
              <a:buNone/>
              <a:defRPr b="1" sz="19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3467102" y="13952225"/>
            <a:ext cx="37307519" cy="7200898"/>
          </a:xfrm>
          <a:prstGeom prst="rect">
            <a:avLst/>
          </a:prstGeom>
          <a:noFill/>
          <a:ln>
            <a:noFill/>
          </a:ln>
        </p:spPr>
        <p:txBody>
          <a:bodyPr anchorCtr="0" anchor="b" bIns="219425" lIns="438875" spcFirstLastPara="1" rIns="438875" wrap="square" tIns="219425"/>
          <a:lstStyle>
            <a:lvl1pPr indent="-228600" lvl="0" marL="457200" algn="l">
              <a:spcBef>
                <a:spcPts val="1920"/>
              </a:spcBef>
              <a:spcAft>
                <a:spcPts val="0"/>
              </a:spcAft>
              <a:buClr>
                <a:srgbClr val="888888"/>
              </a:buClr>
              <a:buSzPts val="9600"/>
              <a:buNone/>
              <a:defRPr sz="9600">
                <a:solidFill>
                  <a:srgbClr val="888888"/>
                </a:solidFill>
              </a:defRPr>
            </a:lvl1pPr>
            <a:lvl2pPr indent="-228600" lvl="1" marL="914400" algn="l">
              <a:spcBef>
                <a:spcPts val="1720"/>
              </a:spcBef>
              <a:spcAft>
                <a:spcPts val="0"/>
              </a:spcAft>
              <a:buClr>
                <a:srgbClr val="888888"/>
              </a:buClr>
              <a:buSzPts val="8600"/>
              <a:buNone/>
              <a:defRPr sz="8600">
                <a:solidFill>
                  <a:srgbClr val="888888"/>
                </a:solidFill>
              </a:defRPr>
            </a:lvl2pPr>
            <a:lvl3pPr indent="-228600" lvl="2" marL="1371600" algn="l">
              <a:spcBef>
                <a:spcPts val="1520"/>
              </a:spcBef>
              <a:spcAft>
                <a:spcPts val="0"/>
              </a:spcAft>
              <a:buClr>
                <a:srgbClr val="888888"/>
              </a:buClr>
              <a:buSzPts val="7600"/>
              <a:buNone/>
              <a:defRPr sz="7600">
                <a:solidFill>
                  <a:srgbClr val="888888"/>
                </a:solidFill>
              </a:defRPr>
            </a:lvl3pPr>
            <a:lvl4pPr indent="-228600" lvl="3" marL="1828800" algn="l">
              <a:spcBef>
                <a:spcPts val="1340"/>
              </a:spcBef>
              <a:spcAft>
                <a:spcPts val="0"/>
              </a:spcAft>
              <a:buClr>
                <a:srgbClr val="888888"/>
              </a:buClr>
              <a:buSzPts val="6700"/>
              <a:buNone/>
              <a:defRPr sz="6700">
                <a:solidFill>
                  <a:srgbClr val="888888"/>
                </a:solidFill>
              </a:defRPr>
            </a:lvl4pPr>
            <a:lvl5pPr indent="-228600" lvl="4" marL="2286000" algn="l">
              <a:spcBef>
                <a:spcPts val="1340"/>
              </a:spcBef>
              <a:spcAft>
                <a:spcPts val="0"/>
              </a:spcAft>
              <a:buClr>
                <a:srgbClr val="888888"/>
              </a:buClr>
              <a:buSzPts val="6700"/>
              <a:buNone/>
              <a:defRPr sz="6700">
                <a:solidFill>
                  <a:srgbClr val="888888"/>
                </a:solidFill>
              </a:defRPr>
            </a:lvl5pPr>
            <a:lvl6pPr indent="-228600" lvl="5" marL="2743200" algn="l">
              <a:spcBef>
                <a:spcPts val="1340"/>
              </a:spcBef>
              <a:spcAft>
                <a:spcPts val="0"/>
              </a:spcAft>
              <a:buClr>
                <a:srgbClr val="888888"/>
              </a:buClr>
              <a:buSzPts val="6700"/>
              <a:buNone/>
              <a:defRPr sz="6700">
                <a:solidFill>
                  <a:srgbClr val="888888"/>
                </a:solidFill>
              </a:defRPr>
            </a:lvl6pPr>
            <a:lvl7pPr indent="-228600" lvl="6" marL="3200400" algn="l">
              <a:spcBef>
                <a:spcPts val="1340"/>
              </a:spcBef>
              <a:spcAft>
                <a:spcPts val="0"/>
              </a:spcAft>
              <a:buClr>
                <a:srgbClr val="888888"/>
              </a:buClr>
              <a:buSzPts val="6700"/>
              <a:buNone/>
              <a:defRPr sz="6700">
                <a:solidFill>
                  <a:srgbClr val="888888"/>
                </a:solidFill>
              </a:defRPr>
            </a:lvl7pPr>
            <a:lvl8pPr indent="-228600" lvl="7" marL="3657600" algn="l">
              <a:spcBef>
                <a:spcPts val="1340"/>
              </a:spcBef>
              <a:spcAft>
                <a:spcPts val="0"/>
              </a:spcAft>
              <a:buClr>
                <a:srgbClr val="888888"/>
              </a:buClr>
              <a:buSzPts val="6700"/>
              <a:buNone/>
              <a:defRPr sz="6700">
                <a:solidFill>
                  <a:srgbClr val="888888"/>
                </a:solidFill>
              </a:defRPr>
            </a:lvl8pPr>
            <a:lvl9pPr indent="-228600" lvl="8" marL="4114800" algn="l">
              <a:spcBef>
                <a:spcPts val="1340"/>
              </a:spcBef>
              <a:spcAft>
                <a:spcPts val="0"/>
              </a:spcAft>
              <a:buClr>
                <a:srgbClr val="888888"/>
              </a:buClr>
              <a:buSzPts val="6700"/>
              <a:buNone/>
              <a:defRPr sz="6700">
                <a:solidFill>
                  <a:srgbClr val="888888"/>
                </a:solidFill>
              </a:defRPr>
            </a:lvl9pPr>
          </a:lstStyle>
          <a:p/>
        </p:txBody>
      </p:sp>
      <p:sp>
        <p:nvSpPr>
          <p:cNvPr id="26" name="Google Shape;26;p4"/>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2194560" y="7680963"/>
            <a:ext cx="19385280" cy="21724621"/>
          </a:xfrm>
          <a:prstGeom prst="rect">
            <a:avLst/>
          </a:prstGeom>
          <a:noFill/>
          <a:ln>
            <a:noFill/>
          </a:ln>
        </p:spPr>
        <p:txBody>
          <a:bodyPr anchorCtr="0" anchor="t" bIns="219425" lIns="438875" spcFirstLastPara="1" rIns="438875" wrap="square" tIns="219425"/>
          <a:lstStyle>
            <a:lvl1pPr indent="-1085850" lvl="0" marL="457200" algn="l">
              <a:spcBef>
                <a:spcPts val="2700"/>
              </a:spcBef>
              <a:spcAft>
                <a:spcPts val="0"/>
              </a:spcAft>
              <a:buClr>
                <a:schemeClr val="dk1"/>
              </a:buClr>
              <a:buSzPts val="13500"/>
              <a:buChar char="•"/>
              <a:defRPr sz="135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2" name="Google Shape;32;p5"/>
          <p:cNvSpPr txBox="1"/>
          <p:nvPr>
            <p:ph idx="2" type="body"/>
          </p:nvPr>
        </p:nvSpPr>
        <p:spPr>
          <a:xfrm>
            <a:off x="22311359" y="7680963"/>
            <a:ext cx="19385280" cy="21724621"/>
          </a:xfrm>
          <a:prstGeom prst="rect">
            <a:avLst/>
          </a:prstGeom>
          <a:noFill/>
          <a:ln>
            <a:noFill/>
          </a:ln>
        </p:spPr>
        <p:txBody>
          <a:bodyPr anchorCtr="0" anchor="t" bIns="219425" lIns="438875" spcFirstLastPara="1" rIns="438875" wrap="square" tIns="219425"/>
          <a:lstStyle>
            <a:lvl1pPr indent="-1085850" lvl="0" marL="457200" algn="l">
              <a:spcBef>
                <a:spcPts val="2700"/>
              </a:spcBef>
              <a:spcAft>
                <a:spcPts val="0"/>
              </a:spcAft>
              <a:buClr>
                <a:schemeClr val="dk1"/>
              </a:buClr>
              <a:buSzPts val="13500"/>
              <a:buChar char="•"/>
              <a:defRPr sz="135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3" name="Google Shape;33;p5"/>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21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2194561" y="7368544"/>
            <a:ext cx="19392902" cy="3070857"/>
          </a:xfrm>
          <a:prstGeom prst="rect">
            <a:avLst/>
          </a:prstGeom>
          <a:noFill/>
          <a:ln>
            <a:noFill/>
          </a:ln>
        </p:spPr>
        <p:txBody>
          <a:bodyPr anchorCtr="0" anchor="b" bIns="219425" lIns="438875" spcFirstLastPara="1" rIns="438875" wrap="square" tIns="219425"/>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20"/>
              </a:spcBef>
              <a:spcAft>
                <a:spcPts val="0"/>
              </a:spcAft>
              <a:buClr>
                <a:schemeClr val="dk1"/>
              </a:buClr>
              <a:buSzPts val="7600"/>
              <a:buNone/>
              <a:defRPr b="1" sz="7600"/>
            </a:lvl4pPr>
            <a:lvl5pPr indent="-228600" lvl="4" marL="2286000" algn="l">
              <a:spcBef>
                <a:spcPts val="1520"/>
              </a:spcBef>
              <a:spcAft>
                <a:spcPts val="0"/>
              </a:spcAft>
              <a:buClr>
                <a:schemeClr val="dk1"/>
              </a:buClr>
              <a:buSzPts val="7600"/>
              <a:buNone/>
              <a:defRPr b="1" sz="7600"/>
            </a:lvl5pPr>
            <a:lvl6pPr indent="-228600" lvl="5" marL="2743200" algn="l">
              <a:spcBef>
                <a:spcPts val="1520"/>
              </a:spcBef>
              <a:spcAft>
                <a:spcPts val="0"/>
              </a:spcAft>
              <a:buClr>
                <a:schemeClr val="dk1"/>
              </a:buClr>
              <a:buSzPts val="7600"/>
              <a:buNone/>
              <a:defRPr b="1" sz="7600"/>
            </a:lvl6pPr>
            <a:lvl7pPr indent="-228600" lvl="6" marL="3200400" algn="l">
              <a:spcBef>
                <a:spcPts val="1520"/>
              </a:spcBef>
              <a:spcAft>
                <a:spcPts val="0"/>
              </a:spcAft>
              <a:buClr>
                <a:schemeClr val="dk1"/>
              </a:buClr>
              <a:buSzPts val="7600"/>
              <a:buNone/>
              <a:defRPr b="1" sz="7600"/>
            </a:lvl7pPr>
            <a:lvl8pPr indent="-228600" lvl="7" marL="3657600" algn="l">
              <a:spcBef>
                <a:spcPts val="1520"/>
              </a:spcBef>
              <a:spcAft>
                <a:spcPts val="0"/>
              </a:spcAft>
              <a:buClr>
                <a:schemeClr val="dk1"/>
              </a:buClr>
              <a:buSzPts val="7600"/>
              <a:buNone/>
              <a:defRPr b="1" sz="7600"/>
            </a:lvl8pPr>
            <a:lvl9pPr indent="-228600" lvl="8" marL="4114800" algn="l">
              <a:spcBef>
                <a:spcPts val="1520"/>
              </a:spcBef>
              <a:spcAft>
                <a:spcPts val="0"/>
              </a:spcAft>
              <a:buClr>
                <a:schemeClr val="dk1"/>
              </a:buClr>
              <a:buSzPts val="7600"/>
              <a:buNone/>
              <a:defRPr b="1" sz="7600"/>
            </a:lvl9pPr>
          </a:lstStyle>
          <a:p/>
        </p:txBody>
      </p:sp>
      <p:sp>
        <p:nvSpPr>
          <p:cNvPr id="39" name="Google Shape;39;p6"/>
          <p:cNvSpPr txBox="1"/>
          <p:nvPr>
            <p:ph idx="2" type="body"/>
          </p:nvPr>
        </p:nvSpPr>
        <p:spPr>
          <a:xfrm>
            <a:off x="2194561" y="10439401"/>
            <a:ext cx="19392902" cy="18966183"/>
          </a:xfrm>
          <a:prstGeom prst="rect">
            <a:avLst/>
          </a:prstGeom>
          <a:noFill/>
          <a:ln>
            <a:noFill/>
          </a:ln>
        </p:spPr>
        <p:txBody>
          <a:bodyPr anchorCtr="0" anchor="t" bIns="219425" lIns="438875" spcFirstLastPara="1" rIns="438875" wrap="square" tIns="219425"/>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1200" lvl="3" marL="1828800" algn="l">
              <a:spcBef>
                <a:spcPts val="1520"/>
              </a:spcBef>
              <a:spcAft>
                <a:spcPts val="0"/>
              </a:spcAft>
              <a:buClr>
                <a:schemeClr val="dk1"/>
              </a:buClr>
              <a:buSzPts val="7600"/>
              <a:buChar char="–"/>
              <a:defRPr sz="7600"/>
            </a:lvl4pPr>
            <a:lvl5pPr indent="-711200" lvl="4" marL="2286000" algn="l">
              <a:spcBef>
                <a:spcPts val="1520"/>
              </a:spcBef>
              <a:spcAft>
                <a:spcPts val="0"/>
              </a:spcAft>
              <a:buClr>
                <a:schemeClr val="dk1"/>
              </a:buClr>
              <a:buSzPts val="7600"/>
              <a:buChar char="»"/>
              <a:defRPr sz="7600"/>
            </a:lvl5pPr>
            <a:lvl6pPr indent="-711200" lvl="5" marL="2743200" algn="l">
              <a:spcBef>
                <a:spcPts val="1520"/>
              </a:spcBef>
              <a:spcAft>
                <a:spcPts val="0"/>
              </a:spcAft>
              <a:buClr>
                <a:schemeClr val="dk1"/>
              </a:buClr>
              <a:buSzPts val="7600"/>
              <a:buChar char="•"/>
              <a:defRPr sz="7600"/>
            </a:lvl6pPr>
            <a:lvl7pPr indent="-711200" lvl="6" marL="3200400" algn="l">
              <a:spcBef>
                <a:spcPts val="1520"/>
              </a:spcBef>
              <a:spcAft>
                <a:spcPts val="0"/>
              </a:spcAft>
              <a:buClr>
                <a:schemeClr val="dk1"/>
              </a:buClr>
              <a:buSzPts val="7600"/>
              <a:buChar char="•"/>
              <a:defRPr sz="7600"/>
            </a:lvl7pPr>
            <a:lvl8pPr indent="-711200" lvl="7" marL="3657600" algn="l">
              <a:spcBef>
                <a:spcPts val="1520"/>
              </a:spcBef>
              <a:spcAft>
                <a:spcPts val="0"/>
              </a:spcAft>
              <a:buClr>
                <a:schemeClr val="dk1"/>
              </a:buClr>
              <a:buSzPts val="7600"/>
              <a:buChar char="•"/>
              <a:defRPr sz="7600"/>
            </a:lvl8pPr>
            <a:lvl9pPr indent="-711200" lvl="8" marL="4114800" algn="l">
              <a:spcBef>
                <a:spcPts val="1520"/>
              </a:spcBef>
              <a:spcAft>
                <a:spcPts val="0"/>
              </a:spcAft>
              <a:buClr>
                <a:schemeClr val="dk1"/>
              </a:buClr>
              <a:buSzPts val="7600"/>
              <a:buChar char="•"/>
              <a:defRPr sz="7600"/>
            </a:lvl9pPr>
          </a:lstStyle>
          <a:p/>
        </p:txBody>
      </p:sp>
      <p:sp>
        <p:nvSpPr>
          <p:cNvPr id="40" name="Google Shape;40;p6"/>
          <p:cNvSpPr txBox="1"/>
          <p:nvPr>
            <p:ph idx="3" type="body"/>
          </p:nvPr>
        </p:nvSpPr>
        <p:spPr>
          <a:xfrm>
            <a:off x="22296122" y="7368544"/>
            <a:ext cx="19400519" cy="3070857"/>
          </a:xfrm>
          <a:prstGeom prst="rect">
            <a:avLst/>
          </a:prstGeom>
          <a:noFill/>
          <a:ln>
            <a:noFill/>
          </a:ln>
        </p:spPr>
        <p:txBody>
          <a:bodyPr anchorCtr="0" anchor="b" bIns="219425" lIns="438875" spcFirstLastPara="1" rIns="438875" wrap="square" tIns="219425"/>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20"/>
              </a:spcBef>
              <a:spcAft>
                <a:spcPts val="0"/>
              </a:spcAft>
              <a:buClr>
                <a:schemeClr val="dk1"/>
              </a:buClr>
              <a:buSzPts val="7600"/>
              <a:buNone/>
              <a:defRPr b="1" sz="7600"/>
            </a:lvl4pPr>
            <a:lvl5pPr indent="-228600" lvl="4" marL="2286000" algn="l">
              <a:spcBef>
                <a:spcPts val="1520"/>
              </a:spcBef>
              <a:spcAft>
                <a:spcPts val="0"/>
              </a:spcAft>
              <a:buClr>
                <a:schemeClr val="dk1"/>
              </a:buClr>
              <a:buSzPts val="7600"/>
              <a:buNone/>
              <a:defRPr b="1" sz="7600"/>
            </a:lvl5pPr>
            <a:lvl6pPr indent="-228600" lvl="5" marL="2743200" algn="l">
              <a:spcBef>
                <a:spcPts val="1520"/>
              </a:spcBef>
              <a:spcAft>
                <a:spcPts val="0"/>
              </a:spcAft>
              <a:buClr>
                <a:schemeClr val="dk1"/>
              </a:buClr>
              <a:buSzPts val="7600"/>
              <a:buNone/>
              <a:defRPr b="1" sz="7600"/>
            </a:lvl6pPr>
            <a:lvl7pPr indent="-228600" lvl="6" marL="3200400" algn="l">
              <a:spcBef>
                <a:spcPts val="1520"/>
              </a:spcBef>
              <a:spcAft>
                <a:spcPts val="0"/>
              </a:spcAft>
              <a:buClr>
                <a:schemeClr val="dk1"/>
              </a:buClr>
              <a:buSzPts val="7600"/>
              <a:buNone/>
              <a:defRPr b="1" sz="7600"/>
            </a:lvl7pPr>
            <a:lvl8pPr indent="-228600" lvl="7" marL="3657600" algn="l">
              <a:spcBef>
                <a:spcPts val="1520"/>
              </a:spcBef>
              <a:spcAft>
                <a:spcPts val="0"/>
              </a:spcAft>
              <a:buClr>
                <a:schemeClr val="dk1"/>
              </a:buClr>
              <a:buSzPts val="7600"/>
              <a:buNone/>
              <a:defRPr b="1" sz="7600"/>
            </a:lvl8pPr>
            <a:lvl9pPr indent="-228600" lvl="8" marL="4114800" algn="l">
              <a:spcBef>
                <a:spcPts val="1520"/>
              </a:spcBef>
              <a:spcAft>
                <a:spcPts val="0"/>
              </a:spcAft>
              <a:buClr>
                <a:schemeClr val="dk1"/>
              </a:buClr>
              <a:buSzPts val="7600"/>
              <a:buNone/>
              <a:defRPr b="1" sz="7600"/>
            </a:lvl9pPr>
          </a:lstStyle>
          <a:p/>
        </p:txBody>
      </p:sp>
      <p:sp>
        <p:nvSpPr>
          <p:cNvPr id="41" name="Google Shape;41;p6"/>
          <p:cNvSpPr txBox="1"/>
          <p:nvPr>
            <p:ph idx="4" type="body"/>
          </p:nvPr>
        </p:nvSpPr>
        <p:spPr>
          <a:xfrm>
            <a:off x="22296122" y="10439401"/>
            <a:ext cx="19400519" cy="18966183"/>
          </a:xfrm>
          <a:prstGeom prst="rect">
            <a:avLst/>
          </a:prstGeom>
          <a:noFill/>
          <a:ln>
            <a:noFill/>
          </a:ln>
        </p:spPr>
        <p:txBody>
          <a:bodyPr anchorCtr="0" anchor="t" bIns="219425" lIns="438875" spcFirstLastPara="1" rIns="438875" wrap="square" tIns="219425"/>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1200" lvl="3" marL="1828800" algn="l">
              <a:spcBef>
                <a:spcPts val="1520"/>
              </a:spcBef>
              <a:spcAft>
                <a:spcPts val="0"/>
              </a:spcAft>
              <a:buClr>
                <a:schemeClr val="dk1"/>
              </a:buClr>
              <a:buSzPts val="7600"/>
              <a:buChar char="–"/>
              <a:defRPr sz="7600"/>
            </a:lvl4pPr>
            <a:lvl5pPr indent="-711200" lvl="4" marL="2286000" algn="l">
              <a:spcBef>
                <a:spcPts val="1520"/>
              </a:spcBef>
              <a:spcAft>
                <a:spcPts val="0"/>
              </a:spcAft>
              <a:buClr>
                <a:schemeClr val="dk1"/>
              </a:buClr>
              <a:buSzPts val="7600"/>
              <a:buChar char="»"/>
              <a:defRPr sz="7600"/>
            </a:lvl5pPr>
            <a:lvl6pPr indent="-711200" lvl="5" marL="2743200" algn="l">
              <a:spcBef>
                <a:spcPts val="1520"/>
              </a:spcBef>
              <a:spcAft>
                <a:spcPts val="0"/>
              </a:spcAft>
              <a:buClr>
                <a:schemeClr val="dk1"/>
              </a:buClr>
              <a:buSzPts val="7600"/>
              <a:buChar char="•"/>
              <a:defRPr sz="7600"/>
            </a:lvl6pPr>
            <a:lvl7pPr indent="-711200" lvl="6" marL="3200400" algn="l">
              <a:spcBef>
                <a:spcPts val="1520"/>
              </a:spcBef>
              <a:spcAft>
                <a:spcPts val="0"/>
              </a:spcAft>
              <a:buClr>
                <a:schemeClr val="dk1"/>
              </a:buClr>
              <a:buSzPts val="7600"/>
              <a:buChar char="•"/>
              <a:defRPr sz="7600"/>
            </a:lvl7pPr>
            <a:lvl8pPr indent="-711200" lvl="7" marL="3657600" algn="l">
              <a:spcBef>
                <a:spcPts val="1520"/>
              </a:spcBef>
              <a:spcAft>
                <a:spcPts val="0"/>
              </a:spcAft>
              <a:buClr>
                <a:schemeClr val="dk1"/>
              </a:buClr>
              <a:buSzPts val="7600"/>
              <a:buChar char="•"/>
              <a:defRPr sz="7600"/>
            </a:lvl8pPr>
            <a:lvl9pPr indent="-711200" lvl="8" marL="4114800" algn="l">
              <a:spcBef>
                <a:spcPts val="1520"/>
              </a:spcBef>
              <a:spcAft>
                <a:spcPts val="0"/>
              </a:spcAft>
              <a:buClr>
                <a:schemeClr val="dk1"/>
              </a:buClr>
              <a:buSzPts val="7600"/>
              <a:buChar char="•"/>
              <a:defRPr sz="7600"/>
            </a:lvl9pPr>
          </a:lstStyle>
          <a:p/>
        </p:txBody>
      </p:sp>
      <p:sp>
        <p:nvSpPr>
          <p:cNvPr id="42" name="Google Shape;42;p6"/>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2194563" y="1310640"/>
            <a:ext cx="14439902" cy="5577840"/>
          </a:xfrm>
          <a:prstGeom prst="rect">
            <a:avLst/>
          </a:prstGeom>
          <a:noFill/>
          <a:ln>
            <a:noFill/>
          </a:ln>
        </p:spPr>
        <p:txBody>
          <a:bodyPr anchorCtr="0" anchor="b" bIns="219425" lIns="438875" spcFirstLastPara="1" rIns="438875" wrap="square" tIns="219425"/>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17160241" y="1310643"/>
            <a:ext cx="24536399" cy="28094942"/>
          </a:xfrm>
          <a:prstGeom prst="rect">
            <a:avLst/>
          </a:prstGeom>
          <a:noFill/>
          <a:ln>
            <a:noFill/>
          </a:ln>
        </p:spPr>
        <p:txBody>
          <a:bodyPr anchorCtr="0" anchor="t" bIns="219425" lIns="438875" spcFirstLastPara="1" rIns="438875" wrap="square" tIns="219425"/>
          <a:lstStyle>
            <a:lvl1pPr indent="-1206500" lvl="0" marL="457200" algn="l">
              <a:spcBef>
                <a:spcPts val="3080"/>
              </a:spcBef>
              <a:spcAft>
                <a:spcPts val="0"/>
              </a:spcAft>
              <a:buClr>
                <a:schemeClr val="dk1"/>
              </a:buClr>
              <a:buSzPts val="15400"/>
              <a:buChar char="•"/>
              <a:defRPr sz="15400"/>
            </a:lvl1pPr>
            <a:lvl2pPr indent="-1085850" lvl="1" marL="914400" algn="l">
              <a:spcBef>
                <a:spcPts val="2700"/>
              </a:spcBef>
              <a:spcAft>
                <a:spcPts val="0"/>
              </a:spcAft>
              <a:buClr>
                <a:schemeClr val="dk1"/>
              </a:buClr>
              <a:buSzPts val="13500"/>
              <a:buChar char="–"/>
              <a:defRPr sz="13500"/>
            </a:lvl2pPr>
            <a:lvl3pPr indent="-958850" lvl="2" marL="1371600" algn="l">
              <a:spcBef>
                <a:spcPts val="2300"/>
              </a:spcBef>
              <a:spcAft>
                <a:spcPts val="0"/>
              </a:spcAft>
              <a:buClr>
                <a:schemeClr val="dk1"/>
              </a:buClr>
              <a:buSzPts val="11500"/>
              <a:buChar char="•"/>
              <a:defRPr sz="11500"/>
            </a:lvl3pPr>
            <a:lvl4pPr indent="-838200" lvl="3" marL="1828800" algn="l">
              <a:spcBef>
                <a:spcPts val="1920"/>
              </a:spcBef>
              <a:spcAft>
                <a:spcPts val="0"/>
              </a:spcAft>
              <a:buClr>
                <a:schemeClr val="dk1"/>
              </a:buClr>
              <a:buSzPts val="9600"/>
              <a:buChar char="–"/>
              <a:defRPr sz="9600"/>
            </a:lvl4pPr>
            <a:lvl5pPr indent="-838200" lvl="4" marL="2286000" algn="l">
              <a:spcBef>
                <a:spcPts val="1920"/>
              </a:spcBef>
              <a:spcAft>
                <a:spcPts val="0"/>
              </a:spcAft>
              <a:buClr>
                <a:schemeClr val="dk1"/>
              </a:buClr>
              <a:buSzPts val="9600"/>
              <a:buChar char="»"/>
              <a:defRPr sz="9600"/>
            </a:lvl5pPr>
            <a:lvl6pPr indent="-838200" lvl="5" marL="2743200" algn="l">
              <a:spcBef>
                <a:spcPts val="1920"/>
              </a:spcBef>
              <a:spcAft>
                <a:spcPts val="0"/>
              </a:spcAft>
              <a:buClr>
                <a:schemeClr val="dk1"/>
              </a:buClr>
              <a:buSzPts val="9600"/>
              <a:buChar char="•"/>
              <a:defRPr sz="9600"/>
            </a:lvl6pPr>
            <a:lvl7pPr indent="-838200" lvl="6" marL="3200400" algn="l">
              <a:spcBef>
                <a:spcPts val="1920"/>
              </a:spcBef>
              <a:spcAft>
                <a:spcPts val="0"/>
              </a:spcAft>
              <a:buClr>
                <a:schemeClr val="dk1"/>
              </a:buClr>
              <a:buSzPts val="9600"/>
              <a:buChar char="•"/>
              <a:defRPr sz="9600"/>
            </a:lvl7pPr>
            <a:lvl8pPr indent="-838200" lvl="7" marL="3657600" algn="l">
              <a:spcBef>
                <a:spcPts val="1920"/>
              </a:spcBef>
              <a:spcAft>
                <a:spcPts val="0"/>
              </a:spcAft>
              <a:buClr>
                <a:schemeClr val="dk1"/>
              </a:buClr>
              <a:buSzPts val="9600"/>
              <a:buChar char="•"/>
              <a:defRPr sz="9600"/>
            </a:lvl8pPr>
            <a:lvl9pPr indent="-838200" lvl="8" marL="4114800" algn="l">
              <a:spcBef>
                <a:spcPts val="1920"/>
              </a:spcBef>
              <a:spcAft>
                <a:spcPts val="0"/>
              </a:spcAft>
              <a:buClr>
                <a:schemeClr val="dk1"/>
              </a:buClr>
              <a:buSzPts val="9600"/>
              <a:buChar char="•"/>
              <a:defRPr sz="9600"/>
            </a:lvl9pPr>
          </a:lstStyle>
          <a:p/>
        </p:txBody>
      </p:sp>
      <p:sp>
        <p:nvSpPr>
          <p:cNvPr id="57" name="Google Shape;57;p9"/>
          <p:cNvSpPr txBox="1"/>
          <p:nvPr>
            <p:ph idx="2" type="body"/>
          </p:nvPr>
        </p:nvSpPr>
        <p:spPr>
          <a:xfrm>
            <a:off x="2194563" y="6888483"/>
            <a:ext cx="14439902" cy="22517102"/>
          </a:xfrm>
          <a:prstGeom prst="rect">
            <a:avLst/>
          </a:prstGeom>
          <a:noFill/>
          <a:ln>
            <a:noFill/>
          </a:ln>
        </p:spPr>
        <p:txBody>
          <a:bodyPr anchorCtr="0" anchor="t" bIns="219425" lIns="438875" spcFirstLastPara="1" rIns="438875" wrap="square" tIns="219425"/>
          <a:lstStyle>
            <a:lvl1pPr indent="-228600" lvl="0" marL="457200" algn="l">
              <a:spcBef>
                <a:spcPts val="1340"/>
              </a:spcBef>
              <a:spcAft>
                <a:spcPts val="0"/>
              </a:spcAft>
              <a:buClr>
                <a:schemeClr val="dk1"/>
              </a:buClr>
              <a:buSzPts val="6700"/>
              <a:buNone/>
              <a:defRPr sz="6700"/>
            </a:lvl1pPr>
            <a:lvl2pPr indent="-228600" lvl="1" marL="914400" algn="l">
              <a:spcBef>
                <a:spcPts val="1140"/>
              </a:spcBef>
              <a:spcAft>
                <a:spcPts val="0"/>
              </a:spcAft>
              <a:buClr>
                <a:schemeClr val="dk1"/>
              </a:buClr>
              <a:buSzPts val="5700"/>
              <a:buNone/>
              <a:defRPr sz="57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58" name="Google Shape;58;p9"/>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602982" y="23042880"/>
            <a:ext cx="26334721" cy="2720342"/>
          </a:xfrm>
          <a:prstGeom prst="rect">
            <a:avLst/>
          </a:prstGeom>
          <a:noFill/>
          <a:ln>
            <a:noFill/>
          </a:ln>
        </p:spPr>
        <p:txBody>
          <a:bodyPr anchorCtr="0" anchor="b" bIns="219425" lIns="438875" spcFirstLastPara="1" rIns="438875" wrap="square" tIns="219425"/>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8602982" y="2941320"/>
            <a:ext cx="26334721" cy="19751040"/>
          </a:xfrm>
          <a:prstGeom prst="rect">
            <a:avLst/>
          </a:prstGeom>
          <a:noFill/>
          <a:ln>
            <a:noFill/>
          </a:ln>
        </p:spPr>
        <p:txBody>
          <a:bodyPr anchorCtr="0" anchor="t" bIns="219425" lIns="438875" spcFirstLastPara="1" rIns="438875" wrap="square" tIns="219425"/>
          <a:lstStyle>
            <a:lvl1pPr lvl="0" marR="0" rtl="0" algn="l">
              <a:spcBef>
                <a:spcPts val="3080"/>
              </a:spcBef>
              <a:spcAft>
                <a:spcPts val="0"/>
              </a:spcAft>
              <a:buClr>
                <a:schemeClr val="dk1"/>
              </a:buClr>
              <a:buSzPts val="15400"/>
              <a:buFont typeface="Arial"/>
              <a:buNone/>
              <a:defRPr b="0" i="0" sz="15400" u="none" cap="none" strike="noStrike">
                <a:solidFill>
                  <a:schemeClr val="dk1"/>
                </a:solidFill>
                <a:latin typeface="Calibri"/>
                <a:ea typeface="Calibri"/>
                <a:cs typeface="Calibri"/>
                <a:sym typeface="Calibri"/>
              </a:defRPr>
            </a:lvl1pPr>
            <a:lvl2pPr lvl="1" marR="0" rtl="0" algn="l">
              <a:spcBef>
                <a:spcPts val="2700"/>
              </a:spcBef>
              <a:spcAft>
                <a:spcPts val="0"/>
              </a:spcAft>
              <a:buClr>
                <a:schemeClr val="dk1"/>
              </a:buClr>
              <a:buSzPts val="13500"/>
              <a:buFont typeface="Arial"/>
              <a:buNone/>
              <a:defRPr b="0" i="0" sz="13500" u="none" cap="none" strike="noStrike">
                <a:solidFill>
                  <a:schemeClr val="dk1"/>
                </a:solidFill>
                <a:latin typeface="Calibri"/>
                <a:ea typeface="Calibri"/>
                <a:cs typeface="Calibri"/>
                <a:sym typeface="Calibri"/>
              </a:defRPr>
            </a:lvl2pPr>
            <a:lvl3pPr lvl="2" marR="0" rtl="0" algn="l">
              <a:spcBef>
                <a:spcPts val="2300"/>
              </a:spcBef>
              <a:spcAft>
                <a:spcPts val="0"/>
              </a:spcAft>
              <a:buClr>
                <a:schemeClr val="dk1"/>
              </a:buClr>
              <a:buSzPts val="11500"/>
              <a:buFont typeface="Arial"/>
              <a:buNone/>
              <a:defRPr b="0" i="0" sz="11500" u="none" cap="none" strike="noStrike">
                <a:solidFill>
                  <a:schemeClr val="dk1"/>
                </a:solidFill>
                <a:latin typeface="Calibri"/>
                <a:ea typeface="Calibri"/>
                <a:cs typeface="Calibri"/>
                <a:sym typeface="Calibri"/>
              </a:defRPr>
            </a:lvl3pPr>
            <a:lvl4pPr lvl="3"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4pPr>
            <a:lvl5pPr lvl="4"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5pPr>
            <a:lvl6pPr lvl="5"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6pPr>
            <a:lvl7pPr lvl="6"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7pPr>
            <a:lvl8pPr lvl="7"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8pPr>
            <a:lvl9pPr lvl="8"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602982" y="25763222"/>
            <a:ext cx="26334721" cy="3863338"/>
          </a:xfrm>
          <a:prstGeom prst="rect">
            <a:avLst/>
          </a:prstGeom>
          <a:noFill/>
          <a:ln>
            <a:noFill/>
          </a:ln>
        </p:spPr>
        <p:txBody>
          <a:bodyPr anchorCtr="0" anchor="t" bIns="219425" lIns="438875" spcFirstLastPara="1" rIns="438875" wrap="square" tIns="219425"/>
          <a:lstStyle>
            <a:lvl1pPr indent="-228600" lvl="0" marL="457200" algn="l">
              <a:spcBef>
                <a:spcPts val="1340"/>
              </a:spcBef>
              <a:spcAft>
                <a:spcPts val="0"/>
              </a:spcAft>
              <a:buClr>
                <a:schemeClr val="dk1"/>
              </a:buClr>
              <a:buSzPts val="6700"/>
              <a:buNone/>
              <a:defRPr sz="6700"/>
            </a:lvl1pPr>
            <a:lvl2pPr indent="-228600" lvl="1" marL="914400" algn="l">
              <a:spcBef>
                <a:spcPts val="1140"/>
              </a:spcBef>
              <a:spcAft>
                <a:spcPts val="0"/>
              </a:spcAft>
              <a:buClr>
                <a:schemeClr val="dk1"/>
              </a:buClr>
              <a:buSzPts val="5700"/>
              <a:buNone/>
              <a:defRPr sz="57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65" name="Google Shape;65;p10"/>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2194560" y="7680963"/>
            <a:ext cx="39502081" cy="21724621"/>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b="0" i="0" sz="5700" u="none" cap="none" strike="noStrike">
                <a:solidFill>
                  <a:srgbClr val="888888"/>
                </a:solidFill>
                <a:latin typeface="Calibri"/>
                <a:ea typeface="Calibri"/>
                <a:cs typeface="Calibri"/>
                <a:sym typeface="Calibri"/>
              </a:defRPr>
            </a:lvl1pPr>
            <a:lvl2pPr indent="0" lvl="1" marL="0" marR="0" rtl="0" algn="r">
              <a:spcBef>
                <a:spcPts val="0"/>
              </a:spcBef>
              <a:buNone/>
              <a:defRPr b="0" i="0" sz="5700" u="none" cap="none" strike="noStrike">
                <a:solidFill>
                  <a:srgbClr val="888888"/>
                </a:solidFill>
                <a:latin typeface="Calibri"/>
                <a:ea typeface="Calibri"/>
                <a:cs typeface="Calibri"/>
                <a:sym typeface="Calibri"/>
              </a:defRPr>
            </a:lvl2pPr>
            <a:lvl3pPr indent="0" lvl="2" marL="0" marR="0" rtl="0" algn="r">
              <a:spcBef>
                <a:spcPts val="0"/>
              </a:spcBef>
              <a:buNone/>
              <a:defRPr b="0" i="0" sz="5700" u="none" cap="none" strike="noStrike">
                <a:solidFill>
                  <a:srgbClr val="888888"/>
                </a:solidFill>
                <a:latin typeface="Calibri"/>
                <a:ea typeface="Calibri"/>
                <a:cs typeface="Calibri"/>
                <a:sym typeface="Calibri"/>
              </a:defRPr>
            </a:lvl3pPr>
            <a:lvl4pPr indent="0" lvl="3" marL="0" marR="0" rtl="0" algn="r">
              <a:spcBef>
                <a:spcPts val="0"/>
              </a:spcBef>
              <a:buNone/>
              <a:defRPr b="0" i="0" sz="5700" u="none" cap="none" strike="noStrike">
                <a:solidFill>
                  <a:srgbClr val="888888"/>
                </a:solidFill>
                <a:latin typeface="Calibri"/>
                <a:ea typeface="Calibri"/>
                <a:cs typeface="Calibri"/>
                <a:sym typeface="Calibri"/>
              </a:defRPr>
            </a:lvl4pPr>
            <a:lvl5pPr indent="0" lvl="4" marL="0" marR="0" rtl="0" algn="r">
              <a:spcBef>
                <a:spcPts val="0"/>
              </a:spcBef>
              <a:buNone/>
              <a:defRPr b="0" i="0" sz="5700" u="none" cap="none" strike="noStrike">
                <a:solidFill>
                  <a:srgbClr val="888888"/>
                </a:solidFill>
                <a:latin typeface="Calibri"/>
                <a:ea typeface="Calibri"/>
                <a:cs typeface="Calibri"/>
                <a:sym typeface="Calibri"/>
              </a:defRPr>
            </a:lvl5pPr>
            <a:lvl6pPr indent="0" lvl="5" marL="0" marR="0" rtl="0" algn="r">
              <a:spcBef>
                <a:spcPts val="0"/>
              </a:spcBef>
              <a:buNone/>
              <a:defRPr b="0" i="0" sz="5700" u="none" cap="none" strike="noStrike">
                <a:solidFill>
                  <a:srgbClr val="888888"/>
                </a:solidFill>
                <a:latin typeface="Calibri"/>
                <a:ea typeface="Calibri"/>
                <a:cs typeface="Calibri"/>
                <a:sym typeface="Calibri"/>
              </a:defRPr>
            </a:lvl6pPr>
            <a:lvl7pPr indent="0" lvl="6" marL="0" marR="0" rtl="0" algn="r">
              <a:spcBef>
                <a:spcPts val="0"/>
              </a:spcBef>
              <a:buNone/>
              <a:defRPr b="0" i="0" sz="5700" u="none" cap="none" strike="noStrike">
                <a:solidFill>
                  <a:srgbClr val="888888"/>
                </a:solidFill>
                <a:latin typeface="Calibri"/>
                <a:ea typeface="Calibri"/>
                <a:cs typeface="Calibri"/>
                <a:sym typeface="Calibri"/>
              </a:defRPr>
            </a:lvl7pPr>
            <a:lvl8pPr indent="0" lvl="7" marL="0" marR="0" rtl="0" algn="r">
              <a:spcBef>
                <a:spcPts val="0"/>
              </a:spcBef>
              <a:buNone/>
              <a:defRPr b="0" i="0" sz="5700" u="none" cap="none" strike="noStrike">
                <a:solidFill>
                  <a:srgbClr val="888888"/>
                </a:solidFill>
                <a:latin typeface="Calibri"/>
                <a:ea typeface="Calibri"/>
                <a:cs typeface="Calibri"/>
                <a:sym typeface="Calibri"/>
              </a:defRPr>
            </a:lvl8pPr>
            <a:lvl9pPr indent="0" lvl="8" marL="0" marR="0" rtl="0" algn="r">
              <a:spcBef>
                <a:spcPts val="0"/>
              </a:spcBef>
              <a:buNone/>
              <a:defRPr b="0" i="0" sz="5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m.espacepourlavie.ca/en/ecological-importance-ants" TargetMode="External"/><Relationship Id="rId10" Type="http://schemas.openxmlformats.org/officeDocument/2006/relationships/hyperlink" Target="http://www.antwiki.org/wiki/Tetramorium_caespitum" TargetMode="External"/><Relationship Id="rId13" Type="http://schemas.openxmlformats.org/officeDocument/2006/relationships/hyperlink" Target="https://antark.net/ant-species/yellow-meadow-ant-lasius-flavus/" TargetMode="External"/><Relationship Id="rId12" Type="http://schemas.openxmlformats.org/officeDocument/2006/relationships/hyperlink" Target="https://www.dnabarcoding101.org/files/using-dna-barcodes.pdf"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png"/><Relationship Id="rId9" Type="http://schemas.openxmlformats.org/officeDocument/2006/relationships/hyperlink" Target="https://animaldiversity.org/accounts/Tetramorium_caespitum/" TargetMode="External"/><Relationship Id="rId15" Type="http://schemas.openxmlformats.org/officeDocument/2006/relationships/image" Target="../media/image5.png"/><Relationship Id="rId14" Type="http://schemas.openxmlformats.org/officeDocument/2006/relationships/image" Target="../media/image4.png"/><Relationship Id="rId17" Type="http://schemas.openxmlformats.org/officeDocument/2006/relationships/image" Target="../media/image6.jpg"/><Relationship Id="rId16" Type="http://schemas.openxmlformats.org/officeDocument/2006/relationships/image" Target="../media/image1.jpg"/><Relationship Id="rId5" Type="http://schemas.openxmlformats.org/officeDocument/2006/relationships/hyperlink" Target="https://www.nationalgeographic.com/animals/invertebrates/group/ants/" TargetMode="External"/><Relationship Id="rId6" Type="http://schemas.openxmlformats.org/officeDocument/2006/relationships/hyperlink" Target="https://harvardforest.fas.harvard.edu/ants/ecological-importance" TargetMode="External"/><Relationship Id="rId7" Type="http://schemas.openxmlformats.org/officeDocument/2006/relationships/hyperlink" Target="http://www.antwiki.org/wiki/Lasius_alienus" TargetMode="External"/><Relationship Id="rId8" Type="http://schemas.openxmlformats.org/officeDocument/2006/relationships/hyperlink" Target="http://antwiki.org/wiki/Lasius_flavu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p:nvPr/>
        </p:nvSpPr>
        <p:spPr>
          <a:xfrm>
            <a:off x="33423394" y="6096000"/>
            <a:ext cx="9882188" cy="259842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5" name="Google Shape;85;p13"/>
          <p:cNvSpPr/>
          <p:nvPr/>
        </p:nvSpPr>
        <p:spPr>
          <a:xfrm>
            <a:off x="10744156" y="6096000"/>
            <a:ext cx="21346800" cy="259842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p:txBody>
      </p:sp>
      <p:sp>
        <p:nvSpPr>
          <p:cNvPr id="86" name="Google Shape;86;p13"/>
          <p:cNvSpPr/>
          <p:nvPr/>
        </p:nvSpPr>
        <p:spPr>
          <a:xfrm>
            <a:off x="609600" y="6096000"/>
            <a:ext cx="9883800" cy="259842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7" name="Google Shape;87;p13"/>
          <p:cNvSpPr/>
          <p:nvPr/>
        </p:nvSpPr>
        <p:spPr>
          <a:xfrm>
            <a:off x="597613" y="152400"/>
            <a:ext cx="42696000" cy="5257800"/>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88" name="Google Shape;88;p13"/>
          <p:cNvSpPr txBox="1"/>
          <p:nvPr/>
        </p:nvSpPr>
        <p:spPr>
          <a:xfrm>
            <a:off x="6755700" y="604825"/>
            <a:ext cx="29046300" cy="27855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1100"/>
              <a:buFont typeface="Arial"/>
              <a:buNone/>
            </a:pPr>
            <a:r>
              <a:rPr b="1" lang="en-US" sz="12000">
                <a:solidFill>
                  <a:schemeClr val="dk1"/>
                </a:solidFill>
                <a:latin typeface="Times New Roman"/>
                <a:ea typeface="Times New Roman"/>
                <a:cs typeface="Times New Roman"/>
                <a:sym typeface="Times New Roman"/>
              </a:rPr>
              <a:t>Biodiversity of Ants in Van Cortlandt Park</a:t>
            </a:r>
            <a:endParaRPr sz="12000">
              <a:solidFill>
                <a:schemeClr val="dk1"/>
              </a:solidFill>
              <a:latin typeface="Calibri"/>
              <a:ea typeface="Calibri"/>
              <a:cs typeface="Calibri"/>
              <a:sym typeface="Calibri"/>
            </a:endParaRPr>
          </a:p>
        </p:txBody>
      </p:sp>
      <p:sp>
        <p:nvSpPr>
          <p:cNvPr id="89" name="Google Shape;89;p13"/>
          <p:cNvSpPr txBox="1"/>
          <p:nvPr/>
        </p:nvSpPr>
        <p:spPr>
          <a:xfrm>
            <a:off x="7293223" y="4054783"/>
            <a:ext cx="21257400" cy="1025400"/>
          </a:xfrm>
          <a:prstGeom prst="rect">
            <a:avLst/>
          </a:prstGeom>
          <a:noFill/>
          <a:ln>
            <a:noFill/>
          </a:ln>
        </p:spPr>
        <p:txBody>
          <a:bodyPr anchorCtr="0" anchor="t" bIns="50525" lIns="101050" spcFirstLastPara="1" rIns="101050" wrap="square" tIns="50525">
            <a:noAutofit/>
          </a:bodyPr>
          <a:lstStyle/>
          <a:p>
            <a:pPr indent="0" lvl="0" marL="0" marR="0" rtl="0" algn="l">
              <a:spcBef>
                <a:spcPts val="0"/>
              </a:spcBef>
              <a:spcAft>
                <a:spcPts val="0"/>
              </a:spcAft>
              <a:buNone/>
            </a:pPr>
            <a:r>
              <a:rPr i="1" lang="en-US" sz="5000">
                <a:solidFill>
                  <a:schemeClr val="dk1"/>
                </a:solidFill>
                <a:latin typeface="Times New Roman"/>
                <a:ea typeface="Times New Roman"/>
                <a:cs typeface="Times New Roman"/>
                <a:sym typeface="Times New Roman"/>
              </a:rPr>
              <a:t>Ethical Culture Fieldston School</a:t>
            </a:r>
            <a:endParaRPr sz="5000">
              <a:latin typeface="Times New Roman"/>
              <a:ea typeface="Times New Roman"/>
              <a:cs typeface="Times New Roman"/>
              <a:sym typeface="Times New Roman"/>
            </a:endParaRPr>
          </a:p>
        </p:txBody>
      </p:sp>
      <p:sp>
        <p:nvSpPr>
          <p:cNvPr id="90" name="Google Shape;90;p13"/>
          <p:cNvSpPr txBox="1"/>
          <p:nvPr/>
        </p:nvSpPr>
        <p:spPr>
          <a:xfrm>
            <a:off x="7293238" y="2757250"/>
            <a:ext cx="28803600" cy="1425600"/>
          </a:xfrm>
          <a:prstGeom prst="rect">
            <a:avLst/>
          </a:prstGeom>
          <a:noFill/>
          <a:ln>
            <a:noFill/>
          </a:ln>
        </p:spPr>
        <p:txBody>
          <a:bodyPr anchorCtr="0" anchor="t" bIns="50525" lIns="101050" spcFirstLastPara="1" rIns="101050" wrap="square" tIns="50525">
            <a:noAutofit/>
          </a:bodyPr>
          <a:lstStyle/>
          <a:p>
            <a:pPr indent="0" lvl="0" marL="0" marR="0" rtl="0" algn="l">
              <a:spcBef>
                <a:spcPts val="0"/>
              </a:spcBef>
              <a:spcAft>
                <a:spcPts val="0"/>
              </a:spcAft>
              <a:buNone/>
            </a:pPr>
            <a:r>
              <a:rPr lang="en-US" sz="7200">
                <a:solidFill>
                  <a:schemeClr val="dk1"/>
                </a:solidFill>
                <a:latin typeface="Times New Roman"/>
                <a:ea typeface="Times New Roman"/>
                <a:cs typeface="Times New Roman"/>
                <a:sym typeface="Times New Roman"/>
              </a:rPr>
              <a:t>Zoe Ravera, Daniel Silverstein, Onnie Woods</a:t>
            </a:r>
            <a:r>
              <a:rPr lang="en-US" sz="7200">
                <a:solidFill>
                  <a:schemeClr val="dk1"/>
                </a:solidFill>
                <a:latin typeface="Times New Roman"/>
                <a:ea typeface="Times New Roman"/>
                <a:cs typeface="Times New Roman"/>
                <a:sym typeface="Times New Roman"/>
              </a:rPr>
              <a:t> &amp; Howard Waldman</a:t>
            </a:r>
            <a:endParaRPr sz="7200">
              <a:solidFill>
                <a:schemeClr val="dk1"/>
              </a:solidFill>
              <a:latin typeface="Times New Roman"/>
              <a:ea typeface="Times New Roman"/>
              <a:cs typeface="Times New Roman"/>
              <a:sym typeface="Times New Roman"/>
            </a:endParaRPr>
          </a:p>
        </p:txBody>
      </p:sp>
      <p:pic>
        <p:nvPicPr>
          <p:cNvPr id="91" name="Google Shape;91;p13"/>
          <p:cNvPicPr preferRelativeResize="0"/>
          <p:nvPr/>
        </p:nvPicPr>
        <p:blipFill rotWithShape="1">
          <a:blip r:embed="rId3">
            <a:alphaModFix/>
          </a:blip>
          <a:srcRect b="0" l="0" r="0" t="0"/>
          <a:stretch/>
        </p:blipFill>
        <p:spPr>
          <a:xfrm>
            <a:off x="36347872" y="789711"/>
            <a:ext cx="6593157" cy="1307967"/>
          </a:xfrm>
          <a:prstGeom prst="rect">
            <a:avLst/>
          </a:prstGeom>
          <a:noFill/>
          <a:ln>
            <a:noFill/>
          </a:ln>
        </p:spPr>
      </p:pic>
      <p:pic>
        <p:nvPicPr>
          <p:cNvPr id="92" name="Google Shape;92;p13"/>
          <p:cNvPicPr preferRelativeResize="0"/>
          <p:nvPr/>
        </p:nvPicPr>
        <p:blipFill rotWithShape="1">
          <a:blip r:embed="rId4">
            <a:alphaModFix/>
          </a:blip>
          <a:srcRect b="0" l="0" r="0" t="0"/>
          <a:stretch/>
        </p:blipFill>
        <p:spPr>
          <a:xfrm>
            <a:off x="856858" y="428069"/>
            <a:ext cx="5352977" cy="3138998"/>
          </a:xfrm>
          <a:prstGeom prst="rect">
            <a:avLst/>
          </a:prstGeom>
          <a:noFill/>
          <a:ln>
            <a:noFill/>
          </a:ln>
        </p:spPr>
      </p:pic>
      <p:sp>
        <p:nvSpPr>
          <p:cNvPr id="93" name="Google Shape;93;p13"/>
          <p:cNvSpPr txBox="1"/>
          <p:nvPr/>
        </p:nvSpPr>
        <p:spPr>
          <a:xfrm>
            <a:off x="1002344" y="6441535"/>
            <a:ext cx="9012600" cy="22344600"/>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1" lang="en-US" sz="8600">
                <a:solidFill>
                  <a:schemeClr val="dk1"/>
                </a:solidFill>
                <a:latin typeface="Times New Roman"/>
                <a:ea typeface="Times New Roman"/>
                <a:cs typeface="Times New Roman"/>
                <a:sym typeface="Times New Roman"/>
              </a:rPr>
              <a:t>Abstract</a:t>
            </a:r>
            <a:endParaRPr b="1" sz="4800">
              <a:solidFill>
                <a:schemeClr val="dk1"/>
              </a:solidFill>
              <a:latin typeface="Times New Roman"/>
              <a:ea typeface="Times New Roman"/>
              <a:cs typeface="Times New Roman"/>
              <a:sym typeface="Times New Roman"/>
            </a:endParaRPr>
          </a:p>
          <a:p>
            <a:pPr indent="0" lvl="0" marL="0" rtl="0" algn="l">
              <a:spcBef>
                <a:spcPts val="0"/>
              </a:spcBef>
              <a:spcAft>
                <a:spcPts val="0"/>
              </a:spcAft>
              <a:buSzPts val="1100"/>
              <a:buNone/>
            </a:pPr>
            <a:r>
              <a:rPr lang="en-US" sz="4200">
                <a:solidFill>
                  <a:schemeClr val="dk1"/>
                </a:solidFill>
                <a:latin typeface="Times New Roman"/>
                <a:ea typeface="Times New Roman"/>
                <a:cs typeface="Times New Roman"/>
                <a:sym typeface="Times New Roman"/>
              </a:rPr>
              <a:t>This study created a rough profile of the ant species in Van Cortlandt Park. Twenty-eight samples were collected and analyzed using the Urban Barcode Project’s Silica DNA Isolation method. The sequencing identified 13 species, three of which were invasive to the state of New York. </a:t>
            </a:r>
            <a:endParaRPr i="1" sz="42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sz="54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b="1" lang="en-US" sz="8600">
                <a:solidFill>
                  <a:schemeClr val="dk1"/>
                </a:solidFill>
                <a:latin typeface="Times New Roman"/>
                <a:ea typeface="Times New Roman"/>
                <a:cs typeface="Times New Roman"/>
                <a:sym typeface="Times New Roman"/>
              </a:rPr>
              <a:t>Introduction</a:t>
            </a:r>
            <a:endParaRPr b="1" sz="5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4200">
                <a:solidFill>
                  <a:schemeClr val="dk1"/>
                </a:solidFill>
                <a:latin typeface="Times New Roman"/>
                <a:ea typeface="Times New Roman"/>
                <a:cs typeface="Times New Roman"/>
                <a:sym typeface="Times New Roman"/>
              </a:rPr>
              <a:t>Ants play a vital role in any ecosystem, and each species contributes to and helps their ecosystem flourish by recycling nutrients and enriching the soil. Ants also play an important role in seed dispersal, carrying seeds back to nests to feed and leaving the remains of the seeds, which often sprout (Ecological Importance). </a:t>
            </a:r>
            <a:r>
              <a:rPr i="1" lang="en-US" sz="4200">
                <a:solidFill>
                  <a:schemeClr val="dk1"/>
                </a:solidFill>
                <a:latin typeface="Times New Roman"/>
                <a:ea typeface="Times New Roman"/>
                <a:cs typeface="Times New Roman"/>
                <a:sym typeface="Times New Roman"/>
              </a:rPr>
              <a:t>Friends of Van Cortlandt Park</a:t>
            </a:r>
            <a:r>
              <a:rPr lang="en-US" sz="4200">
                <a:solidFill>
                  <a:schemeClr val="dk1"/>
                </a:solidFill>
                <a:latin typeface="Times New Roman"/>
                <a:ea typeface="Times New Roman"/>
                <a:cs typeface="Times New Roman"/>
                <a:sym typeface="Times New Roman"/>
              </a:rPr>
              <a:t> suggested several unfound invasive ant species may be present in the park. The goal of this project was to investigate this hypothesis by gathering general data about ant species in the park, and to determine if any of the ants collected were invasive. </a:t>
            </a:r>
            <a:endParaRPr sz="4200">
              <a:solidFill>
                <a:schemeClr val="dk1"/>
              </a:solidFill>
              <a:latin typeface="Times New Roman"/>
              <a:ea typeface="Times New Roman"/>
              <a:cs typeface="Times New Roman"/>
              <a:sym typeface="Times New Roman"/>
            </a:endParaRPr>
          </a:p>
        </p:txBody>
      </p:sp>
      <p:sp>
        <p:nvSpPr>
          <p:cNvPr id="94" name="Google Shape;94;p13"/>
          <p:cNvSpPr txBox="1"/>
          <p:nvPr/>
        </p:nvSpPr>
        <p:spPr>
          <a:xfrm>
            <a:off x="11204350" y="6441525"/>
            <a:ext cx="10292400" cy="8070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8600">
                <a:solidFill>
                  <a:schemeClr val="dk1"/>
                </a:solidFill>
                <a:latin typeface="Times New Roman"/>
                <a:ea typeface="Times New Roman"/>
                <a:cs typeface="Times New Roman"/>
                <a:sym typeface="Times New Roman"/>
              </a:rPr>
              <a:t>Materials &amp; Methods</a:t>
            </a:r>
            <a:r>
              <a:rPr lang="en-US" sz="8600">
                <a:solidFill>
                  <a:schemeClr val="dk1"/>
                </a:solidFill>
                <a:latin typeface="Times New Roman"/>
                <a:ea typeface="Times New Roman"/>
                <a:cs typeface="Times New Roman"/>
                <a:sym typeface="Times New Roman"/>
              </a:rPr>
              <a:t> </a:t>
            </a:r>
            <a:endParaRPr sz="4800">
              <a:solidFill>
                <a:schemeClr val="dk1"/>
              </a:solidFill>
              <a:latin typeface="Times New Roman"/>
              <a:ea typeface="Times New Roman"/>
              <a:cs typeface="Times New Roman"/>
              <a:sym typeface="Times New Roman"/>
            </a:endParaRPr>
          </a:p>
          <a:p>
            <a:pPr indent="0" lvl="0" marL="0" rtl="0" algn="l">
              <a:spcBef>
                <a:spcPts val="0"/>
              </a:spcBef>
              <a:spcAft>
                <a:spcPts val="0"/>
              </a:spcAft>
              <a:buSzPts val="1100"/>
              <a:buNone/>
            </a:pPr>
            <a:r>
              <a:rPr lang="en-US" sz="4200">
                <a:solidFill>
                  <a:schemeClr val="dk1"/>
                </a:solidFill>
                <a:latin typeface="Times New Roman"/>
                <a:ea typeface="Times New Roman"/>
                <a:cs typeface="Times New Roman"/>
                <a:sym typeface="Times New Roman"/>
              </a:rPr>
              <a:t>Samples were collected mid-October within about 200 meters of a park path. Samples were taken from ground near leaf detritus with no visible nearby nest and transferred into Eppendorf tubes which were then filled with ethanol to preserve the tissue.</a:t>
            </a:r>
            <a:endParaRPr sz="4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4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4200">
                <a:solidFill>
                  <a:schemeClr val="dk1"/>
                </a:solidFill>
                <a:latin typeface="Times New Roman"/>
                <a:ea typeface="Times New Roman"/>
                <a:cs typeface="Times New Roman"/>
                <a:sym typeface="Times New Roman"/>
              </a:rPr>
              <a:t>U</a:t>
            </a:r>
            <a:r>
              <a:rPr lang="en-US" sz="4200">
                <a:solidFill>
                  <a:schemeClr val="dk1"/>
                </a:solidFill>
                <a:latin typeface="Times New Roman"/>
                <a:ea typeface="Times New Roman"/>
                <a:cs typeface="Times New Roman"/>
                <a:sym typeface="Times New Roman"/>
              </a:rPr>
              <a:t>BP’s Silica DNA Isolation method was used to isolate DNA, which was then amplified by PCR then </a:t>
            </a:r>
            <a:r>
              <a:rPr lang="en-US" sz="4200">
                <a:solidFill>
                  <a:schemeClr val="dk1"/>
                </a:solidFill>
                <a:latin typeface="Times New Roman"/>
                <a:ea typeface="Times New Roman"/>
                <a:cs typeface="Times New Roman"/>
                <a:sym typeface="Times New Roman"/>
              </a:rPr>
              <a:t>electrophoresis was performed</a:t>
            </a:r>
            <a:r>
              <a:rPr lang="en-US" sz="4200">
                <a:solidFill>
                  <a:schemeClr val="dk1"/>
                </a:solidFill>
                <a:latin typeface="Times New Roman"/>
                <a:ea typeface="Times New Roman"/>
                <a:cs typeface="Times New Roman"/>
                <a:sym typeface="Times New Roman"/>
              </a:rPr>
              <a:t>.</a:t>
            </a:r>
            <a:r>
              <a:rPr lang="en-US" sz="4000">
                <a:solidFill>
                  <a:schemeClr val="dk1"/>
                </a:solidFill>
                <a:latin typeface="Times New Roman"/>
                <a:ea typeface="Times New Roman"/>
                <a:cs typeface="Times New Roman"/>
                <a:sym typeface="Times New Roman"/>
              </a:rPr>
              <a:t>  </a:t>
            </a:r>
            <a:endParaRPr sz="4000">
              <a:solidFill>
                <a:schemeClr val="dk1"/>
              </a:solidFill>
              <a:latin typeface="Times New Roman"/>
              <a:ea typeface="Times New Roman"/>
              <a:cs typeface="Times New Roman"/>
              <a:sym typeface="Times New Roman"/>
            </a:endParaRPr>
          </a:p>
        </p:txBody>
      </p:sp>
      <p:sp>
        <p:nvSpPr>
          <p:cNvPr id="95" name="Google Shape;95;p13"/>
          <p:cNvSpPr txBox="1"/>
          <p:nvPr/>
        </p:nvSpPr>
        <p:spPr>
          <a:xfrm>
            <a:off x="22035650" y="6441532"/>
            <a:ext cx="9317700" cy="6333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8600">
                <a:solidFill>
                  <a:schemeClr val="dk1"/>
                </a:solidFill>
                <a:latin typeface="Times New Roman"/>
                <a:ea typeface="Times New Roman"/>
                <a:cs typeface="Times New Roman"/>
                <a:sym typeface="Times New Roman"/>
              </a:rPr>
              <a:t>Results</a:t>
            </a:r>
            <a:endParaRPr b="1" sz="86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4200">
                <a:solidFill>
                  <a:schemeClr val="dk1"/>
                </a:solidFill>
                <a:latin typeface="Times New Roman"/>
                <a:ea typeface="Times New Roman"/>
                <a:cs typeface="Times New Roman"/>
                <a:sym typeface="Times New Roman"/>
              </a:rPr>
              <a:t>The DNA analysis of 23 samples contained 13 different species of ants, the majority of which are species that are native to New York and North America. However,  the </a:t>
            </a:r>
            <a:r>
              <a:rPr i="1" lang="en-US" sz="4200">
                <a:solidFill>
                  <a:schemeClr val="dk1"/>
                </a:solidFill>
                <a:latin typeface="Times New Roman"/>
                <a:ea typeface="Times New Roman"/>
                <a:cs typeface="Times New Roman"/>
                <a:sym typeface="Times New Roman"/>
              </a:rPr>
              <a:t>Lasius alienus</a:t>
            </a:r>
            <a:r>
              <a:rPr lang="en-US" sz="4200">
                <a:solidFill>
                  <a:schemeClr val="dk1"/>
                </a:solidFill>
                <a:latin typeface="Times New Roman"/>
                <a:ea typeface="Times New Roman"/>
                <a:cs typeface="Times New Roman"/>
                <a:sym typeface="Times New Roman"/>
              </a:rPr>
              <a:t>, the </a:t>
            </a:r>
            <a:r>
              <a:rPr i="1" lang="en-US" sz="4200">
                <a:solidFill>
                  <a:schemeClr val="dk1"/>
                </a:solidFill>
                <a:latin typeface="Times New Roman"/>
                <a:ea typeface="Times New Roman"/>
                <a:cs typeface="Times New Roman"/>
                <a:sym typeface="Times New Roman"/>
              </a:rPr>
              <a:t>Lasius flavus</a:t>
            </a:r>
            <a:r>
              <a:rPr lang="en-US" sz="4200">
                <a:solidFill>
                  <a:schemeClr val="dk1"/>
                </a:solidFill>
                <a:latin typeface="Times New Roman"/>
                <a:ea typeface="Times New Roman"/>
                <a:cs typeface="Times New Roman"/>
                <a:sym typeface="Times New Roman"/>
              </a:rPr>
              <a:t>, and the </a:t>
            </a:r>
            <a:r>
              <a:rPr i="1" lang="en-US" sz="4200">
                <a:solidFill>
                  <a:schemeClr val="dk1"/>
                </a:solidFill>
                <a:latin typeface="Times New Roman"/>
                <a:ea typeface="Times New Roman"/>
                <a:cs typeface="Times New Roman"/>
                <a:sym typeface="Times New Roman"/>
              </a:rPr>
              <a:t>Tetramorium caespitum</a:t>
            </a:r>
            <a:r>
              <a:rPr lang="en-US" sz="4200">
                <a:solidFill>
                  <a:schemeClr val="dk1"/>
                </a:solidFill>
                <a:latin typeface="Times New Roman"/>
                <a:ea typeface="Times New Roman"/>
                <a:cs typeface="Times New Roman"/>
                <a:sym typeface="Times New Roman"/>
              </a:rPr>
              <a:t> are non-native to the area. </a:t>
            </a:r>
            <a:endParaRPr sz="5400">
              <a:solidFill>
                <a:schemeClr val="dk1"/>
              </a:solidFill>
              <a:latin typeface="Times New Roman"/>
              <a:ea typeface="Times New Roman"/>
              <a:cs typeface="Times New Roman"/>
              <a:sym typeface="Times New Roman"/>
            </a:endParaRPr>
          </a:p>
        </p:txBody>
      </p:sp>
      <p:sp>
        <p:nvSpPr>
          <p:cNvPr id="96" name="Google Shape;96;p13"/>
          <p:cNvSpPr txBox="1"/>
          <p:nvPr/>
        </p:nvSpPr>
        <p:spPr>
          <a:xfrm>
            <a:off x="33761475" y="6441526"/>
            <a:ext cx="9317700" cy="25638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lang="en-US" sz="8600">
                <a:solidFill>
                  <a:schemeClr val="dk1"/>
                </a:solidFill>
                <a:latin typeface="Times New Roman"/>
                <a:ea typeface="Times New Roman"/>
                <a:cs typeface="Times New Roman"/>
                <a:sym typeface="Times New Roman"/>
              </a:rPr>
              <a:t>Discussion </a:t>
            </a:r>
            <a:endParaRPr b="1" sz="8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Font typeface="Arial"/>
              <a:buNone/>
            </a:pPr>
            <a:r>
              <a:rPr lang="en-US" sz="4200">
                <a:solidFill>
                  <a:schemeClr val="dk1"/>
                </a:solidFill>
                <a:latin typeface="Times New Roman"/>
                <a:ea typeface="Times New Roman"/>
                <a:cs typeface="Times New Roman"/>
                <a:sym typeface="Times New Roman"/>
              </a:rPr>
              <a:t> Three invasive species were found. </a:t>
            </a:r>
            <a:r>
              <a:rPr i="1" lang="en-US" sz="4200">
                <a:solidFill>
                  <a:schemeClr val="dk1"/>
                </a:solidFill>
                <a:latin typeface="Times New Roman"/>
                <a:ea typeface="Times New Roman"/>
                <a:cs typeface="Times New Roman"/>
                <a:sym typeface="Times New Roman"/>
              </a:rPr>
              <a:t>Lasius flavus</a:t>
            </a:r>
            <a:r>
              <a:rPr lang="en-US" sz="4200">
                <a:solidFill>
                  <a:schemeClr val="dk1"/>
                </a:solidFill>
                <a:latin typeface="Times New Roman"/>
                <a:ea typeface="Times New Roman"/>
                <a:cs typeface="Times New Roman"/>
                <a:sym typeface="Times New Roman"/>
              </a:rPr>
              <a:t> is native throughout Europe, Asia, and Morocco, and </a:t>
            </a:r>
            <a:r>
              <a:rPr i="1" lang="en-US" sz="4200">
                <a:solidFill>
                  <a:schemeClr val="dk1"/>
                </a:solidFill>
                <a:latin typeface="Times New Roman"/>
                <a:ea typeface="Times New Roman"/>
                <a:cs typeface="Times New Roman"/>
                <a:sym typeface="Times New Roman"/>
              </a:rPr>
              <a:t>Lasius alienus</a:t>
            </a:r>
            <a:r>
              <a:rPr lang="en-US" sz="4200">
                <a:solidFill>
                  <a:schemeClr val="dk1"/>
                </a:solidFill>
                <a:latin typeface="Times New Roman"/>
                <a:ea typeface="Times New Roman"/>
                <a:cs typeface="Times New Roman"/>
                <a:sym typeface="Times New Roman"/>
              </a:rPr>
              <a:t> is native throughout Alberta, CA, Europe, and Asia. </a:t>
            </a:r>
            <a:r>
              <a:rPr i="1" lang="en-US" sz="4200">
                <a:solidFill>
                  <a:schemeClr val="dk1"/>
                </a:solidFill>
                <a:latin typeface="Times New Roman"/>
                <a:ea typeface="Times New Roman"/>
                <a:cs typeface="Times New Roman"/>
                <a:sym typeface="Times New Roman"/>
              </a:rPr>
              <a:t>Tetramorium caespitum</a:t>
            </a:r>
            <a:r>
              <a:rPr lang="en-US" sz="4200">
                <a:solidFill>
                  <a:schemeClr val="dk1"/>
                </a:solidFill>
                <a:latin typeface="Times New Roman"/>
                <a:ea typeface="Times New Roman"/>
                <a:cs typeface="Times New Roman"/>
                <a:sym typeface="Times New Roman"/>
              </a:rPr>
              <a:t> ants may serve as a competitor or threat to species native to New York, but it is highly likely that native species have adapted to coexisting with </a:t>
            </a:r>
            <a:r>
              <a:rPr i="1" lang="en-US" sz="4200">
                <a:solidFill>
                  <a:schemeClr val="dk1"/>
                </a:solidFill>
                <a:latin typeface="Times New Roman"/>
                <a:ea typeface="Times New Roman"/>
                <a:cs typeface="Times New Roman"/>
                <a:sym typeface="Times New Roman"/>
              </a:rPr>
              <a:t>T. caespitum</a:t>
            </a:r>
            <a:r>
              <a:rPr lang="en-US" sz="4200">
                <a:solidFill>
                  <a:schemeClr val="dk1"/>
                </a:solidFill>
                <a:latin typeface="Times New Roman"/>
                <a:ea typeface="Times New Roman"/>
                <a:cs typeface="Times New Roman"/>
                <a:sym typeface="Times New Roman"/>
              </a:rPr>
              <a:t>. </a:t>
            </a:r>
            <a:r>
              <a:rPr i="1" lang="en-US" sz="4200">
                <a:solidFill>
                  <a:schemeClr val="dk1"/>
                </a:solidFill>
                <a:latin typeface="Times New Roman"/>
                <a:ea typeface="Times New Roman"/>
                <a:cs typeface="Times New Roman"/>
                <a:sym typeface="Times New Roman"/>
              </a:rPr>
              <a:t>Lasius flavus</a:t>
            </a:r>
            <a:r>
              <a:rPr lang="en-US" sz="4200">
                <a:solidFill>
                  <a:schemeClr val="dk1"/>
                </a:solidFill>
                <a:latin typeface="Times New Roman"/>
                <a:ea typeface="Times New Roman"/>
                <a:cs typeface="Times New Roman"/>
                <a:sym typeface="Times New Roman"/>
              </a:rPr>
              <a:t> (Lasius Flavus), or “yellow meadow ant,” is native to Europe and is also found in some locations across, Asia, North Africa, and North America. </a:t>
            </a:r>
            <a:r>
              <a:rPr i="1" lang="en-US" sz="4200">
                <a:solidFill>
                  <a:schemeClr val="dk1"/>
                </a:solidFill>
                <a:latin typeface="Times New Roman"/>
                <a:ea typeface="Times New Roman"/>
                <a:cs typeface="Times New Roman"/>
                <a:sym typeface="Times New Roman"/>
              </a:rPr>
              <a:t>Lasius alienus</a:t>
            </a:r>
            <a:r>
              <a:rPr lang="en-US" sz="4200">
                <a:solidFill>
                  <a:schemeClr val="dk1"/>
                </a:solidFill>
                <a:latin typeface="Times New Roman"/>
                <a:ea typeface="Times New Roman"/>
                <a:cs typeface="Times New Roman"/>
                <a:sym typeface="Times New Roman"/>
              </a:rPr>
              <a:t> has been found in Asia, Europe, and the Middle East. </a:t>
            </a:r>
            <a:r>
              <a:rPr i="1" lang="en-US" sz="4200">
                <a:solidFill>
                  <a:schemeClr val="dk1"/>
                </a:solidFill>
                <a:latin typeface="Times New Roman"/>
                <a:ea typeface="Times New Roman"/>
                <a:cs typeface="Times New Roman"/>
                <a:sym typeface="Times New Roman"/>
              </a:rPr>
              <a:t>Lasius alienus </a:t>
            </a:r>
            <a:r>
              <a:rPr lang="en-US" sz="4200">
                <a:solidFill>
                  <a:schemeClr val="dk1"/>
                </a:solidFill>
                <a:latin typeface="Times New Roman"/>
                <a:ea typeface="Times New Roman"/>
                <a:cs typeface="Times New Roman"/>
                <a:sym typeface="Times New Roman"/>
              </a:rPr>
              <a:t>and </a:t>
            </a:r>
            <a:r>
              <a:rPr i="1" lang="en-US" sz="4200">
                <a:solidFill>
                  <a:schemeClr val="dk1"/>
                </a:solidFill>
                <a:latin typeface="Times New Roman"/>
                <a:ea typeface="Times New Roman"/>
                <a:cs typeface="Times New Roman"/>
                <a:sym typeface="Times New Roman"/>
              </a:rPr>
              <a:t>Lasius flavus </a:t>
            </a:r>
            <a:r>
              <a:rPr lang="en-US" sz="4200">
                <a:solidFill>
                  <a:schemeClr val="dk1"/>
                </a:solidFill>
                <a:latin typeface="Times New Roman"/>
                <a:ea typeface="Times New Roman"/>
                <a:cs typeface="Times New Roman"/>
                <a:sym typeface="Times New Roman"/>
              </a:rPr>
              <a:t>are both nuisances to homeowners because they tend to tear up soil in order to build their nests. Each of these species is dubiously documented in New York state (AntWiki). </a:t>
            </a:r>
            <a:endParaRPr sz="4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Font typeface="Arial"/>
              <a:buNone/>
            </a:pPr>
            <a:r>
              <a:t/>
            </a:r>
            <a:endParaRPr sz="42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8600">
                <a:solidFill>
                  <a:schemeClr val="dk1"/>
                </a:solidFill>
                <a:latin typeface="Times New Roman"/>
                <a:ea typeface="Times New Roman"/>
                <a:cs typeface="Times New Roman"/>
                <a:sym typeface="Times New Roman"/>
              </a:rPr>
              <a:t>References</a:t>
            </a:r>
            <a:endParaRPr b="1" sz="5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1800">
                <a:solidFill>
                  <a:srgbClr val="323232"/>
                </a:solidFill>
                <a:latin typeface="Times New Roman"/>
                <a:ea typeface="Times New Roman"/>
                <a:cs typeface="Times New Roman"/>
                <a:sym typeface="Times New Roman"/>
              </a:rPr>
              <a:t>Ants. (2018, September 24). Retrieved from </a:t>
            </a:r>
            <a:r>
              <a:rPr lang="en-US" sz="1800" u="sng">
                <a:solidFill>
                  <a:schemeClr val="hlink"/>
                </a:solidFill>
                <a:latin typeface="Times New Roman"/>
                <a:ea typeface="Times New Roman"/>
                <a:cs typeface="Times New Roman"/>
                <a:sym typeface="Times New Roman"/>
                <a:hlinkClick r:id="rId5"/>
              </a:rPr>
              <a:t>https://www.nationalgeographic.com/animals/invertebrates/group/ants/</a:t>
            </a:r>
            <a:r>
              <a:rPr lang="en-US" sz="1800">
                <a:solidFill>
                  <a:srgbClr val="323232"/>
                </a:solidFill>
                <a:latin typeface="Times New Roman"/>
                <a:ea typeface="Times New Roman"/>
                <a:cs typeface="Times New Roman"/>
                <a:sym typeface="Times New Roman"/>
              </a:rPr>
              <a:t> </a:t>
            </a:r>
            <a:endParaRPr sz="1800">
              <a:solidFill>
                <a:srgbClr val="32323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1800">
                <a:solidFill>
                  <a:srgbClr val="323232"/>
                </a:solidFill>
                <a:latin typeface="Times New Roman"/>
                <a:ea typeface="Times New Roman"/>
                <a:cs typeface="Times New Roman"/>
                <a:sym typeface="Times New Roman"/>
              </a:rPr>
              <a:t>Ecological Importance. (n.d.). Retrieved from </a:t>
            </a:r>
            <a:r>
              <a:rPr lang="en-US" sz="1800" u="sng">
                <a:solidFill>
                  <a:schemeClr val="hlink"/>
                </a:solidFill>
                <a:latin typeface="Times New Roman"/>
                <a:ea typeface="Times New Roman"/>
                <a:cs typeface="Times New Roman"/>
                <a:sym typeface="Times New Roman"/>
                <a:hlinkClick r:id="rId6"/>
              </a:rPr>
              <a:t>https://harvardforest.fas.harvard.edu/ants/ecological-importance</a:t>
            </a:r>
            <a:r>
              <a:rPr lang="en-US" sz="1800">
                <a:solidFill>
                  <a:srgbClr val="323232"/>
                </a:solidFill>
                <a:latin typeface="Times New Roman"/>
                <a:ea typeface="Times New Roman"/>
                <a:cs typeface="Times New Roman"/>
                <a:sym typeface="Times New Roman"/>
              </a:rPr>
              <a:t> </a:t>
            </a:r>
            <a:endParaRPr sz="1800">
              <a:solidFill>
                <a:srgbClr val="32323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1800">
                <a:solidFill>
                  <a:srgbClr val="323232"/>
                </a:solidFill>
                <a:latin typeface="Times New Roman"/>
                <a:ea typeface="Times New Roman"/>
                <a:cs typeface="Times New Roman"/>
                <a:sym typeface="Times New Roman"/>
              </a:rPr>
              <a:t>Lasius alienus. (n.d.). Retrieved from </a:t>
            </a:r>
            <a:endParaRPr sz="1800">
              <a:solidFill>
                <a:srgbClr val="323232"/>
              </a:solidFill>
              <a:latin typeface="Times New Roman"/>
              <a:ea typeface="Times New Roman"/>
              <a:cs typeface="Times New Roman"/>
              <a:sym typeface="Times New Roman"/>
            </a:endParaRPr>
          </a:p>
          <a:p>
            <a:pPr indent="0" lvl="0" marL="0" rtl="0" algn="l">
              <a:spcBef>
                <a:spcPts val="0"/>
              </a:spcBef>
              <a:spcAft>
                <a:spcPts val="0"/>
              </a:spcAft>
              <a:buSzPts val="1100"/>
              <a:buNone/>
            </a:pPr>
            <a:r>
              <a:rPr lang="en-US" sz="1800" u="sng">
                <a:solidFill>
                  <a:schemeClr val="hlink"/>
                </a:solidFill>
                <a:latin typeface="Times New Roman"/>
                <a:ea typeface="Times New Roman"/>
                <a:cs typeface="Times New Roman"/>
                <a:sym typeface="Times New Roman"/>
                <a:hlinkClick r:id="rId7"/>
              </a:rPr>
              <a:t>http://www.antwiki.org/wiki/Lasius_alienus</a:t>
            </a:r>
            <a:r>
              <a:rPr lang="en-US" sz="1800">
                <a:solidFill>
                  <a:srgbClr val="323232"/>
                </a:solidFill>
                <a:latin typeface="Times New Roman"/>
                <a:ea typeface="Times New Roman"/>
                <a:cs typeface="Times New Roman"/>
                <a:sym typeface="Times New Roman"/>
              </a:rPr>
              <a:t> </a:t>
            </a:r>
            <a:endParaRPr sz="1800">
              <a:solidFill>
                <a:srgbClr val="32323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1800">
                <a:solidFill>
                  <a:srgbClr val="323232"/>
                </a:solidFill>
                <a:latin typeface="Times New Roman"/>
                <a:ea typeface="Times New Roman"/>
                <a:cs typeface="Times New Roman"/>
                <a:sym typeface="Times New Roman"/>
              </a:rPr>
              <a:t>Lasius flavus. (n.d.). Retrieved from </a:t>
            </a:r>
            <a:endParaRPr sz="1800">
              <a:solidFill>
                <a:srgbClr val="32323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1800" u="sng">
                <a:solidFill>
                  <a:schemeClr val="hlink"/>
                </a:solidFill>
                <a:latin typeface="Times New Roman"/>
                <a:ea typeface="Times New Roman"/>
                <a:cs typeface="Times New Roman"/>
                <a:sym typeface="Times New Roman"/>
                <a:hlinkClick r:id="rId8"/>
              </a:rPr>
              <a:t>http://antwiki.org/wiki/Lasius_flavus</a:t>
            </a:r>
            <a:r>
              <a:rPr lang="en-US" sz="1800">
                <a:solidFill>
                  <a:srgbClr val="323232"/>
                </a:solidFill>
                <a:latin typeface="Times New Roman"/>
                <a:ea typeface="Times New Roman"/>
                <a:cs typeface="Times New Roman"/>
                <a:sym typeface="Times New Roman"/>
              </a:rPr>
              <a:t> </a:t>
            </a:r>
            <a:endParaRPr sz="1800">
              <a:solidFill>
                <a:srgbClr val="32323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1800">
                <a:solidFill>
                  <a:srgbClr val="323232"/>
                </a:solidFill>
                <a:latin typeface="Times New Roman"/>
                <a:ea typeface="Times New Roman"/>
                <a:cs typeface="Times New Roman"/>
                <a:sym typeface="Times New Roman"/>
              </a:rPr>
              <a:t>Tarkington, L. (n.d.). Tetramorium caespitum. Retrieved from </a:t>
            </a:r>
            <a:endParaRPr sz="1800">
              <a:solidFill>
                <a:srgbClr val="32323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1800" u="sng">
                <a:solidFill>
                  <a:schemeClr val="hlink"/>
                </a:solidFill>
                <a:latin typeface="Times New Roman"/>
                <a:ea typeface="Times New Roman"/>
                <a:cs typeface="Times New Roman"/>
                <a:sym typeface="Times New Roman"/>
                <a:hlinkClick r:id="rId9"/>
              </a:rPr>
              <a:t>https://animaldiversity.org/accounts/Tetramorium_caespitum/</a:t>
            </a:r>
            <a:r>
              <a:rPr lang="en-US" sz="1800">
                <a:solidFill>
                  <a:srgbClr val="323232"/>
                </a:solidFill>
                <a:latin typeface="Times New Roman"/>
                <a:ea typeface="Times New Roman"/>
                <a:cs typeface="Times New Roman"/>
                <a:sym typeface="Times New Roman"/>
              </a:rPr>
              <a:t> </a:t>
            </a:r>
            <a:endParaRPr sz="1800">
              <a:solidFill>
                <a:srgbClr val="32323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1800">
                <a:solidFill>
                  <a:srgbClr val="323232"/>
                </a:solidFill>
                <a:latin typeface="Times New Roman"/>
                <a:ea typeface="Times New Roman"/>
                <a:cs typeface="Times New Roman"/>
                <a:sym typeface="Times New Roman"/>
              </a:rPr>
              <a:t>Tetramorium caespitum. (n.d.). Retrieved from</a:t>
            </a:r>
            <a:endParaRPr sz="1800">
              <a:solidFill>
                <a:srgbClr val="323232"/>
              </a:solidFill>
              <a:latin typeface="Times New Roman"/>
              <a:ea typeface="Times New Roman"/>
              <a:cs typeface="Times New Roman"/>
              <a:sym typeface="Times New Roman"/>
            </a:endParaRPr>
          </a:p>
          <a:p>
            <a:pPr indent="0" lvl="0" marL="0" rtl="0" algn="l">
              <a:spcBef>
                <a:spcPts val="0"/>
              </a:spcBef>
              <a:spcAft>
                <a:spcPts val="0"/>
              </a:spcAft>
              <a:buSzPts val="1100"/>
              <a:buNone/>
            </a:pPr>
            <a:r>
              <a:rPr lang="en-US" sz="1800" u="sng">
                <a:solidFill>
                  <a:schemeClr val="hlink"/>
                </a:solidFill>
                <a:latin typeface="Times New Roman"/>
                <a:ea typeface="Times New Roman"/>
                <a:cs typeface="Times New Roman"/>
                <a:sym typeface="Times New Roman"/>
                <a:hlinkClick r:id="rId10"/>
              </a:rPr>
              <a:t>http://www.antwiki.org/wiki/Tetramorium_caespitum</a:t>
            </a:r>
            <a:r>
              <a:rPr lang="en-US" sz="1800">
                <a:solidFill>
                  <a:srgbClr val="323232"/>
                </a:solidFill>
                <a:latin typeface="Times New Roman"/>
                <a:ea typeface="Times New Roman"/>
                <a:cs typeface="Times New Roman"/>
                <a:sym typeface="Times New Roman"/>
              </a:rPr>
              <a:t> </a:t>
            </a:r>
            <a:endParaRPr sz="1800">
              <a:solidFill>
                <a:srgbClr val="32323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1800">
                <a:solidFill>
                  <a:srgbClr val="323232"/>
                </a:solidFill>
                <a:latin typeface="Times New Roman"/>
                <a:ea typeface="Times New Roman"/>
                <a:cs typeface="Times New Roman"/>
                <a:sym typeface="Times New Roman"/>
              </a:rPr>
              <a:t>The E</a:t>
            </a:r>
            <a:r>
              <a:rPr lang="en-US" sz="1800">
                <a:solidFill>
                  <a:srgbClr val="323232"/>
                </a:solidFill>
                <a:latin typeface="Times New Roman"/>
                <a:ea typeface="Times New Roman"/>
                <a:cs typeface="Times New Roman"/>
                <a:sym typeface="Times New Roman"/>
              </a:rPr>
              <a:t>cological Importance of Ants. (n.d.). Retrieved from </a:t>
            </a:r>
            <a:r>
              <a:rPr lang="en-US" sz="1800" u="sng">
                <a:solidFill>
                  <a:schemeClr val="hlink"/>
                </a:solidFill>
                <a:latin typeface="Times New Roman"/>
                <a:ea typeface="Times New Roman"/>
                <a:cs typeface="Times New Roman"/>
                <a:sym typeface="Times New Roman"/>
                <a:hlinkClick r:id="rId11"/>
              </a:rPr>
              <a:t>http://m.espacepourlavie.ca/en/ecological-importance-ants</a:t>
            </a:r>
            <a:r>
              <a:rPr lang="en-US" sz="1800">
                <a:solidFill>
                  <a:srgbClr val="323232"/>
                </a:solidFill>
                <a:latin typeface="Times New Roman"/>
                <a:ea typeface="Times New Roman"/>
                <a:cs typeface="Times New Roman"/>
                <a:sym typeface="Times New Roman"/>
              </a:rPr>
              <a:t> </a:t>
            </a:r>
            <a:endParaRPr sz="1800">
              <a:solidFill>
                <a:srgbClr val="32323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US" sz="1800">
                <a:solidFill>
                  <a:srgbClr val="323232"/>
                </a:solidFill>
                <a:latin typeface="Times New Roman"/>
                <a:ea typeface="Times New Roman"/>
                <a:cs typeface="Times New Roman"/>
                <a:sym typeface="Times New Roman"/>
              </a:rPr>
              <a:t>Using DNA Barcodes to Identify and Classify Living Things. [PDF]. Retrieved from </a:t>
            </a:r>
            <a:r>
              <a:rPr lang="en-US" sz="1800" u="sng">
                <a:solidFill>
                  <a:schemeClr val="hlink"/>
                </a:solidFill>
                <a:latin typeface="Times New Roman"/>
                <a:ea typeface="Times New Roman"/>
                <a:cs typeface="Times New Roman"/>
                <a:sym typeface="Times New Roman"/>
                <a:hlinkClick r:id="rId12"/>
              </a:rPr>
              <a:t>https://www.dnabarcoding101.org/files/using-dna-barcodes.pdf</a:t>
            </a:r>
            <a:r>
              <a:rPr lang="en-US" sz="1800">
                <a:solidFill>
                  <a:srgbClr val="323232"/>
                </a:solidFill>
                <a:latin typeface="Times New Roman"/>
                <a:ea typeface="Times New Roman"/>
                <a:cs typeface="Times New Roman"/>
                <a:sym typeface="Times New Roman"/>
              </a:rPr>
              <a:t> </a:t>
            </a:r>
            <a:endParaRPr sz="1800">
              <a:solidFill>
                <a:srgbClr val="323232"/>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323232"/>
                </a:solidFill>
                <a:latin typeface="Times New Roman"/>
                <a:ea typeface="Times New Roman"/>
                <a:cs typeface="Times New Roman"/>
                <a:sym typeface="Times New Roman"/>
              </a:rPr>
              <a:t>Yellow Meadow Ant species - Lasius flavus. Facts, Identification. (n.d.). Retrieved from </a:t>
            </a:r>
            <a:r>
              <a:rPr lang="en-US" sz="1800" u="sng">
                <a:solidFill>
                  <a:schemeClr val="hlink"/>
                </a:solidFill>
                <a:latin typeface="Times New Roman"/>
                <a:ea typeface="Times New Roman"/>
                <a:cs typeface="Times New Roman"/>
                <a:sym typeface="Times New Roman"/>
                <a:hlinkClick r:id="rId13"/>
              </a:rPr>
              <a:t>https://antark.net/ant-species/yellow-meadow-ant-lasius-flavus/</a:t>
            </a:r>
            <a:r>
              <a:rPr lang="en-US" sz="1800">
                <a:solidFill>
                  <a:schemeClr val="dk1"/>
                </a:solidFill>
                <a:latin typeface="Times New Roman"/>
                <a:ea typeface="Times New Roman"/>
                <a:cs typeface="Times New Roman"/>
                <a:sym typeface="Times New Roman"/>
              </a:rPr>
              <a:t>.</a:t>
            </a:r>
            <a:r>
              <a:rPr lang="en-US" sz="1800">
                <a:latin typeface="Times New Roman"/>
                <a:ea typeface="Times New Roman"/>
                <a:cs typeface="Times New Roman"/>
                <a:sym typeface="Times New Roman"/>
              </a:rPr>
              <a:t> </a:t>
            </a:r>
            <a:endParaRPr sz="1800">
              <a:latin typeface="Times New Roman"/>
              <a:ea typeface="Times New Roman"/>
              <a:cs typeface="Times New Roman"/>
              <a:sym typeface="Times New Roman"/>
            </a:endParaRPr>
          </a:p>
          <a:p>
            <a:pPr indent="0" lvl="0" marL="0" marR="0" rtl="0" algn="l">
              <a:spcBef>
                <a:spcPts val="0"/>
              </a:spcBef>
              <a:spcAft>
                <a:spcPts val="0"/>
              </a:spcAft>
              <a:buNone/>
            </a:pPr>
            <a:r>
              <a:t/>
            </a:r>
            <a:endParaRPr sz="4800">
              <a:latin typeface="Times New Roman"/>
              <a:ea typeface="Times New Roman"/>
              <a:cs typeface="Times New Roman"/>
              <a:sym typeface="Times New Roman"/>
            </a:endParaRPr>
          </a:p>
          <a:p>
            <a:pPr indent="0" lvl="0" marL="0" marR="0" rtl="0" algn="l">
              <a:spcBef>
                <a:spcPts val="0"/>
              </a:spcBef>
              <a:spcAft>
                <a:spcPts val="0"/>
              </a:spcAft>
              <a:buNone/>
            </a:pPr>
            <a:r>
              <a:rPr b="1" lang="en-US" sz="8600">
                <a:solidFill>
                  <a:schemeClr val="dk1"/>
                </a:solidFill>
                <a:latin typeface="Times New Roman"/>
                <a:ea typeface="Times New Roman"/>
                <a:cs typeface="Times New Roman"/>
                <a:sym typeface="Times New Roman"/>
              </a:rPr>
              <a:t>Acknowledgements</a:t>
            </a:r>
            <a:endParaRPr b="1">
              <a:latin typeface="Times New Roman"/>
              <a:ea typeface="Times New Roman"/>
              <a:cs typeface="Times New Roman"/>
              <a:sym typeface="Times New Roman"/>
            </a:endParaRPr>
          </a:p>
          <a:p>
            <a:pPr indent="0" lvl="0" marL="0" marR="0" rtl="0" algn="l">
              <a:spcBef>
                <a:spcPts val="0"/>
              </a:spcBef>
              <a:spcAft>
                <a:spcPts val="0"/>
              </a:spcAft>
              <a:buNone/>
            </a:pPr>
            <a:r>
              <a:rPr lang="en-US" sz="4200">
                <a:solidFill>
                  <a:schemeClr val="dk1"/>
                </a:solidFill>
                <a:latin typeface="Times New Roman"/>
                <a:ea typeface="Times New Roman"/>
                <a:cs typeface="Times New Roman"/>
                <a:sym typeface="Times New Roman"/>
              </a:rPr>
              <a:t>We acknowledge Mr. Waldman and Alex Byrne for all of their help and </a:t>
            </a:r>
            <a:r>
              <a:rPr lang="en-US" sz="4200">
                <a:solidFill>
                  <a:schemeClr val="dk1"/>
                </a:solidFill>
                <a:latin typeface="Times New Roman"/>
                <a:ea typeface="Times New Roman"/>
                <a:cs typeface="Times New Roman"/>
                <a:sym typeface="Times New Roman"/>
              </a:rPr>
              <a:t>assistance</a:t>
            </a:r>
            <a:r>
              <a:rPr lang="en-US" sz="4200">
                <a:solidFill>
                  <a:schemeClr val="dk1"/>
                </a:solidFill>
                <a:latin typeface="Times New Roman"/>
                <a:ea typeface="Times New Roman"/>
                <a:cs typeface="Times New Roman"/>
                <a:sym typeface="Times New Roman"/>
              </a:rPr>
              <a:t> throughout this process! </a:t>
            </a:r>
            <a:r>
              <a:rPr lang="en-US" sz="4800">
                <a:solidFill>
                  <a:schemeClr val="dk1"/>
                </a:solidFill>
                <a:latin typeface="Times New Roman"/>
                <a:ea typeface="Times New Roman"/>
                <a:cs typeface="Times New Roman"/>
                <a:sym typeface="Times New Roman"/>
              </a:rPr>
              <a:t> </a:t>
            </a:r>
            <a:endParaRPr sz="4800">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5400">
              <a:solidFill>
                <a:schemeClr val="dk1"/>
              </a:solidFill>
              <a:latin typeface="Times New Roman"/>
              <a:ea typeface="Times New Roman"/>
              <a:cs typeface="Times New Roman"/>
              <a:sym typeface="Times New Roman"/>
            </a:endParaRPr>
          </a:p>
        </p:txBody>
      </p:sp>
      <p:sp>
        <p:nvSpPr>
          <p:cNvPr id="97" name="Google Shape;97;p13"/>
          <p:cNvSpPr txBox="1"/>
          <p:nvPr/>
        </p:nvSpPr>
        <p:spPr>
          <a:xfrm>
            <a:off x="37180241" y="2757238"/>
            <a:ext cx="5184093" cy="2123658"/>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n-US" sz="4400">
                <a:solidFill>
                  <a:schemeClr val="dk1"/>
                </a:solidFill>
                <a:latin typeface="Times New Roman"/>
                <a:ea typeface="Times New Roman"/>
                <a:cs typeface="Times New Roman"/>
                <a:sym typeface="Times New Roman"/>
              </a:rPr>
              <a:t>Funded by the</a:t>
            </a:r>
            <a:endParaRPr>
              <a:latin typeface="Times New Roman"/>
              <a:ea typeface="Times New Roman"/>
              <a:cs typeface="Times New Roman"/>
              <a:sym typeface="Times New Roman"/>
            </a:endParaRPr>
          </a:p>
          <a:p>
            <a:pPr indent="0" lvl="0" marL="0" marR="0" rtl="0" algn="r">
              <a:spcBef>
                <a:spcPts val="0"/>
              </a:spcBef>
              <a:spcAft>
                <a:spcPts val="0"/>
              </a:spcAft>
              <a:buNone/>
            </a:pPr>
            <a:r>
              <a:rPr lang="en-US" sz="4400">
                <a:solidFill>
                  <a:schemeClr val="dk1"/>
                </a:solidFill>
                <a:latin typeface="Times New Roman"/>
                <a:ea typeface="Times New Roman"/>
                <a:cs typeface="Times New Roman"/>
                <a:sym typeface="Times New Roman"/>
              </a:rPr>
              <a:t>Thompson Family Foundation </a:t>
            </a:r>
            <a:endParaRPr sz="4400">
              <a:solidFill>
                <a:schemeClr val="dk1"/>
              </a:solidFill>
              <a:latin typeface="Times New Roman"/>
              <a:ea typeface="Times New Roman"/>
              <a:cs typeface="Times New Roman"/>
              <a:sym typeface="Times New Roman"/>
            </a:endParaRPr>
          </a:p>
        </p:txBody>
      </p:sp>
      <p:pic>
        <p:nvPicPr>
          <p:cNvPr id="98" name="Google Shape;98;p13" title="Chart"/>
          <p:cNvPicPr preferRelativeResize="0"/>
          <p:nvPr/>
        </p:nvPicPr>
        <p:blipFill>
          <a:blip r:embed="rId14">
            <a:alphaModFix/>
          </a:blip>
          <a:stretch>
            <a:fillRect/>
          </a:stretch>
        </p:blipFill>
        <p:spPr>
          <a:xfrm>
            <a:off x="12648588" y="20928533"/>
            <a:ext cx="17145774" cy="10601792"/>
          </a:xfrm>
          <a:prstGeom prst="rect">
            <a:avLst/>
          </a:prstGeom>
          <a:noFill/>
          <a:ln cap="flat" cmpd="sng" w="9525">
            <a:solidFill>
              <a:schemeClr val="dk1"/>
            </a:solidFill>
            <a:prstDash val="solid"/>
            <a:round/>
            <a:headEnd len="sm" w="sm" type="none"/>
            <a:tailEnd len="sm" w="sm" type="none"/>
          </a:ln>
        </p:spPr>
      </p:pic>
      <p:pic>
        <p:nvPicPr>
          <p:cNvPr id="99" name="Google Shape;99;p13"/>
          <p:cNvPicPr preferRelativeResize="0"/>
          <p:nvPr/>
        </p:nvPicPr>
        <p:blipFill>
          <a:blip r:embed="rId15">
            <a:alphaModFix/>
          </a:blip>
          <a:stretch>
            <a:fillRect/>
          </a:stretch>
        </p:blipFill>
        <p:spPr>
          <a:xfrm rot="6">
            <a:off x="12037050" y="15542855"/>
            <a:ext cx="5184075" cy="4019327"/>
          </a:xfrm>
          <a:prstGeom prst="rect">
            <a:avLst/>
          </a:prstGeom>
          <a:noFill/>
          <a:ln>
            <a:noFill/>
          </a:ln>
        </p:spPr>
      </p:pic>
      <p:sp>
        <p:nvSpPr>
          <p:cNvPr id="100" name="Google Shape;100;p13"/>
          <p:cNvSpPr txBox="1"/>
          <p:nvPr/>
        </p:nvSpPr>
        <p:spPr>
          <a:xfrm>
            <a:off x="12257275" y="19792950"/>
            <a:ext cx="4743600" cy="904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i="1" lang="en-US" sz="3600">
                <a:solidFill>
                  <a:schemeClr val="dk1"/>
                </a:solidFill>
                <a:latin typeface="Times New Roman"/>
                <a:ea typeface="Times New Roman"/>
                <a:cs typeface="Times New Roman"/>
                <a:sym typeface="Times New Roman"/>
              </a:rPr>
              <a:t>Lasius alienus</a:t>
            </a:r>
            <a:endParaRPr sz="3600">
              <a:latin typeface="Calibri"/>
              <a:ea typeface="Calibri"/>
              <a:cs typeface="Calibri"/>
              <a:sym typeface="Calibri"/>
            </a:endParaRPr>
          </a:p>
        </p:txBody>
      </p:sp>
      <p:pic>
        <p:nvPicPr>
          <p:cNvPr id="101" name="Google Shape;101;p13"/>
          <p:cNvPicPr preferRelativeResize="0"/>
          <p:nvPr/>
        </p:nvPicPr>
        <p:blipFill>
          <a:blip r:embed="rId16">
            <a:alphaModFix/>
          </a:blip>
          <a:stretch>
            <a:fillRect/>
          </a:stretch>
        </p:blipFill>
        <p:spPr>
          <a:xfrm>
            <a:off x="24823400" y="15542850"/>
            <a:ext cx="5582496" cy="4019325"/>
          </a:xfrm>
          <a:prstGeom prst="rect">
            <a:avLst/>
          </a:prstGeom>
          <a:noFill/>
          <a:ln>
            <a:noFill/>
          </a:ln>
        </p:spPr>
      </p:pic>
      <p:sp>
        <p:nvSpPr>
          <p:cNvPr id="102" name="Google Shape;102;p13"/>
          <p:cNvSpPr txBox="1"/>
          <p:nvPr/>
        </p:nvSpPr>
        <p:spPr>
          <a:xfrm>
            <a:off x="25242838" y="19792950"/>
            <a:ext cx="4743600" cy="904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US" sz="3600">
                <a:solidFill>
                  <a:schemeClr val="dk1"/>
                </a:solidFill>
                <a:latin typeface="Times New Roman"/>
                <a:ea typeface="Times New Roman"/>
                <a:cs typeface="Times New Roman"/>
                <a:sym typeface="Times New Roman"/>
              </a:rPr>
              <a:t>Lasius flavus</a:t>
            </a:r>
            <a:endParaRPr sz="3600">
              <a:latin typeface="Calibri"/>
              <a:ea typeface="Calibri"/>
              <a:cs typeface="Calibri"/>
              <a:sym typeface="Calibri"/>
            </a:endParaRPr>
          </a:p>
        </p:txBody>
      </p:sp>
      <p:pic>
        <p:nvPicPr>
          <p:cNvPr id="103" name="Google Shape;103;p13"/>
          <p:cNvPicPr preferRelativeResize="0"/>
          <p:nvPr/>
        </p:nvPicPr>
        <p:blipFill>
          <a:blip r:embed="rId17">
            <a:alphaModFix/>
          </a:blip>
          <a:stretch>
            <a:fillRect/>
          </a:stretch>
        </p:blipFill>
        <p:spPr>
          <a:xfrm>
            <a:off x="18109698" y="15542838"/>
            <a:ext cx="5825125" cy="4019325"/>
          </a:xfrm>
          <a:prstGeom prst="rect">
            <a:avLst/>
          </a:prstGeom>
          <a:noFill/>
          <a:ln>
            <a:noFill/>
          </a:ln>
        </p:spPr>
      </p:pic>
      <p:sp>
        <p:nvSpPr>
          <p:cNvPr id="104" name="Google Shape;104;p13"/>
          <p:cNvSpPr txBox="1"/>
          <p:nvPr/>
        </p:nvSpPr>
        <p:spPr>
          <a:xfrm>
            <a:off x="18550850" y="19792950"/>
            <a:ext cx="4743600" cy="904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i="1" lang="en-US" sz="3600">
                <a:solidFill>
                  <a:schemeClr val="dk1"/>
                </a:solidFill>
                <a:latin typeface="Times New Roman"/>
                <a:ea typeface="Times New Roman"/>
                <a:cs typeface="Times New Roman"/>
                <a:sym typeface="Times New Roman"/>
              </a:rPr>
              <a:t>Tetramorium caespitum</a:t>
            </a:r>
            <a:endParaRPr sz="36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