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5"/>
  </p:sldMasterIdLst>
  <p:notesMasterIdLst>
    <p:notesMasterId r:id="rId6"/>
  </p:notesMasterIdLst>
  <p:sldIdLst>
    <p:sldId id="256" r:id="rId7"/>
  </p:sldIdLst>
  <p:sldSz cy="32918400" cx="438912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8144">
          <p15:clr>
            <a:srgbClr val="A4A3A4"/>
          </p15:clr>
        </p15:guide>
        <p15:guide id="2" orient="horz" pos="288">
          <p15:clr>
            <a:srgbClr val="A4A3A4"/>
          </p15:clr>
        </p15:guide>
        <p15:guide id="3" pos="287">
          <p15:clr>
            <a:srgbClr val="A4A3A4"/>
          </p15:clr>
        </p15:guide>
        <p15:guide id="4" pos="25055">
          <p15:clr>
            <a:srgbClr val="A4A3A4"/>
          </p15:clr>
        </p15:guide>
        <p15:guide id="5" orient="horz" pos="20412">
          <p15:clr>
            <a:srgbClr val="A4A3A4"/>
          </p15:clr>
        </p15:guide>
        <p15:guide id="6" orient="horz" pos="324">
          <p15:clr>
            <a:srgbClr val="A4A3A4"/>
          </p15:clr>
        </p15:guide>
        <p15:guide id="7" pos="313">
          <p15:clr>
            <a:srgbClr val="A4A3A4"/>
          </p15:clr>
        </p15:guide>
        <p15:guide id="8" pos="2733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363CB56B-03CA-42D1-9FD1-0F86C42ABB94}">
  <a:tblStyle styleId="{363CB56B-03CA-42D1-9FD1-0F86C42ABB94}"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8144" orient="horz"/>
        <p:guide pos="288" orient="horz"/>
        <p:guide pos="287"/>
        <p:guide pos="25055"/>
        <p:guide pos="20412" orient="horz"/>
        <p:guide pos="324" orient="horz"/>
        <p:guide pos="313"/>
        <p:guide pos="27333"/>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82" name="Shape 8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1" name="Shape 11"/>
        <p:cNvGrpSpPr/>
        <p:nvPr/>
      </p:nvGrpSpPr>
      <p:grpSpPr>
        <a:xfrm>
          <a:off x="0" y="0"/>
          <a:ext cx="0" cy="0"/>
          <a:chOff x="0" y="0"/>
          <a:chExt cx="0" cy="0"/>
        </a:xfrm>
      </p:grpSpPr>
      <p:sp>
        <p:nvSpPr>
          <p:cNvPr id="12" name="Shape 12"/>
          <p:cNvSpPr txBox="1"/>
          <p:nvPr>
            <p:ph type="title"/>
          </p:nvPr>
        </p:nvSpPr>
        <p:spPr>
          <a:xfrm>
            <a:off x="2194560" y="1318263"/>
            <a:ext cx="39502081" cy="548640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Clr>
                <a:schemeClr val="dk1"/>
              </a:buClr>
              <a:buSzPts val="21100"/>
              <a:buFont typeface="Calibri"/>
              <a:buNone/>
              <a:defRPr b="0" i="0" sz="21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 name="Shape 13"/>
          <p:cNvSpPr txBox="1"/>
          <p:nvPr>
            <p:ph idx="1" type="body"/>
          </p:nvPr>
        </p:nvSpPr>
        <p:spPr>
          <a:xfrm>
            <a:off x="2194560" y="7680963"/>
            <a:ext cx="39502081" cy="21724621"/>
          </a:xfrm>
          <a:prstGeom prst="rect">
            <a:avLst/>
          </a:prstGeom>
          <a:noFill/>
          <a:ln>
            <a:noFill/>
          </a:ln>
        </p:spPr>
        <p:txBody>
          <a:bodyPr anchorCtr="0" anchor="t" bIns="219425" lIns="438875" spcFirstLastPara="1" rIns="438875" wrap="square" tIns="219425"/>
          <a:lstStyle>
            <a:lvl1pPr indent="-1206500" lvl="0" marL="457200" marR="0" rtl="0" algn="l">
              <a:spcBef>
                <a:spcPts val="3080"/>
              </a:spcBef>
              <a:spcAft>
                <a:spcPts val="0"/>
              </a:spcAft>
              <a:buClr>
                <a:schemeClr val="dk1"/>
              </a:buClr>
              <a:buSzPts val="15400"/>
              <a:buFont typeface="Arial"/>
              <a:buChar char="•"/>
              <a:defRPr b="0" i="0" sz="15400" u="none" cap="none" strike="noStrike">
                <a:solidFill>
                  <a:schemeClr val="dk1"/>
                </a:solidFill>
                <a:latin typeface="Calibri"/>
                <a:ea typeface="Calibri"/>
                <a:cs typeface="Calibri"/>
                <a:sym typeface="Calibri"/>
              </a:defRPr>
            </a:lvl1pPr>
            <a:lvl2pPr indent="-1085850" lvl="1" marL="914400" marR="0" rtl="0" algn="l">
              <a:spcBef>
                <a:spcPts val="2700"/>
              </a:spcBef>
              <a:spcAft>
                <a:spcPts val="0"/>
              </a:spcAft>
              <a:buClr>
                <a:schemeClr val="dk1"/>
              </a:buClr>
              <a:buSzPts val="13500"/>
              <a:buFont typeface="Arial"/>
              <a:buChar char="–"/>
              <a:defRPr b="0" i="0" sz="13500" u="none" cap="none" strike="noStrike">
                <a:solidFill>
                  <a:schemeClr val="dk1"/>
                </a:solidFill>
                <a:latin typeface="Calibri"/>
                <a:ea typeface="Calibri"/>
                <a:cs typeface="Calibri"/>
                <a:sym typeface="Calibri"/>
              </a:defRPr>
            </a:lvl2pPr>
            <a:lvl3pPr indent="-958850" lvl="2" marL="1371600" marR="0" rtl="0" algn="l">
              <a:spcBef>
                <a:spcPts val="2300"/>
              </a:spcBef>
              <a:spcAft>
                <a:spcPts val="0"/>
              </a:spcAft>
              <a:buClr>
                <a:schemeClr val="dk1"/>
              </a:buClr>
              <a:buSzPts val="11500"/>
              <a:buFont typeface="Arial"/>
              <a:buChar char="•"/>
              <a:defRPr b="0" i="0" sz="11500" u="none" cap="none" strike="noStrike">
                <a:solidFill>
                  <a:schemeClr val="dk1"/>
                </a:solidFill>
                <a:latin typeface="Calibri"/>
                <a:ea typeface="Calibri"/>
                <a:cs typeface="Calibri"/>
                <a:sym typeface="Calibri"/>
              </a:defRPr>
            </a:lvl3pPr>
            <a:lvl4pPr indent="-838200" lvl="3" marL="18288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4pPr>
            <a:lvl5pPr indent="-838200" lvl="4" marL="22860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5pPr>
            <a:lvl6pPr indent="-838200" lvl="5" marL="27432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6pPr>
            <a:lvl7pPr indent="-838200" lvl="6" marL="32004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7pPr>
            <a:lvl8pPr indent="-838200" lvl="7" marL="36576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8pPr>
            <a:lvl9pPr indent="-838200" lvl="8" marL="41148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9pPr>
          </a:lstStyle>
          <a:p/>
        </p:txBody>
      </p:sp>
      <p:sp>
        <p:nvSpPr>
          <p:cNvPr id="14" name="Shape 14"/>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marR="0" rtl="0" algn="l">
              <a:spcBef>
                <a:spcPts val="0"/>
              </a:spcBef>
              <a:spcAft>
                <a:spcPts val="0"/>
              </a:spcAft>
              <a:buSzPts val="1400"/>
              <a:buNone/>
              <a:defRPr b="0" i="0" sz="57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15" name="Shape 15"/>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SzPts val="1400"/>
              <a:buNone/>
              <a:defRPr b="0" i="0" sz="57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16" name="Shape 16"/>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marR="0" rtl="0" algn="r">
              <a:spcBef>
                <a:spcPts val="0"/>
              </a:spcBef>
              <a:buNone/>
              <a:defRPr b="0" i="0" sz="5700" u="none" cap="none" strike="noStrike">
                <a:solidFill>
                  <a:srgbClr val="888888"/>
                </a:solidFill>
                <a:latin typeface="Calibri"/>
                <a:ea typeface="Calibri"/>
                <a:cs typeface="Calibri"/>
                <a:sym typeface="Calibri"/>
              </a:defRPr>
            </a:lvl1pPr>
            <a:lvl2pPr indent="0" lvl="1" marL="0" marR="0" rtl="0" algn="r">
              <a:spcBef>
                <a:spcPts val="0"/>
              </a:spcBef>
              <a:buNone/>
              <a:defRPr b="0" i="0" sz="5700" u="none" cap="none" strike="noStrike">
                <a:solidFill>
                  <a:srgbClr val="888888"/>
                </a:solidFill>
                <a:latin typeface="Calibri"/>
                <a:ea typeface="Calibri"/>
                <a:cs typeface="Calibri"/>
                <a:sym typeface="Calibri"/>
              </a:defRPr>
            </a:lvl2pPr>
            <a:lvl3pPr indent="0" lvl="2" marL="0" marR="0" rtl="0" algn="r">
              <a:spcBef>
                <a:spcPts val="0"/>
              </a:spcBef>
              <a:buNone/>
              <a:defRPr b="0" i="0" sz="5700" u="none" cap="none" strike="noStrike">
                <a:solidFill>
                  <a:srgbClr val="888888"/>
                </a:solidFill>
                <a:latin typeface="Calibri"/>
                <a:ea typeface="Calibri"/>
                <a:cs typeface="Calibri"/>
                <a:sym typeface="Calibri"/>
              </a:defRPr>
            </a:lvl3pPr>
            <a:lvl4pPr indent="0" lvl="3" marL="0" marR="0" rtl="0" algn="r">
              <a:spcBef>
                <a:spcPts val="0"/>
              </a:spcBef>
              <a:buNone/>
              <a:defRPr b="0" i="0" sz="5700" u="none" cap="none" strike="noStrike">
                <a:solidFill>
                  <a:srgbClr val="888888"/>
                </a:solidFill>
                <a:latin typeface="Calibri"/>
                <a:ea typeface="Calibri"/>
                <a:cs typeface="Calibri"/>
                <a:sym typeface="Calibri"/>
              </a:defRPr>
            </a:lvl4pPr>
            <a:lvl5pPr indent="0" lvl="4" marL="0" marR="0" rtl="0" algn="r">
              <a:spcBef>
                <a:spcPts val="0"/>
              </a:spcBef>
              <a:buNone/>
              <a:defRPr b="0" i="0" sz="5700" u="none" cap="none" strike="noStrike">
                <a:solidFill>
                  <a:srgbClr val="888888"/>
                </a:solidFill>
                <a:latin typeface="Calibri"/>
                <a:ea typeface="Calibri"/>
                <a:cs typeface="Calibri"/>
                <a:sym typeface="Calibri"/>
              </a:defRPr>
            </a:lvl5pPr>
            <a:lvl6pPr indent="0" lvl="5" marL="0" marR="0" rtl="0" algn="r">
              <a:spcBef>
                <a:spcPts val="0"/>
              </a:spcBef>
              <a:buNone/>
              <a:defRPr b="0" i="0" sz="5700" u="none" cap="none" strike="noStrike">
                <a:solidFill>
                  <a:srgbClr val="888888"/>
                </a:solidFill>
                <a:latin typeface="Calibri"/>
                <a:ea typeface="Calibri"/>
                <a:cs typeface="Calibri"/>
                <a:sym typeface="Calibri"/>
              </a:defRPr>
            </a:lvl6pPr>
            <a:lvl7pPr indent="0" lvl="6" marL="0" marR="0" rtl="0" algn="r">
              <a:spcBef>
                <a:spcPts val="0"/>
              </a:spcBef>
              <a:buNone/>
              <a:defRPr b="0" i="0" sz="5700" u="none" cap="none" strike="noStrike">
                <a:solidFill>
                  <a:srgbClr val="888888"/>
                </a:solidFill>
                <a:latin typeface="Calibri"/>
                <a:ea typeface="Calibri"/>
                <a:cs typeface="Calibri"/>
                <a:sym typeface="Calibri"/>
              </a:defRPr>
            </a:lvl7pPr>
            <a:lvl8pPr indent="0" lvl="7" marL="0" marR="0" rtl="0" algn="r">
              <a:spcBef>
                <a:spcPts val="0"/>
              </a:spcBef>
              <a:buNone/>
              <a:defRPr b="0" i="0" sz="5700" u="none" cap="none" strike="noStrike">
                <a:solidFill>
                  <a:srgbClr val="888888"/>
                </a:solidFill>
                <a:latin typeface="Calibri"/>
                <a:ea typeface="Calibri"/>
                <a:cs typeface="Calibri"/>
                <a:sym typeface="Calibri"/>
              </a:defRPr>
            </a:lvl8pPr>
            <a:lvl9pPr indent="0" lvl="8" marL="0" marR="0" rtl="0" algn="r">
              <a:spcBef>
                <a:spcPts val="0"/>
              </a:spcBef>
              <a:buNone/>
              <a:defRPr b="0" i="0" sz="57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68" name="Shape 68"/>
        <p:cNvGrpSpPr/>
        <p:nvPr/>
      </p:nvGrpSpPr>
      <p:grpSpPr>
        <a:xfrm>
          <a:off x="0" y="0"/>
          <a:ext cx="0" cy="0"/>
          <a:chOff x="0" y="0"/>
          <a:chExt cx="0" cy="0"/>
        </a:xfrm>
      </p:grpSpPr>
      <p:sp>
        <p:nvSpPr>
          <p:cNvPr id="69" name="Shape 69"/>
          <p:cNvSpPr txBox="1"/>
          <p:nvPr>
            <p:ph type="title"/>
          </p:nvPr>
        </p:nvSpPr>
        <p:spPr>
          <a:xfrm>
            <a:off x="2194560" y="1318263"/>
            <a:ext cx="39502081" cy="548640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Clr>
                <a:schemeClr val="dk1"/>
              </a:buClr>
              <a:buSzPts val="21100"/>
              <a:buFont typeface="Calibri"/>
              <a:buNone/>
              <a:defRPr b="0" i="0" sz="21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0" name="Shape 70"/>
          <p:cNvSpPr txBox="1"/>
          <p:nvPr>
            <p:ph idx="1" type="body"/>
          </p:nvPr>
        </p:nvSpPr>
        <p:spPr>
          <a:xfrm rot="5400000">
            <a:off x="11083290" y="-1207767"/>
            <a:ext cx="21724621" cy="39502081"/>
          </a:xfrm>
          <a:prstGeom prst="rect">
            <a:avLst/>
          </a:prstGeom>
          <a:noFill/>
          <a:ln>
            <a:noFill/>
          </a:ln>
        </p:spPr>
        <p:txBody>
          <a:bodyPr anchorCtr="0" anchor="t" bIns="219425" lIns="438875" spcFirstLastPara="1" rIns="438875" wrap="square" tIns="219425"/>
          <a:lstStyle>
            <a:lvl1pPr indent="-1206500" lvl="0" marL="457200" marR="0" rtl="0" algn="l">
              <a:spcBef>
                <a:spcPts val="3080"/>
              </a:spcBef>
              <a:spcAft>
                <a:spcPts val="0"/>
              </a:spcAft>
              <a:buClr>
                <a:schemeClr val="dk1"/>
              </a:buClr>
              <a:buSzPts val="15400"/>
              <a:buFont typeface="Arial"/>
              <a:buChar char="•"/>
              <a:defRPr b="0" i="0" sz="15400" u="none" cap="none" strike="noStrike">
                <a:solidFill>
                  <a:schemeClr val="dk1"/>
                </a:solidFill>
                <a:latin typeface="Calibri"/>
                <a:ea typeface="Calibri"/>
                <a:cs typeface="Calibri"/>
                <a:sym typeface="Calibri"/>
              </a:defRPr>
            </a:lvl1pPr>
            <a:lvl2pPr indent="-1085850" lvl="1" marL="914400" marR="0" rtl="0" algn="l">
              <a:spcBef>
                <a:spcPts val="2700"/>
              </a:spcBef>
              <a:spcAft>
                <a:spcPts val="0"/>
              </a:spcAft>
              <a:buClr>
                <a:schemeClr val="dk1"/>
              </a:buClr>
              <a:buSzPts val="13500"/>
              <a:buFont typeface="Arial"/>
              <a:buChar char="–"/>
              <a:defRPr b="0" i="0" sz="13500" u="none" cap="none" strike="noStrike">
                <a:solidFill>
                  <a:schemeClr val="dk1"/>
                </a:solidFill>
                <a:latin typeface="Calibri"/>
                <a:ea typeface="Calibri"/>
                <a:cs typeface="Calibri"/>
                <a:sym typeface="Calibri"/>
              </a:defRPr>
            </a:lvl2pPr>
            <a:lvl3pPr indent="-958850" lvl="2" marL="1371600" marR="0" rtl="0" algn="l">
              <a:spcBef>
                <a:spcPts val="2300"/>
              </a:spcBef>
              <a:spcAft>
                <a:spcPts val="0"/>
              </a:spcAft>
              <a:buClr>
                <a:schemeClr val="dk1"/>
              </a:buClr>
              <a:buSzPts val="11500"/>
              <a:buFont typeface="Arial"/>
              <a:buChar char="•"/>
              <a:defRPr b="0" i="0" sz="11500" u="none" cap="none" strike="noStrike">
                <a:solidFill>
                  <a:schemeClr val="dk1"/>
                </a:solidFill>
                <a:latin typeface="Calibri"/>
                <a:ea typeface="Calibri"/>
                <a:cs typeface="Calibri"/>
                <a:sym typeface="Calibri"/>
              </a:defRPr>
            </a:lvl3pPr>
            <a:lvl4pPr indent="-838200" lvl="3" marL="18288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4pPr>
            <a:lvl5pPr indent="-838200" lvl="4" marL="22860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5pPr>
            <a:lvl6pPr indent="-838200" lvl="5" marL="27432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6pPr>
            <a:lvl7pPr indent="-838200" lvl="6" marL="32004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7pPr>
            <a:lvl8pPr indent="-838200" lvl="7" marL="36576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8pPr>
            <a:lvl9pPr indent="-838200" lvl="8" marL="41148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9pPr>
          </a:lstStyle>
          <a:p/>
        </p:txBody>
      </p:sp>
      <p:sp>
        <p:nvSpPr>
          <p:cNvPr id="71" name="Shape 71"/>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marR="0" rtl="0" algn="l">
              <a:spcBef>
                <a:spcPts val="0"/>
              </a:spcBef>
              <a:spcAft>
                <a:spcPts val="0"/>
              </a:spcAft>
              <a:buSzPts val="1400"/>
              <a:buNone/>
              <a:defRPr sz="5700">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72" name="Shape 72"/>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SzPts val="1400"/>
              <a:buNone/>
              <a:defRPr sz="5700">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73" name="Shape 73"/>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marR="0" rtl="0" algn="r">
              <a:spcBef>
                <a:spcPts val="0"/>
              </a:spcBef>
              <a:buNone/>
              <a:defRPr sz="5700">
                <a:solidFill>
                  <a:srgbClr val="888888"/>
                </a:solidFill>
                <a:latin typeface="Calibri"/>
                <a:ea typeface="Calibri"/>
                <a:cs typeface="Calibri"/>
                <a:sym typeface="Calibri"/>
              </a:defRPr>
            </a:lvl1pPr>
            <a:lvl2pPr indent="0" lvl="1" marL="0" marR="0" rtl="0" algn="r">
              <a:spcBef>
                <a:spcPts val="0"/>
              </a:spcBef>
              <a:buNone/>
              <a:defRPr sz="5700">
                <a:solidFill>
                  <a:srgbClr val="888888"/>
                </a:solidFill>
                <a:latin typeface="Calibri"/>
                <a:ea typeface="Calibri"/>
                <a:cs typeface="Calibri"/>
                <a:sym typeface="Calibri"/>
              </a:defRPr>
            </a:lvl2pPr>
            <a:lvl3pPr indent="0" lvl="2" marL="0" marR="0" rtl="0" algn="r">
              <a:spcBef>
                <a:spcPts val="0"/>
              </a:spcBef>
              <a:buNone/>
              <a:defRPr sz="5700">
                <a:solidFill>
                  <a:srgbClr val="888888"/>
                </a:solidFill>
                <a:latin typeface="Calibri"/>
                <a:ea typeface="Calibri"/>
                <a:cs typeface="Calibri"/>
                <a:sym typeface="Calibri"/>
              </a:defRPr>
            </a:lvl3pPr>
            <a:lvl4pPr indent="0" lvl="3" marL="0" marR="0" rtl="0" algn="r">
              <a:spcBef>
                <a:spcPts val="0"/>
              </a:spcBef>
              <a:buNone/>
              <a:defRPr sz="5700">
                <a:solidFill>
                  <a:srgbClr val="888888"/>
                </a:solidFill>
                <a:latin typeface="Calibri"/>
                <a:ea typeface="Calibri"/>
                <a:cs typeface="Calibri"/>
                <a:sym typeface="Calibri"/>
              </a:defRPr>
            </a:lvl4pPr>
            <a:lvl5pPr indent="0" lvl="4" marL="0" marR="0" rtl="0" algn="r">
              <a:spcBef>
                <a:spcPts val="0"/>
              </a:spcBef>
              <a:buNone/>
              <a:defRPr sz="5700">
                <a:solidFill>
                  <a:srgbClr val="888888"/>
                </a:solidFill>
                <a:latin typeface="Calibri"/>
                <a:ea typeface="Calibri"/>
                <a:cs typeface="Calibri"/>
                <a:sym typeface="Calibri"/>
              </a:defRPr>
            </a:lvl5pPr>
            <a:lvl6pPr indent="0" lvl="5" marL="0" marR="0" rtl="0" algn="r">
              <a:spcBef>
                <a:spcPts val="0"/>
              </a:spcBef>
              <a:buNone/>
              <a:defRPr sz="5700">
                <a:solidFill>
                  <a:srgbClr val="888888"/>
                </a:solidFill>
                <a:latin typeface="Calibri"/>
                <a:ea typeface="Calibri"/>
                <a:cs typeface="Calibri"/>
                <a:sym typeface="Calibri"/>
              </a:defRPr>
            </a:lvl6pPr>
            <a:lvl7pPr indent="0" lvl="6" marL="0" marR="0" rtl="0" algn="r">
              <a:spcBef>
                <a:spcPts val="0"/>
              </a:spcBef>
              <a:buNone/>
              <a:defRPr sz="5700">
                <a:solidFill>
                  <a:srgbClr val="888888"/>
                </a:solidFill>
                <a:latin typeface="Calibri"/>
                <a:ea typeface="Calibri"/>
                <a:cs typeface="Calibri"/>
                <a:sym typeface="Calibri"/>
              </a:defRPr>
            </a:lvl7pPr>
            <a:lvl8pPr indent="0" lvl="7" marL="0" marR="0" rtl="0" algn="r">
              <a:spcBef>
                <a:spcPts val="0"/>
              </a:spcBef>
              <a:buNone/>
              <a:defRPr sz="5700">
                <a:solidFill>
                  <a:srgbClr val="888888"/>
                </a:solidFill>
                <a:latin typeface="Calibri"/>
                <a:ea typeface="Calibri"/>
                <a:cs typeface="Calibri"/>
                <a:sym typeface="Calibri"/>
              </a:defRPr>
            </a:lvl8pPr>
            <a:lvl9pPr indent="0" lvl="8" marL="0" marR="0" rtl="0" algn="r">
              <a:spcBef>
                <a:spcPts val="0"/>
              </a:spcBef>
              <a:buNone/>
              <a:defRPr sz="57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Shape 75"/>
          <p:cNvSpPr txBox="1"/>
          <p:nvPr>
            <p:ph type="title"/>
          </p:nvPr>
        </p:nvSpPr>
        <p:spPr>
          <a:xfrm rot="5400000">
            <a:off x="22715220" y="10424166"/>
            <a:ext cx="28087320" cy="987552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Clr>
                <a:schemeClr val="dk1"/>
              </a:buClr>
              <a:buSzPts val="21100"/>
              <a:buFont typeface="Calibri"/>
              <a:buNone/>
              <a:defRPr b="0" i="0" sz="21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6" name="Shape 76"/>
          <p:cNvSpPr txBox="1"/>
          <p:nvPr>
            <p:ph idx="1" type="body"/>
          </p:nvPr>
        </p:nvSpPr>
        <p:spPr>
          <a:xfrm rot="5400000">
            <a:off x="2598421" y="914407"/>
            <a:ext cx="28087320" cy="28895039"/>
          </a:xfrm>
          <a:prstGeom prst="rect">
            <a:avLst/>
          </a:prstGeom>
          <a:noFill/>
          <a:ln>
            <a:noFill/>
          </a:ln>
        </p:spPr>
        <p:txBody>
          <a:bodyPr anchorCtr="0" anchor="t" bIns="219425" lIns="438875" spcFirstLastPara="1" rIns="438875" wrap="square" tIns="219425"/>
          <a:lstStyle>
            <a:lvl1pPr indent="-1206500" lvl="0" marL="457200" marR="0" rtl="0" algn="l">
              <a:spcBef>
                <a:spcPts val="3080"/>
              </a:spcBef>
              <a:spcAft>
                <a:spcPts val="0"/>
              </a:spcAft>
              <a:buClr>
                <a:schemeClr val="dk1"/>
              </a:buClr>
              <a:buSzPts val="15400"/>
              <a:buFont typeface="Arial"/>
              <a:buChar char="•"/>
              <a:defRPr b="0" i="0" sz="15400" u="none" cap="none" strike="noStrike">
                <a:solidFill>
                  <a:schemeClr val="dk1"/>
                </a:solidFill>
                <a:latin typeface="Calibri"/>
                <a:ea typeface="Calibri"/>
                <a:cs typeface="Calibri"/>
                <a:sym typeface="Calibri"/>
              </a:defRPr>
            </a:lvl1pPr>
            <a:lvl2pPr indent="-1085850" lvl="1" marL="914400" marR="0" rtl="0" algn="l">
              <a:spcBef>
                <a:spcPts val="2700"/>
              </a:spcBef>
              <a:spcAft>
                <a:spcPts val="0"/>
              </a:spcAft>
              <a:buClr>
                <a:schemeClr val="dk1"/>
              </a:buClr>
              <a:buSzPts val="13500"/>
              <a:buFont typeface="Arial"/>
              <a:buChar char="–"/>
              <a:defRPr b="0" i="0" sz="13500" u="none" cap="none" strike="noStrike">
                <a:solidFill>
                  <a:schemeClr val="dk1"/>
                </a:solidFill>
                <a:latin typeface="Calibri"/>
                <a:ea typeface="Calibri"/>
                <a:cs typeface="Calibri"/>
                <a:sym typeface="Calibri"/>
              </a:defRPr>
            </a:lvl2pPr>
            <a:lvl3pPr indent="-958850" lvl="2" marL="1371600" marR="0" rtl="0" algn="l">
              <a:spcBef>
                <a:spcPts val="2300"/>
              </a:spcBef>
              <a:spcAft>
                <a:spcPts val="0"/>
              </a:spcAft>
              <a:buClr>
                <a:schemeClr val="dk1"/>
              </a:buClr>
              <a:buSzPts val="11500"/>
              <a:buFont typeface="Arial"/>
              <a:buChar char="•"/>
              <a:defRPr b="0" i="0" sz="11500" u="none" cap="none" strike="noStrike">
                <a:solidFill>
                  <a:schemeClr val="dk1"/>
                </a:solidFill>
                <a:latin typeface="Calibri"/>
                <a:ea typeface="Calibri"/>
                <a:cs typeface="Calibri"/>
                <a:sym typeface="Calibri"/>
              </a:defRPr>
            </a:lvl3pPr>
            <a:lvl4pPr indent="-838200" lvl="3" marL="18288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4pPr>
            <a:lvl5pPr indent="-838200" lvl="4" marL="22860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5pPr>
            <a:lvl6pPr indent="-838200" lvl="5" marL="27432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6pPr>
            <a:lvl7pPr indent="-838200" lvl="6" marL="32004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7pPr>
            <a:lvl8pPr indent="-838200" lvl="7" marL="36576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8pPr>
            <a:lvl9pPr indent="-838200" lvl="8" marL="41148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9pPr>
          </a:lstStyle>
          <a:p/>
        </p:txBody>
      </p:sp>
      <p:sp>
        <p:nvSpPr>
          <p:cNvPr id="77" name="Shape 77"/>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marR="0" rtl="0" algn="l">
              <a:spcBef>
                <a:spcPts val="0"/>
              </a:spcBef>
              <a:spcAft>
                <a:spcPts val="0"/>
              </a:spcAft>
              <a:buSzPts val="1400"/>
              <a:buNone/>
              <a:defRPr sz="5700">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78" name="Shape 78"/>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SzPts val="1400"/>
              <a:buNone/>
              <a:defRPr sz="5700">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79" name="Shape 79"/>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marR="0" rtl="0" algn="r">
              <a:spcBef>
                <a:spcPts val="0"/>
              </a:spcBef>
              <a:buNone/>
              <a:defRPr sz="5700">
                <a:solidFill>
                  <a:srgbClr val="888888"/>
                </a:solidFill>
                <a:latin typeface="Calibri"/>
                <a:ea typeface="Calibri"/>
                <a:cs typeface="Calibri"/>
                <a:sym typeface="Calibri"/>
              </a:defRPr>
            </a:lvl1pPr>
            <a:lvl2pPr indent="0" lvl="1" marL="0" marR="0" rtl="0" algn="r">
              <a:spcBef>
                <a:spcPts val="0"/>
              </a:spcBef>
              <a:buNone/>
              <a:defRPr sz="5700">
                <a:solidFill>
                  <a:srgbClr val="888888"/>
                </a:solidFill>
                <a:latin typeface="Calibri"/>
                <a:ea typeface="Calibri"/>
                <a:cs typeface="Calibri"/>
                <a:sym typeface="Calibri"/>
              </a:defRPr>
            </a:lvl2pPr>
            <a:lvl3pPr indent="0" lvl="2" marL="0" marR="0" rtl="0" algn="r">
              <a:spcBef>
                <a:spcPts val="0"/>
              </a:spcBef>
              <a:buNone/>
              <a:defRPr sz="5700">
                <a:solidFill>
                  <a:srgbClr val="888888"/>
                </a:solidFill>
                <a:latin typeface="Calibri"/>
                <a:ea typeface="Calibri"/>
                <a:cs typeface="Calibri"/>
                <a:sym typeface="Calibri"/>
              </a:defRPr>
            </a:lvl3pPr>
            <a:lvl4pPr indent="0" lvl="3" marL="0" marR="0" rtl="0" algn="r">
              <a:spcBef>
                <a:spcPts val="0"/>
              </a:spcBef>
              <a:buNone/>
              <a:defRPr sz="5700">
                <a:solidFill>
                  <a:srgbClr val="888888"/>
                </a:solidFill>
                <a:latin typeface="Calibri"/>
                <a:ea typeface="Calibri"/>
                <a:cs typeface="Calibri"/>
                <a:sym typeface="Calibri"/>
              </a:defRPr>
            </a:lvl4pPr>
            <a:lvl5pPr indent="0" lvl="4" marL="0" marR="0" rtl="0" algn="r">
              <a:spcBef>
                <a:spcPts val="0"/>
              </a:spcBef>
              <a:buNone/>
              <a:defRPr sz="5700">
                <a:solidFill>
                  <a:srgbClr val="888888"/>
                </a:solidFill>
                <a:latin typeface="Calibri"/>
                <a:ea typeface="Calibri"/>
                <a:cs typeface="Calibri"/>
                <a:sym typeface="Calibri"/>
              </a:defRPr>
            </a:lvl5pPr>
            <a:lvl6pPr indent="0" lvl="5" marL="0" marR="0" rtl="0" algn="r">
              <a:spcBef>
                <a:spcPts val="0"/>
              </a:spcBef>
              <a:buNone/>
              <a:defRPr sz="5700">
                <a:solidFill>
                  <a:srgbClr val="888888"/>
                </a:solidFill>
                <a:latin typeface="Calibri"/>
                <a:ea typeface="Calibri"/>
                <a:cs typeface="Calibri"/>
                <a:sym typeface="Calibri"/>
              </a:defRPr>
            </a:lvl6pPr>
            <a:lvl7pPr indent="0" lvl="6" marL="0" marR="0" rtl="0" algn="r">
              <a:spcBef>
                <a:spcPts val="0"/>
              </a:spcBef>
              <a:buNone/>
              <a:defRPr sz="5700">
                <a:solidFill>
                  <a:srgbClr val="888888"/>
                </a:solidFill>
                <a:latin typeface="Calibri"/>
                <a:ea typeface="Calibri"/>
                <a:cs typeface="Calibri"/>
                <a:sym typeface="Calibri"/>
              </a:defRPr>
            </a:lvl7pPr>
            <a:lvl8pPr indent="0" lvl="7" marL="0" marR="0" rtl="0" algn="r">
              <a:spcBef>
                <a:spcPts val="0"/>
              </a:spcBef>
              <a:buNone/>
              <a:defRPr sz="5700">
                <a:solidFill>
                  <a:srgbClr val="888888"/>
                </a:solidFill>
                <a:latin typeface="Calibri"/>
                <a:ea typeface="Calibri"/>
                <a:cs typeface="Calibri"/>
                <a:sym typeface="Calibri"/>
              </a:defRPr>
            </a:lvl8pPr>
            <a:lvl9pPr indent="0" lvl="8" marL="0" marR="0" rtl="0" algn="r">
              <a:spcBef>
                <a:spcPts val="0"/>
              </a:spcBef>
              <a:buNone/>
              <a:defRPr sz="57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7" name="Shape 17"/>
        <p:cNvGrpSpPr/>
        <p:nvPr/>
      </p:nvGrpSpPr>
      <p:grpSpPr>
        <a:xfrm>
          <a:off x="0" y="0"/>
          <a:ext cx="0" cy="0"/>
          <a:chOff x="0" y="0"/>
          <a:chExt cx="0" cy="0"/>
        </a:xfrm>
      </p:grpSpPr>
      <p:sp>
        <p:nvSpPr>
          <p:cNvPr id="18" name="Shape 18"/>
          <p:cNvSpPr txBox="1"/>
          <p:nvPr>
            <p:ph type="ctrTitle"/>
          </p:nvPr>
        </p:nvSpPr>
        <p:spPr>
          <a:xfrm>
            <a:off x="3291840" y="10226043"/>
            <a:ext cx="37307519" cy="705612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Clr>
                <a:schemeClr val="dk1"/>
              </a:buClr>
              <a:buSzPts val="21100"/>
              <a:buFont typeface="Calibri"/>
              <a:buNone/>
              <a:defRPr b="0" i="0" sz="21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9" name="Shape 19"/>
          <p:cNvSpPr txBox="1"/>
          <p:nvPr>
            <p:ph idx="1" type="subTitle"/>
          </p:nvPr>
        </p:nvSpPr>
        <p:spPr>
          <a:xfrm>
            <a:off x="6583680" y="18653759"/>
            <a:ext cx="30723839" cy="8412480"/>
          </a:xfrm>
          <a:prstGeom prst="rect">
            <a:avLst/>
          </a:prstGeom>
          <a:noFill/>
          <a:ln>
            <a:noFill/>
          </a:ln>
        </p:spPr>
        <p:txBody>
          <a:bodyPr anchorCtr="0" anchor="t" bIns="219425" lIns="438875" spcFirstLastPara="1" rIns="438875" wrap="square" tIns="219425"/>
          <a:lstStyle>
            <a:lvl1pPr lvl="0" marR="0" rtl="0" algn="ctr">
              <a:spcBef>
                <a:spcPts val="3080"/>
              </a:spcBef>
              <a:spcAft>
                <a:spcPts val="0"/>
              </a:spcAft>
              <a:buClr>
                <a:srgbClr val="888888"/>
              </a:buClr>
              <a:buSzPts val="15400"/>
              <a:buFont typeface="Arial"/>
              <a:buNone/>
              <a:defRPr b="0" i="0" sz="15400" u="none" cap="none" strike="noStrike">
                <a:solidFill>
                  <a:srgbClr val="888888"/>
                </a:solidFill>
                <a:latin typeface="Calibri"/>
                <a:ea typeface="Calibri"/>
                <a:cs typeface="Calibri"/>
                <a:sym typeface="Calibri"/>
              </a:defRPr>
            </a:lvl1pPr>
            <a:lvl2pPr lvl="1" marR="0" rtl="0" algn="ctr">
              <a:spcBef>
                <a:spcPts val="2700"/>
              </a:spcBef>
              <a:spcAft>
                <a:spcPts val="0"/>
              </a:spcAft>
              <a:buClr>
                <a:srgbClr val="888888"/>
              </a:buClr>
              <a:buSzPts val="13500"/>
              <a:buFont typeface="Arial"/>
              <a:buNone/>
              <a:defRPr b="0" i="0" sz="13500" u="none" cap="none" strike="noStrike">
                <a:solidFill>
                  <a:srgbClr val="888888"/>
                </a:solidFill>
                <a:latin typeface="Calibri"/>
                <a:ea typeface="Calibri"/>
                <a:cs typeface="Calibri"/>
                <a:sym typeface="Calibri"/>
              </a:defRPr>
            </a:lvl2pPr>
            <a:lvl3pPr lvl="2" marR="0" rtl="0" algn="ctr">
              <a:spcBef>
                <a:spcPts val="2300"/>
              </a:spcBef>
              <a:spcAft>
                <a:spcPts val="0"/>
              </a:spcAft>
              <a:buClr>
                <a:srgbClr val="888888"/>
              </a:buClr>
              <a:buSzPts val="11500"/>
              <a:buFont typeface="Arial"/>
              <a:buNone/>
              <a:defRPr b="0" i="0" sz="11500" u="none" cap="none" strike="noStrike">
                <a:solidFill>
                  <a:srgbClr val="888888"/>
                </a:solidFill>
                <a:latin typeface="Calibri"/>
                <a:ea typeface="Calibri"/>
                <a:cs typeface="Calibri"/>
                <a:sym typeface="Calibri"/>
              </a:defRPr>
            </a:lvl3pPr>
            <a:lvl4pPr lvl="3" marR="0" rtl="0" algn="ctr">
              <a:spcBef>
                <a:spcPts val="1920"/>
              </a:spcBef>
              <a:spcAft>
                <a:spcPts val="0"/>
              </a:spcAft>
              <a:buClr>
                <a:srgbClr val="888888"/>
              </a:buClr>
              <a:buSzPts val="9600"/>
              <a:buFont typeface="Arial"/>
              <a:buNone/>
              <a:defRPr b="0" i="0" sz="9600" u="none" cap="none" strike="noStrike">
                <a:solidFill>
                  <a:srgbClr val="888888"/>
                </a:solidFill>
                <a:latin typeface="Calibri"/>
                <a:ea typeface="Calibri"/>
                <a:cs typeface="Calibri"/>
                <a:sym typeface="Calibri"/>
              </a:defRPr>
            </a:lvl4pPr>
            <a:lvl5pPr lvl="4" marR="0" rtl="0" algn="ctr">
              <a:spcBef>
                <a:spcPts val="1920"/>
              </a:spcBef>
              <a:spcAft>
                <a:spcPts val="0"/>
              </a:spcAft>
              <a:buClr>
                <a:srgbClr val="888888"/>
              </a:buClr>
              <a:buSzPts val="9600"/>
              <a:buFont typeface="Arial"/>
              <a:buNone/>
              <a:defRPr b="0" i="0" sz="9600" u="none" cap="none" strike="noStrike">
                <a:solidFill>
                  <a:srgbClr val="888888"/>
                </a:solidFill>
                <a:latin typeface="Calibri"/>
                <a:ea typeface="Calibri"/>
                <a:cs typeface="Calibri"/>
                <a:sym typeface="Calibri"/>
              </a:defRPr>
            </a:lvl5pPr>
            <a:lvl6pPr lvl="5" marR="0" rtl="0" algn="ctr">
              <a:spcBef>
                <a:spcPts val="1920"/>
              </a:spcBef>
              <a:spcAft>
                <a:spcPts val="0"/>
              </a:spcAft>
              <a:buClr>
                <a:srgbClr val="888888"/>
              </a:buClr>
              <a:buSzPts val="9600"/>
              <a:buFont typeface="Arial"/>
              <a:buNone/>
              <a:defRPr b="0" i="0" sz="9600" u="none" cap="none" strike="noStrike">
                <a:solidFill>
                  <a:srgbClr val="888888"/>
                </a:solidFill>
                <a:latin typeface="Calibri"/>
                <a:ea typeface="Calibri"/>
                <a:cs typeface="Calibri"/>
                <a:sym typeface="Calibri"/>
              </a:defRPr>
            </a:lvl6pPr>
            <a:lvl7pPr lvl="6" marR="0" rtl="0" algn="ctr">
              <a:spcBef>
                <a:spcPts val="1920"/>
              </a:spcBef>
              <a:spcAft>
                <a:spcPts val="0"/>
              </a:spcAft>
              <a:buClr>
                <a:srgbClr val="888888"/>
              </a:buClr>
              <a:buSzPts val="9600"/>
              <a:buFont typeface="Arial"/>
              <a:buNone/>
              <a:defRPr b="0" i="0" sz="9600" u="none" cap="none" strike="noStrike">
                <a:solidFill>
                  <a:srgbClr val="888888"/>
                </a:solidFill>
                <a:latin typeface="Calibri"/>
                <a:ea typeface="Calibri"/>
                <a:cs typeface="Calibri"/>
                <a:sym typeface="Calibri"/>
              </a:defRPr>
            </a:lvl7pPr>
            <a:lvl8pPr lvl="7" marR="0" rtl="0" algn="ctr">
              <a:spcBef>
                <a:spcPts val="1920"/>
              </a:spcBef>
              <a:spcAft>
                <a:spcPts val="0"/>
              </a:spcAft>
              <a:buClr>
                <a:srgbClr val="888888"/>
              </a:buClr>
              <a:buSzPts val="9600"/>
              <a:buFont typeface="Arial"/>
              <a:buNone/>
              <a:defRPr b="0" i="0" sz="9600" u="none" cap="none" strike="noStrike">
                <a:solidFill>
                  <a:srgbClr val="888888"/>
                </a:solidFill>
                <a:latin typeface="Calibri"/>
                <a:ea typeface="Calibri"/>
                <a:cs typeface="Calibri"/>
                <a:sym typeface="Calibri"/>
              </a:defRPr>
            </a:lvl8pPr>
            <a:lvl9pPr lvl="8" marR="0" rtl="0" algn="ctr">
              <a:spcBef>
                <a:spcPts val="1920"/>
              </a:spcBef>
              <a:spcAft>
                <a:spcPts val="0"/>
              </a:spcAft>
              <a:buClr>
                <a:srgbClr val="888888"/>
              </a:buClr>
              <a:buSzPts val="9600"/>
              <a:buFont typeface="Arial"/>
              <a:buNone/>
              <a:defRPr b="0" i="0" sz="9600" u="none" cap="none" strike="noStrike">
                <a:solidFill>
                  <a:srgbClr val="888888"/>
                </a:solidFill>
                <a:latin typeface="Calibri"/>
                <a:ea typeface="Calibri"/>
                <a:cs typeface="Calibri"/>
                <a:sym typeface="Calibri"/>
              </a:defRPr>
            </a:lvl9pPr>
          </a:lstStyle>
          <a:p/>
        </p:txBody>
      </p:sp>
      <p:sp>
        <p:nvSpPr>
          <p:cNvPr id="20" name="Shape 20"/>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marR="0" rtl="0" algn="l">
              <a:spcBef>
                <a:spcPts val="0"/>
              </a:spcBef>
              <a:spcAft>
                <a:spcPts val="0"/>
              </a:spcAft>
              <a:buSzPts val="1400"/>
              <a:buNone/>
              <a:defRPr sz="5700">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21" name="Shape 21"/>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SzPts val="1400"/>
              <a:buNone/>
              <a:defRPr sz="5700">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22" name="Shape 22"/>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marR="0" rtl="0" algn="r">
              <a:spcBef>
                <a:spcPts val="0"/>
              </a:spcBef>
              <a:buNone/>
              <a:defRPr sz="5700">
                <a:solidFill>
                  <a:srgbClr val="888888"/>
                </a:solidFill>
                <a:latin typeface="Calibri"/>
                <a:ea typeface="Calibri"/>
                <a:cs typeface="Calibri"/>
                <a:sym typeface="Calibri"/>
              </a:defRPr>
            </a:lvl1pPr>
            <a:lvl2pPr indent="0" lvl="1" marL="0" marR="0" rtl="0" algn="r">
              <a:spcBef>
                <a:spcPts val="0"/>
              </a:spcBef>
              <a:buNone/>
              <a:defRPr sz="5700">
                <a:solidFill>
                  <a:srgbClr val="888888"/>
                </a:solidFill>
                <a:latin typeface="Calibri"/>
                <a:ea typeface="Calibri"/>
                <a:cs typeface="Calibri"/>
                <a:sym typeface="Calibri"/>
              </a:defRPr>
            </a:lvl2pPr>
            <a:lvl3pPr indent="0" lvl="2" marL="0" marR="0" rtl="0" algn="r">
              <a:spcBef>
                <a:spcPts val="0"/>
              </a:spcBef>
              <a:buNone/>
              <a:defRPr sz="5700">
                <a:solidFill>
                  <a:srgbClr val="888888"/>
                </a:solidFill>
                <a:latin typeface="Calibri"/>
                <a:ea typeface="Calibri"/>
                <a:cs typeface="Calibri"/>
                <a:sym typeface="Calibri"/>
              </a:defRPr>
            </a:lvl3pPr>
            <a:lvl4pPr indent="0" lvl="3" marL="0" marR="0" rtl="0" algn="r">
              <a:spcBef>
                <a:spcPts val="0"/>
              </a:spcBef>
              <a:buNone/>
              <a:defRPr sz="5700">
                <a:solidFill>
                  <a:srgbClr val="888888"/>
                </a:solidFill>
                <a:latin typeface="Calibri"/>
                <a:ea typeface="Calibri"/>
                <a:cs typeface="Calibri"/>
                <a:sym typeface="Calibri"/>
              </a:defRPr>
            </a:lvl4pPr>
            <a:lvl5pPr indent="0" lvl="4" marL="0" marR="0" rtl="0" algn="r">
              <a:spcBef>
                <a:spcPts val="0"/>
              </a:spcBef>
              <a:buNone/>
              <a:defRPr sz="5700">
                <a:solidFill>
                  <a:srgbClr val="888888"/>
                </a:solidFill>
                <a:latin typeface="Calibri"/>
                <a:ea typeface="Calibri"/>
                <a:cs typeface="Calibri"/>
                <a:sym typeface="Calibri"/>
              </a:defRPr>
            </a:lvl5pPr>
            <a:lvl6pPr indent="0" lvl="5" marL="0" marR="0" rtl="0" algn="r">
              <a:spcBef>
                <a:spcPts val="0"/>
              </a:spcBef>
              <a:buNone/>
              <a:defRPr sz="5700">
                <a:solidFill>
                  <a:srgbClr val="888888"/>
                </a:solidFill>
                <a:latin typeface="Calibri"/>
                <a:ea typeface="Calibri"/>
                <a:cs typeface="Calibri"/>
                <a:sym typeface="Calibri"/>
              </a:defRPr>
            </a:lvl6pPr>
            <a:lvl7pPr indent="0" lvl="6" marL="0" marR="0" rtl="0" algn="r">
              <a:spcBef>
                <a:spcPts val="0"/>
              </a:spcBef>
              <a:buNone/>
              <a:defRPr sz="5700">
                <a:solidFill>
                  <a:srgbClr val="888888"/>
                </a:solidFill>
                <a:latin typeface="Calibri"/>
                <a:ea typeface="Calibri"/>
                <a:cs typeface="Calibri"/>
                <a:sym typeface="Calibri"/>
              </a:defRPr>
            </a:lvl7pPr>
            <a:lvl8pPr indent="0" lvl="7" marL="0" marR="0" rtl="0" algn="r">
              <a:spcBef>
                <a:spcPts val="0"/>
              </a:spcBef>
              <a:buNone/>
              <a:defRPr sz="5700">
                <a:solidFill>
                  <a:srgbClr val="888888"/>
                </a:solidFill>
                <a:latin typeface="Calibri"/>
                <a:ea typeface="Calibri"/>
                <a:cs typeface="Calibri"/>
                <a:sym typeface="Calibri"/>
              </a:defRPr>
            </a:lvl8pPr>
            <a:lvl9pPr indent="0" lvl="8" marL="0" marR="0" rtl="0" algn="r">
              <a:spcBef>
                <a:spcPts val="0"/>
              </a:spcBef>
              <a:buNone/>
              <a:defRPr sz="57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3" name="Shape 23"/>
        <p:cNvGrpSpPr/>
        <p:nvPr/>
      </p:nvGrpSpPr>
      <p:grpSpPr>
        <a:xfrm>
          <a:off x="0" y="0"/>
          <a:ext cx="0" cy="0"/>
          <a:chOff x="0" y="0"/>
          <a:chExt cx="0" cy="0"/>
        </a:xfrm>
      </p:grpSpPr>
      <p:sp>
        <p:nvSpPr>
          <p:cNvPr id="24" name="Shape 24"/>
          <p:cNvSpPr txBox="1"/>
          <p:nvPr>
            <p:ph type="title"/>
          </p:nvPr>
        </p:nvSpPr>
        <p:spPr>
          <a:xfrm>
            <a:off x="3467102" y="21153122"/>
            <a:ext cx="37307519" cy="6537960"/>
          </a:xfrm>
          <a:prstGeom prst="rect">
            <a:avLst/>
          </a:prstGeom>
          <a:noFill/>
          <a:ln>
            <a:noFill/>
          </a:ln>
        </p:spPr>
        <p:txBody>
          <a:bodyPr anchorCtr="0" anchor="t" bIns="219425" lIns="438875" spcFirstLastPara="1" rIns="438875" wrap="square" tIns="219425"/>
          <a:lstStyle>
            <a:lvl1pPr lvl="0" marR="0" rtl="0" algn="l">
              <a:spcBef>
                <a:spcPts val="0"/>
              </a:spcBef>
              <a:spcAft>
                <a:spcPts val="0"/>
              </a:spcAft>
              <a:buClr>
                <a:schemeClr val="dk1"/>
              </a:buClr>
              <a:buSzPts val="19200"/>
              <a:buFont typeface="Calibri"/>
              <a:buNone/>
              <a:defRPr b="1" i="0" sz="192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5" name="Shape 25"/>
          <p:cNvSpPr txBox="1"/>
          <p:nvPr>
            <p:ph idx="1" type="body"/>
          </p:nvPr>
        </p:nvSpPr>
        <p:spPr>
          <a:xfrm>
            <a:off x="3467102" y="13952225"/>
            <a:ext cx="37307519" cy="7200898"/>
          </a:xfrm>
          <a:prstGeom prst="rect">
            <a:avLst/>
          </a:prstGeom>
          <a:noFill/>
          <a:ln>
            <a:noFill/>
          </a:ln>
        </p:spPr>
        <p:txBody>
          <a:bodyPr anchorCtr="0" anchor="b" bIns="219425" lIns="438875" spcFirstLastPara="1" rIns="438875" wrap="square" tIns="219425"/>
          <a:lstStyle>
            <a:lvl1pPr indent="-228600" lvl="0" marL="457200" marR="0" rtl="0" algn="l">
              <a:spcBef>
                <a:spcPts val="1920"/>
              </a:spcBef>
              <a:spcAft>
                <a:spcPts val="0"/>
              </a:spcAft>
              <a:buClr>
                <a:srgbClr val="888888"/>
              </a:buClr>
              <a:buSzPts val="9600"/>
              <a:buFont typeface="Arial"/>
              <a:buNone/>
              <a:defRPr b="0" i="0" sz="9600" u="none" cap="none" strike="noStrike">
                <a:solidFill>
                  <a:srgbClr val="888888"/>
                </a:solidFill>
                <a:latin typeface="Calibri"/>
                <a:ea typeface="Calibri"/>
                <a:cs typeface="Calibri"/>
                <a:sym typeface="Calibri"/>
              </a:defRPr>
            </a:lvl1pPr>
            <a:lvl2pPr indent="-228600" lvl="1" marL="914400" marR="0" rtl="0" algn="l">
              <a:spcBef>
                <a:spcPts val="1720"/>
              </a:spcBef>
              <a:spcAft>
                <a:spcPts val="0"/>
              </a:spcAft>
              <a:buClr>
                <a:srgbClr val="888888"/>
              </a:buClr>
              <a:buSzPts val="8600"/>
              <a:buFont typeface="Arial"/>
              <a:buNone/>
              <a:defRPr b="0" i="0" sz="8600" u="none" cap="none" strike="noStrike">
                <a:solidFill>
                  <a:srgbClr val="888888"/>
                </a:solidFill>
                <a:latin typeface="Calibri"/>
                <a:ea typeface="Calibri"/>
                <a:cs typeface="Calibri"/>
                <a:sym typeface="Calibri"/>
              </a:defRPr>
            </a:lvl2pPr>
            <a:lvl3pPr indent="-228600" lvl="2" marL="1371600" marR="0" rtl="0" algn="l">
              <a:spcBef>
                <a:spcPts val="1520"/>
              </a:spcBef>
              <a:spcAft>
                <a:spcPts val="0"/>
              </a:spcAft>
              <a:buClr>
                <a:srgbClr val="888888"/>
              </a:buClr>
              <a:buSzPts val="7600"/>
              <a:buFont typeface="Arial"/>
              <a:buNone/>
              <a:defRPr b="0" i="0" sz="7600" u="none" cap="none" strike="noStrike">
                <a:solidFill>
                  <a:srgbClr val="888888"/>
                </a:solidFill>
                <a:latin typeface="Calibri"/>
                <a:ea typeface="Calibri"/>
                <a:cs typeface="Calibri"/>
                <a:sym typeface="Calibri"/>
              </a:defRPr>
            </a:lvl3pPr>
            <a:lvl4pPr indent="-228600" lvl="3" marL="1828800" marR="0" rtl="0" algn="l">
              <a:spcBef>
                <a:spcPts val="1340"/>
              </a:spcBef>
              <a:spcAft>
                <a:spcPts val="0"/>
              </a:spcAft>
              <a:buClr>
                <a:srgbClr val="888888"/>
              </a:buClr>
              <a:buSzPts val="6700"/>
              <a:buFont typeface="Arial"/>
              <a:buNone/>
              <a:defRPr b="0" i="0" sz="6700" u="none" cap="none" strike="noStrike">
                <a:solidFill>
                  <a:srgbClr val="888888"/>
                </a:solidFill>
                <a:latin typeface="Calibri"/>
                <a:ea typeface="Calibri"/>
                <a:cs typeface="Calibri"/>
                <a:sym typeface="Calibri"/>
              </a:defRPr>
            </a:lvl4pPr>
            <a:lvl5pPr indent="-228600" lvl="4" marL="2286000" marR="0" rtl="0" algn="l">
              <a:spcBef>
                <a:spcPts val="1340"/>
              </a:spcBef>
              <a:spcAft>
                <a:spcPts val="0"/>
              </a:spcAft>
              <a:buClr>
                <a:srgbClr val="888888"/>
              </a:buClr>
              <a:buSzPts val="6700"/>
              <a:buFont typeface="Arial"/>
              <a:buNone/>
              <a:defRPr b="0" i="0" sz="6700" u="none" cap="none" strike="noStrike">
                <a:solidFill>
                  <a:srgbClr val="888888"/>
                </a:solidFill>
                <a:latin typeface="Calibri"/>
                <a:ea typeface="Calibri"/>
                <a:cs typeface="Calibri"/>
                <a:sym typeface="Calibri"/>
              </a:defRPr>
            </a:lvl5pPr>
            <a:lvl6pPr indent="-228600" lvl="5" marL="2743200" marR="0" rtl="0" algn="l">
              <a:spcBef>
                <a:spcPts val="1340"/>
              </a:spcBef>
              <a:spcAft>
                <a:spcPts val="0"/>
              </a:spcAft>
              <a:buClr>
                <a:srgbClr val="888888"/>
              </a:buClr>
              <a:buSzPts val="6700"/>
              <a:buFont typeface="Arial"/>
              <a:buNone/>
              <a:defRPr b="0" i="0" sz="6700" u="none" cap="none" strike="noStrike">
                <a:solidFill>
                  <a:srgbClr val="888888"/>
                </a:solidFill>
                <a:latin typeface="Calibri"/>
                <a:ea typeface="Calibri"/>
                <a:cs typeface="Calibri"/>
                <a:sym typeface="Calibri"/>
              </a:defRPr>
            </a:lvl6pPr>
            <a:lvl7pPr indent="-228600" lvl="6" marL="3200400" marR="0" rtl="0" algn="l">
              <a:spcBef>
                <a:spcPts val="1340"/>
              </a:spcBef>
              <a:spcAft>
                <a:spcPts val="0"/>
              </a:spcAft>
              <a:buClr>
                <a:srgbClr val="888888"/>
              </a:buClr>
              <a:buSzPts val="6700"/>
              <a:buFont typeface="Arial"/>
              <a:buNone/>
              <a:defRPr b="0" i="0" sz="6700" u="none" cap="none" strike="noStrike">
                <a:solidFill>
                  <a:srgbClr val="888888"/>
                </a:solidFill>
                <a:latin typeface="Calibri"/>
                <a:ea typeface="Calibri"/>
                <a:cs typeface="Calibri"/>
                <a:sym typeface="Calibri"/>
              </a:defRPr>
            </a:lvl7pPr>
            <a:lvl8pPr indent="-228600" lvl="7" marL="3657600" marR="0" rtl="0" algn="l">
              <a:spcBef>
                <a:spcPts val="1340"/>
              </a:spcBef>
              <a:spcAft>
                <a:spcPts val="0"/>
              </a:spcAft>
              <a:buClr>
                <a:srgbClr val="888888"/>
              </a:buClr>
              <a:buSzPts val="6700"/>
              <a:buFont typeface="Arial"/>
              <a:buNone/>
              <a:defRPr b="0" i="0" sz="6700" u="none" cap="none" strike="noStrike">
                <a:solidFill>
                  <a:srgbClr val="888888"/>
                </a:solidFill>
                <a:latin typeface="Calibri"/>
                <a:ea typeface="Calibri"/>
                <a:cs typeface="Calibri"/>
                <a:sym typeface="Calibri"/>
              </a:defRPr>
            </a:lvl8pPr>
            <a:lvl9pPr indent="-228600" lvl="8" marL="4114800" marR="0" rtl="0" algn="l">
              <a:spcBef>
                <a:spcPts val="1340"/>
              </a:spcBef>
              <a:spcAft>
                <a:spcPts val="0"/>
              </a:spcAft>
              <a:buClr>
                <a:srgbClr val="888888"/>
              </a:buClr>
              <a:buSzPts val="6700"/>
              <a:buFont typeface="Arial"/>
              <a:buNone/>
              <a:defRPr b="0" i="0" sz="6700" u="none" cap="none" strike="noStrike">
                <a:solidFill>
                  <a:srgbClr val="888888"/>
                </a:solidFill>
                <a:latin typeface="Calibri"/>
                <a:ea typeface="Calibri"/>
                <a:cs typeface="Calibri"/>
                <a:sym typeface="Calibri"/>
              </a:defRPr>
            </a:lvl9pPr>
          </a:lstStyle>
          <a:p/>
        </p:txBody>
      </p:sp>
      <p:sp>
        <p:nvSpPr>
          <p:cNvPr id="26" name="Shape 26"/>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marR="0" rtl="0" algn="l">
              <a:spcBef>
                <a:spcPts val="0"/>
              </a:spcBef>
              <a:spcAft>
                <a:spcPts val="0"/>
              </a:spcAft>
              <a:buSzPts val="1400"/>
              <a:buNone/>
              <a:defRPr sz="5700">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27" name="Shape 27"/>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SzPts val="1400"/>
              <a:buNone/>
              <a:defRPr sz="5700">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28" name="Shape 28"/>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marR="0" rtl="0" algn="r">
              <a:spcBef>
                <a:spcPts val="0"/>
              </a:spcBef>
              <a:buNone/>
              <a:defRPr sz="5700">
                <a:solidFill>
                  <a:srgbClr val="888888"/>
                </a:solidFill>
                <a:latin typeface="Calibri"/>
                <a:ea typeface="Calibri"/>
                <a:cs typeface="Calibri"/>
                <a:sym typeface="Calibri"/>
              </a:defRPr>
            </a:lvl1pPr>
            <a:lvl2pPr indent="0" lvl="1" marL="0" marR="0" rtl="0" algn="r">
              <a:spcBef>
                <a:spcPts val="0"/>
              </a:spcBef>
              <a:buNone/>
              <a:defRPr sz="5700">
                <a:solidFill>
                  <a:srgbClr val="888888"/>
                </a:solidFill>
                <a:latin typeface="Calibri"/>
                <a:ea typeface="Calibri"/>
                <a:cs typeface="Calibri"/>
                <a:sym typeface="Calibri"/>
              </a:defRPr>
            </a:lvl2pPr>
            <a:lvl3pPr indent="0" lvl="2" marL="0" marR="0" rtl="0" algn="r">
              <a:spcBef>
                <a:spcPts val="0"/>
              </a:spcBef>
              <a:buNone/>
              <a:defRPr sz="5700">
                <a:solidFill>
                  <a:srgbClr val="888888"/>
                </a:solidFill>
                <a:latin typeface="Calibri"/>
                <a:ea typeface="Calibri"/>
                <a:cs typeface="Calibri"/>
                <a:sym typeface="Calibri"/>
              </a:defRPr>
            </a:lvl3pPr>
            <a:lvl4pPr indent="0" lvl="3" marL="0" marR="0" rtl="0" algn="r">
              <a:spcBef>
                <a:spcPts val="0"/>
              </a:spcBef>
              <a:buNone/>
              <a:defRPr sz="5700">
                <a:solidFill>
                  <a:srgbClr val="888888"/>
                </a:solidFill>
                <a:latin typeface="Calibri"/>
                <a:ea typeface="Calibri"/>
                <a:cs typeface="Calibri"/>
                <a:sym typeface="Calibri"/>
              </a:defRPr>
            </a:lvl4pPr>
            <a:lvl5pPr indent="0" lvl="4" marL="0" marR="0" rtl="0" algn="r">
              <a:spcBef>
                <a:spcPts val="0"/>
              </a:spcBef>
              <a:buNone/>
              <a:defRPr sz="5700">
                <a:solidFill>
                  <a:srgbClr val="888888"/>
                </a:solidFill>
                <a:latin typeface="Calibri"/>
                <a:ea typeface="Calibri"/>
                <a:cs typeface="Calibri"/>
                <a:sym typeface="Calibri"/>
              </a:defRPr>
            </a:lvl5pPr>
            <a:lvl6pPr indent="0" lvl="5" marL="0" marR="0" rtl="0" algn="r">
              <a:spcBef>
                <a:spcPts val="0"/>
              </a:spcBef>
              <a:buNone/>
              <a:defRPr sz="5700">
                <a:solidFill>
                  <a:srgbClr val="888888"/>
                </a:solidFill>
                <a:latin typeface="Calibri"/>
                <a:ea typeface="Calibri"/>
                <a:cs typeface="Calibri"/>
                <a:sym typeface="Calibri"/>
              </a:defRPr>
            </a:lvl6pPr>
            <a:lvl7pPr indent="0" lvl="6" marL="0" marR="0" rtl="0" algn="r">
              <a:spcBef>
                <a:spcPts val="0"/>
              </a:spcBef>
              <a:buNone/>
              <a:defRPr sz="5700">
                <a:solidFill>
                  <a:srgbClr val="888888"/>
                </a:solidFill>
                <a:latin typeface="Calibri"/>
                <a:ea typeface="Calibri"/>
                <a:cs typeface="Calibri"/>
                <a:sym typeface="Calibri"/>
              </a:defRPr>
            </a:lvl7pPr>
            <a:lvl8pPr indent="0" lvl="7" marL="0" marR="0" rtl="0" algn="r">
              <a:spcBef>
                <a:spcPts val="0"/>
              </a:spcBef>
              <a:buNone/>
              <a:defRPr sz="5700">
                <a:solidFill>
                  <a:srgbClr val="888888"/>
                </a:solidFill>
                <a:latin typeface="Calibri"/>
                <a:ea typeface="Calibri"/>
                <a:cs typeface="Calibri"/>
                <a:sym typeface="Calibri"/>
              </a:defRPr>
            </a:lvl8pPr>
            <a:lvl9pPr indent="0" lvl="8" marL="0" marR="0" rtl="0" algn="r">
              <a:spcBef>
                <a:spcPts val="0"/>
              </a:spcBef>
              <a:buNone/>
              <a:defRPr sz="57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29" name="Shape 29"/>
        <p:cNvGrpSpPr/>
        <p:nvPr/>
      </p:nvGrpSpPr>
      <p:grpSpPr>
        <a:xfrm>
          <a:off x="0" y="0"/>
          <a:ext cx="0" cy="0"/>
          <a:chOff x="0" y="0"/>
          <a:chExt cx="0" cy="0"/>
        </a:xfrm>
      </p:grpSpPr>
      <p:sp>
        <p:nvSpPr>
          <p:cNvPr id="30" name="Shape 30"/>
          <p:cNvSpPr txBox="1"/>
          <p:nvPr>
            <p:ph type="title"/>
          </p:nvPr>
        </p:nvSpPr>
        <p:spPr>
          <a:xfrm>
            <a:off x="2194560" y="1318263"/>
            <a:ext cx="39502081" cy="548640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Clr>
                <a:schemeClr val="dk1"/>
              </a:buClr>
              <a:buSzPts val="21100"/>
              <a:buFont typeface="Calibri"/>
              <a:buNone/>
              <a:defRPr b="0" i="0" sz="21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1" name="Shape 31"/>
          <p:cNvSpPr txBox="1"/>
          <p:nvPr>
            <p:ph idx="1" type="body"/>
          </p:nvPr>
        </p:nvSpPr>
        <p:spPr>
          <a:xfrm>
            <a:off x="2194560" y="7680963"/>
            <a:ext cx="19385280" cy="21724621"/>
          </a:xfrm>
          <a:prstGeom prst="rect">
            <a:avLst/>
          </a:prstGeom>
          <a:noFill/>
          <a:ln>
            <a:noFill/>
          </a:ln>
        </p:spPr>
        <p:txBody>
          <a:bodyPr anchorCtr="0" anchor="t" bIns="219425" lIns="438875" spcFirstLastPara="1" rIns="438875" wrap="square" tIns="219425"/>
          <a:lstStyle>
            <a:lvl1pPr indent="-1085850" lvl="0" marL="457200" marR="0" rtl="0" algn="l">
              <a:spcBef>
                <a:spcPts val="2700"/>
              </a:spcBef>
              <a:spcAft>
                <a:spcPts val="0"/>
              </a:spcAft>
              <a:buClr>
                <a:schemeClr val="dk1"/>
              </a:buClr>
              <a:buSzPts val="13500"/>
              <a:buFont typeface="Arial"/>
              <a:buChar char="•"/>
              <a:defRPr b="0" i="0" sz="13500" u="none" cap="none" strike="noStrike">
                <a:solidFill>
                  <a:schemeClr val="dk1"/>
                </a:solidFill>
                <a:latin typeface="Calibri"/>
                <a:ea typeface="Calibri"/>
                <a:cs typeface="Calibri"/>
                <a:sym typeface="Calibri"/>
              </a:defRPr>
            </a:lvl1pPr>
            <a:lvl2pPr indent="-958850" lvl="1" marL="914400" marR="0" rtl="0" algn="l">
              <a:spcBef>
                <a:spcPts val="2300"/>
              </a:spcBef>
              <a:spcAft>
                <a:spcPts val="0"/>
              </a:spcAft>
              <a:buClr>
                <a:schemeClr val="dk1"/>
              </a:buClr>
              <a:buSzPts val="11500"/>
              <a:buFont typeface="Arial"/>
              <a:buChar char="–"/>
              <a:defRPr b="0" i="0" sz="11500" u="none" cap="none" strike="noStrike">
                <a:solidFill>
                  <a:schemeClr val="dk1"/>
                </a:solidFill>
                <a:latin typeface="Calibri"/>
                <a:ea typeface="Calibri"/>
                <a:cs typeface="Calibri"/>
                <a:sym typeface="Calibri"/>
              </a:defRPr>
            </a:lvl2pPr>
            <a:lvl3pPr indent="-838200" lvl="2" marL="13716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3pPr>
            <a:lvl4pPr indent="-774700" lvl="3" marL="1828800" marR="0" rtl="0" algn="l">
              <a:spcBef>
                <a:spcPts val="1720"/>
              </a:spcBef>
              <a:spcAft>
                <a:spcPts val="0"/>
              </a:spcAft>
              <a:buClr>
                <a:schemeClr val="dk1"/>
              </a:buClr>
              <a:buSzPts val="8600"/>
              <a:buFont typeface="Arial"/>
              <a:buChar char="–"/>
              <a:defRPr b="0" i="0" sz="8600" u="none" cap="none" strike="noStrike">
                <a:solidFill>
                  <a:schemeClr val="dk1"/>
                </a:solidFill>
                <a:latin typeface="Calibri"/>
                <a:ea typeface="Calibri"/>
                <a:cs typeface="Calibri"/>
                <a:sym typeface="Calibri"/>
              </a:defRPr>
            </a:lvl4pPr>
            <a:lvl5pPr indent="-774700" lvl="4" marL="2286000" marR="0" rtl="0" algn="l">
              <a:spcBef>
                <a:spcPts val="1720"/>
              </a:spcBef>
              <a:spcAft>
                <a:spcPts val="0"/>
              </a:spcAft>
              <a:buClr>
                <a:schemeClr val="dk1"/>
              </a:buClr>
              <a:buSzPts val="8600"/>
              <a:buFont typeface="Arial"/>
              <a:buChar char="»"/>
              <a:defRPr b="0" i="0" sz="8600" u="none" cap="none" strike="noStrike">
                <a:solidFill>
                  <a:schemeClr val="dk1"/>
                </a:solidFill>
                <a:latin typeface="Calibri"/>
                <a:ea typeface="Calibri"/>
                <a:cs typeface="Calibri"/>
                <a:sym typeface="Calibri"/>
              </a:defRPr>
            </a:lvl5pPr>
            <a:lvl6pPr indent="-774700" lvl="5" marL="2743200" marR="0" rtl="0" algn="l">
              <a:spcBef>
                <a:spcPts val="1720"/>
              </a:spcBef>
              <a:spcAft>
                <a:spcPts val="0"/>
              </a:spcAft>
              <a:buClr>
                <a:schemeClr val="dk1"/>
              </a:buClr>
              <a:buSzPts val="8600"/>
              <a:buFont typeface="Arial"/>
              <a:buChar char="•"/>
              <a:defRPr b="0" i="0" sz="8600" u="none" cap="none" strike="noStrike">
                <a:solidFill>
                  <a:schemeClr val="dk1"/>
                </a:solidFill>
                <a:latin typeface="Calibri"/>
                <a:ea typeface="Calibri"/>
                <a:cs typeface="Calibri"/>
                <a:sym typeface="Calibri"/>
              </a:defRPr>
            </a:lvl6pPr>
            <a:lvl7pPr indent="-774700" lvl="6" marL="3200400" marR="0" rtl="0" algn="l">
              <a:spcBef>
                <a:spcPts val="1720"/>
              </a:spcBef>
              <a:spcAft>
                <a:spcPts val="0"/>
              </a:spcAft>
              <a:buClr>
                <a:schemeClr val="dk1"/>
              </a:buClr>
              <a:buSzPts val="8600"/>
              <a:buFont typeface="Arial"/>
              <a:buChar char="•"/>
              <a:defRPr b="0" i="0" sz="8600" u="none" cap="none" strike="noStrike">
                <a:solidFill>
                  <a:schemeClr val="dk1"/>
                </a:solidFill>
                <a:latin typeface="Calibri"/>
                <a:ea typeface="Calibri"/>
                <a:cs typeface="Calibri"/>
                <a:sym typeface="Calibri"/>
              </a:defRPr>
            </a:lvl7pPr>
            <a:lvl8pPr indent="-774700" lvl="7" marL="3657600" marR="0" rtl="0" algn="l">
              <a:spcBef>
                <a:spcPts val="1720"/>
              </a:spcBef>
              <a:spcAft>
                <a:spcPts val="0"/>
              </a:spcAft>
              <a:buClr>
                <a:schemeClr val="dk1"/>
              </a:buClr>
              <a:buSzPts val="8600"/>
              <a:buFont typeface="Arial"/>
              <a:buChar char="•"/>
              <a:defRPr b="0" i="0" sz="8600" u="none" cap="none" strike="noStrike">
                <a:solidFill>
                  <a:schemeClr val="dk1"/>
                </a:solidFill>
                <a:latin typeface="Calibri"/>
                <a:ea typeface="Calibri"/>
                <a:cs typeface="Calibri"/>
                <a:sym typeface="Calibri"/>
              </a:defRPr>
            </a:lvl8pPr>
            <a:lvl9pPr indent="-774700" lvl="8" marL="4114800" marR="0" rtl="0" algn="l">
              <a:spcBef>
                <a:spcPts val="1720"/>
              </a:spcBef>
              <a:spcAft>
                <a:spcPts val="0"/>
              </a:spcAft>
              <a:buClr>
                <a:schemeClr val="dk1"/>
              </a:buClr>
              <a:buSzPts val="8600"/>
              <a:buFont typeface="Arial"/>
              <a:buChar char="•"/>
              <a:defRPr b="0" i="0" sz="8600" u="none" cap="none" strike="noStrike">
                <a:solidFill>
                  <a:schemeClr val="dk1"/>
                </a:solidFill>
                <a:latin typeface="Calibri"/>
                <a:ea typeface="Calibri"/>
                <a:cs typeface="Calibri"/>
                <a:sym typeface="Calibri"/>
              </a:defRPr>
            </a:lvl9pPr>
          </a:lstStyle>
          <a:p/>
        </p:txBody>
      </p:sp>
      <p:sp>
        <p:nvSpPr>
          <p:cNvPr id="32" name="Shape 32"/>
          <p:cNvSpPr txBox="1"/>
          <p:nvPr>
            <p:ph idx="2" type="body"/>
          </p:nvPr>
        </p:nvSpPr>
        <p:spPr>
          <a:xfrm>
            <a:off x="22311359" y="7680963"/>
            <a:ext cx="19385280" cy="21724621"/>
          </a:xfrm>
          <a:prstGeom prst="rect">
            <a:avLst/>
          </a:prstGeom>
          <a:noFill/>
          <a:ln>
            <a:noFill/>
          </a:ln>
        </p:spPr>
        <p:txBody>
          <a:bodyPr anchorCtr="0" anchor="t" bIns="219425" lIns="438875" spcFirstLastPara="1" rIns="438875" wrap="square" tIns="219425"/>
          <a:lstStyle>
            <a:lvl1pPr indent="-1085850" lvl="0" marL="457200" marR="0" rtl="0" algn="l">
              <a:spcBef>
                <a:spcPts val="2700"/>
              </a:spcBef>
              <a:spcAft>
                <a:spcPts val="0"/>
              </a:spcAft>
              <a:buClr>
                <a:schemeClr val="dk1"/>
              </a:buClr>
              <a:buSzPts val="13500"/>
              <a:buFont typeface="Arial"/>
              <a:buChar char="•"/>
              <a:defRPr b="0" i="0" sz="13500" u="none" cap="none" strike="noStrike">
                <a:solidFill>
                  <a:schemeClr val="dk1"/>
                </a:solidFill>
                <a:latin typeface="Calibri"/>
                <a:ea typeface="Calibri"/>
                <a:cs typeface="Calibri"/>
                <a:sym typeface="Calibri"/>
              </a:defRPr>
            </a:lvl1pPr>
            <a:lvl2pPr indent="-958850" lvl="1" marL="914400" marR="0" rtl="0" algn="l">
              <a:spcBef>
                <a:spcPts val="2300"/>
              </a:spcBef>
              <a:spcAft>
                <a:spcPts val="0"/>
              </a:spcAft>
              <a:buClr>
                <a:schemeClr val="dk1"/>
              </a:buClr>
              <a:buSzPts val="11500"/>
              <a:buFont typeface="Arial"/>
              <a:buChar char="–"/>
              <a:defRPr b="0" i="0" sz="11500" u="none" cap="none" strike="noStrike">
                <a:solidFill>
                  <a:schemeClr val="dk1"/>
                </a:solidFill>
                <a:latin typeface="Calibri"/>
                <a:ea typeface="Calibri"/>
                <a:cs typeface="Calibri"/>
                <a:sym typeface="Calibri"/>
              </a:defRPr>
            </a:lvl2pPr>
            <a:lvl3pPr indent="-838200" lvl="2" marL="13716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3pPr>
            <a:lvl4pPr indent="-774700" lvl="3" marL="1828800" marR="0" rtl="0" algn="l">
              <a:spcBef>
                <a:spcPts val="1720"/>
              </a:spcBef>
              <a:spcAft>
                <a:spcPts val="0"/>
              </a:spcAft>
              <a:buClr>
                <a:schemeClr val="dk1"/>
              </a:buClr>
              <a:buSzPts val="8600"/>
              <a:buFont typeface="Arial"/>
              <a:buChar char="–"/>
              <a:defRPr b="0" i="0" sz="8600" u="none" cap="none" strike="noStrike">
                <a:solidFill>
                  <a:schemeClr val="dk1"/>
                </a:solidFill>
                <a:latin typeface="Calibri"/>
                <a:ea typeface="Calibri"/>
                <a:cs typeface="Calibri"/>
                <a:sym typeface="Calibri"/>
              </a:defRPr>
            </a:lvl4pPr>
            <a:lvl5pPr indent="-774700" lvl="4" marL="2286000" marR="0" rtl="0" algn="l">
              <a:spcBef>
                <a:spcPts val="1720"/>
              </a:spcBef>
              <a:spcAft>
                <a:spcPts val="0"/>
              </a:spcAft>
              <a:buClr>
                <a:schemeClr val="dk1"/>
              </a:buClr>
              <a:buSzPts val="8600"/>
              <a:buFont typeface="Arial"/>
              <a:buChar char="»"/>
              <a:defRPr b="0" i="0" sz="8600" u="none" cap="none" strike="noStrike">
                <a:solidFill>
                  <a:schemeClr val="dk1"/>
                </a:solidFill>
                <a:latin typeface="Calibri"/>
                <a:ea typeface="Calibri"/>
                <a:cs typeface="Calibri"/>
                <a:sym typeface="Calibri"/>
              </a:defRPr>
            </a:lvl5pPr>
            <a:lvl6pPr indent="-774700" lvl="5" marL="2743200" marR="0" rtl="0" algn="l">
              <a:spcBef>
                <a:spcPts val="1720"/>
              </a:spcBef>
              <a:spcAft>
                <a:spcPts val="0"/>
              </a:spcAft>
              <a:buClr>
                <a:schemeClr val="dk1"/>
              </a:buClr>
              <a:buSzPts val="8600"/>
              <a:buFont typeface="Arial"/>
              <a:buChar char="•"/>
              <a:defRPr b="0" i="0" sz="8600" u="none" cap="none" strike="noStrike">
                <a:solidFill>
                  <a:schemeClr val="dk1"/>
                </a:solidFill>
                <a:latin typeface="Calibri"/>
                <a:ea typeface="Calibri"/>
                <a:cs typeface="Calibri"/>
                <a:sym typeface="Calibri"/>
              </a:defRPr>
            </a:lvl6pPr>
            <a:lvl7pPr indent="-774700" lvl="6" marL="3200400" marR="0" rtl="0" algn="l">
              <a:spcBef>
                <a:spcPts val="1720"/>
              </a:spcBef>
              <a:spcAft>
                <a:spcPts val="0"/>
              </a:spcAft>
              <a:buClr>
                <a:schemeClr val="dk1"/>
              </a:buClr>
              <a:buSzPts val="8600"/>
              <a:buFont typeface="Arial"/>
              <a:buChar char="•"/>
              <a:defRPr b="0" i="0" sz="8600" u="none" cap="none" strike="noStrike">
                <a:solidFill>
                  <a:schemeClr val="dk1"/>
                </a:solidFill>
                <a:latin typeface="Calibri"/>
                <a:ea typeface="Calibri"/>
                <a:cs typeface="Calibri"/>
                <a:sym typeface="Calibri"/>
              </a:defRPr>
            </a:lvl7pPr>
            <a:lvl8pPr indent="-774700" lvl="7" marL="3657600" marR="0" rtl="0" algn="l">
              <a:spcBef>
                <a:spcPts val="1720"/>
              </a:spcBef>
              <a:spcAft>
                <a:spcPts val="0"/>
              </a:spcAft>
              <a:buClr>
                <a:schemeClr val="dk1"/>
              </a:buClr>
              <a:buSzPts val="8600"/>
              <a:buFont typeface="Arial"/>
              <a:buChar char="•"/>
              <a:defRPr b="0" i="0" sz="8600" u="none" cap="none" strike="noStrike">
                <a:solidFill>
                  <a:schemeClr val="dk1"/>
                </a:solidFill>
                <a:latin typeface="Calibri"/>
                <a:ea typeface="Calibri"/>
                <a:cs typeface="Calibri"/>
                <a:sym typeface="Calibri"/>
              </a:defRPr>
            </a:lvl8pPr>
            <a:lvl9pPr indent="-774700" lvl="8" marL="4114800" marR="0" rtl="0" algn="l">
              <a:spcBef>
                <a:spcPts val="1720"/>
              </a:spcBef>
              <a:spcAft>
                <a:spcPts val="0"/>
              </a:spcAft>
              <a:buClr>
                <a:schemeClr val="dk1"/>
              </a:buClr>
              <a:buSzPts val="8600"/>
              <a:buFont typeface="Arial"/>
              <a:buChar char="•"/>
              <a:defRPr b="0" i="0" sz="8600" u="none" cap="none" strike="noStrike">
                <a:solidFill>
                  <a:schemeClr val="dk1"/>
                </a:solidFill>
                <a:latin typeface="Calibri"/>
                <a:ea typeface="Calibri"/>
                <a:cs typeface="Calibri"/>
                <a:sym typeface="Calibri"/>
              </a:defRPr>
            </a:lvl9pPr>
          </a:lstStyle>
          <a:p/>
        </p:txBody>
      </p:sp>
      <p:sp>
        <p:nvSpPr>
          <p:cNvPr id="33" name="Shape 33"/>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marR="0" rtl="0" algn="l">
              <a:spcBef>
                <a:spcPts val="0"/>
              </a:spcBef>
              <a:spcAft>
                <a:spcPts val="0"/>
              </a:spcAft>
              <a:buSzPts val="1400"/>
              <a:buNone/>
              <a:defRPr sz="5700">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34" name="Shape 34"/>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SzPts val="1400"/>
              <a:buNone/>
              <a:defRPr sz="5700">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35" name="Shape 35"/>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marR="0" rtl="0" algn="r">
              <a:spcBef>
                <a:spcPts val="0"/>
              </a:spcBef>
              <a:buNone/>
              <a:defRPr sz="5700">
                <a:solidFill>
                  <a:srgbClr val="888888"/>
                </a:solidFill>
                <a:latin typeface="Calibri"/>
                <a:ea typeface="Calibri"/>
                <a:cs typeface="Calibri"/>
                <a:sym typeface="Calibri"/>
              </a:defRPr>
            </a:lvl1pPr>
            <a:lvl2pPr indent="0" lvl="1" marL="0" marR="0" rtl="0" algn="r">
              <a:spcBef>
                <a:spcPts val="0"/>
              </a:spcBef>
              <a:buNone/>
              <a:defRPr sz="5700">
                <a:solidFill>
                  <a:srgbClr val="888888"/>
                </a:solidFill>
                <a:latin typeface="Calibri"/>
                <a:ea typeface="Calibri"/>
                <a:cs typeface="Calibri"/>
                <a:sym typeface="Calibri"/>
              </a:defRPr>
            </a:lvl2pPr>
            <a:lvl3pPr indent="0" lvl="2" marL="0" marR="0" rtl="0" algn="r">
              <a:spcBef>
                <a:spcPts val="0"/>
              </a:spcBef>
              <a:buNone/>
              <a:defRPr sz="5700">
                <a:solidFill>
                  <a:srgbClr val="888888"/>
                </a:solidFill>
                <a:latin typeface="Calibri"/>
                <a:ea typeface="Calibri"/>
                <a:cs typeface="Calibri"/>
                <a:sym typeface="Calibri"/>
              </a:defRPr>
            </a:lvl3pPr>
            <a:lvl4pPr indent="0" lvl="3" marL="0" marR="0" rtl="0" algn="r">
              <a:spcBef>
                <a:spcPts val="0"/>
              </a:spcBef>
              <a:buNone/>
              <a:defRPr sz="5700">
                <a:solidFill>
                  <a:srgbClr val="888888"/>
                </a:solidFill>
                <a:latin typeface="Calibri"/>
                <a:ea typeface="Calibri"/>
                <a:cs typeface="Calibri"/>
                <a:sym typeface="Calibri"/>
              </a:defRPr>
            </a:lvl4pPr>
            <a:lvl5pPr indent="0" lvl="4" marL="0" marR="0" rtl="0" algn="r">
              <a:spcBef>
                <a:spcPts val="0"/>
              </a:spcBef>
              <a:buNone/>
              <a:defRPr sz="5700">
                <a:solidFill>
                  <a:srgbClr val="888888"/>
                </a:solidFill>
                <a:latin typeface="Calibri"/>
                <a:ea typeface="Calibri"/>
                <a:cs typeface="Calibri"/>
                <a:sym typeface="Calibri"/>
              </a:defRPr>
            </a:lvl5pPr>
            <a:lvl6pPr indent="0" lvl="5" marL="0" marR="0" rtl="0" algn="r">
              <a:spcBef>
                <a:spcPts val="0"/>
              </a:spcBef>
              <a:buNone/>
              <a:defRPr sz="5700">
                <a:solidFill>
                  <a:srgbClr val="888888"/>
                </a:solidFill>
                <a:latin typeface="Calibri"/>
                <a:ea typeface="Calibri"/>
                <a:cs typeface="Calibri"/>
                <a:sym typeface="Calibri"/>
              </a:defRPr>
            </a:lvl6pPr>
            <a:lvl7pPr indent="0" lvl="6" marL="0" marR="0" rtl="0" algn="r">
              <a:spcBef>
                <a:spcPts val="0"/>
              </a:spcBef>
              <a:buNone/>
              <a:defRPr sz="5700">
                <a:solidFill>
                  <a:srgbClr val="888888"/>
                </a:solidFill>
                <a:latin typeface="Calibri"/>
                <a:ea typeface="Calibri"/>
                <a:cs typeface="Calibri"/>
                <a:sym typeface="Calibri"/>
              </a:defRPr>
            </a:lvl7pPr>
            <a:lvl8pPr indent="0" lvl="7" marL="0" marR="0" rtl="0" algn="r">
              <a:spcBef>
                <a:spcPts val="0"/>
              </a:spcBef>
              <a:buNone/>
              <a:defRPr sz="5700">
                <a:solidFill>
                  <a:srgbClr val="888888"/>
                </a:solidFill>
                <a:latin typeface="Calibri"/>
                <a:ea typeface="Calibri"/>
                <a:cs typeface="Calibri"/>
                <a:sym typeface="Calibri"/>
              </a:defRPr>
            </a:lvl8pPr>
            <a:lvl9pPr indent="0" lvl="8" marL="0" marR="0" rtl="0" algn="r">
              <a:spcBef>
                <a:spcPts val="0"/>
              </a:spcBef>
              <a:buNone/>
              <a:defRPr sz="57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36" name="Shape 36"/>
        <p:cNvGrpSpPr/>
        <p:nvPr/>
      </p:nvGrpSpPr>
      <p:grpSpPr>
        <a:xfrm>
          <a:off x="0" y="0"/>
          <a:ext cx="0" cy="0"/>
          <a:chOff x="0" y="0"/>
          <a:chExt cx="0" cy="0"/>
        </a:xfrm>
      </p:grpSpPr>
      <p:sp>
        <p:nvSpPr>
          <p:cNvPr id="37" name="Shape 37"/>
          <p:cNvSpPr txBox="1"/>
          <p:nvPr>
            <p:ph type="title"/>
          </p:nvPr>
        </p:nvSpPr>
        <p:spPr>
          <a:xfrm>
            <a:off x="2194560" y="1318263"/>
            <a:ext cx="39502081" cy="548640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Clr>
                <a:schemeClr val="dk1"/>
              </a:buClr>
              <a:buSzPts val="21100"/>
              <a:buFont typeface="Calibri"/>
              <a:buNone/>
              <a:defRPr b="0" i="0" sz="21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8" name="Shape 38"/>
          <p:cNvSpPr txBox="1"/>
          <p:nvPr>
            <p:ph idx="1" type="body"/>
          </p:nvPr>
        </p:nvSpPr>
        <p:spPr>
          <a:xfrm>
            <a:off x="2194561" y="7368544"/>
            <a:ext cx="19392902" cy="3070857"/>
          </a:xfrm>
          <a:prstGeom prst="rect">
            <a:avLst/>
          </a:prstGeom>
          <a:noFill/>
          <a:ln>
            <a:noFill/>
          </a:ln>
        </p:spPr>
        <p:txBody>
          <a:bodyPr anchorCtr="0" anchor="b" bIns="219425" lIns="438875" spcFirstLastPara="1" rIns="438875" wrap="square" tIns="219425"/>
          <a:lstStyle>
            <a:lvl1pPr indent="-228600" lvl="0" marL="457200" marR="0" rtl="0" algn="l">
              <a:spcBef>
                <a:spcPts val="2300"/>
              </a:spcBef>
              <a:spcAft>
                <a:spcPts val="0"/>
              </a:spcAft>
              <a:buClr>
                <a:schemeClr val="dk1"/>
              </a:buClr>
              <a:buSzPts val="11500"/>
              <a:buFont typeface="Arial"/>
              <a:buNone/>
              <a:defRPr b="1" i="0" sz="11500" u="none" cap="none" strike="noStrike">
                <a:solidFill>
                  <a:schemeClr val="dk1"/>
                </a:solidFill>
                <a:latin typeface="Calibri"/>
                <a:ea typeface="Calibri"/>
                <a:cs typeface="Calibri"/>
                <a:sym typeface="Calibri"/>
              </a:defRPr>
            </a:lvl1pPr>
            <a:lvl2pPr indent="-228600" lvl="1" marL="914400" marR="0" rtl="0" algn="l">
              <a:spcBef>
                <a:spcPts val="1920"/>
              </a:spcBef>
              <a:spcAft>
                <a:spcPts val="0"/>
              </a:spcAft>
              <a:buClr>
                <a:schemeClr val="dk1"/>
              </a:buClr>
              <a:buSzPts val="9600"/>
              <a:buFont typeface="Arial"/>
              <a:buNone/>
              <a:defRPr b="1" i="0" sz="9600" u="none" cap="none" strike="noStrike">
                <a:solidFill>
                  <a:schemeClr val="dk1"/>
                </a:solidFill>
                <a:latin typeface="Calibri"/>
                <a:ea typeface="Calibri"/>
                <a:cs typeface="Calibri"/>
                <a:sym typeface="Calibri"/>
              </a:defRPr>
            </a:lvl2pPr>
            <a:lvl3pPr indent="-228600" lvl="2" marL="1371600" marR="0" rtl="0" algn="l">
              <a:spcBef>
                <a:spcPts val="1720"/>
              </a:spcBef>
              <a:spcAft>
                <a:spcPts val="0"/>
              </a:spcAft>
              <a:buClr>
                <a:schemeClr val="dk1"/>
              </a:buClr>
              <a:buSzPts val="8600"/>
              <a:buFont typeface="Arial"/>
              <a:buNone/>
              <a:defRPr b="1" i="0" sz="8600" u="none" cap="none" strike="noStrike">
                <a:solidFill>
                  <a:schemeClr val="dk1"/>
                </a:solidFill>
                <a:latin typeface="Calibri"/>
                <a:ea typeface="Calibri"/>
                <a:cs typeface="Calibri"/>
                <a:sym typeface="Calibri"/>
              </a:defRPr>
            </a:lvl3pPr>
            <a:lvl4pPr indent="-228600" lvl="3" marL="1828800" marR="0" rtl="0" algn="l">
              <a:spcBef>
                <a:spcPts val="1520"/>
              </a:spcBef>
              <a:spcAft>
                <a:spcPts val="0"/>
              </a:spcAft>
              <a:buClr>
                <a:schemeClr val="dk1"/>
              </a:buClr>
              <a:buSzPts val="7600"/>
              <a:buFont typeface="Arial"/>
              <a:buNone/>
              <a:defRPr b="1" i="0" sz="7600" u="none" cap="none" strike="noStrike">
                <a:solidFill>
                  <a:schemeClr val="dk1"/>
                </a:solidFill>
                <a:latin typeface="Calibri"/>
                <a:ea typeface="Calibri"/>
                <a:cs typeface="Calibri"/>
                <a:sym typeface="Calibri"/>
              </a:defRPr>
            </a:lvl4pPr>
            <a:lvl5pPr indent="-228600" lvl="4" marL="2286000" marR="0" rtl="0" algn="l">
              <a:spcBef>
                <a:spcPts val="1520"/>
              </a:spcBef>
              <a:spcAft>
                <a:spcPts val="0"/>
              </a:spcAft>
              <a:buClr>
                <a:schemeClr val="dk1"/>
              </a:buClr>
              <a:buSzPts val="7600"/>
              <a:buFont typeface="Arial"/>
              <a:buNone/>
              <a:defRPr b="1" i="0" sz="7600" u="none" cap="none" strike="noStrike">
                <a:solidFill>
                  <a:schemeClr val="dk1"/>
                </a:solidFill>
                <a:latin typeface="Calibri"/>
                <a:ea typeface="Calibri"/>
                <a:cs typeface="Calibri"/>
                <a:sym typeface="Calibri"/>
              </a:defRPr>
            </a:lvl5pPr>
            <a:lvl6pPr indent="-228600" lvl="5" marL="2743200" marR="0" rtl="0" algn="l">
              <a:spcBef>
                <a:spcPts val="1520"/>
              </a:spcBef>
              <a:spcAft>
                <a:spcPts val="0"/>
              </a:spcAft>
              <a:buClr>
                <a:schemeClr val="dk1"/>
              </a:buClr>
              <a:buSzPts val="7600"/>
              <a:buFont typeface="Arial"/>
              <a:buNone/>
              <a:defRPr b="1" i="0" sz="7600" u="none" cap="none" strike="noStrike">
                <a:solidFill>
                  <a:schemeClr val="dk1"/>
                </a:solidFill>
                <a:latin typeface="Calibri"/>
                <a:ea typeface="Calibri"/>
                <a:cs typeface="Calibri"/>
                <a:sym typeface="Calibri"/>
              </a:defRPr>
            </a:lvl6pPr>
            <a:lvl7pPr indent="-228600" lvl="6" marL="3200400" marR="0" rtl="0" algn="l">
              <a:spcBef>
                <a:spcPts val="1520"/>
              </a:spcBef>
              <a:spcAft>
                <a:spcPts val="0"/>
              </a:spcAft>
              <a:buClr>
                <a:schemeClr val="dk1"/>
              </a:buClr>
              <a:buSzPts val="7600"/>
              <a:buFont typeface="Arial"/>
              <a:buNone/>
              <a:defRPr b="1" i="0" sz="7600" u="none" cap="none" strike="noStrike">
                <a:solidFill>
                  <a:schemeClr val="dk1"/>
                </a:solidFill>
                <a:latin typeface="Calibri"/>
                <a:ea typeface="Calibri"/>
                <a:cs typeface="Calibri"/>
                <a:sym typeface="Calibri"/>
              </a:defRPr>
            </a:lvl7pPr>
            <a:lvl8pPr indent="-228600" lvl="7" marL="3657600" marR="0" rtl="0" algn="l">
              <a:spcBef>
                <a:spcPts val="1520"/>
              </a:spcBef>
              <a:spcAft>
                <a:spcPts val="0"/>
              </a:spcAft>
              <a:buClr>
                <a:schemeClr val="dk1"/>
              </a:buClr>
              <a:buSzPts val="7600"/>
              <a:buFont typeface="Arial"/>
              <a:buNone/>
              <a:defRPr b="1" i="0" sz="7600" u="none" cap="none" strike="noStrike">
                <a:solidFill>
                  <a:schemeClr val="dk1"/>
                </a:solidFill>
                <a:latin typeface="Calibri"/>
                <a:ea typeface="Calibri"/>
                <a:cs typeface="Calibri"/>
                <a:sym typeface="Calibri"/>
              </a:defRPr>
            </a:lvl8pPr>
            <a:lvl9pPr indent="-228600" lvl="8" marL="4114800" marR="0" rtl="0" algn="l">
              <a:spcBef>
                <a:spcPts val="1520"/>
              </a:spcBef>
              <a:spcAft>
                <a:spcPts val="0"/>
              </a:spcAft>
              <a:buClr>
                <a:schemeClr val="dk1"/>
              </a:buClr>
              <a:buSzPts val="7600"/>
              <a:buFont typeface="Arial"/>
              <a:buNone/>
              <a:defRPr b="1" i="0" sz="7600" u="none" cap="none" strike="noStrike">
                <a:solidFill>
                  <a:schemeClr val="dk1"/>
                </a:solidFill>
                <a:latin typeface="Calibri"/>
                <a:ea typeface="Calibri"/>
                <a:cs typeface="Calibri"/>
                <a:sym typeface="Calibri"/>
              </a:defRPr>
            </a:lvl9pPr>
          </a:lstStyle>
          <a:p/>
        </p:txBody>
      </p:sp>
      <p:sp>
        <p:nvSpPr>
          <p:cNvPr id="39" name="Shape 39"/>
          <p:cNvSpPr txBox="1"/>
          <p:nvPr>
            <p:ph idx="2" type="body"/>
          </p:nvPr>
        </p:nvSpPr>
        <p:spPr>
          <a:xfrm>
            <a:off x="2194561" y="10439401"/>
            <a:ext cx="19392902" cy="18966183"/>
          </a:xfrm>
          <a:prstGeom prst="rect">
            <a:avLst/>
          </a:prstGeom>
          <a:noFill/>
          <a:ln>
            <a:noFill/>
          </a:ln>
        </p:spPr>
        <p:txBody>
          <a:bodyPr anchorCtr="0" anchor="t" bIns="219425" lIns="438875" spcFirstLastPara="1" rIns="438875" wrap="square" tIns="219425"/>
          <a:lstStyle>
            <a:lvl1pPr indent="-958850" lvl="0" marL="457200" marR="0" rtl="0" algn="l">
              <a:spcBef>
                <a:spcPts val="2300"/>
              </a:spcBef>
              <a:spcAft>
                <a:spcPts val="0"/>
              </a:spcAft>
              <a:buClr>
                <a:schemeClr val="dk1"/>
              </a:buClr>
              <a:buSzPts val="11500"/>
              <a:buFont typeface="Arial"/>
              <a:buChar char="•"/>
              <a:defRPr b="0" i="0" sz="11500" u="none" cap="none" strike="noStrike">
                <a:solidFill>
                  <a:schemeClr val="dk1"/>
                </a:solidFill>
                <a:latin typeface="Calibri"/>
                <a:ea typeface="Calibri"/>
                <a:cs typeface="Calibri"/>
                <a:sym typeface="Calibri"/>
              </a:defRPr>
            </a:lvl1pPr>
            <a:lvl2pPr indent="-838200" lvl="1" marL="9144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2pPr>
            <a:lvl3pPr indent="-774700" lvl="2" marL="1371600" marR="0" rtl="0" algn="l">
              <a:spcBef>
                <a:spcPts val="1720"/>
              </a:spcBef>
              <a:spcAft>
                <a:spcPts val="0"/>
              </a:spcAft>
              <a:buClr>
                <a:schemeClr val="dk1"/>
              </a:buClr>
              <a:buSzPts val="8600"/>
              <a:buFont typeface="Arial"/>
              <a:buChar char="•"/>
              <a:defRPr b="0" i="0" sz="8600" u="none" cap="none" strike="noStrike">
                <a:solidFill>
                  <a:schemeClr val="dk1"/>
                </a:solidFill>
                <a:latin typeface="Calibri"/>
                <a:ea typeface="Calibri"/>
                <a:cs typeface="Calibri"/>
                <a:sym typeface="Calibri"/>
              </a:defRPr>
            </a:lvl3pPr>
            <a:lvl4pPr indent="-711200" lvl="3" marL="1828800" marR="0" rtl="0" algn="l">
              <a:spcBef>
                <a:spcPts val="1520"/>
              </a:spcBef>
              <a:spcAft>
                <a:spcPts val="0"/>
              </a:spcAft>
              <a:buClr>
                <a:schemeClr val="dk1"/>
              </a:buClr>
              <a:buSzPts val="7600"/>
              <a:buFont typeface="Arial"/>
              <a:buChar char="–"/>
              <a:defRPr b="0" i="0" sz="7600" u="none" cap="none" strike="noStrike">
                <a:solidFill>
                  <a:schemeClr val="dk1"/>
                </a:solidFill>
                <a:latin typeface="Calibri"/>
                <a:ea typeface="Calibri"/>
                <a:cs typeface="Calibri"/>
                <a:sym typeface="Calibri"/>
              </a:defRPr>
            </a:lvl4pPr>
            <a:lvl5pPr indent="-711200" lvl="4" marL="2286000" marR="0" rtl="0" algn="l">
              <a:spcBef>
                <a:spcPts val="1520"/>
              </a:spcBef>
              <a:spcAft>
                <a:spcPts val="0"/>
              </a:spcAft>
              <a:buClr>
                <a:schemeClr val="dk1"/>
              </a:buClr>
              <a:buSzPts val="7600"/>
              <a:buFont typeface="Arial"/>
              <a:buChar char="»"/>
              <a:defRPr b="0" i="0" sz="7600" u="none" cap="none" strike="noStrike">
                <a:solidFill>
                  <a:schemeClr val="dk1"/>
                </a:solidFill>
                <a:latin typeface="Calibri"/>
                <a:ea typeface="Calibri"/>
                <a:cs typeface="Calibri"/>
                <a:sym typeface="Calibri"/>
              </a:defRPr>
            </a:lvl5pPr>
            <a:lvl6pPr indent="-711200" lvl="5" marL="2743200" marR="0" rtl="0" algn="l">
              <a:spcBef>
                <a:spcPts val="1520"/>
              </a:spcBef>
              <a:spcAft>
                <a:spcPts val="0"/>
              </a:spcAft>
              <a:buClr>
                <a:schemeClr val="dk1"/>
              </a:buClr>
              <a:buSzPts val="7600"/>
              <a:buFont typeface="Arial"/>
              <a:buChar char="•"/>
              <a:defRPr b="0" i="0" sz="7600" u="none" cap="none" strike="noStrike">
                <a:solidFill>
                  <a:schemeClr val="dk1"/>
                </a:solidFill>
                <a:latin typeface="Calibri"/>
                <a:ea typeface="Calibri"/>
                <a:cs typeface="Calibri"/>
                <a:sym typeface="Calibri"/>
              </a:defRPr>
            </a:lvl6pPr>
            <a:lvl7pPr indent="-711200" lvl="6" marL="3200400" marR="0" rtl="0" algn="l">
              <a:spcBef>
                <a:spcPts val="1520"/>
              </a:spcBef>
              <a:spcAft>
                <a:spcPts val="0"/>
              </a:spcAft>
              <a:buClr>
                <a:schemeClr val="dk1"/>
              </a:buClr>
              <a:buSzPts val="7600"/>
              <a:buFont typeface="Arial"/>
              <a:buChar char="•"/>
              <a:defRPr b="0" i="0" sz="7600" u="none" cap="none" strike="noStrike">
                <a:solidFill>
                  <a:schemeClr val="dk1"/>
                </a:solidFill>
                <a:latin typeface="Calibri"/>
                <a:ea typeface="Calibri"/>
                <a:cs typeface="Calibri"/>
                <a:sym typeface="Calibri"/>
              </a:defRPr>
            </a:lvl7pPr>
            <a:lvl8pPr indent="-711200" lvl="7" marL="3657600" marR="0" rtl="0" algn="l">
              <a:spcBef>
                <a:spcPts val="1520"/>
              </a:spcBef>
              <a:spcAft>
                <a:spcPts val="0"/>
              </a:spcAft>
              <a:buClr>
                <a:schemeClr val="dk1"/>
              </a:buClr>
              <a:buSzPts val="7600"/>
              <a:buFont typeface="Arial"/>
              <a:buChar char="•"/>
              <a:defRPr b="0" i="0" sz="7600" u="none" cap="none" strike="noStrike">
                <a:solidFill>
                  <a:schemeClr val="dk1"/>
                </a:solidFill>
                <a:latin typeface="Calibri"/>
                <a:ea typeface="Calibri"/>
                <a:cs typeface="Calibri"/>
                <a:sym typeface="Calibri"/>
              </a:defRPr>
            </a:lvl8pPr>
            <a:lvl9pPr indent="-711200" lvl="8" marL="4114800" marR="0" rtl="0" algn="l">
              <a:spcBef>
                <a:spcPts val="1520"/>
              </a:spcBef>
              <a:spcAft>
                <a:spcPts val="0"/>
              </a:spcAft>
              <a:buClr>
                <a:schemeClr val="dk1"/>
              </a:buClr>
              <a:buSzPts val="7600"/>
              <a:buFont typeface="Arial"/>
              <a:buChar char="•"/>
              <a:defRPr b="0" i="0" sz="7600" u="none" cap="none" strike="noStrike">
                <a:solidFill>
                  <a:schemeClr val="dk1"/>
                </a:solidFill>
                <a:latin typeface="Calibri"/>
                <a:ea typeface="Calibri"/>
                <a:cs typeface="Calibri"/>
                <a:sym typeface="Calibri"/>
              </a:defRPr>
            </a:lvl9pPr>
          </a:lstStyle>
          <a:p/>
        </p:txBody>
      </p:sp>
      <p:sp>
        <p:nvSpPr>
          <p:cNvPr id="40" name="Shape 40"/>
          <p:cNvSpPr txBox="1"/>
          <p:nvPr>
            <p:ph idx="3" type="body"/>
          </p:nvPr>
        </p:nvSpPr>
        <p:spPr>
          <a:xfrm>
            <a:off x="22296122" y="7368544"/>
            <a:ext cx="19400519" cy="3070857"/>
          </a:xfrm>
          <a:prstGeom prst="rect">
            <a:avLst/>
          </a:prstGeom>
          <a:noFill/>
          <a:ln>
            <a:noFill/>
          </a:ln>
        </p:spPr>
        <p:txBody>
          <a:bodyPr anchorCtr="0" anchor="b" bIns="219425" lIns="438875" spcFirstLastPara="1" rIns="438875" wrap="square" tIns="219425"/>
          <a:lstStyle>
            <a:lvl1pPr indent="-228600" lvl="0" marL="457200" marR="0" rtl="0" algn="l">
              <a:spcBef>
                <a:spcPts val="2300"/>
              </a:spcBef>
              <a:spcAft>
                <a:spcPts val="0"/>
              </a:spcAft>
              <a:buClr>
                <a:schemeClr val="dk1"/>
              </a:buClr>
              <a:buSzPts val="11500"/>
              <a:buFont typeface="Arial"/>
              <a:buNone/>
              <a:defRPr b="1" i="0" sz="11500" u="none" cap="none" strike="noStrike">
                <a:solidFill>
                  <a:schemeClr val="dk1"/>
                </a:solidFill>
                <a:latin typeface="Calibri"/>
                <a:ea typeface="Calibri"/>
                <a:cs typeface="Calibri"/>
                <a:sym typeface="Calibri"/>
              </a:defRPr>
            </a:lvl1pPr>
            <a:lvl2pPr indent="-228600" lvl="1" marL="914400" marR="0" rtl="0" algn="l">
              <a:spcBef>
                <a:spcPts val="1920"/>
              </a:spcBef>
              <a:spcAft>
                <a:spcPts val="0"/>
              </a:spcAft>
              <a:buClr>
                <a:schemeClr val="dk1"/>
              </a:buClr>
              <a:buSzPts val="9600"/>
              <a:buFont typeface="Arial"/>
              <a:buNone/>
              <a:defRPr b="1" i="0" sz="9600" u="none" cap="none" strike="noStrike">
                <a:solidFill>
                  <a:schemeClr val="dk1"/>
                </a:solidFill>
                <a:latin typeface="Calibri"/>
                <a:ea typeface="Calibri"/>
                <a:cs typeface="Calibri"/>
                <a:sym typeface="Calibri"/>
              </a:defRPr>
            </a:lvl2pPr>
            <a:lvl3pPr indent="-228600" lvl="2" marL="1371600" marR="0" rtl="0" algn="l">
              <a:spcBef>
                <a:spcPts val="1720"/>
              </a:spcBef>
              <a:spcAft>
                <a:spcPts val="0"/>
              </a:spcAft>
              <a:buClr>
                <a:schemeClr val="dk1"/>
              </a:buClr>
              <a:buSzPts val="8600"/>
              <a:buFont typeface="Arial"/>
              <a:buNone/>
              <a:defRPr b="1" i="0" sz="8600" u="none" cap="none" strike="noStrike">
                <a:solidFill>
                  <a:schemeClr val="dk1"/>
                </a:solidFill>
                <a:latin typeface="Calibri"/>
                <a:ea typeface="Calibri"/>
                <a:cs typeface="Calibri"/>
                <a:sym typeface="Calibri"/>
              </a:defRPr>
            </a:lvl3pPr>
            <a:lvl4pPr indent="-228600" lvl="3" marL="1828800" marR="0" rtl="0" algn="l">
              <a:spcBef>
                <a:spcPts val="1520"/>
              </a:spcBef>
              <a:spcAft>
                <a:spcPts val="0"/>
              </a:spcAft>
              <a:buClr>
                <a:schemeClr val="dk1"/>
              </a:buClr>
              <a:buSzPts val="7600"/>
              <a:buFont typeface="Arial"/>
              <a:buNone/>
              <a:defRPr b="1" i="0" sz="7600" u="none" cap="none" strike="noStrike">
                <a:solidFill>
                  <a:schemeClr val="dk1"/>
                </a:solidFill>
                <a:latin typeface="Calibri"/>
                <a:ea typeface="Calibri"/>
                <a:cs typeface="Calibri"/>
                <a:sym typeface="Calibri"/>
              </a:defRPr>
            </a:lvl4pPr>
            <a:lvl5pPr indent="-228600" lvl="4" marL="2286000" marR="0" rtl="0" algn="l">
              <a:spcBef>
                <a:spcPts val="1520"/>
              </a:spcBef>
              <a:spcAft>
                <a:spcPts val="0"/>
              </a:spcAft>
              <a:buClr>
                <a:schemeClr val="dk1"/>
              </a:buClr>
              <a:buSzPts val="7600"/>
              <a:buFont typeface="Arial"/>
              <a:buNone/>
              <a:defRPr b="1" i="0" sz="7600" u="none" cap="none" strike="noStrike">
                <a:solidFill>
                  <a:schemeClr val="dk1"/>
                </a:solidFill>
                <a:latin typeface="Calibri"/>
                <a:ea typeface="Calibri"/>
                <a:cs typeface="Calibri"/>
                <a:sym typeface="Calibri"/>
              </a:defRPr>
            </a:lvl5pPr>
            <a:lvl6pPr indent="-228600" lvl="5" marL="2743200" marR="0" rtl="0" algn="l">
              <a:spcBef>
                <a:spcPts val="1520"/>
              </a:spcBef>
              <a:spcAft>
                <a:spcPts val="0"/>
              </a:spcAft>
              <a:buClr>
                <a:schemeClr val="dk1"/>
              </a:buClr>
              <a:buSzPts val="7600"/>
              <a:buFont typeface="Arial"/>
              <a:buNone/>
              <a:defRPr b="1" i="0" sz="7600" u="none" cap="none" strike="noStrike">
                <a:solidFill>
                  <a:schemeClr val="dk1"/>
                </a:solidFill>
                <a:latin typeface="Calibri"/>
                <a:ea typeface="Calibri"/>
                <a:cs typeface="Calibri"/>
                <a:sym typeface="Calibri"/>
              </a:defRPr>
            </a:lvl6pPr>
            <a:lvl7pPr indent="-228600" lvl="6" marL="3200400" marR="0" rtl="0" algn="l">
              <a:spcBef>
                <a:spcPts val="1520"/>
              </a:spcBef>
              <a:spcAft>
                <a:spcPts val="0"/>
              </a:spcAft>
              <a:buClr>
                <a:schemeClr val="dk1"/>
              </a:buClr>
              <a:buSzPts val="7600"/>
              <a:buFont typeface="Arial"/>
              <a:buNone/>
              <a:defRPr b="1" i="0" sz="7600" u="none" cap="none" strike="noStrike">
                <a:solidFill>
                  <a:schemeClr val="dk1"/>
                </a:solidFill>
                <a:latin typeface="Calibri"/>
                <a:ea typeface="Calibri"/>
                <a:cs typeface="Calibri"/>
                <a:sym typeface="Calibri"/>
              </a:defRPr>
            </a:lvl7pPr>
            <a:lvl8pPr indent="-228600" lvl="7" marL="3657600" marR="0" rtl="0" algn="l">
              <a:spcBef>
                <a:spcPts val="1520"/>
              </a:spcBef>
              <a:spcAft>
                <a:spcPts val="0"/>
              </a:spcAft>
              <a:buClr>
                <a:schemeClr val="dk1"/>
              </a:buClr>
              <a:buSzPts val="7600"/>
              <a:buFont typeface="Arial"/>
              <a:buNone/>
              <a:defRPr b="1" i="0" sz="7600" u="none" cap="none" strike="noStrike">
                <a:solidFill>
                  <a:schemeClr val="dk1"/>
                </a:solidFill>
                <a:latin typeface="Calibri"/>
                <a:ea typeface="Calibri"/>
                <a:cs typeface="Calibri"/>
                <a:sym typeface="Calibri"/>
              </a:defRPr>
            </a:lvl8pPr>
            <a:lvl9pPr indent="-228600" lvl="8" marL="4114800" marR="0" rtl="0" algn="l">
              <a:spcBef>
                <a:spcPts val="1520"/>
              </a:spcBef>
              <a:spcAft>
                <a:spcPts val="0"/>
              </a:spcAft>
              <a:buClr>
                <a:schemeClr val="dk1"/>
              </a:buClr>
              <a:buSzPts val="7600"/>
              <a:buFont typeface="Arial"/>
              <a:buNone/>
              <a:defRPr b="1" i="0" sz="7600" u="none" cap="none" strike="noStrike">
                <a:solidFill>
                  <a:schemeClr val="dk1"/>
                </a:solidFill>
                <a:latin typeface="Calibri"/>
                <a:ea typeface="Calibri"/>
                <a:cs typeface="Calibri"/>
                <a:sym typeface="Calibri"/>
              </a:defRPr>
            </a:lvl9pPr>
          </a:lstStyle>
          <a:p/>
        </p:txBody>
      </p:sp>
      <p:sp>
        <p:nvSpPr>
          <p:cNvPr id="41" name="Shape 41"/>
          <p:cNvSpPr txBox="1"/>
          <p:nvPr>
            <p:ph idx="4" type="body"/>
          </p:nvPr>
        </p:nvSpPr>
        <p:spPr>
          <a:xfrm>
            <a:off x="22296122" y="10439401"/>
            <a:ext cx="19400519" cy="18966183"/>
          </a:xfrm>
          <a:prstGeom prst="rect">
            <a:avLst/>
          </a:prstGeom>
          <a:noFill/>
          <a:ln>
            <a:noFill/>
          </a:ln>
        </p:spPr>
        <p:txBody>
          <a:bodyPr anchorCtr="0" anchor="t" bIns="219425" lIns="438875" spcFirstLastPara="1" rIns="438875" wrap="square" tIns="219425"/>
          <a:lstStyle>
            <a:lvl1pPr indent="-958850" lvl="0" marL="457200" marR="0" rtl="0" algn="l">
              <a:spcBef>
                <a:spcPts val="2300"/>
              </a:spcBef>
              <a:spcAft>
                <a:spcPts val="0"/>
              </a:spcAft>
              <a:buClr>
                <a:schemeClr val="dk1"/>
              </a:buClr>
              <a:buSzPts val="11500"/>
              <a:buFont typeface="Arial"/>
              <a:buChar char="•"/>
              <a:defRPr b="0" i="0" sz="11500" u="none" cap="none" strike="noStrike">
                <a:solidFill>
                  <a:schemeClr val="dk1"/>
                </a:solidFill>
                <a:latin typeface="Calibri"/>
                <a:ea typeface="Calibri"/>
                <a:cs typeface="Calibri"/>
                <a:sym typeface="Calibri"/>
              </a:defRPr>
            </a:lvl1pPr>
            <a:lvl2pPr indent="-838200" lvl="1" marL="9144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2pPr>
            <a:lvl3pPr indent="-774700" lvl="2" marL="1371600" marR="0" rtl="0" algn="l">
              <a:spcBef>
                <a:spcPts val="1720"/>
              </a:spcBef>
              <a:spcAft>
                <a:spcPts val="0"/>
              </a:spcAft>
              <a:buClr>
                <a:schemeClr val="dk1"/>
              </a:buClr>
              <a:buSzPts val="8600"/>
              <a:buFont typeface="Arial"/>
              <a:buChar char="•"/>
              <a:defRPr b="0" i="0" sz="8600" u="none" cap="none" strike="noStrike">
                <a:solidFill>
                  <a:schemeClr val="dk1"/>
                </a:solidFill>
                <a:latin typeface="Calibri"/>
                <a:ea typeface="Calibri"/>
                <a:cs typeface="Calibri"/>
                <a:sym typeface="Calibri"/>
              </a:defRPr>
            </a:lvl3pPr>
            <a:lvl4pPr indent="-711200" lvl="3" marL="1828800" marR="0" rtl="0" algn="l">
              <a:spcBef>
                <a:spcPts val="1520"/>
              </a:spcBef>
              <a:spcAft>
                <a:spcPts val="0"/>
              </a:spcAft>
              <a:buClr>
                <a:schemeClr val="dk1"/>
              </a:buClr>
              <a:buSzPts val="7600"/>
              <a:buFont typeface="Arial"/>
              <a:buChar char="–"/>
              <a:defRPr b="0" i="0" sz="7600" u="none" cap="none" strike="noStrike">
                <a:solidFill>
                  <a:schemeClr val="dk1"/>
                </a:solidFill>
                <a:latin typeface="Calibri"/>
                <a:ea typeface="Calibri"/>
                <a:cs typeface="Calibri"/>
                <a:sym typeface="Calibri"/>
              </a:defRPr>
            </a:lvl4pPr>
            <a:lvl5pPr indent="-711200" lvl="4" marL="2286000" marR="0" rtl="0" algn="l">
              <a:spcBef>
                <a:spcPts val="1520"/>
              </a:spcBef>
              <a:spcAft>
                <a:spcPts val="0"/>
              </a:spcAft>
              <a:buClr>
                <a:schemeClr val="dk1"/>
              </a:buClr>
              <a:buSzPts val="7600"/>
              <a:buFont typeface="Arial"/>
              <a:buChar char="»"/>
              <a:defRPr b="0" i="0" sz="7600" u="none" cap="none" strike="noStrike">
                <a:solidFill>
                  <a:schemeClr val="dk1"/>
                </a:solidFill>
                <a:latin typeface="Calibri"/>
                <a:ea typeface="Calibri"/>
                <a:cs typeface="Calibri"/>
                <a:sym typeface="Calibri"/>
              </a:defRPr>
            </a:lvl5pPr>
            <a:lvl6pPr indent="-711200" lvl="5" marL="2743200" marR="0" rtl="0" algn="l">
              <a:spcBef>
                <a:spcPts val="1520"/>
              </a:spcBef>
              <a:spcAft>
                <a:spcPts val="0"/>
              </a:spcAft>
              <a:buClr>
                <a:schemeClr val="dk1"/>
              </a:buClr>
              <a:buSzPts val="7600"/>
              <a:buFont typeface="Arial"/>
              <a:buChar char="•"/>
              <a:defRPr b="0" i="0" sz="7600" u="none" cap="none" strike="noStrike">
                <a:solidFill>
                  <a:schemeClr val="dk1"/>
                </a:solidFill>
                <a:latin typeface="Calibri"/>
                <a:ea typeface="Calibri"/>
                <a:cs typeface="Calibri"/>
                <a:sym typeface="Calibri"/>
              </a:defRPr>
            </a:lvl6pPr>
            <a:lvl7pPr indent="-711200" lvl="6" marL="3200400" marR="0" rtl="0" algn="l">
              <a:spcBef>
                <a:spcPts val="1520"/>
              </a:spcBef>
              <a:spcAft>
                <a:spcPts val="0"/>
              </a:spcAft>
              <a:buClr>
                <a:schemeClr val="dk1"/>
              </a:buClr>
              <a:buSzPts val="7600"/>
              <a:buFont typeface="Arial"/>
              <a:buChar char="•"/>
              <a:defRPr b="0" i="0" sz="7600" u="none" cap="none" strike="noStrike">
                <a:solidFill>
                  <a:schemeClr val="dk1"/>
                </a:solidFill>
                <a:latin typeface="Calibri"/>
                <a:ea typeface="Calibri"/>
                <a:cs typeface="Calibri"/>
                <a:sym typeface="Calibri"/>
              </a:defRPr>
            </a:lvl7pPr>
            <a:lvl8pPr indent="-711200" lvl="7" marL="3657600" marR="0" rtl="0" algn="l">
              <a:spcBef>
                <a:spcPts val="1520"/>
              </a:spcBef>
              <a:spcAft>
                <a:spcPts val="0"/>
              </a:spcAft>
              <a:buClr>
                <a:schemeClr val="dk1"/>
              </a:buClr>
              <a:buSzPts val="7600"/>
              <a:buFont typeface="Arial"/>
              <a:buChar char="•"/>
              <a:defRPr b="0" i="0" sz="7600" u="none" cap="none" strike="noStrike">
                <a:solidFill>
                  <a:schemeClr val="dk1"/>
                </a:solidFill>
                <a:latin typeface="Calibri"/>
                <a:ea typeface="Calibri"/>
                <a:cs typeface="Calibri"/>
                <a:sym typeface="Calibri"/>
              </a:defRPr>
            </a:lvl8pPr>
            <a:lvl9pPr indent="-711200" lvl="8" marL="4114800" marR="0" rtl="0" algn="l">
              <a:spcBef>
                <a:spcPts val="1520"/>
              </a:spcBef>
              <a:spcAft>
                <a:spcPts val="0"/>
              </a:spcAft>
              <a:buClr>
                <a:schemeClr val="dk1"/>
              </a:buClr>
              <a:buSzPts val="7600"/>
              <a:buFont typeface="Arial"/>
              <a:buChar char="•"/>
              <a:defRPr b="0" i="0" sz="7600" u="none" cap="none" strike="noStrike">
                <a:solidFill>
                  <a:schemeClr val="dk1"/>
                </a:solidFill>
                <a:latin typeface="Calibri"/>
                <a:ea typeface="Calibri"/>
                <a:cs typeface="Calibri"/>
                <a:sym typeface="Calibri"/>
              </a:defRPr>
            </a:lvl9pPr>
          </a:lstStyle>
          <a:p/>
        </p:txBody>
      </p:sp>
      <p:sp>
        <p:nvSpPr>
          <p:cNvPr id="42" name="Shape 42"/>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marR="0" rtl="0" algn="l">
              <a:spcBef>
                <a:spcPts val="0"/>
              </a:spcBef>
              <a:spcAft>
                <a:spcPts val="0"/>
              </a:spcAft>
              <a:buSzPts val="1400"/>
              <a:buNone/>
              <a:defRPr sz="5700">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43" name="Shape 43"/>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SzPts val="1400"/>
              <a:buNone/>
              <a:defRPr sz="5700">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44" name="Shape 44"/>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marR="0" rtl="0" algn="r">
              <a:spcBef>
                <a:spcPts val="0"/>
              </a:spcBef>
              <a:buNone/>
              <a:defRPr sz="5700">
                <a:solidFill>
                  <a:srgbClr val="888888"/>
                </a:solidFill>
                <a:latin typeface="Calibri"/>
                <a:ea typeface="Calibri"/>
                <a:cs typeface="Calibri"/>
                <a:sym typeface="Calibri"/>
              </a:defRPr>
            </a:lvl1pPr>
            <a:lvl2pPr indent="0" lvl="1" marL="0" marR="0" rtl="0" algn="r">
              <a:spcBef>
                <a:spcPts val="0"/>
              </a:spcBef>
              <a:buNone/>
              <a:defRPr sz="5700">
                <a:solidFill>
                  <a:srgbClr val="888888"/>
                </a:solidFill>
                <a:latin typeface="Calibri"/>
                <a:ea typeface="Calibri"/>
                <a:cs typeface="Calibri"/>
                <a:sym typeface="Calibri"/>
              </a:defRPr>
            </a:lvl2pPr>
            <a:lvl3pPr indent="0" lvl="2" marL="0" marR="0" rtl="0" algn="r">
              <a:spcBef>
                <a:spcPts val="0"/>
              </a:spcBef>
              <a:buNone/>
              <a:defRPr sz="5700">
                <a:solidFill>
                  <a:srgbClr val="888888"/>
                </a:solidFill>
                <a:latin typeface="Calibri"/>
                <a:ea typeface="Calibri"/>
                <a:cs typeface="Calibri"/>
                <a:sym typeface="Calibri"/>
              </a:defRPr>
            </a:lvl3pPr>
            <a:lvl4pPr indent="0" lvl="3" marL="0" marR="0" rtl="0" algn="r">
              <a:spcBef>
                <a:spcPts val="0"/>
              </a:spcBef>
              <a:buNone/>
              <a:defRPr sz="5700">
                <a:solidFill>
                  <a:srgbClr val="888888"/>
                </a:solidFill>
                <a:latin typeface="Calibri"/>
                <a:ea typeface="Calibri"/>
                <a:cs typeface="Calibri"/>
                <a:sym typeface="Calibri"/>
              </a:defRPr>
            </a:lvl4pPr>
            <a:lvl5pPr indent="0" lvl="4" marL="0" marR="0" rtl="0" algn="r">
              <a:spcBef>
                <a:spcPts val="0"/>
              </a:spcBef>
              <a:buNone/>
              <a:defRPr sz="5700">
                <a:solidFill>
                  <a:srgbClr val="888888"/>
                </a:solidFill>
                <a:latin typeface="Calibri"/>
                <a:ea typeface="Calibri"/>
                <a:cs typeface="Calibri"/>
                <a:sym typeface="Calibri"/>
              </a:defRPr>
            </a:lvl5pPr>
            <a:lvl6pPr indent="0" lvl="5" marL="0" marR="0" rtl="0" algn="r">
              <a:spcBef>
                <a:spcPts val="0"/>
              </a:spcBef>
              <a:buNone/>
              <a:defRPr sz="5700">
                <a:solidFill>
                  <a:srgbClr val="888888"/>
                </a:solidFill>
                <a:latin typeface="Calibri"/>
                <a:ea typeface="Calibri"/>
                <a:cs typeface="Calibri"/>
                <a:sym typeface="Calibri"/>
              </a:defRPr>
            </a:lvl6pPr>
            <a:lvl7pPr indent="0" lvl="6" marL="0" marR="0" rtl="0" algn="r">
              <a:spcBef>
                <a:spcPts val="0"/>
              </a:spcBef>
              <a:buNone/>
              <a:defRPr sz="5700">
                <a:solidFill>
                  <a:srgbClr val="888888"/>
                </a:solidFill>
                <a:latin typeface="Calibri"/>
                <a:ea typeface="Calibri"/>
                <a:cs typeface="Calibri"/>
                <a:sym typeface="Calibri"/>
              </a:defRPr>
            </a:lvl7pPr>
            <a:lvl8pPr indent="0" lvl="7" marL="0" marR="0" rtl="0" algn="r">
              <a:spcBef>
                <a:spcPts val="0"/>
              </a:spcBef>
              <a:buNone/>
              <a:defRPr sz="5700">
                <a:solidFill>
                  <a:srgbClr val="888888"/>
                </a:solidFill>
                <a:latin typeface="Calibri"/>
                <a:ea typeface="Calibri"/>
                <a:cs typeface="Calibri"/>
                <a:sym typeface="Calibri"/>
              </a:defRPr>
            </a:lvl8pPr>
            <a:lvl9pPr indent="0" lvl="8" marL="0" marR="0" rtl="0" algn="r">
              <a:spcBef>
                <a:spcPts val="0"/>
              </a:spcBef>
              <a:buNone/>
              <a:defRPr sz="57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5" name="Shape 45"/>
        <p:cNvGrpSpPr/>
        <p:nvPr/>
      </p:nvGrpSpPr>
      <p:grpSpPr>
        <a:xfrm>
          <a:off x="0" y="0"/>
          <a:ext cx="0" cy="0"/>
          <a:chOff x="0" y="0"/>
          <a:chExt cx="0" cy="0"/>
        </a:xfrm>
      </p:grpSpPr>
      <p:sp>
        <p:nvSpPr>
          <p:cNvPr id="46" name="Shape 46"/>
          <p:cNvSpPr txBox="1"/>
          <p:nvPr>
            <p:ph type="title"/>
          </p:nvPr>
        </p:nvSpPr>
        <p:spPr>
          <a:xfrm>
            <a:off x="2194560" y="1318263"/>
            <a:ext cx="39502081" cy="548640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Clr>
                <a:schemeClr val="dk1"/>
              </a:buClr>
              <a:buSzPts val="21100"/>
              <a:buFont typeface="Calibri"/>
              <a:buNone/>
              <a:defRPr b="0" i="0" sz="21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7" name="Shape 47"/>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marR="0" rtl="0" algn="l">
              <a:spcBef>
                <a:spcPts val="0"/>
              </a:spcBef>
              <a:spcAft>
                <a:spcPts val="0"/>
              </a:spcAft>
              <a:buSzPts val="1400"/>
              <a:buNone/>
              <a:defRPr sz="5700">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48" name="Shape 48"/>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SzPts val="1400"/>
              <a:buNone/>
              <a:defRPr sz="5700">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49" name="Shape 49"/>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marR="0" rtl="0" algn="r">
              <a:spcBef>
                <a:spcPts val="0"/>
              </a:spcBef>
              <a:buNone/>
              <a:defRPr sz="5700">
                <a:solidFill>
                  <a:srgbClr val="888888"/>
                </a:solidFill>
                <a:latin typeface="Calibri"/>
                <a:ea typeface="Calibri"/>
                <a:cs typeface="Calibri"/>
                <a:sym typeface="Calibri"/>
              </a:defRPr>
            </a:lvl1pPr>
            <a:lvl2pPr indent="0" lvl="1" marL="0" marR="0" rtl="0" algn="r">
              <a:spcBef>
                <a:spcPts val="0"/>
              </a:spcBef>
              <a:buNone/>
              <a:defRPr sz="5700">
                <a:solidFill>
                  <a:srgbClr val="888888"/>
                </a:solidFill>
                <a:latin typeface="Calibri"/>
                <a:ea typeface="Calibri"/>
                <a:cs typeface="Calibri"/>
                <a:sym typeface="Calibri"/>
              </a:defRPr>
            </a:lvl2pPr>
            <a:lvl3pPr indent="0" lvl="2" marL="0" marR="0" rtl="0" algn="r">
              <a:spcBef>
                <a:spcPts val="0"/>
              </a:spcBef>
              <a:buNone/>
              <a:defRPr sz="5700">
                <a:solidFill>
                  <a:srgbClr val="888888"/>
                </a:solidFill>
                <a:latin typeface="Calibri"/>
                <a:ea typeface="Calibri"/>
                <a:cs typeface="Calibri"/>
                <a:sym typeface="Calibri"/>
              </a:defRPr>
            </a:lvl3pPr>
            <a:lvl4pPr indent="0" lvl="3" marL="0" marR="0" rtl="0" algn="r">
              <a:spcBef>
                <a:spcPts val="0"/>
              </a:spcBef>
              <a:buNone/>
              <a:defRPr sz="5700">
                <a:solidFill>
                  <a:srgbClr val="888888"/>
                </a:solidFill>
                <a:latin typeface="Calibri"/>
                <a:ea typeface="Calibri"/>
                <a:cs typeface="Calibri"/>
                <a:sym typeface="Calibri"/>
              </a:defRPr>
            </a:lvl4pPr>
            <a:lvl5pPr indent="0" lvl="4" marL="0" marR="0" rtl="0" algn="r">
              <a:spcBef>
                <a:spcPts val="0"/>
              </a:spcBef>
              <a:buNone/>
              <a:defRPr sz="5700">
                <a:solidFill>
                  <a:srgbClr val="888888"/>
                </a:solidFill>
                <a:latin typeface="Calibri"/>
                <a:ea typeface="Calibri"/>
                <a:cs typeface="Calibri"/>
                <a:sym typeface="Calibri"/>
              </a:defRPr>
            </a:lvl5pPr>
            <a:lvl6pPr indent="0" lvl="5" marL="0" marR="0" rtl="0" algn="r">
              <a:spcBef>
                <a:spcPts val="0"/>
              </a:spcBef>
              <a:buNone/>
              <a:defRPr sz="5700">
                <a:solidFill>
                  <a:srgbClr val="888888"/>
                </a:solidFill>
                <a:latin typeface="Calibri"/>
                <a:ea typeface="Calibri"/>
                <a:cs typeface="Calibri"/>
                <a:sym typeface="Calibri"/>
              </a:defRPr>
            </a:lvl6pPr>
            <a:lvl7pPr indent="0" lvl="6" marL="0" marR="0" rtl="0" algn="r">
              <a:spcBef>
                <a:spcPts val="0"/>
              </a:spcBef>
              <a:buNone/>
              <a:defRPr sz="5700">
                <a:solidFill>
                  <a:srgbClr val="888888"/>
                </a:solidFill>
                <a:latin typeface="Calibri"/>
                <a:ea typeface="Calibri"/>
                <a:cs typeface="Calibri"/>
                <a:sym typeface="Calibri"/>
              </a:defRPr>
            </a:lvl7pPr>
            <a:lvl8pPr indent="0" lvl="7" marL="0" marR="0" rtl="0" algn="r">
              <a:spcBef>
                <a:spcPts val="0"/>
              </a:spcBef>
              <a:buNone/>
              <a:defRPr sz="5700">
                <a:solidFill>
                  <a:srgbClr val="888888"/>
                </a:solidFill>
                <a:latin typeface="Calibri"/>
                <a:ea typeface="Calibri"/>
                <a:cs typeface="Calibri"/>
                <a:sym typeface="Calibri"/>
              </a:defRPr>
            </a:lvl8pPr>
            <a:lvl9pPr indent="0" lvl="8" marL="0" marR="0" rtl="0" algn="r">
              <a:spcBef>
                <a:spcPts val="0"/>
              </a:spcBef>
              <a:buNone/>
              <a:defRPr sz="57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0" name="Shape 50"/>
        <p:cNvGrpSpPr/>
        <p:nvPr/>
      </p:nvGrpSpPr>
      <p:grpSpPr>
        <a:xfrm>
          <a:off x="0" y="0"/>
          <a:ext cx="0" cy="0"/>
          <a:chOff x="0" y="0"/>
          <a:chExt cx="0" cy="0"/>
        </a:xfrm>
      </p:grpSpPr>
      <p:sp>
        <p:nvSpPr>
          <p:cNvPr id="51" name="Shape 51"/>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marR="0" rtl="0" algn="l">
              <a:spcBef>
                <a:spcPts val="0"/>
              </a:spcBef>
              <a:spcAft>
                <a:spcPts val="0"/>
              </a:spcAft>
              <a:buSzPts val="1400"/>
              <a:buNone/>
              <a:defRPr sz="5700">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52" name="Shape 52"/>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SzPts val="1400"/>
              <a:buNone/>
              <a:defRPr sz="5700">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53" name="Shape 53"/>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marR="0" rtl="0" algn="r">
              <a:spcBef>
                <a:spcPts val="0"/>
              </a:spcBef>
              <a:buNone/>
              <a:defRPr sz="5700">
                <a:solidFill>
                  <a:srgbClr val="888888"/>
                </a:solidFill>
                <a:latin typeface="Calibri"/>
                <a:ea typeface="Calibri"/>
                <a:cs typeface="Calibri"/>
                <a:sym typeface="Calibri"/>
              </a:defRPr>
            </a:lvl1pPr>
            <a:lvl2pPr indent="0" lvl="1" marL="0" marR="0" rtl="0" algn="r">
              <a:spcBef>
                <a:spcPts val="0"/>
              </a:spcBef>
              <a:buNone/>
              <a:defRPr sz="5700">
                <a:solidFill>
                  <a:srgbClr val="888888"/>
                </a:solidFill>
                <a:latin typeface="Calibri"/>
                <a:ea typeface="Calibri"/>
                <a:cs typeface="Calibri"/>
                <a:sym typeface="Calibri"/>
              </a:defRPr>
            </a:lvl2pPr>
            <a:lvl3pPr indent="0" lvl="2" marL="0" marR="0" rtl="0" algn="r">
              <a:spcBef>
                <a:spcPts val="0"/>
              </a:spcBef>
              <a:buNone/>
              <a:defRPr sz="5700">
                <a:solidFill>
                  <a:srgbClr val="888888"/>
                </a:solidFill>
                <a:latin typeface="Calibri"/>
                <a:ea typeface="Calibri"/>
                <a:cs typeface="Calibri"/>
                <a:sym typeface="Calibri"/>
              </a:defRPr>
            </a:lvl3pPr>
            <a:lvl4pPr indent="0" lvl="3" marL="0" marR="0" rtl="0" algn="r">
              <a:spcBef>
                <a:spcPts val="0"/>
              </a:spcBef>
              <a:buNone/>
              <a:defRPr sz="5700">
                <a:solidFill>
                  <a:srgbClr val="888888"/>
                </a:solidFill>
                <a:latin typeface="Calibri"/>
                <a:ea typeface="Calibri"/>
                <a:cs typeface="Calibri"/>
                <a:sym typeface="Calibri"/>
              </a:defRPr>
            </a:lvl4pPr>
            <a:lvl5pPr indent="0" lvl="4" marL="0" marR="0" rtl="0" algn="r">
              <a:spcBef>
                <a:spcPts val="0"/>
              </a:spcBef>
              <a:buNone/>
              <a:defRPr sz="5700">
                <a:solidFill>
                  <a:srgbClr val="888888"/>
                </a:solidFill>
                <a:latin typeface="Calibri"/>
                <a:ea typeface="Calibri"/>
                <a:cs typeface="Calibri"/>
                <a:sym typeface="Calibri"/>
              </a:defRPr>
            </a:lvl5pPr>
            <a:lvl6pPr indent="0" lvl="5" marL="0" marR="0" rtl="0" algn="r">
              <a:spcBef>
                <a:spcPts val="0"/>
              </a:spcBef>
              <a:buNone/>
              <a:defRPr sz="5700">
                <a:solidFill>
                  <a:srgbClr val="888888"/>
                </a:solidFill>
                <a:latin typeface="Calibri"/>
                <a:ea typeface="Calibri"/>
                <a:cs typeface="Calibri"/>
                <a:sym typeface="Calibri"/>
              </a:defRPr>
            </a:lvl6pPr>
            <a:lvl7pPr indent="0" lvl="6" marL="0" marR="0" rtl="0" algn="r">
              <a:spcBef>
                <a:spcPts val="0"/>
              </a:spcBef>
              <a:buNone/>
              <a:defRPr sz="5700">
                <a:solidFill>
                  <a:srgbClr val="888888"/>
                </a:solidFill>
                <a:latin typeface="Calibri"/>
                <a:ea typeface="Calibri"/>
                <a:cs typeface="Calibri"/>
                <a:sym typeface="Calibri"/>
              </a:defRPr>
            </a:lvl7pPr>
            <a:lvl8pPr indent="0" lvl="7" marL="0" marR="0" rtl="0" algn="r">
              <a:spcBef>
                <a:spcPts val="0"/>
              </a:spcBef>
              <a:buNone/>
              <a:defRPr sz="5700">
                <a:solidFill>
                  <a:srgbClr val="888888"/>
                </a:solidFill>
                <a:latin typeface="Calibri"/>
                <a:ea typeface="Calibri"/>
                <a:cs typeface="Calibri"/>
                <a:sym typeface="Calibri"/>
              </a:defRPr>
            </a:lvl8pPr>
            <a:lvl9pPr indent="0" lvl="8" marL="0" marR="0" rtl="0" algn="r">
              <a:spcBef>
                <a:spcPts val="0"/>
              </a:spcBef>
              <a:buNone/>
              <a:defRPr sz="57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4" name="Shape 54"/>
        <p:cNvGrpSpPr/>
        <p:nvPr/>
      </p:nvGrpSpPr>
      <p:grpSpPr>
        <a:xfrm>
          <a:off x="0" y="0"/>
          <a:ext cx="0" cy="0"/>
          <a:chOff x="0" y="0"/>
          <a:chExt cx="0" cy="0"/>
        </a:xfrm>
      </p:grpSpPr>
      <p:sp>
        <p:nvSpPr>
          <p:cNvPr id="55" name="Shape 55"/>
          <p:cNvSpPr txBox="1"/>
          <p:nvPr>
            <p:ph type="title"/>
          </p:nvPr>
        </p:nvSpPr>
        <p:spPr>
          <a:xfrm>
            <a:off x="2194563" y="1310640"/>
            <a:ext cx="14439902" cy="5577840"/>
          </a:xfrm>
          <a:prstGeom prst="rect">
            <a:avLst/>
          </a:prstGeom>
          <a:noFill/>
          <a:ln>
            <a:noFill/>
          </a:ln>
        </p:spPr>
        <p:txBody>
          <a:bodyPr anchorCtr="0" anchor="b" bIns="219425" lIns="438875" spcFirstLastPara="1" rIns="438875" wrap="square" tIns="219425"/>
          <a:lstStyle>
            <a:lvl1pPr lvl="0" marR="0" rtl="0" algn="l">
              <a:spcBef>
                <a:spcPts val="0"/>
              </a:spcBef>
              <a:spcAft>
                <a:spcPts val="0"/>
              </a:spcAft>
              <a:buClr>
                <a:schemeClr val="dk1"/>
              </a:buClr>
              <a:buSzPts val="9600"/>
              <a:buFont typeface="Calibri"/>
              <a:buNone/>
              <a:defRPr b="1" i="0" sz="96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6" name="Shape 56"/>
          <p:cNvSpPr txBox="1"/>
          <p:nvPr>
            <p:ph idx="1" type="body"/>
          </p:nvPr>
        </p:nvSpPr>
        <p:spPr>
          <a:xfrm>
            <a:off x="17160241" y="1310643"/>
            <a:ext cx="24536399" cy="28094942"/>
          </a:xfrm>
          <a:prstGeom prst="rect">
            <a:avLst/>
          </a:prstGeom>
          <a:noFill/>
          <a:ln>
            <a:noFill/>
          </a:ln>
        </p:spPr>
        <p:txBody>
          <a:bodyPr anchorCtr="0" anchor="t" bIns="219425" lIns="438875" spcFirstLastPara="1" rIns="438875" wrap="square" tIns="219425"/>
          <a:lstStyle>
            <a:lvl1pPr indent="-1206500" lvl="0" marL="457200" marR="0" rtl="0" algn="l">
              <a:spcBef>
                <a:spcPts val="3080"/>
              </a:spcBef>
              <a:spcAft>
                <a:spcPts val="0"/>
              </a:spcAft>
              <a:buClr>
                <a:schemeClr val="dk1"/>
              </a:buClr>
              <a:buSzPts val="15400"/>
              <a:buFont typeface="Arial"/>
              <a:buChar char="•"/>
              <a:defRPr b="0" i="0" sz="15400" u="none" cap="none" strike="noStrike">
                <a:solidFill>
                  <a:schemeClr val="dk1"/>
                </a:solidFill>
                <a:latin typeface="Calibri"/>
                <a:ea typeface="Calibri"/>
                <a:cs typeface="Calibri"/>
                <a:sym typeface="Calibri"/>
              </a:defRPr>
            </a:lvl1pPr>
            <a:lvl2pPr indent="-1085850" lvl="1" marL="914400" marR="0" rtl="0" algn="l">
              <a:spcBef>
                <a:spcPts val="2700"/>
              </a:spcBef>
              <a:spcAft>
                <a:spcPts val="0"/>
              </a:spcAft>
              <a:buClr>
                <a:schemeClr val="dk1"/>
              </a:buClr>
              <a:buSzPts val="13500"/>
              <a:buFont typeface="Arial"/>
              <a:buChar char="–"/>
              <a:defRPr b="0" i="0" sz="13500" u="none" cap="none" strike="noStrike">
                <a:solidFill>
                  <a:schemeClr val="dk1"/>
                </a:solidFill>
                <a:latin typeface="Calibri"/>
                <a:ea typeface="Calibri"/>
                <a:cs typeface="Calibri"/>
                <a:sym typeface="Calibri"/>
              </a:defRPr>
            </a:lvl2pPr>
            <a:lvl3pPr indent="-958850" lvl="2" marL="1371600" marR="0" rtl="0" algn="l">
              <a:spcBef>
                <a:spcPts val="2300"/>
              </a:spcBef>
              <a:spcAft>
                <a:spcPts val="0"/>
              </a:spcAft>
              <a:buClr>
                <a:schemeClr val="dk1"/>
              </a:buClr>
              <a:buSzPts val="11500"/>
              <a:buFont typeface="Arial"/>
              <a:buChar char="•"/>
              <a:defRPr b="0" i="0" sz="11500" u="none" cap="none" strike="noStrike">
                <a:solidFill>
                  <a:schemeClr val="dk1"/>
                </a:solidFill>
                <a:latin typeface="Calibri"/>
                <a:ea typeface="Calibri"/>
                <a:cs typeface="Calibri"/>
                <a:sym typeface="Calibri"/>
              </a:defRPr>
            </a:lvl3pPr>
            <a:lvl4pPr indent="-838200" lvl="3" marL="18288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4pPr>
            <a:lvl5pPr indent="-838200" lvl="4" marL="22860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5pPr>
            <a:lvl6pPr indent="-838200" lvl="5" marL="27432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6pPr>
            <a:lvl7pPr indent="-838200" lvl="6" marL="32004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7pPr>
            <a:lvl8pPr indent="-838200" lvl="7" marL="36576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8pPr>
            <a:lvl9pPr indent="-838200" lvl="8" marL="41148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9pPr>
          </a:lstStyle>
          <a:p/>
        </p:txBody>
      </p:sp>
      <p:sp>
        <p:nvSpPr>
          <p:cNvPr id="57" name="Shape 57"/>
          <p:cNvSpPr txBox="1"/>
          <p:nvPr>
            <p:ph idx="2" type="body"/>
          </p:nvPr>
        </p:nvSpPr>
        <p:spPr>
          <a:xfrm>
            <a:off x="2194563" y="6888483"/>
            <a:ext cx="14439902" cy="22517102"/>
          </a:xfrm>
          <a:prstGeom prst="rect">
            <a:avLst/>
          </a:prstGeom>
          <a:noFill/>
          <a:ln>
            <a:noFill/>
          </a:ln>
        </p:spPr>
        <p:txBody>
          <a:bodyPr anchorCtr="0" anchor="t" bIns="219425" lIns="438875" spcFirstLastPara="1" rIns="438875" wrap="square" tIns="219425"/>
          <a:lstStyle>
            <a:lvl1pPr indent="-228600" lvl="0" marL="457200" marR="0" rtl="0" algn="l">
              <a:spcBef>
                <a:spcPts val="1340"/>
              </a:spcBef>
              <a:spcAft>
                <a:spcPts val="0"/>
              </a:spcAft>
              <a:buClr>
                <a:schemeClr val="dk1"/>
              </a:buClr>
              <a:buSzPts val="6700"/>
              <a:buFont typeface="Arial"/>
              <a:buNone/>
              <a:defRPr b="0" i="0" sz="6700" u="none" cap="none" strike="noStrike">
                <a:solidFill>
                  <a:schemeClr val="dk1"/>
                </a:solidFill>
                <a:latin typeface="Calibri"/>
                <a:ea typeface="Calibri"/>
                <a:cs typeface="Calibri"/>
                <a:sym typeface="Calibri"/>
              </a:defRPr>
            </a:lvl1pPr>
            <a:lvl2pPr indent="-228600" lvl="1" marL="914400" marR="0" rtl="0" algn="l">
              <a:spcBef>
                <a:spcPts val="1140"/>
              </a:spcBef>
              <a:spcAft>
                <a:spcPts val="0"/>
              </a:spcAft>
              <a:buClr>
                <a:schemeClr val="dk1"/>
              </a:buClr>
              <a:buSzPts val="5700"/>
              <a:buFont typeface="Arial"/>
              <a:buNone/>
              <a:defRPr b="0" i="0" sz="5700" u="none" cap="none" strike="noStrike">
                <a:solidFill>
                  <a:schemeClr val="dk1"/>
                </a:solidFill>
                <a:latin typeface="Calibri"/>
                <a:ea typeface="Calibri"/>
                <a:cs typeface="Calibri"/>
                <a:sym typeface="Calibri"/>
              </a:defRPr>
            </a:lvl2pPr>
            <a:lvl3pPr indent="-228600" lvl="2" marL="1371600" marR="0" rtl="0" algn="l">
              <a:spcBef>
                <a:spcPts val="960"/>
              </a:spcBef>
              <a:spcAft>
                <a:spcPts val="0"/>
              </a:spcAft>
              <a:buClr>
                <a:schemeClr val="dk1"/>
              </a:buClr>
              <a:buSzPts val="4800"/>
              <a:buFont typeface="Arial"/>
              <a:buNone/>
              <a:defRPr b="0" i="0" sz="4800" u="none" cap="none" strike="noStrike">
                <a:solidFill>
                  <a:schemeClr val="dk1"/>
                </a:solidFill>
                <a:latin typeface="Calibri"/>
                <a:ea typeface="Calibri"/>
                <a:cs typeface="Calibri"/>
                <a:sym typeface="Calibri"/>
              </a:defRPr>
            </a:lvl3pPr>
            <a:lvl4pPr indent="-228600" lvl="3" marL="1828800" marR="0" rtl="0" algn="l">
              <a:spcBef>
                <a:spcPts val="860"/>
              </a:spcBef>
              <a:spcAft>
                <a:spcPts val="0"/>
              </a:spcAft>
              <a:buClr>
                <a:schemeClr val="dk1"/>
              </a:buClr>
              <a:buSzPts val="4300"/>
              <a:buFont typeface="Arial"/>
              <a:buNone/>
              <a:defRPr b="0" i="0" sz="4300" u="none" cap="none" strike="noStrike">
                <a:solidFill>
                  <a:schemeClr val="dk1"/>
                </a:solidFill>
                <a:latin typeface="Calibri"/>
                <a:ea typeface="Calibri"/>
                <a:cs typeface="Calibri"/>
                <a:sym typeface="Calibri"/>
              </a:defRPr>
            </a:lvl4pPr>
            <a:lvl5pPr indent="-228600" lvl="4" marL="2286000" marR="0" rtl="0" algn="l">
              <a:spcBef>
                <a:spcPts val="860"/>
              </a:spcBef>
              <a:spcAft>
                <a:spcPts val="0"/>
              </a:spcAft>
              <a:buClr>
                <a:schemeClr val="dk1"/>
              </a:buClr>
              <a:buSzPts val="4300"/>
              <a:buFont typeface="Arial"/>
              <a:buNone/>
              <a:defRPr b="0" i="0" sz="4300" u="none" cap="none" strike="noStrike">
                <a:solidFill>
                  <a:schemeClr val="dk1"/>
                </a:solidFill>
                <a:latin typeface="Calibri"/>
                <a:ea typeface="Calibri"/>
                <a:cs typeface="Calibri"/>
                <a:sym typeface="Calibri"/>
              </a:defRPr>
            </a:lvl5pPr>
            <a:lvl6pPr indent="-228600" lvl="5" marL="2743200" marR="0" rtl="0" algn="l">
              <a:spcBef>
                <a:spcPts val="860"/>
              </a:spcBef>
              <a:spcAft>
                <a:spcPts val="0"/>
              </a:spcAft>
              <a:buClr>
                <a:schemeClr val="dk1"/>
              </a:buClr>
              <a:buSzPts val="4300"/>
              <a:buFont typeface="Arial"/>
              <a:buNone/>
              <a:defRPr b="0" i="0" sz="4300" u="none" cap="none" strike="noStrike">
                <a:solidFill>
                  <a:schemeClr val="dk1"/>
                </a:solidFill>
                <a:latin typeface="Calibri"/>
                <a:ea typeface="Calibri"/>
                <a:cs typeface="Calibri"/>
                <a:sym typeface="Calibri"/>
              </a:defRPr>
            </a:lvl6pPr>
            <a:lvl7pPr indent="-228600" lvl="6" marL="3200400" marR="0" rtl="0" algn="l">
              <a:spcBef>
                <a:spcPts val="860"/>
              </a:spcBef>
              <a:spcAft>
                <a:spcPts val="0"/>
              </a:spcAft>
              <a:buClr>
                <a:schemeClr val="dk1"/>
              </a:buClr>
              <a:buSzPts val="4300"/>
              <a:buFont typeface="Arial"/>
              <a:buNone/>
              <a:defRPr b="0" i="0" sz="4300" u="none" cap="none" strike="noStrike">
                <a:solidFill>
                  <a:schemeClr val="dk1"/>
                </a:solidFill>
                <a:latin typeface="Calibri"/>
                <a:ea typeface="Calibri"/>
                <a:cs typeface="Calibri"/>
                <a:sym typeface="Calibri"/>
              </a:defRPr>
            </a:lvl7pPr>
            <a:lvl8pPr indent="-228600" lvl="7" marL="3657600" marR="0" rtl="0" algn="l">
              <a:spcBef>
                <a:spcPts val="860"/>
              </a:spcBef>
              <a:spcAft>
                <a:spcPts val="0"/>
              </a:spcAft>
              <a:buClr>
                <a:schemeClr val="dk1"/>
              </a:buClr>
              <a:buSzPts val="4300"/>
              <a:buFont typeface="Arial"/>
              <a:buNone/>
              <a:defRPr b="0" i="0" sz="4300" u="none" cap="none" strike="noStrike">
                <a:solidFill>
                  <a:schemeClr val="dk1"/>
                </a:solidFill>
                <a:latin typeface="Calibri"/>
                <a:ea typeface="Calibri"/>
                <a:cs typeface="Calibri"/>
                <a:sym typeface="Calibri"/>
              </a:defRPr>
            </a:lvl8pPr>
            <a:lvl9pPr indent="-228600" lvl="8" marL="4114800" marR="0" rtl="0" algn="l">
              <a:spcBef>
                <a:spcPts val="860"/>
              </a:spcBef>
              <a:spcAft>
                <a:spcPts val="0"/>
              </a:spcAft>
              <a:buClr>
                <a:schemeClr val="dk1"/>
              </a:buClr>
              <a:buSzPts val="4300"/>
              <a:buFont typeface="Arial"/>
              <a:buNone/>
              <a:defRPr b="0" i="0" sz="4300" u="none" cap="none" strike="noStrike">
                <a:solidFill>
                  <a:schemeClr val="dk1"/>
                </a:solidFill>
                <a:latin typeface="Calibri"/>
                <a:ea typeface="Calibri"/>
                <a:cs typeface="Calibri"/>
                <a:sym typeface="Calibri"/>
              </a:defRPr>
            </a:lvl9pPr>
          </a:lstStyle>
          <a:p/>
        </p:txBody>
      </p:sp>
      <p:sp>
        <p:nvSpPr>
          <p:cNvPr id="58" name="Shape 58"/>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marR="0" rtl="0" algn="l">
              <a:spcBef>
                <a:spcPts val="0"/>
              </a:spcBef>
              <a:spcAft>
                <a:spcPts val="0"/>
              </a:spcAft>
              <a:buSzPts val="1400"/>
              <a:buNone/>
              <a:defRPr sz="5700">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59" name="Shape 59"/>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SzPts val="1400"/>
              <a:buNone/>
              <a:defRPr sz="5700">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60" name="Shape 60"/>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marR="0" rtl="0" algn="r">
              <a:spcBef>
                <a:spcPts val="0"/>
              </a:spcBef>
              <a:buNone/>
              <a:defRPr sz="5700">
                <a:solidFill>
                  <a:srgbClr val="888888"/>
                </a:solidFill>
                <a:latin typeface="Calibri"/>
                <a:ea typeface="Calibri"/>
                <a:cs typeface="Calibri"/>
                <a:sym typeface="Calibri"/>
              </a:defRPr>
            </a:lvl1pPr>
            <a:lvl2pPr indent="0" lvl="1" marL="0" marR="0" rtl="0" algn="r">
              <a:spcBef>
                <a:spcPts val="0"/>
              </a:spcBef>
              <a:buNone/>
              <a:defRPr sz="5700">
                <a:solidFill>
                  <a:srgbClr val="888888"/>
                </a:solidFill>
                <a:latin typeface="Calibri"/>
                <a:ea typeface="Calibri"/>
                <a:cs typeface="Calibri"/>
                <a:sym typeface="Calibri"/>
              </a:defRPr>
            </a:lvl2pPr>
            <a:lvl3pPr indent="0" lvl="2" marL="0" marR="0" rtl="0" algn="r">
              <a:spcBef>
                <a:spcPts val="0"/>
              </a:spcBef>
              <a:buNone/>
              <a:defRPr sz="5700">
                <a:solidFill>
                  <a:srgbClr val="888888"/>
                </a:solidFill>
                <a:latin typeface="Calibri"/>
                <a:ea typeface="Calibri"/>
                <a:cs typeface="Calibri"/>
                <a:sym typeface="Calibri"/>
              </a:defRPr>
            </a:lvl3pPr>
            <a:lvl4pPr indent="0" lvl="3" marL="0" marR="0" rtl="0" algn="r">
              <a:spcBef>
                <a:spcPts val="0"/>
              </a:spcBef>
              <a:buNone/>
              <a:defRPr sz="5700">
                <a:solidFill>
                  <a:srgbClr val="888888"/>
                </a:solidFill>
                <a:latin typeface="Calibri"/>
                <a:ea typeface="Calibri"/>
                <a:cs typeface="Calibri"/>
                <a:sym typeface="Calibri"/>
              </a:defRPr>
            </a:lvl4pPr>
            <a:lvl5pPr indent="0" lvl="4" marL="0" marR="0" rtl="0" algn="r">
              <a:spcBef>
                <a:spcPts val="0"/>
              </a:spcBef>
              <a:buNone/>
              <a:defRPr sz="5700">
                <a:solidFill>
                  <a:srgbClr val="888888"/>
                </a:solidFill>
                <a:latin typeface="Calibri"/>
                <a:ea typeface="Calibri"/>
                <a:cs typeface="Calibri"/>
                <a:sym typeface="Calibri"/>
              </a:defRPr>
            </a:lvl5pPr>
            <a:lvl6pPr indent="0" lvl="5" marL="0" marR="0" rtl="0" algn="r">
              <a:spcBef>
                <a:spcPts val="0"/>
              </a:spcBef>
              <a:buNone/>
              <a:defRPr sz="5700">
                <a:solidFill>
                  <a:srgbClr val="888888"/>
                </a:solidFill>
                <a:latin typeface="Calibri"/>
                <a:ea typeface="Calibri"/>
                <a:cs typeface="Calibri"/>
                <a:sym typeface="Calibri"/>
              </a:defRPr>
            </a:lvl6pPr>
            <a:lvl7pPr indent="0" lvl="6" marL="0" marR="0" rtl="0" algn="r">
              <a:spcBef>
                <a:spcPts val="0"/>
              </a:spcBef>
              <a:buNone/>
              <a:defRPr sz="5700">
                <a:solidFill>
                  <a:srgbClr val="888888"/>
                </a:solidFill>
                <a:latin typeface="Calibri"/>
                <a:ea typeface="Calibri"/>
                <a:cs typeface="Calibri"/>
                <a:sym typeface="Calibri"/>
              </a:defRPr>
            </a:lvl7pPr>
            <a:lvl8pPr indent="0" lvl="7" marL="0" marR="0" rtl="0" algn="r">
              <a:spcBef>
                <a:spcPts val="0"/>
              </a:spcBef>
              <a:buNone/>
              <a:defRPr sz="5700">
                <a:solidFill>
                  <a:srgbClr val="888888"/>
                </a:solidFill>
                <a:latin typeface="Calibri"/>
                <a:ea typeface="Calibri"/>
                <a:cs typeface="Calibri"/>
                <a:sym typeface="Calibri"/>
              </a:defRPr>
            </a:lvl8pPr>
            <a:lvl9pPr indent="0" lvl="8" marL="0" marR="0" rtl="0" algn="r">
              <a:spcBef>
                <a:spcPts val="0"/>
              </a:spcBef>
              <a:buNone/>
              <a:defRPr sz="57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1" name="Shape 61"/>
        <p:cNvGrpSpPr/>
        <p:nvPr/>
      </p:nvGrpSpPr>
      <p:grpSpPr>
        <a:xfrm>
          <a:off x="0" y="0"/>
          <a:ext cx="0" cy="0"/>
          <a:chOff x="0" y="0"/>
          <a:chExt cx="0" cy="0"/>
        </a:xfrm>
      </p:grpSpPr>
      <p:sp>
        <p:nvSpPr>
          <p:cNvPr id="62" name="Shape 62"/>
          <p:cNvSpPr txBox="1"/>
          <p:nvPr>
            <p:ph type="title"/>
          </p:nvPr>
        </p:nvSpPr>
        <p:spPr>
          <a:xfrm>
            <a:off x="8602982" y="23042880"/>
            <a:ext cx="26334721" cy="2720342"/>
          </a:xfrm>
          <a:prstGeom prst="rect">
            <a:avLst/>
          </a:prstGeom>
          <a:noFill/>
          <a:ln>
            <a:noFill/>
          </a:ln>
        </p:spPr>
        <p:txBody>
          <a:bodyPr anchorCtr="0" anchor="b" bIns="219425" lIns="438875" spcFirstLastPara="1" rIns="438875" wrap="square" tIns="219425"/>
          <a:lstStyle>
            <a:lvl1pPr lvl="0" marR="0" rtl="0" algn="l">
              <a:spcBef>
                <a:spcPts val="0"/>
              </a:spcBef>
              <a:spcAft>
                <a:spcPts val="0"/>
              </a:spcAft>
              <a:buClr>
                <a:schemeClr val="dk1"/>
              </a:buClr>
              <a:buSzPts val="9600"/>
              <a:buFont typeface="Calibri"/>
              <a:buNone/>
              <a:defRPr b="1" i="0" sz="96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3" name="Shape 63"/>
          <p:cNvSpPr/>
          <p:nvPr>
            <p:ph idx="2" type="pic"/>
          </p:nvPr>
        </p:nvSpPr>
        <p:spPr>
          <a:xfrm>
            <a:off x="8602982" y="2941320"/>
            <a:ext cx="26334721" cy="19751040"/>
          </a:xfrm>
          <a:prstGeom prst="rect">
            <a:avLst/>
          </a:prstGeom>
          <a:noFill/>
          <a:ln>
            <a:noFill/>
          </a:ln>
        </p:spPr>
        <p:txBody>
          <a:bodyPr anchorCtr="0" anchor="t" bIns="219425" lIns="438875" spcFirstLastPara="1" rIns="438875" wrap="square" tIns="219425"/>
          <a:lstStyle>
            <a:lvl1pPr lvl="0" marR="0" rtl="0" algn="l">
              <a:spcBef>
                <a:spcPts val="3080"/>
              </a:spcBef>
              <a:spcAft>
                <a:spcPts val="0"/>
              </a:spcAft>
              <a:buClr>
                <a:schemeClr val="dk1"/>
              </a:buClr>
              <a:buSzPts val="15400"/>
              <a:buFont typeface="Arial"/>
              <a:buNone/>
              <a:defRPr b="0" i="0" sz="15400" u="none" cap="none" strike="noStrike">
                <a:solidFill>
                  <a:schemeClr val="dk1"/>
                </a:solidFill>
                <a:latin typeface="Calibri"/>
                <a:ea typeface="Calibri"/>
                <a:cs typeface="Calibri"/>
                <a:sym typeface="Calibri"/>
              </a:defRPr>
            </a:lvl1pPr>
            <a:lvl2pPr lvl="1" marR="0" rtl="0" algn="l">
              <a:spcBef>
                <a:spcPts val="2700"/>
              </a:spcBef>
              <a:spcAft>
                <a:spcPts val="0"/>
              </a:spcAft>
              <a:buClr>
                <a:schemeClr val="dk1"/>
              </a:buClr>
              <a:buSzPts val="13500"/>
              <a:buFont typeface="Arial"/>
              <a:buNone/>
              <a:defRPr b="0" i="0" sz="13500" u="none" cap="none" strike="noStrike">
                <a:solidFill>
                  <a:schemeClr val="dk1"/>
                </a:solidFill>
                <a:latin typeface="Calibri"/>
                <a:ea typeface="Calibri"/>
                <a:cs typeface="Calibri"/>
                <a:sym typeface="Calibri"/>
              </a:defRPr>
            </a:lvl2pPr>
            <a:lvl3pPr lvl="2" marR="0" rtl="0" algn="l">
              <a:spcBef>
                <a:spcPts val="2300"/>
              </a:spcBef>
              <a:spcAft>
                <a:spcPts val="0"/>
              </a:spcAft>
              <a:buClr>
                <a:schemeClr val="dk1"/>
              </a:buClr>
              <a:buSzPts val="11500"/>
              <a:buFont typeface="Arial"/>
              <a:buNone/>
              <a:defRPr b="0" i="0" sz="11500" u="none" cap="none" strike="noStrike">
                <a:solidFill>
                  <a:schemeClr val="dk1"/>
                </a:solidFill>
                <a:latin typeface="Calibri"/>
                <a:ea typeface="Calibri"/>
                <a:cs typeface="Calibri"/>
                <a:sym typeface="Calibri"/>
              </a:defRPr>
            </a:lvl3pPr>
            <a:lvl4pPr lvl="3"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4pPr>
            <a:lvl5pPr lvl="4"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5pPr>
            <a:lvl6pPr lvl="5"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6pPr>
            <a:lvl7pPr lvl="6"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7pPr>
            <a:lvl8pPr lvl="7"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8pPr>
            <a:lvl9pPr lvl="8"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9pPr>
          </a:lstStyle>
          <a:p/>
        </p:txBody>
      </p:sp>
      <p:sp>
        <p:nvSpPr>
          <p:cNvPr id="64" name="Shape 64"/>
          <p:cNvSpPr txBox="1"/>
          <p:nvPr>
            <p:ph idx="1" type="body"/>
          </p:nvPr>
        </p:nvSpPr>
        <p:spPr>
          <a:xfrm>
            <a:off x="8602982" y="25763222"/>
            <a:ext cx="26334721" cy="3863338"/>
          </a:xfrm>
          <a:prstGeom prst="rect">
            <a:avLst/>
          </a:prstGeom>
          <a:noFill/>
          <a:ln>
            <a:noFill/>
          </a:ln>
        </p:spPr>
        <p:txBody>
          <a:bodyPr anchorCtr="0" anchor="t" bIns="219425" lIns="438875" spcFirstLastPara="1" rIns="438875" wrap="square" tIns="219425"/>
          <a:lstStyle>
            <a:lvl1pPr indent="-228600" lvl="0" marL="457200" marR="0" rtl="0" algn="l">
              <a:spcBef>
                <a:spcPts val="1340"/>
              </a:spcBef>
              <a:spcAft>
                <a:spcPts val="0"/>
              </a:spcAft>
              <a:buClr>
                <a:schemeClr val="dk1"/>
              </a:buClr>
              <a:buSzPts val="6700"/>
              <a:buFont typeface="Arial"/>
              <a:buNone/>
              <a:defRPr b="0" i="0" sz="6700" u="none" cap="none" strike="noStrike">
                <a:solidFill>
                  <a:schemeClr val="dk1"/>
                </a:solidFill>
                <a:latin typeface="Calibri"/>
                <a:ea typeface="Calibri"/>
                <a:cs typeface="Calibri"/>
                <a:sym typeface="Calibri"/>
              </a:defRPr>
            </a:lvl1pPr>
            <a:lvl2pPr indent="-228600" lvl="1" marL="914400" marR="0" rtl="0" algn="l">
              <a:spcBef>
                <a:spcPts val="1140"/>
              </a:spcBef>
              <a:spcAft>
                <a:spcPts val="0"/>
              </a:spcAft>
              <a:buClr>
                <a:schemeClr val="dk1"/>
              </a:buClr>
              <a:buSzPts val="5700"/>
              <a:buFont typeface="Arial"/>
              <a:buNone/>
              <a:defRPr b="0" i="0" sz="5700" u="none" cap="none" strike="noStrike">
                <a:solidFill>
                  <a:schemeClr val="dk1"/>
                </a:solidFill>
                <a:latin typeface="Calibri"/>
                <a:ea typeface="Calibri"/>
                <a:cs typeface="Calibri"/>
                <a:sym typeface="Calibri"/>
              </a:defRPr>
            </a:lvl2pPr>
            <a:lvl3pPr indent="-228600" lvl="2" marL="1371600" marR="0" rtl="0" algn="l">
              <a:spcBef>
                <a:spcPts val="960"/>
              </a:spcBef>
              <a:spcAft>
                <a:spcPts val="0"/>
              </a:spcAft>
              <a:buClr>
                <a:schemeClr val="dk1"/>
              </a:buClr>
              <a:buSzPts val="4800"/>
              <a:buFont typeface="Arial"/>
              <a:buNone/>
              <a:defRPr b="0" i="0" sz="4800" u="none" cap="none" strike="noStrike">
                <a:solidFill>
                  <a:schemeClr val="dk1"/>
                </a:solidFill>
                <a:latin typeface="Calibri"/>
                <a:ea typeface="Calibri"/>
                <a:cs typeface="Calibri"/>
                <a:sym typeface="Calibri"/>
              </a:defRPr>
            </a:lvl3pPr>
            <a:lvl4pPr indent="-228600" lvl="3" marL="1828800" marR="0" rtl="0" algn="l">
              <a:spcBef>
                <a:spcPts val="860"/>
              </a:spcBef>
              <a:spcAft>
                <a:spcPts val="0"/>
              </a:spcAft>
              <a:buClr>
                <a:schemeClr val="dk1"/>
              </a:buClr>
              <a:buSzPts val="4300"/>
              <a:buFont typeface="Arial"/>
              <a:buNone/>
              <a:defRPr b="0" i="0" sz="4300" u="none" cap="none" strike="noStrike">
                <a:solidFill>
                  <a:schemeClr val="dk1"/>
                </a:solidFill>
                <a:latin typeface="Calibri"/>
                <a:ea typeface="Calibri"/>
                <a:cs typeface="Calibri"/>
                <a:sym typeface="Calibri"/>
              </a:defRPr>
            </a:lvl4pPr>
            <a:lvl5pPr indent="-228600" lvl="4" marL="2286000" marR="0" rtl="0" algn="l">
              <a:spcBef>
                <a:spcPts val="860"/>
              </a:spcBef>
              <a:spcAft>
                <a:spcPts val="0"/>
              </a:spcAft>
              <a:buClr>
                <a:schemeClr val="dk1"/>
              </a:buClr>
              <a:buSzPts val="4300"/>
              <a:buFont typeface="Arial"/>
              <a:buNone/>
              <a:defRPr b="0" i="0" sz="4300" u="none" cap="none" strike="noStrike">
                <a:solidFill>
                  <a:schemeClr val="dk1"/>
                </a:solidFill>
                <a:latin typeface="Calibri"/>
                <a:ea typeface="Calibri"/>
                <a:cs typeface="Calibri"/>
                <a:sym typeface="Calibri"/>
              </a:defRPr>
            </a:lvl5pPr>
            <a:lvl6pPr indent="-228600" lvl="5" marL="2743200" marR="0" rtl="0" algn="l">
              <a:spcBef>
                <a:spcPts val="860"/>
              </a:spcBef>
              <a:spcAft>
                <a:spcPts val="0"/>
              </a:spcAft>
              <a:buClr>
                <a:schemeClr val="dk1"/>
              </a:buClr>
              <a:buSzPts val="4300"/>
              <a:buFont typeface="Arial"/>
              <a:buNone/>
              <a:defRPr b="0" i="0" sz="4300" u="none" cap="none" strike="noStrike">
                <a:solidFill>
                  <a:schemeClr val="dk1"/>
                </a:solidFill>
                <a:latin typeface="Calibri"/>
                <a:ea typeface="Calibri"/>
                <a:cs typeface="Calibri"/>
                <a:sym typeface="Calibri"/>
              </a:defRPr>
            </a:lvl6pPr>
            <a:lvl7pPr indent="-228600" lvl="6" marL="3200400" marR="0" rtl="0" algn="l">
              <a:spcBef>
                <a:spcPts val="860"/>
              </a:spcBef>
              <a:spcAft>
                <a:spcPts val="0"/>
              </a:spcAft>
              <a:buClr>
                <a:schemeClr val="dk1"/>
              </a:buClr>
              <a:buSzPts val="4300"/>
              <a:buFont typeface="Arial"/>
              <a:buNone/>
              <a:defRPr b="0" i="0" sz="4300" u="none" cap="none" strike="noStrike">
                <a:solidFill>
                  <a:schemeClr val="dk1"/>
                </a:solidFill>
                <a:latin typeface="Calibri"/>
                <a:ea typeface="Calibri"/>
                <a:cs typeface="Calibri"/>
                <a:sym typeface="Calibri"/>
              </a:defRPr>
            </a:lvl7pPr>
            <a:lvl8pPr indent="-228600" lvl="7" marL="3657600" marR="0" rtl="0" algn="l">
              <a:spcBef>
                <a:spcPts val="860"/>
              </a:spcBef>
              <a:spcAft>
                <a:spcPts val="0"/>
              </a:spcAft>
              <a:buClr>
                <a:schemeClr val="dk1"/>
              </a:buClr>
              <a:buSzPts val="4300"/>
              <a:buFont typeface="Arial"/>
              <a:buNone/>
              <a:defRPr b="0" i="0" sz="4300" u="none" cap="none" strike="noStrike">
                <a:solidFill>
                  <a:schemeClr val="dk1"/>
                </a:solidFill>
                <a:latin typeface="Calibri"/>
                <a:ea typeface="Calibri"/>
                <a:cs typeface="Calibri"/>
                <a:sym typeface="Calibri"/>
              </a:defRPr>
            </a:lvl8pPr>
            <a:lvl9pPr indent="-228600" lvl="8" marL="4114800" marR="0" rtl="0" algn="l">
              <a:spcBef>
                <a:spcPts val="860"/>
              </a:spcBef>
              <a:spcAft>
                <a:spcPts val="0"/>
              </a:spcAft>
              <a:buClr>
                <a:schemeClr val="dk1"/>
              </a:buClr>
              <a:buSzPts val="4300"/>
              <a:buFont typeface="Arial"/>
              <a:buNone/>
              <a:defRPr b="0" i="0" sz="4300" u="none" cap="none" strike="noStrike">
                <a:solidFill>
                  <a:schemeClr val="dk1"/>
                </a:solidFill>
                <a:latin typeface="Calibri"/>
                <a:ea typeface="Calibri"/>
                <a:cs typeface="Calibri"/>
                <a:sym typeface="Calibri"/>
              </a:defRPr>
            </a:lvl9pPr>
          </a:lstStyle>
          <a:p/>
        </p:txBody>
      </p:sp>
      <p:sp>
        <p:nvSpPr>
          <p:cNvPr id="65" name="Shape 65"/>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marR="0" rtl="0" algn="l">
              <a:spcBef>
                <a:spcPts val="0"/>
              </a:spcBef>
              <a:spcAft>
                <a:spcPts val="0"/>
              </a:spcAft>
              <a:buSzPts val="1400"/>
              <a:buNone/>
              <a:defRPr sz="5700">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66" name="Shape 66"/>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SzPts val="1400"/>
              <a:buNone/>
              <a:defRPr sz="5700">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67" name="Shape 67"/>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marR="0" rtl="0" algn="r">
              <a:spcBef>
                <a:spcPts val="0"/>
              </a:spcBef>
              <a:buNone/>
              <a:defRPr sz="5700">
                <a:solidFill>
                  <a:srgbClr val="888888"/>
                </a:solidFill>
                <a:latin typeface="Calibri"/>
                <a:ea typeface="Calibri"/>
                <a:cs typeface="Calibri"/>
                <a:sym typeface="Calibri"/>
              </a:defRPr>
            </a:lvl1pPr>
            <a:lvl2pPr indent="0" lvl="1" marL="0" marR="0" rtl="0" algn="r">
              <a:spcBef>
                <a:spcPts val="0"/>
              </a:spcBef>
              <a:buNone/>
              <a:defRPr sz="5700">
                <a:solidFill>
                  <a:srgbClr val="888888"/>
                </a:solidFill>
                <a:latin typeface="Calibri"/>
                <a:ea typeface="Calibri"/>
                <a:cs typeface="Calibri"/>
                <a:sym typeface="Calibri"/>
              </a:defRPr>
            </a:lvl2pPr>
            <a:lvl3pPr indent="0" lvl="2" marL="0" marR="0" rtl="0" algn="r">
              <a:spcBef>
                <a:spcPts val="0"/>
              </a:spcBef>
              <a:buNone/>
              <a:defRPr sz="5700">
                <a:solidFill>
                  <a:srgbClr val="888888"/>
                </a:solidFill>
                <a:latin typeface="Calibri"/>
                <a:ea typeface="Calibri"/>
                <a:cs typeface="Calibri"/>
                <a:sym typeface="Calibri"/>
              </a:defRPr>
            </a:lvl3pPr>
            <a:lvl4pPr indent="0" lvl="3" marL="0" marR="0" rtl="0" algn="r">
              <a:spcBef>
                <a:spcPts val="0"/>
              </a:spcBef>
              <a:buNone/>
              <a:defRPr sz="5700">
                <a:solidFill>
                  <a:srgbClr val="888888"/>
                </a:solidFill>
                <a:latin typeface="Calibri"/>
                <a:ea typeface="Calibri"/>
                <a:cs typeface="Calibri"/>
                <a:sym typeface="Calibri"/>
              </a:defRPr>
            </a:lvl4pPr>
            <a:lvl5pPr indent="0" lvl="4" marL="0" marR="0" rtl="0" algn="r">
              <a:spcBef>
                <a:spcPts val="0"/>
              </a:spcBef>
              <a:buNone/>
              <a:defRPr sz="5700">
                <a:solidFill>
                  <a:srgbClr val="888888"/>
                </a:solidFill>
                <a:latin typeface="Calibri"/>
                <a:ea typeface="Calibri"/>
                <a:cs typeface="Calibri"/>
                <a:sym typeface="Calibri"/>
              </a:defRPr>
            </a:lvl5pPr>
            <a:lvl6pPr indent="0" lvl="5" marL="0" marR="0" rtl="0" algn="r">
              <a:spcBef>
                <a:spcPts val="0"/>
              </a:spcBef>
              <a:buNone/>
              <a:defRPr sz="5700">
                <a:solidFill>
                  <a:srgbClr val="888888"/>
                </a:solidFill>
                <a:latin typeface="Calibri"/>
                <a:ea typeface="Calibri"/>
                <a:cs typeface="Calibri"/>
                <a:sym typeface="Calibri"/>
              </a:defRPr>
            </a:lvl6pPr>
            <a:lvl7pPr indent="0" lvl="6" marL="0" marR="0" rtl="0" algn="r">
              <a:spcBef>
                <a:spcPts val="0"/>
              </a:spcBef>
              <a:buNone/>
              <a:defRPr sz="5700">
                <a:solidFill>
                  <a:srgbClr val="888888"/>
                </a:solidFill>
                <a:latin typeface="Calibri"/>
                <a:ea typeface="Calibri"/>
                <a:cs typeface="Calibri"/>
                <a:sym typeface="Calibri"/>
              </a:defRPr>
            </a:lvl7pPr>
            <a:lvl8pPr indent="0" lvl="7" marL="0" marR="0" rtl="0" algn="r">
              <a:spcBef>
                <a:spcPts val="0"/>
              </a:spcBef>
              <a:buNone/>
              <a:defRPr sz="5700">
                <a:solidFill>
                  <a:srgbClr val="888888"/>
                </a:solidFill>
                <a:latin typeface="Calibri"/>
                <a:ea typeface="Calibri"/>
                <a:cs typeface="Calibri"/>
                <a:sym typeface="Calibri"/>
              </a:defRPr>
            </a:lvl8pPr>
            <a:lvl9pPr indent="0" lvl="8" marL="0" marR="0" rtl="0" algn="r">
              <a:spcBef>
                <a:spcPts val="0"/>
              </a:spcBef>
              <a:buNone/>
              <a:defRPr sz="57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2194560" y="1318263"/>
            <a:ext cx="39502081" cy="548640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Clr>
                <a:schemeClr val="dk1"/>
              </a:buClr>
              <a:buSzPts val="21100"/>
              <a:buFont typeface="Calibri"/>
              <a:buNone/>
              <a:defRPr b="0" i="0" sz="21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Shape 7"/>
          <p:cNvSpPr txBox="1"/>
          <p:nvPr>
            <p:ph idx="1" type="body"/>
          </p:nvPr>
        </p:nvSpPr>
        <p:spPr>
          <a:xfrm>
            <a:off x="2194560" y="7680963"/>
            <a:ext cx="39502081" cy="21724621"/>
          </a:xfrm>
          <a:prstGeom prst="rect">
            <a:avLst/>
          </a:prstGeom>
          <a:noFill/>
          <a:ln>
            <a:noFill/>
          </a:ln>
        </p:spPr>
        <p:txBody>
          <a:bodyPr anchorCtr="0" anchor="t" bIns="219425" lIns="438875" spcFirstLastPara="1" rIns="438875" wrap="square" tIns="219425"/>
          <a:lstStyle>
            <a:lvl1pPr indent="-1206500" lvl="0" marL="457200" marR="0" rtl="0" algn="l">
              <a:spcBef>
                <a:spcPts val="3080"/>
              </a:spcBef>
              <a:spcAft>
                <a:spcPts val="0"/>
              </a:spcAft>
              <a:buClr>
                <a:schemeClr val="dk1"/>
              </a:buClr>
              <a:buSzPts val="15400"/>
              <a:buFont typeface="Arial"/>
              <a:buChar char="•"/>
              <a:defRPr b="0" i="0" sz="15400" u="none" cap="none" strike="noStrike">
                <a:solidFill>
                  <a:schemeClr val="dk1"/>
                </a:solidFill>
                <a:latin typeface="Calibri"/>
                <a:ea typeface="Calibri"/>
                <a:cs typeface="Calibri"/>
                <a:sym typeface="Calibri"/>
              </a:defRPr>
            </a:lvl1pPr>
            <a:lvl2pPr indent="-1085850" lvl="1" marL="914400" marR="0" rtl="0" algn="l">
              <a:spcBef>
                <a:spcPts val="2700"/>
              </a:spcBef>
              <a:spcAft>
                <a:spcPts val="0"/>
              </a:spcAft>
              <a:buClr>
                <a:schemeClr val="dk1"/>
              </a:buClr>
              <a:buSzPts val="13500"/>
              <a:buFont typeface="Arial"/>
              <a:buChar char="–"/>
              <a:defRPr b="0" i="0" sz="13500" u="none" cap="none" strike="noStrike">
                <a:solidFill>
                  <a:schemeClr val="dk1"/>
                </a:solidFill>
                <a:latin typeface="Calibri"/>
                <a:ea typeface="Calibri"/>
                <a:cs typeface="Calibri"/>
                <a:sym typeface="Calibri"/>
              </a:defRPr>
            </a:lvl2pPr>
            <a:lvl3pPr indent="-958850" lvl="2" marL="1371600" marR="0" rtl="0" algn="l">
              <a:spcBef>
                <a:spcPts val="2300"/>
              </a:spcBef>
              <a:spcAft>
                <a:spcPts val="0"/>
              </a:spcAft>
              <a:buClr>
                <a:schemeClr val="dk1"/>
              </a:buClr>
              <a:buSzPts val="11500"/>
              <a:buFont typeface="Arial"/>
              <a:buChar char="•"/>
              <a:defRPr b="0" i="0" sz="11500" u="none" cap="none" strike="noStrike">
                <a:solidFill>
                  <a:schemeClr val="dk1"/>
                </a:solidFill>
                <a:latin typeface="Calibri"/>
                <a:ea typeface="Calibri"/>
                <a:cs typeface="Calibri"/>
                <a:sym typeface="Calibri"/>
              </a:defRPr>
            </a:lvl3pPr>
            <a:lvl4pPr indent="-838200" lvl="3" marL="18288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4pPr>
            <a:lvl5pPr indent="-838200" lvl="4" marL="22860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5pPr>
            <a:lvl6pPr indent="-838200" lvl="5" marL="27432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6pPr>
            <a:lvl7pPr indent="-838200" lvl="6" marL="32004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7pPr>
            <a:lvl8pPr indent="-838200" lvl="7" marL="36576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8pPr>
            <a:lvl9pPr indent="-838200" lvl="8" marL="41148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9pPr>
          </a:lstStyle>
          <a:p/>
        </p:txBody>
      </p:sp>
      <p:sp>
        <p:nvSpPr>
          <p:cNvPr id="8" name="Shape 8"/>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marR="0" rtl="0" algn="l">
              <a:spcBef>
                <a:spcPts val="0"/>
              </a:spcBef>
              <a:spcAft>
                <a:spcPts val="0"/>
              </a:spcAft>
              <a:buSzPts val="1400"/>
              <a:buNone/>
              <a:defRPr b="0" i="0" sz="57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9" name="Shape 9"/>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SzPts val="1400"/>
              <a:buNone/>
              <a:defRPr b="0" i="0" sz="57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10" name="Shape 10"/>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marR="0" rtl="0" algn="r">
              <a:spcBef>
                <a:spcPts val="0"/>
              </a:spcBef>
              <a:buNone/>
              <a:defRPr b="0" i="0" sz="5700" u="none" cap="none" strike="noStrike">
                <a:solidFill>
                  <a:srgbClr val="888888"/>
                </a:solidFill>
                <a:latin typeface="Calibri"/>
                <a:ea typeface="Calibri"/>
                <a:cs typeface="Calibri"/>
                <a:sym typeface="Calibri"/>
              </a:defRPr>
            </a:lvl1pPr>
            <a:lvl2pPr indent="0" lvl="1" marL="0" marR="0" rtl="0" algn="r">
              <a:spcBef>
                <a:spcPts val="0"/>
              </a:spcBef>
              <a:buNone/>
              <a:defRPr b="0" i="0" sz="5700" u="none" cap="none" strike="noStrike">
                <a:solidFill>
                  <a:srgbClr val="888888"/>
                </a:solidFill>
                <a:latin typeface="Calibri"/>
                <a:ea typeface="Calibri"/>
                <a:cs typeface="Calibri"/>
                <a:sym typeface="Calibri"/>
              </a:defRPr>
            </a:lvl2pPr>
            <a:lvl3pPr indent="0" lvl="2" marL="0" marR="0" rtl="0" algn="r">
              <a:spcBef>
                <a:spcPts val="0"/>
              </a:spcBef>
              <a:buNone/>
              <a:defRPr b="0" i="0" sz="5700" u="none" cap="none" strike="noStrike">
                <a:solidFill>
                  <a:srgbClr val="888888"/>
                </a:solidFill>
                <a:latin typeface="Calibri"/>
                <a:ea typeface="Calibri"/>
                <a:cs typeface="Calibri"/>
                <a:sym typeface="Calibri"/>
              </a:defRPr>
            </a:lvl3pPr>
            <a:lvl4pPr indent="0" lvl="3" marL="0" marR="0" rtl="0" algn="r">
              <a:spcBef>
                <a:spcPts val="0"/>
              </a:spcBef>
              <a:buNone/>
              <a:defRPr b="0" i="0" sz="5700" u="none" cap="none" strike="noStrike">
                <a:solidFill>
                  <a:srgbClr val="888888"/>
                </a:solidFill>
                <a:latin typeface="Calibri"/>
                <a:ea typeface="Calibri"/>
                <a:cs typeface="Calibri"/>
                <a:sym typeface="Calibri"/>
              </a:defRPr>
            </a:lvl4pPr>
            <a:lvl5pPr indent="0" lvl="4" marL="0" marR="0" rtl="0" algn="r">
              <a:spcBef>
                <a:spcPts val="0"/>
              </a:spcBef>
              <a:buNone/>
              <a:defRPr b="0" i="0" sz="5700" u="none" cap="none" strike="noStrike">
                <a:solidFill>
                  <a:srgbClr val="888888"/>
                </a:solidFill>
                <a:latin typeface="Calibri"/>
                <a:ea typeface="Calibri"/>
                <a:cs typeface="Calibri"/>
                <a:sym typeface="Calibri"/>
              </a:defRPr>
            </a:lvl5pPr>
            <a:lvl6pPr indent="0" lvl="5" marL="0" marR="0" rtl="0" algn="r">
              <a:spcBef>
                <a:spcPts val="0"/>
              </a:spcBef>
              <a:buNone/>
              <a:defRPr b="0" i="0" sz="5700" u="none" cap="none" strike="noStrike">
                <a:solidFill>
                  <a:srgbClr val="888888"/>
                </a:solidFill>
                <a:latin typeface="Calibri"/>
                <a:ea typeface="Calibri"/>
                <a:cs typeface="Calibri"/>
                <a:sym typeface="Calibri"/>
              </a:defRPr>
            </a:lvl6pPr>
            <a:lvl7pPr indent="0" lvl="6" marL="0" marR="0" rtl="0" algn="r">
              <a:spcBef>
                <a:spcPts val="0"/>
              </a:spcBef>
              <a:buNone/>
              <a:defRPr b="0" i="0" sz="5700" u="none" cap="none" strike="noStrike">
                <a:solidFill>
                  <a:srgbClr val="888888"/>
                </a:solidFill>
                <a:latin typeface="Calibri"/>
                <a:ea typeface="Calibri"/>
                <a:cs typeface="Calibri"/>
                <a:sym typeface="Calibri"/>
              </a:defRPr>
            </a:lvl7pPr>
            <a:lvl8pPr indent="0" lvl="7" marL="0" marR="0" rtl="0" algn="r">
              <a:spcBef>
                <a:spcPts val="0"/>
              </a:spcBef>
              <a:buNone/>
              <a:defRPr b="0" i="0" sz="5700" u="none" cap="none" strike="noStrike">
                <a:solidFill>
                  <a:srgbClr val="888888"/>
                </a:solidFill>
                <a:latin typeface="Calibri"/>
                <a:ea typeface="Calibri"/>
                <a:cs typeface="Calibri"/>
                <a:sym typeface="Calibri"/>
              </a:defRPr>
            </a:lvl8pPr>
            <a:lvl9pPr indent="0" lvl="8" marL="0" marR="0" rtl="0" algn="r">
              <a:spcBef>
                <a:spcPts val="0"/>
              </a:spcBef>
              <a:buNone/>
              <a:defRPr b="0" i="0" sz="57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hyperlink" Target="http://www.dnabarcoding101.org/lab/protocol-4.html" TargetMode="External"/><Relationship Id="rId10" Type="http://schemas.openxmlformats.org/officeDocument/2006/relationships/hyperlink" Target="http://www.nytimes.com/2013/02/26/science/ant-species-losing-ground-to-venomous-kind.html" TargetMode="External"/><Relationship Id="rId13" Type="http://schemas.openxmlformats.org/officeDocument/2006/relationships/hyperlink" Target="https://www.antweb.org/description.do?genus=aphaenogaster&amp;name=araneoides&amp;rank=species" TargetMode="External"/><Relationship Id="rId12" Type="http://schemas.openxmlformats.org/officeDocument/2006/relationships/hyperlink" Target="http://www.schoolofants.org/species/96"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2.jpg"/><Relationship Id="rId9" Type="http://schemas.openxmlformats.org/officeDocument/2006/relationships/hyperlink" Target="http://www.exeter.ac.uk/news/research/title_122717_en.html" TargetMode="External"/><Relationship Id="rId5" Type="http://schemas.openxmlformats.org/officeDocument/2006/relationships/image" Target="../media/image1.png"/><Relationship Id="rId6" Type="http://schemas.openxmlformats.org/officeDocument/2006/relationships/hyperlink" Target="http://www.bing.com/cr?IG=84E9C2298059452084A14ED27B94600B&amp;CID=3C3158FBFD28678B0FF853DFFC2E6681&amp;rd=1&amp;h=JNBOA3SCRFjzTGKiZZ7oPlSehaMQ5zFdxhRCuh4Rp1U&amp;v=1&amp;r=http%3a%2f%2fwww.nationalgeographic.com%2fanimals%2finvertebrates%2fgroup%2fants%2f&amp;p=DevEx,5066.1" TargetMode="External"/><Relationship Id="rId7" Type="http://schemas.openxmlformats.org/officeDocument/2006/relationships/hyperlink" Target="http://www.npr.org/sections/thetwo-way/2011/11/03/141946751/along-with-humans-who-else-is-in-the-7-billion-club" TargetMode="External"/><Relationship Id="rId8" Type="http://schemas.openxmlformats.org/officeDocument/2006/relationships/hyperlink" Target="http://www.yourwildlife.org/wp-content/uploads/2014/02/Ants_of_NYC.pdf"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83" name="Shape 83"/>
        <p:cNvGrpSpPr/>
        <p:nvPr/>
      </p:nvGrpSpPr>
      <p:grpSpPr>
        <a:xfrm>
          <a:off x="0" y="0"/>
          <a:ext cx="0" cy="0"/>
          <a:chOff x="0" y="0"/>
          <a:chExt cx="0" cy="0"/>
        </a:xfrm>
      </p:grpSpPr>
      <p:sp>
        <p:nvSpPr>
          <p:cNvPr id="84" name="Shape 84"/>
          <p:cNvSpPr/>
          <p:nvPr/>
        </p:nvSpPr>
        <p:spPr>
          <a:xfrm>
            <a:off x="33292250" y="17671800"/>
            <a:ext cx="9916500" cy="14633100"/>
          </a:xfrm>
          <a:prstGeom prst="rect">
            <a:avLst/>
          </a:prstGeom>
          <a:solidFill>
            <a:srgbClr val="85FF8B">
              <a:alpha val="76150"/>
            </a:srgbClr>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8600">
              <a:solidFill>
                <a:schemeClr val="dk1"/>
              </a:solidFill>
              <a:latin typeface="Calibri"/>
              <a:ea typeface="Calibri"/>
              <a:cs typeface="Calibri"/>
              <a:sym typeface="Calibri"/>
            </a:endParaRPr>
          </a:p>
        </p:txBody>
      </p:sp>
      <p:sp>
        <p:nvSpPr>
          <p:cNvPr id="85" name="Shape 85"/>
          <p:cNvSpPr/>
          <p:nvPr/>
        </p:nvSpPr>
        <p:spPr>
          <a:xfrm>
            <a:off x="688175" y="15609950"/>
            <a:ext cx="9317700" cy="16930500"/>
          </a:xfrm>
          <a:prstGeom prst="rect">
            <a:avLst/>
          </a:prstGeom>
          <a:solidFill>
            <a:srgbClr val="85FF8B">
              <a:alpha val="58459"/>
            </a:srgbClr>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8600">
              <a:solidFill>
                <a:schemeClr val="dk1"/>
              </a:solidFill>
              <a:latin typeface="Calibri"/>
              <a:ea typeface="Calibri"/>
              <a:cs typeface="Calibri"/>
              <a:sym typeface="Calibri"/>
            </a:endParaRPr>
          </a:p>
        </p:txBody>
      </p:sp>
      <p:sp>
        <p:nvSpPr>
          <p:cNvPr id="86" name="Shape 86"/>
          <p:cNvSpPr/>
          <p:nvPr/>
        </p:nvSpPr>
        <p:spPr>
          <a:xfrm>
            <a:off x="22366825" y="17671797"/>
            <a:ext cx="9916500" cy="14633100"/>
          </a:xfrm>
          <a:prstGeom prst="rect">
            <a:avLst/>
          </a:prstGeom>
          <a:solidFill>
            <a:srgbClr val="85FF8B">
              <a:alpha val="58459"/>
            </a:srgbClr>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8600">
              <a:solidFill>
                <a:schemeClr val="dk1"/>
              </a:solidFill>
              <a:latin typeface="Calibri"/>
              <a:ea typeface="Calibri"/>
              <a:cs typeface="Calibri"/>
              <a:sym typeface="Calibri"/>
            </a:endParaRPr>
          </a:p>
        </p:txBody>
      </p:sp>
      <p:sp>
        <p:nvSpPr>
          <p:cNvPr id="87" name="Shape 87"/>
          <p:cNvSpPr/>
          <p:nvPr/>
        </p:nvSpPr>
        <p:spPr>
          <a:xfrm>
            <a:off x="22366825" y="5796275"/>
            <a:ext cx="9916500" cy="11065500"/>
          </a:xfrm>
          <a:prstGeom prst="rect">
            <a:avLst/>
          </a:prstGeom>
          <a:solidFill>
            <a:srgbClr val="85FF8B">
              <a:alpha val="76150"/>
            </a:srgbClr>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8600">
              <a:solidFill>
                <a:schemeClr val="dk1"/>
              </a:solidFill>
              <a:latin typeface="Calibri"/>
              <a:ea typeface="Calibri"/>
              <a:cs typeface="Calibri"/>
              <a:sym typeface="Calibri"/>
            </a:endParaRPr>
          </a:p>
        </p:txBody>
      </p:sp>
      <p:sp>
        <p:nvSpPr>
          <p:cNvPr id="88" name="Shape 88"/>
          <p:cNvSpPr/>
          <p:nvPr/>
        </p:nvSpPr>
        <p:spPr>
          <a:xfrm>
            <a:off x="33292250" y="5394625"/>
            <a:ext cx="9916500" cy="11670300"/>
          </a:xfrm>
          <a:prstGeom prst="rect">
            <a:avLst/>
          </a:prstGeom>
          <a:solidFill>
            <a:srgbClr val="85FF8B">
              <a:alpha val="76150"/>
            </a:srgbClr>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8600">
              <a:solidFill>
                <a:schemeClr val="dk1"/>
              </a:solidFill>
              <a:latin typeface="Calibri"/>
              <a:ea typeface="Calibri"/>
              <a:cs typeface="Calibri"/>
              <a:sym typeface="Calibri"/>
            </a:endParaRPr>
          </a:p>
        </p:txBody>
      </p:sp>
      <p:sp>
        <p:nvSpPr>
          <p:cNvPr id="89" name="Shape 89"/>
          <p:cNvSpPr/>
          <p:nvPr/>
        </p:nvSpPr>
        <p:spPr>
          <a:xfrm>
            <a:off x="11014800" y="6096000"/>
            <a:ext cx="10343100" cy="24962400"/>
          </a:xfrm>
          <a:prstGeom prst="rect">
            <a:avLst/>
          </a:prstGeom>
          <a:solidFill>
            <a:srgbClr val="85FF8B">
              <a:alpha val="71540"/>
            </a:srgbClr>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8600">
              <a:solidFill>
                <a:schemeClr val="dk1"/>
              </a:solidFill>
              <a:latin typeface="Calibri"/>
              <a:ea typeface="Calibri"/>
              <a:cs typeface="Calibri"/>
              <a:sym typeface="Calibri"/>
            </a:endParaRPr>
          </a:p>
        </p:txBody>
      </p:sp>
      <p:sp>
        <p:nvSpPr>
          <p:cNvPr id="90" name="Shape 90"/>
          <p:cNvSpPr/>
          <p:nvPr/>
        </p:nvSpPr>
        <p:spPr>
          <a:xfrm>
            <a:off x="609600" y="6096000"/>
            <a:ext cx="9317700" cy="8894700"/>
          </a:xfrm>
          <a:prstGeom prst="rect">
            <a:avLst/>
          </a:prstGeom>
          <a:solidFill>
            <a:srgbClr val="85FF8B">
              <a:alpha val="58459"/>
            </a:srgbClr>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8600">
              <a:solidFill>
                <a:schemeClr val="dk1"/>
              </a:solidFill>
              <a:latin typeface="Calibri"/>
              <a:ea typeface="Calibri"/>
              <a:cs typeface="Calibri"/>
              <a:sym typeface="Calibri"/>
            </a:endParaRPr>
          </a:p>
        </p:txBody>
      </p:sp>
      <p:sp>
        <p:nvSpPr>
          <p:cNvPr id="91" name="Shape 91"/>
          <p:cNvSpPr txBox="1"/>
          <p:nvPr/>
        </p:nvSpPr>
        <p:spPr>
          <a:xfrm>
            <a:off x="5095475" y="530175"/>
            <a:ext cx="32084700" cy="27939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dk1"/>
              </a:buClr>
              <a:buSzPts val="1100"/>
              <a:buFont typeface="Arial"/>
              <a:buNone/>
            </a:pPr>
            <a:r>
              <a:rPr b="1" lang="en-US" sz="9000">
                <a:solidFill>
                  <a:schemeClr val="dk1"/>
                </a:solidFill>
                <a:latin typeface="Georgia"/>
                <a:ea typeface="Georgia"/>
                <a:cs typeface="Georgia"/>
                <a:sym typeface="Georgia"/>
              </a:rPr>
              <a:t>Studying Biodiversity of an ImportANT Creature</a:t>
            </a:r>
            <a:endParaRPr b="1" sz="9000">
              <a:solidFill>
                <a:schemeClr val="dk1"/>
              </a:solidFill>
              <a:latin typeface="Georgia"/>
              <a:ea typeface="Georgia"/>
              <a:cs typeface="Georgia"/>
              <a:sym typeface="Georgia"/>
            </a:endParaRPr>
          </a:p>
          <a:p>
            <a:pPr indent="0" lvl="0" marL="0" marR="0" rtl="0" algn="l">
              <a:spcBef>
                <a:spcPts val="0"/>
              </a:spcBef>
              <a:spcAft>
                <a:spcPts val="0"/>
              </a:spcAft>
              <a:buNone/>
            </a:pPr>
            <a:r>
              <a:t/>
            </a:r>
            <a:endParaRPr sz="9000">
              <a:solidFill>
                <a:schemeClr val="dk1"/>
              </a:solidFill>
              <a:latin typeface="Georgia"/>
              <a:ea typeface="Georgia"/>
              <a:cs typeface="Georgia"/>
              <a:sym typeface="Georgia"/>
            </a:endParaRPr>
          </a:p>
        </p:txBody>
      </p:sp>
      <p:sp>
        <p:nvSpPr>
          <p:cNvPr id="92" name="Shape 92"/>
          <p:cNvSpPr txBox="1"/>
          <p:nvPr/>
        </p:nvSpPr>
        <p:spPr>
          <a:xfrm>
            <a:off x="6941123" y="3157483"/>
            <a:ext cx="21257400" cy="1025400"/>
          </a:xfrm>
          <a:prstGeom prst="rect">
            <a:avLst/>
          </a:prstGeom>
          <a:noFill/>
          <a:ln>
            <a:noFill/>
          </a:ln>
        </p:spPr>
        <p:txBody>
          <a:bodyPr anchorCtr="0" anchor="t" bIns="50525" lIns="101050" spcFirstLastPara="1" rIns="101050" wrap="square" tIns="50525">
            <a:noAutofit/>
          </a:bodyPr>
          <a:lstStyle/>
          <a:p>
            <a:pPr indent="0" lvl="0" marL="0" marR="0" rtl="0" algn="l">
              <a:spcBef>
                <a:spcPts val="0"/>
              </a:spcBef>
              <a:spcAft>
                <a:spcPts val="0"/>
              </a:spcAft>
              <a:buNone/>
            </a:pPr>
            <a:r>
              <a:rPr i="1" lang="en-US" sz="6000">
                <a:solidFill>
                  <a:schemeClr val="dk1"/>
                </a:solidFill>
                <a:latin typeface="Calibri"/>
                <a:ea typeface="Calibri"/>
                <a:cs typeface="Calibri"/>
                <a:sym typeface="Calibri"/>
              </a:rPr>
              <a:t>1: Ethical Culture Fieldston School</a:t>
            </a:r>
            <a:endParaRPr/>
          </a:p>
        </p:txBody>
      </p:sp>
      <p:sp>
        <p:nvSpPr>
          <p:cNvPr id="93" name="Shape 93"/>
          <p:cNvSpPr txBox="1"/>
          <p:nvPr/>
        </p:nvSpPr>
        <p:spPr>
          <a:xfrm>
            <a:off x="6941125" y="1890063"/>
            <a:ext cx="32623200" cy="1425600"/>
          </a:xfrm>
          <a:prstGeom prst="rect">
            <a:avLst/>
          </a:prstGeom>
          <a:noFill/>
          <a:ln>
            <a:noFill/>
          </a:ln>
        </p:spPr>
        <p:txBody>
          <a:bodyPr anchorCtr="0" anchor="t" bIns="50525" lIns="101050" spcFirstLastPara="1" rIns="101050" wrap="square" tIns="50525">
            <a:noAutofit/>
          </a:bodyPr>
          <a:lstStyle/>
          <a:p>
            <a:pPr indent="0" lvl="0" marL="0" marR="0" rtl="0" algn="l">
              <a:spcBef>
                <a:spcPts val="0"/>
              </a:spcBef>
              <a:spcAft>
                <a:spcPts val="0"/>
              </a:spcAft>
              <a:buNone/>
            </a:pPr>
            <a:r>
              <a:rPr lang="en-US" sz="8000">
                <a:solidFill>
                  <a:schemeClr val="dk1"/>
                </a:solidFill>
                <a:latin typeface="Calibri"/>
                <a:ea typeface="Calibri"/>
                <a:cs typeface="Calibri"/>
                <a:sym typeface="Calibri"/>
              </a:rPr>
              <a:t>Gabriel Fernandez</a:t>
            </a:r>
            <a:r>
              <a:rPr baseline="30000" lang="en-US" sz="8000">
                <a:solidFill>
                  <a:schemeClr val="dk1"/>
                </a:solidFill>
                <a:latin typeface="Calibri"/>
                <a:ea typeface="Calibri"/>
                <a:cs typeface="Calibri"/>
                <a:sym typeface="Calibri"/>
              </a:rPr>
              <a:t>1</a:t>
            </a:r>
            <a:r>
              <a:rPr lang="en-US" sz="8000">
                <a:solidFill>
                  <a:schemeClr val="dk1"/>
                </a:solidFill>
                <a:latin typeface="Calibri"/>
                <a:ea typeface="Calibri"/>
                <a:cs typeface="Calibri"/>
                <a:sym typeface="Calibri"/>
              </a:rPr>
              <a:t>, Alan Sourek</a:t>
            </a:r>
            <a:r>
              <a:rPr baseline="30000" lang="en-US" sz="8000">
                <a:solidFill>
                  <a:schemeClr val="dk1"/>
                </a:solidFill>
                <a:latin typeface="Calibri"/>
                <a:ea typeface="Calibri"/>
                <a:cs typeface="Calibri"/>
                <a:sym typeface="Calibri"/>
              </a:rPr>
              <a:t>1</a:t>
            </a:r>
            <a:r>
              <a:rPr lang="en-US" sz="8000">
                <a:solidFill>
                  <a:schemeClr val="dk1"/>
                </a:solidFill>
                <a:latin typeface="Calibri"/>
                <a:ea typeface="Calibri"/>
                <a:cs typeface="Calibri"/>
                <a:sym typeface="Calibri"/>
              </a:rPr>
              <a:t>, Zachary Zemmel</a:t>
            </a:r>
            <a:r>
              <a:rPr baseline="30000" lang="en-US" sz="8000">
                <a:solidFill>
                  <a:schemeClr val="dk1"/>
                </a:solidFill>
                <a:latin typeface="Calibri"/>
                <a:ea typeface="Calibri"/>
                <a:cs typeface="Calibri"/>
                <a:sym typeface="Calibri"/>
              </a:rPr>
              <a:t>1</a:t>
            </a:r>
            <a:r>
              <a:rPr lang="en-US" sz="8000">
                <a:solidFill>
                  <a:schemeClr val="dk1"/>
                </a:solidFill>
                <a:latin typeface="Calibri"/>
                <a:ea typeface="Calibri"/>
                <a:cs typeface="Calibri"/>
                <a:sym typeface="Calibri"/>
              </a:rPr>
              <a:t> and Howard Waldman</a:t>
            </a:r>
            <a:r>
              <a:rPr baseline="30000" lang="en-US" sz="8000">
                <a:solidFill>
                  <a:schemeClr val="dk1"/>
                </a:solidFill>
                <a:latin typeface="Calibri"/>
                <a:ea typeface="Calibri"/>
                <a:cs typeface="Calibri"/>
                <a:sym typeface="Calibri"/>
              </a:rPr>
              <a:t>1</a:t>
            </a:r>
            <a:endParaRPr baseline="30000" sz="8000">
              <a:solidFill>
                <a:schemeClr val="dk1"/>
              </a:solidFill>
              <a:latin typeface="Calibri"/>
              <a:ea typeface="Calibri"/>
              <a:cs typeface="Calibri"/>
              <a:sym typeface="Calibri"/>
            </a:endParaRPr>
          </a:p>
        </p:txBody>
      </p:sp>
      <p:pic>
        <p:nvPicPr>
          <p:cNvPr id="94" name="Shape 94"/>
          <p:cNvPicPr preferRelativeResize="0"/>
          <p:nvPr/>
        </p:nvPicPr>
        <p:blipFill rotWithShape="1">
          <a:blip r:embed="rId4">
            <a:alphaModFix/>
          </a:blip>
          <a:srcRect b="0" l="0" r="0" t="0"/>
          <a:stretch/>
        </p:blipFill>
        <p:spPr>
          <a:xfrm>
            <a:off x="36347872" y="789711"/>
            <a:ext cx="6593158" cy="1307967"/>
          </a:xfrm>
          <a:prstGeom prst="rect">
            <a:avLst/>
          </a:prstGeom>
          <a:noFill/>
          <a:ln cap="flat" cmpd="sng" w="9525">
            <a:solidFill>
              <a:srgbClr val="85FF8B"/>
            </a:solidFill>
            <a:prstDash val="solid"/>
            <a:round/>
            <a:headEnd len="sm" w="sm" type="none"/>
            <a:tailEnd len="sm" w="sm" type="none"/>
          </a:ln>
        </p:spPr>
      </p:pic>
      <p:pic>
        <p:nvPicPr>
          <p:cNvPr id="95" name="Shape 95"/>
          <p:cNvPicPr preferRelativeResize="0"/>
          <p:nvPr/>
        </p:nvPicPr>
        <p:blipFill rotWithShape="1">
          <a:blip r:embed="rId5">
            <a:alphaModFix/>
          </a:blip>
          <a:srcRect b="0" l="0" r="0" t="0"/>
          <a:stretch/>
        </p:blipFill>
        <p:spPr>
          <a:xfrm>
            <a:off x="856858" y="428069"/>
            <a:ext cx="5352977" cy="3138998"/>
          </a:xfrm>
          <a:prstGeom prst="rect">
            <a:avLst/>
          </a:prstGeom>
          <a:noFill/>
          <a:ln>
            <a:noFill/>
          </a:ln>
        </p:spPr>
      </p:pic>
      <p:sp>
        <p:nvSpPr>
          <p:cNvPr id="96" name="Shape 96"/>
          <p:cNvSpPr txBox="1"/>
          <p:nvPr/>
        </p:nvSpPr>
        <p:spPr>
          <a:xfrm>
            <a:off x="688175" y="6317700"/>
            <a:ext cx="9317700" cy="8451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4500">
                <a:solidFill>
                  <a:schemeClr val="dk1"/>
                </a:solidFill>
                <a:latin typeface="Times New Roman"/>
                <a:ea typeface="Times New Roman"/>
                <a:cs typeface="Times New Roman"/>
                <a:sym typeface="Times New Roman"/>
              </a:rPr>
              <a:t>Abstract</a:t>
            </a:r>
            <a:endParaRPr sz="4500">
              <a:latin typeface="Times New Roman"/>
              <a:ea typeface="Times New Roman"/>
              <a:cs typeface="Times New Roman"/>
              <a:sym typeface="Times New Roman"/>
            </a:endParaRPr>
          </a:p>
          <a:p>
            <a:pPr indent="0" lvl="0" marL="0" rtl="0">
              <a:spcBef>
                <a:spcPts val="0"/>
              </a:spcBef>
              <a:spcAft>
                <a:spcPts val="0"/>
              </a:spcAft>
              <a:buSzPts val="1100"/>
              <a:buNone/>
            </a:pPr>
            <a:r>
              <a:rPr lang="en-US" sz="3100">
                <a:latin typeface="Times New Roman"/>
                <a:ea typeface="Times New Roman"/>
                <a:cs typeface="Times New Roman"/>
                <a:sym typeface="Times New Roman"/>
              </a:rPr>
              <a:t>Ants are commonly found within Van Cortlandt Park a</a:t>
            </a:r>
            <a:r>
              <a:rPr lang="en-US" sz="3100">
                <a:latin typeface="Times New Roman"/>
                <a:ea typeface="Times New Roman"/>
                <a:cs typeface="Times New Roman"/>
                <a:sym typeface="Times New Roman"/>
              </a:rPr>
              <a:t>n</a:t>
            </a:r>
            <a:r>
              <a:rPr lang="en-US" sz="3100">
                <a:latin typeface="Times New Roman"/>
                <a:ea typeface="Times New Roman"/>
                <a:cs typeface="Times New Roman"/>
                <a:sym typeface="Times New Roman"/>
              </a:rPr>
              <a:t>d play an important role in its ecosystem. The park was searched for ants to determine which species of ants live there. The ecology of the species found were then researched in order to understand how they affect the park’s ecosystem. Ants found in the park were stored in 1.5 mL vials with 1.0 mL of a solution of 95% ethanol. The DNA of each sample was then amplified and electrophoresed. It was found that eleven of the twelve samples were the species </a:t>
            </a:r>
            <a:r>
              <a:rPr i="1" lang="en-US" sz="3100">
                <a:latin typeface="Times New Roman"/>
                <a:ea typeface="Times New Roman"/>
                <a:cs typeface="Times New Roman"/>
                <a:sym typeface="Times New Roman"/>
              </a:rPr>
              <a:t>Prenolepis imparis</a:t>
            </a:r>
            <a:r>
              <a:rPr lang="en-US" sz="3100">
                <a:latin typeface="Times New Roman"/>
                <a:ea typeface="Times New Roman"/>
                <a:cs typeface="Times New Roman"/>
                <a:sym typeface="Times New Roman"/>
              </a:rPr>
              <a:t>; however one of the ants was of the genus </a:t>
            </a:r>
            <a:r>
              <a:rPr i="1" lang="en-US" sz="3100">
                <a:latin typeface="Times New Roman"/>
                <a:ea typeface="Times New Roman"/>
                <a:cs typeface="Times New Roman"/>
                <a:sym typeface="Times New Roman"/>
              </a:rPr>
              <a:t>Aphaenogaster.</a:t>
            </a:r>
            <a:r>
              <a:rPr lang="en-US" sz="3100">
                <a:latin typeface="Times New Roman"/>
                <a:ea typeface="Times New Roman"/>
                <a:cs typeface="Times New Roman"/>
                <a:sym typeface="Times New Roman"/>
              </a:rPr>
              <a:t> This ant was found to either be of the species </a:t>
            </a:r>
            <a:r>
              <a:rPr i="1" lang="en-US" sz="3100">
                <a:latin typeface="Times New Roman"/>
                <a:ea typeface="Times New Roman"/>
                <a:cs typeface="Times New Roman"/>
                <a:sym typeface="Times New Roman"/>
              </a:rPr>
              <a:t>Aphaenogaster fulva </a:t>
            </a:r>
            <a:r>
              <a:rPr lang="en-US" sz="3100">
                <a:latin typeface="Times New Roman"/>
                <a:ea typeface="Times New Roman"/>
                <a:cs typeface="Times New Roman"/>
                <a:sym typeface="Times New Roman"/>
              </a:rPr>
              <a:t>or </a:t>
            </a:r>
            <a:r>
              <a:rPr i="1" lang="en-US" sz="3100">
                <a:latin typeface="Times New Roman"/>
                <a:ea typeface="Times New Roman"/>
                <a:cs typeface="Times New Roman"/>
                <a:sym typeface="Times New Roman"/>
              </a:rPr>
              <a:t>Aphaenogaster araneoides</a:t>
            </a:r>
            <a:r>
              <a:rPr lang="en-US" sz="3100">
                <a:latin typeface="Times New Roman"/>
                <a:ea typeface="Times New Roman"/>
                <a:cs typeface="Times New Roman"/>
                <a:sym typeface="Times New Roman"/>
              </a:rPr>
              <a:t>. Although the data showed that there is not much diversity in ant species in Van Cortlandt Park, it could be home to the non-native species, </a:t>
            </a:r>
            <a:r>
              <a:rPr i="1" lang="en-US" sz="3100">
                <a:latin typeface="Times New Roman"/>
                <a:ea typeface="Times New Roman"/>
                <a:cs typeface="Times New Roman"/>
                <a:sym typeface="Times New Roman"/>
              </a:rPr>
              <a:t>A. araneoides</a:t>
            </a:r>
            <a:r>
              <a:rPr lang="en-US" sz="3100">
                <a:latin typeface="Times New Roman"/>
                <a:ea typeface="Times New Roman"/>
                <a:cs typeface="Times New Roman"/>
                <a:sym typeface="Times New Roman"/>
              </a:rPr>
              <a:t>.</a:t>
            </a:r>
            <a:endParaRPr sz="3100">
              <a:latin typeface="Times New Roman"/>
              <a:ea typeface="Times New Roman"/>
              <a:cs typeface="Times New Roman"/>
              <a:sym typeface="Times New Roman"/>
            </a:endParaRPr>
          </a:p>
          <a:p>
            <a:pPr indent="0" lvl="0" marL="0" rtl="0">
              <a:spcBef>
                <a:spcPts val="0"/>
              </a:spcBef>
              <a:spcAft>
                <a:spcPts val="0"/>
              </a:spcAft>
              <a:buSzPts val="1100"/>
              <a:buNone/>
            </a:pPr>
            <a:r>
              <a:t/>
            </a:r>
            <a:endParaRPr sz="3100">
              <a:latin typeface="Times New Roman"/>
              <a:ea typeface="Times New Roman"/>
              <a:cs typeface="Times New Roman"/>
              <a:sym typeface="Times New Roman"/>
            </a:endParaRPr>
          </a:p>
          <a:p>
            <a:pPr indent="0" lvl="0" marL="0" rtl="0">
              <a:spcBef>
                <a:spcPts val="0"/>
              </a:spcBef>
              <a:spcAft>
                <a:spcPts val="0"/>
              </a:spcAft>
              <a:buSzPts val="1100"/>
              <a:buNone/>
            </a:pPr>
            <a:r>
              <a:t/>
            </a:r>
            <a:endParaRPr b="1" sz="2500" u="sng">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4500">
                <a:solidFill>
                  <a:schemeClr val="dk1"/>
                </a:solidFill>
                <a:latin typeface="Times New Roman"/>
                <a:ea typeface="Times New Roman"/>
                <a:cs typeface="Times New Roman"/>
                <a:sym typeface="Times New Roman"/>
              </a:rPr>
              <a:t>Introduction</a:t>
            </a:r>
            <a:endParaRPr i="1" sz="4500">
              <a:solidFill>
                <a:schemeClr val="dk1"/>
              </a:solidFill>
              <a:latin typeface="Times New Roman"/>
              <a:ea typeface="Times New Roman"/>
              <a:cs typeface="Times New Roman"/>
              <a:sym typeface="Times New Roman"/>
            </a:endParaRPr>
          </a:p>
          <a:p>
            <a:pPr indent="457200" lvl="0" marL="0" rtl="0">
              <a:spcBef>
                <a:spcPts val="0"/>
              </a:spcBef>
              <a:spcAft>
                <a:spcPts val="0"/>
              </a:spcAft>
              <a:buClr>
                <a:schemeClr val="dk1"/>
              </a:buClr>
              <a:buSzPts val="1100"/>
              <a:buFont typeface="Arial"/>
              <a:buNone/>
            </a:pPr>
            <a:r>
              <a:rPr lang="en-US" sz="3000">
                <a:latin typeface="Times New Roman"/>
                <a:ea typeface="Times New Roman"/>
                <a:cs typeface="Times New Roman"/>
                <a:sym typeface="Times New Roman"/>
              </a:rPr>
              <a:t>Ants are extremely numerous in almost all parts of the world. They have a world wide population of 10 billion billion and a biomass of 3000 million tons (Chappell, 2011). Although to most people there are only two types of ants--black and red--there are said to be more than 10,000 species of ants, known and unknown, to exist on planet earth (National Geographic Editors, n.d.). In fact, according to the Friends of Van Cortlandt Park, just within the park, there have been 39 species of ants identified, and each species can have different and important impacts on the environment. For example, one invasive exotic species of ant,</a:t>
            </a:r>
            <a:r>
              <a:rPr i="1" lang="en-US" sz="3000">
                <a:latin typeface="Times New Roman"/>
                <a:ea typeface="Times New Roman"/>
                <a:cs typeface="Times New Roman"/>
                <a:sym typeface="Times New Roman"/>
              </a:rPr>
              <a:t> Pachycondyla chinensis</a:t>
            </a:r>
            <a:r>
              <a:rPr lang="en-US" sz="3000">
                <a:latin typeface="Times New Roman"/>
                <a:ea typeface="Times New Roman"/>
                <a:cs typeface="Times New Roman"/>
                <a:sym typeface="Times New Roman"/>
              </a:rPr>
              <a:t>, has been identified in New York City, and it has the potential to negatively impact the entire local ecosystem (Fessenden, 2017).</a:t>
            </a:r>
            <a:endParaRPr sz="3000">
              <a:latin typeface="Times New Roman"/>
              <a:ea typeface="Times New Roman"/>
              <a:cs typeface="Times New Roman"/>
              <a:sym typeface="Times New Roman"/>
            </a:endParaRPr>
          </a:p>
          <a:p>
            <a:pPr indent="457200" lvl="0" marL="0" rtl="0">
              <a:spcBef>
                <a:spcPts val="0"/>
              </a:spcBef>
              <a:spcAft>
                <a:spcPts val="0"/>
              </a:spcAft>
              <a:buClr>
                <a:schemeClr val="dk1"/>
              </a:buClr>
              <a:buSzPts val="1100"/>
              <a:buFont typeface="Arial"/>
              <a:buNone/>
            </a:pPr>
            <a:r>
              <a:rPr lang="en-US" sz="3000">
                <a:latin typeface="Times New Roman"/>
                <a:ea typeface="Times New Roman"/>
                <a:cs typeface="Times New Roman"/>
                <a:sym typeface="Times New Roman"/>
              </a:rPr>
              <a:t>Ants that are native to New York City include the </a:t>
            </a:r>
            <a:r>
              <a:rPr i="1" lang="en-US" sz="3000">
                <a:latin typeface="Times New Roman"/>
                <a:ea typeface="Times New Roman"/>
                <a:cs typeface="Times New Roman"/>
                <a:sym typeface="Times New Roman"/>
              </a:rPr>
              <a:t>Lasius claviger</a:t>
            </a:r>
            <a:r>
              <a:rPr lang="en-US" sz="3000">
                <a:latin typeface="Times New Roman"/>
                <a:ea typeface="Times New Roman"/>
                <a:cs typeface="Times New Roman"/>
                <a:sym typeface="Times New Roman"/>
              </a:rPr>
              <a:t>, </a:t>
            </a:r>
            <a:r>
              <a:rPr i="1" lang="en-US" sz="3000">
                <a:latin typeface="Times New Roman"/>
                <a:ea typeface="Times New Roman"/>
                <a:cs typeface="Times New Roman"/>
                <a:sym typeface="Times New Roman"/>
              </a:rPr>
              <a:t>Tapinoma sessile,</a:t>
            </a:r>
            <a:r>
              <a:rPr lang="en-US" sz="3000">
                <a:latin typeface="Times New Roman"/>
                <a:ea typeface="Times New Roman"/>
                <a:cs typeface="Times New Roman"/>
                <a:sym typeface="Times New Roman"/>
              </a:rPr>
              <a:t> and the </a:t>
            </a:r>
            <a:r>
              <a:rPr i="1" lang="en-US" sz="3000">
                <a:latin typeface="Times New Roman"/>
                <a:ea typeface="Times New Roman"/>
                <a:cs typeface="Times New Roman"/>
                <a:sym typeface="Times New Roman"/>
              </a:rPr>
              <a:t>Aphaenogaster rudis</a:t>
            </a:r>
            <a:r>
              <a:rPr lang="en-US" sz="3000">
                <a:latin typeface="Times New Roman"/>
                <a:ea typeface="Times New Roman"/>
                <a:cs typeface="Times New Roman"/>
                <a:sym typeface="Times New Roman"/>
              </a:rPr>
              <a:t> ant (Dunn, 2017). These ants play a critical role in their respective environments. Many of them help plants by dispersing their seeds and planting them in the soil (Fessenden, M., 2017) which helps to spread many species of plants and keep an ecosystem healthy and functioning. By moving soil, building nests, and collecting food from around them, the ants have a positive impact on nutrient levels in the soil, and the nutrient levels in the soil can have a huge impact on populations of decomposers (ex. Collembola) and even on species that are further up in the food chain (Robinson,D., n.d.).</a:t>
            </a:r>
            <a:endParaRPr sz="3000">
              <a:latin typeface="Times New Roman"/>
              <a:ea typeface="Times New Roman"/>
              <a:cs typeface="Times New Roman"/>
              <a:sym typeface="Times New Roman"/>
            </a:endParaRPr>
          </a:p>
          <a:p>
            <a:pPr indent="457200" lvl="0" marL="0" rtl="0">
              <a:spcBef>
                <a:spcPts val="0"/>
              </a:spcBef>
              <a:spcAft>
                <a:spcPts val="0"/>
              </a:spcAft>
              <a:buClr>
                <a:schemeClr val="dk1"/>
              </a:buClr>
              <a:buSzPts val="1100"/>
              <a:buFont typeface="Arial"/>
              <a:buNone/>
            </a:pPr>
            <a:r>
              <a:rPr lang="en-US" sz="3000">
                <a:latin typeface="Times New Roman"/>
                <a:ea typeface="Times New Roman"/>
                <a:cs typeface="Times New Roman"/>
                <a:sym typeface="Times New Roman"/>
              </a:rPr>
              <a:t> This investigation was concerned with researching the types of species of ants in Van Cortlandt Park, what role those ants play in the environment, and whether they are potentially harmful or helpful. This is useful to evaluate the biodiversity in Van Cortlandt Park. It also helps with determining whether any non-native species of ants are making inroads in the park so that their impact may be further studied. </a:t>
            </a:r>
            <a:endParaRPr sz="3000">
              <a:latin typeface="Times New Roman"/>
              <a:ea typeface="Times New Roman"/>
              <a:cs typeface="Times New Roman"/>
              <a:sym typeface="Times New Roman"/>
            </a:endParaRPr>
          </a:p>
          <a:p>
            <a:pPr indent="0" lvl="0" marL="0" marR="0" rtl="0" algn="l">
              <a:spcBef>
                <a:spcPts val="0"/>
              </a:spcBef>
              <a:spcAft>
                <a:spcPts val="0"/>
              </a:spcAft>
              <a:buNone/>
            </a:pPr>
            <a:r>
              <a:t/>
            </a:r>
            <a:endParaRPr i="1" sz="3200">
              <a:latin typeface="Times New Roman"/>
              <a:ea typeface="Times New Roman"/>
              <a:cs typeface="Times New Roman"/>
              <a:sym typeface="Times New Roman"/>
            </a:endParaRPr>
          </a:p>
          <a:p>
            <a:pPr indent="0" lvl="0" marL="0" marR="0" rtl="0" algn="l">
              <a:spcBef>
                <a:spcPts val="0"/>
              </a:spcBef>
              <a:spcAft>
                <a:spcPts val="0"/>
              </a:spcAft>
              <a:buNone/>
            </a:pPr>
            <a:r>
              <a:t/>
            </a:r>
            <a:endParaRPr sz="3200">
              <a:latin typeface="Times New Roman"/>
              <a:ea typeface="Times New Roman"/>
              <a:cs typeface="Times New Roman"/>
              <a:sym typeface="Times New Roman"/>
            </a:endParaRPr>
          </a:p>
        </p:txBody>
      </p:sp>
      <p:sp>
        <p:nvSpPr>
          <p:cNvPr id="97" name="Shape 97"/>
          <p:cNvSpPr txBox="1"/>
          <p:nvPr/>
        </p:nvSpPr>
        <p:spPr>
          <a:xfrm>
            <a:off x="11188819" y="6095998"/>
            <a:ext cx="9916500" cy="88947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5000">
                <a:solidFill>
                  <a:schemeClr val="dk1"/>
                </a:solidFill>
                <a:latin typeface="Times New Roman"/>
                <a:ea typeface="Times New Roman"/>
                <a:cs typeface="Times New Roman"/>
                <a:sym typeface="Times New Roman"/>
              </a:rPr>
              <a:t>Materials &amp; Methods </a:t>
            </a:r>
            <a:endParaRPr sz="5000">
              <a:solidFill>
                <a:schemeClr val="dk1"/>
              </a:solidFill>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lang="en-US" sz="3700">
                <a:latin typeface="Times New Roman"/>
                <a:ea typeface="Times New Roman"/>
                <a:cs typeface="Times New Roman"/>
                <a:sym typeface="Times New Roman"/>
              </a:rPr>
              <a:t>The ant samples were obtained from Van Cortlandt Park and preserved in 1.5 mL vials filled with 1 mL of a solution that was 95% ethanol in order to kill the ants. 300 microliters of lysis solution was then added to each tube. Afterwards, a clean pestle was twisted inside the tube’s inner surface for a little more than one minute in order to forcefully grind the tissue samples. The tubes were then placed in an incubator and heated at 65</a:t>
            </a:r>
            <a:r>
              <a:rPr baseline="30000" lang="en-US" sz="3700">
                <a:latin typeface="Times New Roman"/>
                <a:ea typeface="Times New Roman"/>
                <a:cs typeface="Times New Roman"/>
                <a:sym typeface="Times New Roman"/>
              </a:rPr>
              <a:t> o</a:t>
            </a:r>
            <a:r>
              <a:rPr lang="en-US" sz="3700">
                <a:latin typeface="Times New Roman"/>
                <a:ea typeface="Times New Roman"/>
                <a:cs typeface="Times New Roman"/>
                <a:sym typeface="Times New Roman"/>
              </a:rPr>
              <a:t>C for 10 minutes and then centrifuged for one minute at maximum speed. 150 microliters of the supernatant in each tube were then transferred into new 1.5 mL tubes. Three microliters of silica resin were then mixed in with the the supernatant and further mixed by pipetting up and down. The tubes were then incubated once again in a heat block but for five minutes. The new set of tubes were then centrifuged for 30 seconds at maximized speed in order to pellet the resin. Micropipettes with fresh tips were used to remove the supernatant without disturbing the white silica resin at the bottom of the tubes. 500 microliters of cold wash buffer was added to the pellet and then vortexed one by one. These tubes were once again centrifuged for 30 seconds at maximum speed and then had the supernatant removed. For the final time, 500 microliters of cold wash buffer was added to the pellet and then vortexed again. The tubes were then centrifuged again for 30 seconds at maximum speed and then supernatant was removed. However, the tube was then spun again quickly in order to spot any leftover supernatant drops and were then removed. 100 microliters of distilled water was added to the silica resin solution and mixed through vortexing. Next, they were incubated in a heat block at 57 </a:t>
            </a:r>
            <a:r>
              <a:rPr baseline="30000" lang="en-US" sz="3700">
                <a:latin typeface="Times New Roman"/>
                <a:ea typeface="Times New Roman"/>
                <a:cs typeface="Times New Roman"/>
                <a:sym typeface="Times New Roman"/>
              </a:rPr>
              <a:t>o</a:t>
            </a:r>
            <a:r>
              <a:rPr lang="en-US" sz="3700">
                <a:latin typeface="Times New Roman"/>
                <a:ea typeface="Times New Roman"/>
                <a:cs typeface="Times New Roman"/>
                <a:sym typeface="Times New Roman"/>
              </a:rPr>
              <a:t>C for 5 minutes. The incubated tubes were then centrifuged for 30 seconds at maximum speed. 90 microliters of the supernatant in these solutions were then transferred into fresh tubes and then stored at -20 </a:t>
            </a:r>
            <a:r>
              <a:rPr baseline="30000" lang="en-US" sz="3700">
                <a:latin typeface="Times New Roman"/>
                <a:ea typeface="Times New Roman"/>
                <a:cs typeface="Times New Roman"/>
                <a:sym typeface="Times New Roman"/>
              </a:rPr>
              <a:t>o</a:t>
            </a:r>
            <a:r>
              <a:rPr lang="en-US" sz="3700">
                <a:latin typeface="Times New Roman"/>
                <a:ea typeface="Times New Roman"/>
                <a:cs typeface="Times New Roman"/>
                <a:sym typeface="Times New Roman"/>
              </a:rPr>
              <a:t>C. Each of the samples were then put through the process of electrophoresis. Twelve sequences were sent to the lab to be analyzed.</a:t>
            </a:r>
            <a:endParaRPr sz="3700">
              <a:latin typeface="Times New Roman"/>
              <a:ea typeface="Times New Roman"/>
              <a:cs typeface="Times New Roman"/>
              <a:sym typeface="Times New Roman"/>
            </a:endParaRPr>
          </a:p>
          <a:p>
            <a:pPr indent="0" lvl="0" marL="0" marR="0" rtl="0" algn="l">
              <a:spcBef>
                <a:spcPts val="0"/>
              </a:spcBef>
              <a:spcAft>
                <a:spcPts val="0"/>
              </a:spcAft>
              <a:buNone/>
            </a:pPr>
            <a:r>
              <a:t/>
            </a:r>
            <a:endParaRPr sz="5400">
              <a:solidFill>
                <a:schemeClr val="dk1"/>
              </a:solidFill>
              <a:latin typeface="Times New Roman"/>
              <a:ea typeface="Times New Roman"/>
              <a:cs typeface="Times New Roman"/>
              <a:sym typeface="Times New Roman"/>
            </a:endParaRPr>
          </a:p>
        </p:txBody>
      </p:sp>
      <p:sp>
        <p:nvSpPr>
          <p:cNvPr id="98" name="Shape 98"/>
          <p:cNvSpPr txBox="1"/>
          <p:nvPr/>
        </p:nvSpPr>
        <p:spPr>
          <a:xfrm>
            <a:off x="22792525" y="5847050"/>
            <a:ext cx="9317700" cy="101607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5000">
                <a:latin typeface="Times New Roman"/>
                <a:ea typeface="Times New Roman"/>
                <a:cs typeface="Times New Roman"/>
                <a:sym typeface="Times New Roman"/>
              </a:rPr>
              <a:t>Results</a:t>
            </a:r>
            <a:endParaRPr sz="5000">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lang="en-US" sz="3500">
                <a:latin typeface="Times New Roman"/>
                <a:ea typeface="Times New Roman"/>
                <a:cs typeface="Times New Roman"/>
                <a:sym typeface="Times New Roman"/>
              </a:rPr>
              <a:t>	Eleven of the twelve species collected were </a:t>
            </a:r>
            <a:r>
              <a:rPr i="1" lang="en-US" sz="3500">
                <a:latin typeface="Times New Roman"/>
                <a:ea typeface="Times New Roman"/>
                <a:cs typeface="Times New Roman"/>
                <a:sym typeface="Times New Roman"/>
              </a:rPr>
              <a:t>Prenolepis imparis</a:t>
            </a:r>
            <a:r>
              <a:rPr lang="en-US" sz="3500">
                <a:latin typeface="Times New Roman"/>
                <a:ea typeface="Times New Roman"/>
                <a:cs typeface="Times New Roman"/>
                <a:sym typeface="Times New Roman"/>
              </a:rPr>
              <a:t>. For all samples but one, </a:t>
            </a:r>
            <a:r>
              <a:rPr i="1" lang="en-US" sz="3500">
                <a:latin typeface="Times New Roman"/>
                <a:ea typeface="Times New Roman"/>
                <a:cs typeface="Times New Roman"/>
                <a:sym typeface="Times New Roman"/>
              </a:rPr>
              <a:t>P. imparis </a:t>
            </a:r>
            <a:r>
              <a:rPr lang="en-US" sz="3500">
                <a:latin typeface="Times New Roman"/>
                <a:ea typeface="Times New Roman"/>
                <a:cs typeface="Times New Roman"/>
                <a:sym typeface="Times New Roman"/>
              </a:rPr>
              <a:t>had the highest bit score. However, their bit scores varied considerably. The highest were JNJ-001, JNJ-012, and JNJ-014 which all had a bit score of 1169 (Table 1). The sample with the lowest bit score was JNJ-006 which had a bit score of 1077 (Table 1). For all of these samples, </a:t>
            </a:r>
            <a:r>
              <a:rPr i="1" lang="en-US" sz="3500">
                <a:latin typeface="Times New Roman"/>
                <a:ea typeface="Times New Roman"/>
                <a:cs typeface="Times New Roman"/>
                <a:sym typeface="Times New Roman"/>
              </a:rPr>
              <a:t>P. imparis </a:t>
            </a:r>
            <a:r>
              <a:rPr lang="en-US" sz="3500">
                <a:latin typeface="Times New Roman"/>
                <a:ea typeface="Times New Roman"/>
                <a:cs typeface="Times New Roman"/>
                <a:sym typeface="Times New Roman"/>
              </a:rPr>
              <a:t>had fewer than 20 mismatches (Table 1). </a:t>
            </a:r>
            <a:endParaRPr sz="3500">
              <a:latin typeface="Times New Roman"/>
              <a:ea typeface="Times New Roman"/>
              <a:cs typeface="Times New Roman"/>
              <a:sym typeface="Times New Roman"/>
            </a:endParaRPr>
          </a:p>
          <a:p>
            <a:pPr indent="457200" lvl="0" marL="0" rtl="0">
              <a:spcBef>
                <a:spcPts val="0"/>
              </a:spcBef>
              <a:spcAft>
                <a:spcPts val="0"/>
              </a:spcAft>
              <a:buSzPts val="1100"/>
              <a:buNone/>
            </a:pPr>
            <a:r>
              <a:rPr lang="en-US" sz="3500">
                <a:latin typeface="Times New Roman"/>
                <a:ea typeface="Times New Roman"/>
                <a:cs typeface="Times New Roman"/>
                <a:sym typeface="Times New Roman"/>
              </a:rPr>
              <a:t>Sample JNJ-015 likely contained either </a:t>
            </a:r>
            <a:r>
              <a:rPr i="1" lang="en-US" sz="3500">
                <a:latin typeface="Times New Roman"/>
                <a:ea typeface="Times New Roman"/>
                <a:cs typeface="Times New Roman"/>
                <a:sym typeface="Times New Roman"/>
              </a:rPr>
              <a:t>A. fulva </a:t>
            </a:r>
            <a:r>
              <a:rPr lang="en-US" sz="3500">
                <a:latin typeface="Times New Roman"/>
                <a:ea typeface="Times New Roman"/>
                <a:cs typeface="Times New Roman"/>
                <a:sym typeface="Times New Roman"/>
              </a:rPr>
              <a:t>or </a:t>
            </a:r>
            <a:r>
              <a:rPr i="1" lang="en-US" sz="3500">
                <a:latin typeface="Times New Roman"/>
                <a:ea typeface="Times New Roman"/>
                <a:cs typeface="Times New Roman"/>
                <a:sym typeface="Times New Roman"/>
              </a:rPr>
              <a:t>A. araneoides. </a:t>
            </a:r>
            <a:r>
              <a:rPr lang="en-US" sz="3500">
                <a:latin typeface="Times New Roman"/>
                <a:ea typeface="Times New Roman"/>
                <a:cs typeface="Times New Roman"/>
                <a:sym typeface="Times New Roman"/>
              </a:rPr>
              <a:t>The bit scores of </a:t>
            </a:r>
            <a:r>
              <a:rPr i="1" lang="en-US" sz="3500">
                <a:latin typeface="Times New Roman"/>
                <a:ea typeface="Times New Roman"/>
                <a:cs typeface="Times New Roman"/>
                <a:sym typeface="Times New Roman"/>
              </a:rPr>
              <a:t>A. fulva </a:t>
            </a:r>
            <a:r>
              <a:rPr lang="en-US" sz="3500">
                <a:latin typeface="Times New Roman"/>
                <a:ea typeface="Times New Roman"/>
                <a:cs typeface="Times New Roman"/>
                <a:sym typeface="Times New Roman"/>
              </a:rPr>
              <a:t>and </a:t>
            </a:r>
            <a:r>
              <a:rPr i="1" lang="en-US" sz="3500">
                <a:latin typeface="Times New Roman"/>
                <a:ea typeface="Times New Roman"/>
                <a:cs typeface="Times New Roman"/>
                <a:sym typeface="Times New Roman"/>
              </a:rPr>
              <a:t>A. araneoides</a:t>
            </a:r>
            <a:r>
              <a:rPr lang="en-US" sz="3500">
                <a:latin typeface="Times New Roman"/>
                <a:ea typeface="Times New Roman"/>
                <a:cs typeface="Times New Roman"/>
                <a:sym typeface="Times New Roman"/>
              </a:rPr>
              <a:t> were 1173 and 1150 respectively (Table 2). While </a:t>
            </a:r>
            <a:r>
              <a:rPr i="1" lang="en-US" sz="3500">
                <a:latin typeface="Times New Roman"/>
                <a:ea typeface="Times New Roman"/>
                <a:cs typeface="Times New Roman"/>
                <a:sym typeface="Times New Roman"/>
              </a:rPr>
              <a:t>Aphaenogaster umphreyi </a:t>
            </a:r>
            <a:r>
              <a:rPr lang="en-US" sz="3500">
                <a:latin typeface="Times New Roman"/>
                <a:ea typeface="Times New Roman"/>
                <a:cs typeface="Times New Roman"/>
                <a:sym typeface="Times New Roman"/>
              </a:rPr>
              <a:t>did have a longer alignment length than and nearly as high a bit score as </a:t>
            </a:r>
            <a:r>
              <a:rPr i="1" lang="en-US" sz="3500">
                <a:latin typeface="Times New Roman"/>
                <a:ea typeface="Times New Roman"/>
                <a:cs typeface="Times New Roman"/>
                <a:sym typeface="Times New Roman"/>
              </a:rPr>
              <a:t>A. araneoides, </a:t>
            </a:r>
            <a:r>
              <a:rPr lang="en-US" sz="3500">
                <a:latin typeface="Times New Roman"/>
                <a:ea typeface="Times New Roman"/>
                <a:cs typeface="Times New Roman"/>
                <a:sym typeface="Times New Roman"/>
              </a:rPr>
              <a:t>its 11 mismatches as compared to the 0 for </a:t>
            </a:r>
            <a:r>
              <a:rPr i="1" lang="en-US" sz="3500">
                <a:latin typeface="Times New Roman"/>
                <a:ea typeface="Times New Roman"/>
                <a:cs typeface="Times New Roman"/>
                <a:sym typeface="Times New Roman"/>
              </a:rPr>
              <a:t>A. fulva </a:t>
            </a:r>
            <a:r>
              <a:rPr lang="en-US" sz="3500">
                <a:latin typeface="Times New Roman"/>
                <a:ea typeface="Times New Roman"/>
                <a:cs typeface="Times New Roman"/>
                <a:sym typeface="Times New Roman"/>
              </a:rPr>
              <a:t>and </a:t>
            </a:r>
            <a:r>
              <a:rPr i="1" lang="en-US" sz="3500">
                <a:latin typeface="Times New Roman"/>
                <a:ea typeface="Times New Roman"/>
                <a:cs typeface="Times New Roman"/>
                <a:sym typeface="Times New Roman"/>
              </a:rPr>
              <a:t>A. araneoides </a:t>
            </a:r>
            <a:r>
              <a:rPr lang="en-US" sz="3500">
                <a:latin typeface="Times New Roman"/>
                <a:ea typeface="Times New Roman"/>
                <a:cs typeface="Times New Roman"/>
                <a:sym typeface="Times New Roman"/>
              </a:rPr>
              <a:t>likely eliminate it as a possibility for sample JNJ-015 (Table 2). </a:t>
            </a:r>
            <a:endParaRPr sz="3500">
              <a:latin typeface="Times New Roman"/>
              <a:ea typeface="Times New Roman"/>
              <a:cs typeface="Times New Roman"/>
              <a:sym typeface="Times New Roman"/>
            </a:endParaRPr>
          </a:p>
          <a:p>
            <a:pPr indent="0" lvl="0" marL="0" marR="0" rtl="0" algn="l">
              <a:spcBef>
                <a:spcPts val="0"/>
              </a:spcBef>
              <a:spcAft>
                <a:spcPts val="0"/>
              </a:spcAft>
              <a:buNone/>
            </a:pPr>
            <a:r>
              <a:t/>
            </a:r>
            <a:endParaRPr sz="25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2500">
              <a:solidFill>
                <a:schemeClr val="dk1"/>
              </a:solidFill>
              <a:latin typeface="Times New Roman"/>
              <a:ea typeface="Times New Roman"/>
              <a:cs typeface="Times New Roman"/>
              <a:sym typeface="Times New Roman"/>
            </a:endParaRPr>
          </a:p>
          <a:p>
            <a:pPr indent="0" lvl="0" marL="0" marR="0" rtl="0" algn="ctr">
              <a:spcBef>
                <a:spcPts val="0"/>
              </a:spcBef>
              <a:spcAft>
                <a:spcPts val="0"/>
              </a:spcAft>
              <a:buNone/>
            </a:pPr>
            <a:r>
              <a:t/>
            </a:r>
            <a:endParaRPr sz="6000">
              <a:solidFill>
                <a:schemeClr val="dk1"/>
              </a:solidFill>
              <a:latin typeface="Times New Roman"/>
              <a:ea typeface="Times New Roman"/>
              <a:cs typeface="Times New Roman"/>
              <a:sym typeface="Times New Roman"/>
            </a:endParaRPr>
          </a:p>
          <a:p>
            <a:pPr indent="0" lvl="0" marL="0" marR="0" rtl="0" algn="ctr">
              <a:spcBef>
                <a:spcPts val="0"/>
              </a:spcBef>
              <a:spcAft>
                <a:spcPts val="0"/>
              </a:spcAft>
              <a:buNone/>
            </a:pPr>
            <a:r>
              <a:rPr lang="en-US" sz="6000">
                <a:solidFill>
                  <a:schemeClr val="dk1"/>
                </a:solidFill>
                <a:latin typeface="Times New Roman"/>
                <a:ea typeface="Times New Roman"/>
                <a:cs typeface="Times New Roman"/>
                <a:sym typeface="Times New Roman"/>
              </a:rPr>
              <a:t>Tables &amp; Figures</a:t>
            </a:r>
            <a:endParaRPr sz="6000">
              <a:latin typeface="Times New Roman"/>
              <a:ea typeface="Times New Roman"/>
              <a:cs typeface="Times New Roman"/>
              <a:sym typeface="Times New Roman"/>
            </a:endParaRPr>
          </a:p>
          <a:p>
            <a:pPr indent="0" lvl="0" marL="0" rtl="0" algn="ctr">
              <a:spcBef>
                <a:spcPts val="0"/>
              </a:spcBef>
              <a:spcAft>
                <a:spcPts val="0"/>
              </a:spcAft>
              <a:buClr>
                <a:schemeClr val="dk1"/>
              </a:buClr>
              <a:buSzPts val="1100"/>
              <a:buFont typeface="Arial"/>
              <a:buNone/>
            </a:pPr>
            <a:r>
              <a:rPr i="1" lang="en-US" sz="2500">
                <a:solidFill>
                  <a:schemeClr val="dk1"/>
                </a:solidFill>
                <a:latin typeface="Times New Roman"/>
                <a:ea typeface="Times New Roman"/>
                <a:cs typeface="Times New Roman"/>
                <a:sym typeface="Times New Roman"/>
              </a:rPr>
              <a:t>Table 1: These were picked by choosing the highest bit score with the fewest mismatches.</a:t>
            </a:r>
            <a:endParaRPr sz="25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5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5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5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5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5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5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5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5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5400">
              <a:solidFill>
                <a:schemeClr val="dk1"/>
              </a:solidFill>
              <a:latin typeface="Times New Roman"/>
              <a:ea typeface="Times New Roman"/>
              <a:cs typeface="Times New Roman"/>
              <a:sym typeface="Times New Roman"/>
            </a:endParaRPr>
          </a:p>
          <a:p>
            <a:pPr indent="0" lvl="0" marL="0" rtl="0" algn="ctr">
              <a:spcBef>
                <a:spcPts val="0"/>
              </a:spcBef>
              <a:spcAft>
                <a:spcPts val="0"/>
              </a:spcAft>
              <a:buClr>
                <a:schemeClr val="dk1"/>
              </a:buClr>
              <a:buSzPts val="1100"/>
              <a:buFont typeface="Arial"/>
              <a:buNone/>
            </a:pPr>
            <a:r>
              <a:t/>
            </a:r>
            <a:endParaRPr i="1" sz="2500">
              <a:solidFill>
                <a:schemeClr val="dk1"/>
              </a:solidFill>
              <a:latin typeface="Times New Roman"/>
              <a:ea typeface="Times New Roman"/>
              <a:cs typeface="Times New Roman"/>
              <a:sym typeface="Times New Roman"/>
            </a:endParaRPr>
          </a:p>
          <a:p>
            <a:pPr indent="0" lvl="0" marL="0" rtl="0" algn="ctr">
              <a:spcBef>
                <a:spcPts val="0"/>
              </a:spcBef>
              <a:spcAft>
                <a:spcPts val="0"/>
              </a:spcAft>
              <a:buClr>
                <a:schemeClr val="dk1"/>
              </a:buClr>
              <a:buSzPts val="1100"/>
              <a:buFont typeface="Arial"/>
              <a:buNone/>
            </a:pPr>
            <a:r>
              <a:rPr i="1" lang="en-US" sz="2500">
                <a:solidFill>
                  <a:schemeClr val="dk1"/>
                </a:solidFill>
                <a:latin typeface="Times New Roman"/>
                <a:ea typeface="Times New Roman"/>
                <a:cs typeface="Times New Roman"/>
                <a:sym typeface="Times New Roman"/>
              </a:rPr>
              <a:t>Table 2: Possible Results for sample JNJ-015. (The first 10 results were all A. fulva. They all had an </a:t>
            </a:r>
            <a:r>
              <a:rPr lang="en-US" sz="2500">
                <a:solidFill>
                  <a:schemeClr val="dk1"/>
                </a:solidFill>
                <a:latin typeface="Times New Roman"/>
                <a:ea typeface="Times New Roman"/>
                <a:cs typeface="Times New Roman"/>
                <a:sym typeface="Times New Roman"/>
              </a:rPr>
              <a:t>Alignment</a:t>
            </a:r>
            <a:r>
              <a:rPr i="1" lang="en-US" sz="2500">
                <a:solidFill>
                  <a:schemeClr val="dk1"/>
                </a:solidFill>
                <a:latin typeface="Times New Roman"/>
                <a:ea typeface="Times New Roman"/>
                <a:cs typeface="Times New Roman"/>
                <a:sym typeface="Times New Roman"/>
              </a:rPr>
              <a:t>. Length of 650, and e of 0.0, and 0 mis-matches, and their bit score ranged from 1173 to 1164).</a:t>
            </a:r>
            <a:endParaRPr sz="5400">
              <a:solidFill>
                <a:schemeClr val="dk1"/>
              </a:solidFill>
              <a:latin typeface="Times New Roman"/>
              <a:ea typeface="Times New Roman"/>
              <a:cs typeface="Times New Roman"/>
              <a:sym typeface="Times New Roman"/>
            </a:endParaRPr>
          </a:p>
        </p:txBody>
      </p:sp>
      <p:sp>
        <p:nvSpPr>
          <p:cNvPr id="99" name="Shape 99"/>
          <p:cNvSpPr txBox="1"/>
          <p:nvPr/>
        </p:nvSpPr>
        <p:spPr>
          <a:xfrm>
            <a:off x="33292250" y="5394638"/>
            <a:ext cx="9916500" cy="110655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3900">
                <a:latin typeface="Times New Roman"/>
                <a:ea typeface="Times New Roman"/>
                <a:cs typeface="Times New Roman"/>
                <a:sym typeface="Times New Roman"/>
              </a:rPr>
              <a:t>Discussion </a:t>
            </a:r>
            <a:endParaRPr sz="3900">
              <a:latin typeface="Times New Roman"/>
              <a:ea typeface="Times New Roman"/>
              <a:cs typeface="Times New Roman"/>
              <a:sym typeface="Times New Roman"/>
            </a:endParaRPr>
          </a:p>
          <a:p>
            <a:pPr indent="0" lvl="0" marL="0" rtl="0">
              <a:spcBef>
                <a:spcPts val="0"/>
              </a:spcBef>
              <a:spcAft>
                <a:spcPts val="0"/>
              </a:spcAft>
              <a:buClr>
                <a:schemeClr val="dk1"/>
              </a:buClr>
              <a:buSzPts val="1100"/>
              <a:buFont typeface="Arial"/>
              <a:buNone/>
            </a:pPr>
            <a:r>
              <a:rPr lang="en-US" sz="3000">
                <a:latin typeface="Times New Roman"/>
                <a:ea typeface="Times New Roman"/>
                <a:cs typeface="Times New Roman"/>
                <a:sym typeface="Times New Roman"/>
              </a:rPr>
              <a:t>	</a:t>
            </a:r>
            <a:r>
              <a:rPr lang="en-US" sz="3000">
                <a:latin typeface="Times New Roman"/>
                <a:ea typeface="Times New Roman"/>
                <a:cs typeface="Times New Roman"/>
                <a:sym typeface="Times New Roman"/>
              </a:rPr>
              <a:t>The overwhelming majority of the ants found were almost certainly of the species </a:t>
            </a:r>
            <a:r>
              <a:rPr i="1" lang="en-US" sz="3000">
                <a:latin typeface="Times New Roman"/>
                <a:ea typeface="Times New Roman"/>
                <a:cs typeface="Times New Roman"/>
                <a:sym typeface="Times New Roman"/>
              </a:rPr>
              <a:t>P. imparis. </a:t>
            </a:r>
            <a:r>
              <a:rPr lang="en-US" sz="3000">
                <a:latin typeface="Times New Roman"/>
                <a:ea typeface="Times New Roman"/>
                <a:cs typeface="Times New Roman"/>
                <a:sym typeface="Times New Roman"/>
              </a:rPr>
              <a:t>This was not a surprising result as </a:t>
            </a:r>
            <a:r>
              <a:rPr i="1" lang="en-US" sz="3000">
                <a:latin typeface="Times New Roman"/>
                <a:ea typeface="Times New Roman"/>
                <a:cs typeface="Times New Roman"/>
                <a:sym typeface="Times New Roman"/>
              </a:rPr>
              <a:t>P.</a:t>
            </a:r>
            <a:r>
              <a:rPr lang="en-US" sz="3000">
                <a:latin typeface="Times New Roman"/>
                <a:ea typeface="Times New Roman"/>
                <a:cs typeface="Times New Roman"/>
                <a:sym typeface="Times New Roman"/>
              </a:rPr>
              <a:t> </a:t>
            </a:r>
            <a:r>
              <a:rPr i="1" lang="en-US" sz="3000">
                <a:latin typeface="Times New Roman"/>
                <a:ea typeface="Times New Roman"/>
                <a:cs typeface="Times New Roman"/>
                <a:sym typeface="Times New Roman"/>
              </a:rPr>
              <a:t>imparis </a:t>
            </a:r>
            <a:r>
              <a:rPr lang="en-US" sz="3000">
                <a:latin typeface="Times New Roman"/>
                <a:ea typeface="Times New Roman"/>
                <a:cs typeface="Times New Roman"/>
                <a:sym typeface="Times New Roman"/>
              </a:rPr>
              <a:t>is commonly found throughout North America, particularly the Northeast (Spicer Rice, 2011). </a:t>
            </a:r>
            <a:endParaRPr sz="3000">
              <a:latin typeface="Times New Roman"/>
              <a:ea typeface="Times New Roman"/>
              <a:cs typeface="Times New Roman"/>
              <a:sym typeface="Times New Roman"/>
            </a:endParaRPr>
          </a:p>
          <a:p>
            <a:pPr indent="457200" lvl="0" marL="0" rtl="0">
              <a:spcBef>
                <a:spcPts val="0"/>
              </a:spcBef>
              <a:spcAft>
                <a:spcPts val="0"/>
              </a:spcAft>
              <a:buSzPts val="1100"/>
              <a:buNone/>
            </a:pPr>
            <a:r>
              <a:rPr lang="en-US" sz="3000">
                <a:latin typeface="Times New Roman"/>
                <a:ea typeface="Times New Roman"/>
                <a:cs typeface="Times New Roman"/>
                <a:sym typeface="Times New Roman"/>
              </a:rPr>
              <a:t>One of the samples found likely contained the species </a:t>
            </a:r>
            <a:r>
              <a:rPr i="1" lang="en-US" sz="3000">
                <a:latin typeface="Times New Roman"/>
                <a:ea typeface="Times New Roman"/>
                <a:cs typeface="Times New Roman"/>
                <a:sym typeface="Times New Roman"/>
              </a:rPr>
              <a:t>A. fulva </a:t>
            </a:r>
            <a:r>
              <a:rPr lang="en-US" sz="3000">
                <a:latin typeface="Times New Roman"/>
                <a:ea typeface="Times New Roman"/>
                <a:cs typeface="Times New Roman"/>
                <a:sym typeface="Times New Roman"/>
              </a:rPr>
              <a:t>or</a:t>
            </a:r>
            <a:r>
              <a:rPr i="1" lang="en-US" sz="3000">
                <a:latin typeface="Times New Roman"/>
                <a:ea typeface="Times New Roman"/>
                <a:cs typeface="Times New Roman"/>
                <a:sym typeface="Times New Roman"/>
              </a:rPr>
              <a:t> A. araneoides </a:t>
            </a:r>
            <a:r>
              <a:rPr lang="en-US" sz="3000">
                <a:latin typeface="Times New Roman"/>
                <a:ea typeface="Times New Roman"/>
                <a:cs typeface="Times New Roman"/>
                <a:sym typeface="Times New Roman"/>
              </a:rPr>
              <a:t>(Table 2). However, </a:t>
            </a:r>
            <a:r>
              <a:rPr i="1" lang="en-US" sz="3000">
                <a:latin typeface="Times New Roman"/>
                <a:ea typeface="Times New Roman"/>
                <a:cs typeface="Times New Roman"/>
                <a:sym typeface="Times New Roman"/>
              </a:rPr>
              <a:t>A. fulva</a:t>
            </a:r>
            <a:r>
              <a:rPr lang="en-US" sz="3000">
                <a:latin typeface="Times New Roman"/>
                <a:ea typeface="Times New Roman"/>
                <a:cs typeface="Times New Roman"/>
                <a:sym typeface="Times New Roman"/>
              </a:rPr>
              <a:t> is a species generally found in the Southeastern United States but ranging to Massachusetts. </a:t>
            </a:r>
            <a:r>
              <a:rPr i="1" lang="en-US" sz="3000">
                <a:latin typeface="Times New Roman"/>
                <a:ea typeface="Times New Roman"/>
                <a:cs typeface="Times New Roman"/>
                <a:sym typeface="Times New Roman"/>
              </a:rPr>
              <a:t>A. fulva </a:t>
            </a:r>
            <a:r>
              <a:rPr lang="en-US" sz="3000">
                <a:latin typeface="Times New Roman"/>
                <a:ea typeface="Times New Roman"/>
                <a:cs typeface="Times New Roman"/>
                <a:sym typeface="Times New Roman"/>
              </a:rPr>
              <a:t>is known to eat the </a:t>
            </a:r>
            <a:r>
              <a:rPr i="1" lang="en-US" sz="3000">
                <a:latin typeface="Times New Roman"/>
                <a:ea typeface="Times New Roman"/>
                <a:cs typeface="Times New Roman"/>
                <a:sym typeface="Times New Roman"/>
              </a:rPr>
              <a:t>Sanguinaria canadensis </a:t>
            </a:r>
            <a:r>
              <a:rPr lang="en-US" sz="3000">
                <a:latin typeface="Times New Roman"/>
                <a:ea typeface="Times New Roman"/>
                <a:cs typeface="Times New Roman"/>
                <a:sym typeface="Times New Roman"/>
              </a:rPr>
              <a:t>plant which is found in Van Cortlandt Park. This leads to the conclusion that, while </a:t>
            </a:r>
            <a:r>
              <a:rPr i="1" lang="en-US" sz="3000">
                <a:latin typeface="Times New Roman"/>
                <a:ea typeface="Times New Roman"/>
                <a:cs typeface="Times New Roman"/>
                <a:sym typeface="Times New Roman"/>
              </a:rPr>
              <a:t>A. fulva </a:t>
            </a:r>
            <a:r>
              <a:rPr lang="en-US" sz="3000">
                <a:latin typeface="Times New Roman"/>
                <a:ea typeface="Times New Roman"/>
                <a:cs typeface="Times New Roman"/>
                <a:sym typeface="Times New Roman"/>
              </a:rPr>
              <a:t>is rarer than </a:t>
            </a:r>
            <a:r>
              <a:rPr i="1" lang="en-US" sz="3000">
                <a:latin typeface="Times New Roman"/>
                <a:ea typeface="Times New Roman"/>
                <a:cs typeface="Times New Roman"/>
                <a:sym typeface="Times New Roman"/>
              </a:rPr>
              <a:t>P. imparis </a:t>
            </a:r>
            <a:r>
              <a:rPr lang="en-US" sz="3000">
                <a:latin typeface="Times New Roman"/>
                <a:ea typeface="Times New Roman"/>
                <a:cs typeface="Times New Roman"/>
                <a:sym typeface="Times New Roman"/>
              </a:rPr>
              <a:t>in Van Cortlandt Park, it is certainly possible that </a:t>
            </a:r>
            <a:r>
              <a:rPr i="1" lang="en-US" sz="3000">
                <a:latin typeface="Times New Roman"/>
                <a:ea typeface="Times New Roman"/>
                <a:cs typeface="Times New Roman"/>
                <a:sym typeface="Times New Roman"/>
              </a:rPr>
              <a:t>A. fulva</a:t>
            </a:r>
            <a:r>
              <a:rPr lang="en-US" sz="3000">
                <a:latin typeface="Times New Roman"/>
                <a:ea typeface="Times New Roman"/>
                <a:cs typeface="Times New Roman"/>
                <a:sym typeface="Times New Roman"/>
              </a:rPr>
              <a:t> is present there. The other possible species of sample JNJ-015 is </a:t>
            </a:r>
            <a:r>
              <a:rPr i="1" lang="en-US" sz="3000">
                <a:latin typeface="Times New Roman"/>
                <a:ea typeface="Times New Roman"/>
                <a:cs typeface="Times New Roman"/>
                <a:sym typeface="Times New Roman"/>
              </a:rPr>
              <a:t>A. araneoides</a:t>
            </a:r>
            <a:r>
              <a:rPr lang="en-US" sz="3000">
                <a:latin typeface="Times New Roman"/>
                <a:ea typeface="Times New Roman"/>
                <a:cs typeface="Times New Roman"/>
                <a:sym typeface="Times New Roman"/>
              </a:rPr>
              <a:t>. </a:t>
            </a:r>
            <a:r>
              <a:rPr i="1" lang="en-US" sz="3000">
                <a:latin typeface="Times New Roman"/>
                <a:ea typeface="Times New Roman"/>
                <a:cs typeface="Times New Roman"/>
                <a:sym typeface="Times New Roman"/>
              </a:rPr>
              <a:t>A. araneoides </a:t>
            </a:r>
            <a:r>
              <a:rPr lang="en-US" sz="3000">
                <a:latin typeface="Times New Roman"/>
                <a:ea typeface="Times New Roman"/>
                <a:cs typeface="Times New Roman"/>
                <a:sym typeface="Times New Roman"/>
              </a:rPr>
              <a:t>had an alignment length that is 98% of what the alignment length of the MT-CO1 subunit would be for </a:t>
            </a:r>
            <a:r>
              <a:rPr i="1" lang="en-US" sz="3000">
                <a:latin typeface="Times New Roman"/>
                <a:ea typeface="Times New Roman"/>
                <a:cs typeface="Times New Roman"/>
                <a:sym typeface="Times New Roman"/>
              </a:rPr>
              <a:t>A. fulva. </a:t>
            </a:r>
            <a:r>
              <a:rPr lang="en-US" sz="3000">
                <a:latin typeface="Times New Roman"/>
                <a:ea typeface="Times New Roman"/>
                <a:cs typeface="Times New Roman"/>
                <a:sym typeface="Times New Roman"/>
              </a:rPr>
              <a:t>Furthermore, </a:t>
            </a:r>
            <a:r>
              <a:rPr i="1" lang="en-US" sz="3000">
                <a:latin typeface="Times New Roman"/>
                <a:ea typeface="Times New Roman"/>
                <a:cs typeface="Times New Roman"/>
                <a:sym typeface="Times New Roman"/>
              </a:rPr>
              <a:t>A. araneoides</a:t>
            </a:r>
            <a:r>
              <a:rPr lang="en-US" sz="3000">
                <a:latin typeface="Times New Roman"/>
                <a:ea typeface="Times New Roman"/>
                <a:cs typeface="Times New Roman"/>
                <a:sym typeface="Times New Roman"/>
              </a:rPr>
              <a:t> had a bit score 98% of that of the same mitochondrial subunit for </a:t>
            </a:r>
            <a:r>
              <a:rPr i="1" lang="en-US" sz="3000">
                <a:latin typeface="Times New Roman"/>
                <a:ea typeface="Times New Roman"/>
                <a:cs typeface="Times New Roman"/>
                <a:sym typeface="Times New Roman"/>
              </a:rPr>
              <a:t>A. fulva</a:t>
            </a:r>
            <a:r>
              <a:rPr lang="en-US" sz="3000">
                <a:latin typeface="Times New Roman"/>
                <a:ea typeface="Times New Roman"/>
                <a:cs typeface="Times New Roman"/>
                <a:sym typeface="Times New Roman"/>
              </a:rPr>
              <a:t>. It follows that it is nearly as likely that sample JNJ-015 contained </a:t>
            </a:r>
            <a:r>
              <a:rPr i="1" lang="en-US" sz="3000">
                <a:latin typeface="Times New Roman"/>
                <a:ea typeface="Times New Roman"/>
                <a:cs typeface="Times New Roman"/>
                <a:sym typeface="Times New Roman"/>
              </a:rPr>
              <a:t>A. araneoides</a:t>
            </a:r>
            <a:r>
              <a:rPr lang="en-US" sz="3000">
                <a:latin typeface="Times New Roman"/>
                <a:ea typeface="Times New Roman"/>
                <a:cs typeface="Times New Roman"/>
                <a:sym typeface="Times New Roman"/>
              </a:rPr>
              <a:t> as </a:t>
            </a:r>
            <a:r>
              <a:rPr i="1" lang="en-US" sz="3000">
                <a:latin typeface="Times New Roman"/>
                <a:ea typeface="Times New Roman"/>
                <a:cs typeface="Times New Roman"/>
                <a:sym typeface="Times New Roman"/>
              </a:rPr>
              <a:t>A. fulva. </a:t>
            </a:r>
            <a:r>
              <a:rPr lang="en-US" sz="3000">
                <a:latin typeface="Times New Roman"/>
                <a:ea typeface="Times New Roman"/>
                <a:cs typeface="Times New Roman"/>
                <a:sym typeface="Times New Roman"/>
              </a:rPr>
              <a:t>This provides a surprising result as </a:t>
            </a:r>
            <a:r>
              <a:rPr i="1" lang="en-US" sz="3000">
                <a:latin typeface="Times New Roman"/>
                <a:ea typeface="Times New Roman"/>
                <a:cs typeface="Times New Roman"/>
                <a:sym typeface="Times New Roman"/>
              </a:rPr>
              <a:t>A. araneoides </a:t>
            </a:r>
            <a:r>
              <a:rPr lang="en-US" sz="3000">
                <a:latin typeface="Times New Roman"/>
                <a:ea typeface="Times New Roman"/>
                <a:cs typeface="Times New Roman"/>
                <a:sym typeface="Times New Roman"/>
              </a:rPr>
              <a:t>is almost exclusively found in Central America (specifically Honduras, El Salvador, Guatemala, Nicaragua, and Panama) (Bolton, n.d.). This is concerning as it indicates that a non-native species may have been found in Van Cortlandt Park. To confirm this result, however, further research is needed.</a:t>
            </a:r>
            <a:endParaRPr sz="3000">
              <a:latin typeface="Times New Roman"/>
              <a:ea typeface="Times New Roman"/>
              <a:cs typeface="Times New Roman"/>
              <a:sym typeface="Times New Roman"/>
            </a:endParaRPr>
          </a:p>
          <a:p>
            <a:pPr indent="0" lvl="0" marL="0" rtl="0">
              <a:spcBef>
                <a:spcPts val="0"/>
              </a:spcBef>
              <a:spcAft>
                <a:spcPts val="0"/>
              </a:spcAft>
              <a:buSzPts val="1100"/>
              <a:buNone/>
            </a:pPr>
            <a:r>
              <a:t/>
            </a:r>
            <a:endParaRPr sz="2900">
              <a:latin typeface="Times New Roman"/>
              <a:ea typeface="Times New Roman"/>
              <a:cs typeface="Times New Roman"/>
              <a:sym typeface="Times New Roman"/>
            </a:endParaRPr>
          </a:p>
          <a:p>
            <a:pPr indent="0" lvl="0" marL="0" rtl="0">
              <a:spcBef>
                <a:spcPts val="0"/>
              </a:spcBef>
              <a:spcAft>
                <a:spcPts val="0"/>
              </a:spcAft>
              <a:buSzPts val="1100"/>
              <a:buNone/>
            </a:pPr>
            <a:r>
              <a:t/>
            </a:r>
            <a:endParaRPr sz="2500">
              <a:latin typeface="Times New Roman"/>
              <a:ea typeface="Times New Roman"/>
              <a:cs typeface="Times New Roman"/>
              <a:sym typeface="Times New Roman"/>
            </a:endParaRPr>
          </a:p>
          <a:p>
            <a:pPr indent="0" lvl="0" marL="0" marR="0" rtl="0" algn="l">
              <a:spcBef>
                <a:spcPts val="0"/>
              </a:spcBef>
              <a:spcAft>
                <a:spcPts val="0"/>
              </a:spcAft>
              <a:buNone/>
            </a:pPr>
            <a:r>
              <a:rPr lang="en-US" sz="3500">
                <a:latin typeface="Times New Roman"/>
                <a:ea typeface="Times New Roman"/>
                <a:cs typeface="Times New Roman"/>
                <a:sym typeface="Times New Roman"/>
              </a:rPr>
              <a:t>References</a:t>
            </a:r>
            <a:endParaRPr sz="3500">
              <a:latin typeface="Times New Roman"/>
              <a:ea typeface="Times New Roman"/>
              <a:cs typeface="Times New Roman"/>
              <a:sym typeface="Times New Roman"/>
            </a:endParaRPr>
          </a:p>
          <a:p>
            <a:pPr indent="-381000" lvl="0" marL="457200" rtl="0">
              <a:spcBef>
                <a:spcPts val="0"/>
              </a:spcBef>
              <a:spcAft>
                <a:spcPts val="0"/>
              </a:spcAft>
              <a:buSzPts val="2400"/>
              <a:buFont typeface="Times New Roman"/>
              <a:buChar char="●"/>
            </a:pPr>
            <a:r>
              <a:rPr lang="en-US" sz="2400">
                <a:latin typeface="Times New Roman"/>
                <a:ea typeface="Times New Roman"/>
                <a:cs typeface="Times New Roman"/>
                <a:sym typeface="Times New Roman"/>
              </a:rPr>
              <a:t>Ants | National Geographic. (n.d.). R</a:t>
            </a:r>
            <a:r>
              <a:rPr lang="en-US" sz="2400">
                <a:latin typeface="Times New Roman"/>
                <a:ea typeface="Times New Roman"/>
                <a:cs typeface="Times New Roman"/>
                <a:sym typeface="Times New Roman"/>
              </a:rPr>
              <a:t>etrieved October 22, 2017, from </a:t>
            </a:r>
            <a:r>
              <a:rPr lang="en-US" sz="2400" u="sng">
                <a:latin typeface="Times New Roman"/>
                <a:ea typeface="Times New Roman"/>
                <a:cs typeface="Times New Roman"/>
                <a:sym typeface="Times New Roman"/>
                <a:hlinkClick r:id="rId6"/>
              </a:rPr>
              <a:t>http://www.bing.com/cr?IG=84E9C2298059452084A14ED27B94600B&amp;CID=3C3158FBFD28678B0FF853DFFC2E6681&amp;rd=1&amp;h=JNBOA3SCRFjzTGKiZZ7oPlSehaMQ5zFdxhRCuh4Rp1U&amp;v=1&amp;r=http%3a%2f%2fwww.nationalgeographic.com%2fanimals%2finvertebrates%2fgroup%2fants%2f&amp;p=DevEx,5066.1</a:t>
            </a:r>
            <a:endParaRPr sz="2400" u="sng">
              <a:latin typeface="Times New Roman"/>
              <a:ea typeface="Times New Roman"/>
              <a:cs typeface="Times New Roman"/>
              <a:sym typeface="Times New Roman"/>
            </a:endParaRPr>
          </a:p>
          <a:p>
            <a:pPr indent="-381000" lvl="0" marL="457200" rtl="0">
              <a:spcBef>
                <a:spcPts val="0"/>
              </a:spcBef>
              <a:spcAft>
                <a:spcPts val="0"/>
              </a:spcAft>
              <a:buSzPts val="2400"/>
              <a:buFont typeface="Times New Roman"/>
              <a:buChar char="●"/>
            </a:pPr>
            <a:r>
              <a:rPr lang="en-US" sz="2400">
                <a:latin typeface="Times New Roman"/>
                <a:ea typeface="Times New Roman"/>
                <a:cs typeface="Times New Roman"/>
                <a:sym typeface="Times New Roman"/>
              </a:rPr>
              <a:t>Chappell, B. (2011, November 03). Along With Humans, Who Else Is In The 7 Billion Club? Retrieved October 22, 2017, from </a:t>
            </a:r>
            <a:r>
              <a:rPr lang="en-US" sz="2400" u="sng">
                <a:latin typeface="Times New Roman"/>
                <a:ea typeface="Times New Roman"/>
                <a:cs typeface="Times New Roman"/>
                <a:sym typeface="Times New Roman"/>
                <a:hlinkClick r:id="rId7"/>
              </a:rPr>
              <a:t>http://www.npr.org/sections/thetwo-way/2011/11/03/141946751/along-with-humans-who-else-is-in-the-7-billion-club</a:t>
            </a:r>
            <a:endParaRPr sz="2400">
              <a:latin typeface="Times New Roman"/>
              <a:ea typeface="Times New Roman"/>
              <a:cs typeface="Times New Roman"/>
              <a:sym typeface="Times New Roman"/>
            </a:endParaRPr>
          </a:p>
          <a:p>
            <a:pPr indent="-381000" lvl="0" marL="457200" rtl="0">
              <a:spcBef>
                <a:spcPts val="0"/>
              </a:spcBef>
              <a:spcAft>
                <a:spcPts val="0"/>
              </a:spcAft>
              <a:buSzPts val="2400"/>
              <a:buFont typeface="Times New Roman"/>
              <a:buChar char="●"/>
            </a:pPr>
            <a:r>
              <a:rPr lang="en-US" sz="2400">
                <a:latin typeface="Times New Roman"/>
                <a:ea typeface="Times New Roman"/>
                <a:cs typeface="Times New Roman"/>
                <a:sym typeface="Times New Roman"/>
              </a:rPr>
              <a:t>Dunn, R. (n.d.). Dr. Eleanor's Book of Common Ants of New York. Retrieved October 22, 2017, from </a:t>
            </a:r>
            <a:r>
              <a:rPr lang="en-US" sz="2400" u="sng">
                <a:latin typeface="Times New Roman"/>
                <a:ea typeface="Times New Roman"/>
                <a:cs typeface="Times New Roman"/>
                <a:sym typeface="Times New Roman"/>
                <a:hlinkClick r:id="rId8"/>
              </a:rPr>
              <a:t>http://www.yourwildlife.org/wp-content/uploads/2014/02/Ants_of_NYC.pdf</a:t>
            </a:r>
            <a:endParaRPr sz="2400">
              <a:latin typeface="Times New Roman"/>
              <a:ea typeface="Times New Roman"/>
              <a:cs typeface="Times New Roman"/>
              <a:sym typeface="Times New Roman"/>
            </a:endParaRPr>
          </a:p>
          <a:p>
            <a:pPr indent="-381000" lvl="0" marL="457200" rtl="0">
              <a:spcBef>
                <a:spcPts val="0"/>
              </a:spcBef>
              <a:spcAft>
                <a:spcPts val="0"/>
              </a:spcAft>
              <a:buSzPts val="2400"/>
              <a:buFont typeface="Times New Roman"/>
              <a:buChar char="●"/>
            </a:pPr>
            <a:r>
              <a:rPr lang="en-US" sz="2400">
                <a:latin typeface="Times New Roman"/>
                <a:ea typeface="Times New Roman"/>
                <a:cs typeface="Times New Roman"/>
                <a:sym typeface="Times New Roman"/>
              </a:rPr>
              <a:t>Fessenden, M.(2017). Crawl Space: Invasive Ant Armies Clash on U.S. Soil. [online] Scientific American. from: https://www.scientificamerican.com/article/invasive-ant-wars/ [Accessed 23 Oct. 2017].</a:t>
            </a:r>
            <a:endParaRPr sz="2400">
              <a:latin typeface="Times New Roman"/>
              <a:ea typeface="Times New Roman"/>
              <a:cs typeface="Times New Roman"/>
              <a:sym typeface="Times New Roman"/>
            </a:endParaRPr>
          </a:p>
          <a:p>
            <a:pPr indent="-381000" lvl="0" marL="457200" rtl="0">
              <a:spcBef>
                <a:spcPts val="0"/>
              </a:spcBef>
              <a:spcAft>
                <a:spcPts val="0"/>
              </a:spcAft>
              <a:buSzPts val="2400"/>
              <a:buFont typeface="Times New Roman"/>
              <a:buChar char="●"/>
            </a:pPr>
            <a:r>
              <a:rPr lang="en-US" sz="2400">
                <a:latin typeface="Times New Roman"/>
                <a:ea typeface="Times New Roman"/>
                <a:cs typeface="Times New Roman"/>
                <a:sym typeface="Times New Roman"/>
              </a:rPr>
              <a:t>Robinson, D. (n.d.). University of Exeter. Retrieved October 22, 2017, from </a:t>
            </a:r>
            <a:r>
              <a:rPr lang="en-US" sz="2400" u="sng">
                <a:latin typeface="Times New Roman"/>
                <a:ea typeface="Times New Roman"/>
                <a:cs typeface="Times New Roman"/>
                <a:sym typeface="Times New Roman"/>
                <a:hlinkClick r:id="rId9"/>
              </a:rPr>
              <a:t>http://www.exeter.ac.uk/news/research/title_122717_en.html</a:t>
            </a:r>
            <a:endParaRPr sz="2400">
              <a:latin typeface="Times New Roman"/>
              <a:ea typeface="Times New Roman"/>
              <a:cs typeface="Times New Roman"/>
              <a:sym typeface="Times New Roman"/>
            </a:endParaRPr>
          </a:p>
          <a:p>
            <a:pPr indent="-381000" lvl="0" marL="457200" rtl="0">
              <a:spcBef>
                <a:spcPts val="0"/>
              </a:spcBef>
              <a:spcAft>
                <a:spcPts val="0"/>
              </a:spcAft>
              <a:buSzPts val="2400"/>
              <a:buFont typeface="Times New Roman"/>
              <a:buChar char="●"/>
            </a:pPr>
            <a:r>
              <a:rPr lang="en-US" sz="2400">
                <a:latin typeface="Times New Roman"/>
                <a:ea typeface="Times New Roman"/>
                <a:cs typeface="Times New Roman"/>
                <a:sym typeface="Times New Roman"/>
              </a:rPr>
              <a:t>Quenqua, D. (2013, February 25). War of the Ants Intensifies in U.S. Retrieved October 22, 2017, from </a:t>
            </a:r>
            <a:r>
              <a:rPr lang="en-US" sz="2400" u="sng">
                <a:latin typeface="Times New Roman"/>
                <a:ea typeface="Times New Roman"/>
                <a:cs typeface="Times New Roman"/>
                <a:sym typeface="Times New Roman"/>
                <a:hlinkClick r:id="rId10"/>
              </a:rPr>
              <a:t>http://www.nytimes.com/2013/02/26/science/ant-species-losing-ground-to-venomous-kind.html</a:t>
            </a:r>
            <a:endParaRPr sz="2400">
              <a:latin typeface="Times New Roman"/>
              <a:ea typeface="Times New Roman"/>
              <a:cs typeface="Times New Roman"/>
              <a:sym typeface="Times New Roman"/>
            </a:endParaRPr>
          </a:p>
          <a:p>
            <a:pPr indent="-381000" lvl="0" marL="457200" rtl="0">
              <a:spcBef>
                <a:spcPts val="0"/>
              </a:spcBef>
              <a:spcAft>
                <a:spcPts val="0"/>
              </a:spcAft>
              <a:buSzPts val="2400"/>
              <a:buFont typeface="Times New Roman"/>
              <a:buChar char="●"/>
            </a:pPr>
            <a:r>
              <a:rPr i="1" lang="en-US" sz="2400">
                <a:latin typeface="Times New Roman"/>
                <a:ea typeface="Times New Roman"/>
                <a:cs typeface="Times New Roman"/>
                <a:sym typeface="Times New Roman"/>
              </a:rPr>
              <a:t>DNA Learning Center Barcoding 101</a:t>
            </a:r>
            <a:r>
              <a:rPr lang="en-US" sz="2400">
                <a:latin typeface="Times New Roman"/>
                <a:ea typeface="Times New Roman"/>
                <a:cs typeface="Times New Roman"/>
                <a:sym typeface="Times New Roman"/>
              </a:rPr>
              <a:t>, </a:t>
            </a:r>
            <a:r>
              <a:rPr lang="en-US" sz="2400" u="sng">
                <a:latin typeface="Times New Roman"/>
                <a:ea typeface="Times New Roman"/>
                <a:cs typeface="Times New Roman"/>
                <a:sym typeface="Times New Roman"/>
                <a:hlinkClick r:id="rId11"/>
              </a:rPr>
              <a:t>www.dnabarcoding101.org/lab/protocol-4.html</a:t>
            </a:r>
            <a:r>
              <a:rPr lang="en-US" sz="2400">
                <a:latin typeface="Times New Roman"/>
                <a:ea typeface="Times New Roman"/>
                <a:cs typeface="Times New Roman"/>
                <a:sym typeface="Times New Roman"/>
              </a:rPr>
              <a:t>.</a:t>
            </a:r>
            <a:endParaRPr sz="2400">
              <a:latin typeface="Times New Roman"/>
              <a:ea typeface="Times New Roman"/>
              <a:cs typeface="Times New Roman"/>
              <a:sym typeface="Times New Roman"/>
            </a:endParaRPr>
          </a:p>
          <a:p>
            <a:pPr indent="-381000" lvl="0" marL="457200" rtl="0">
              <a:spcBef>
                <a:spcPts val="0"/>
              </a:spcBef>
              <a:spcAft>
                <a:spcPts val="0"/>
              </a:spcAft>
              <a:buSzPts val="2400"/>
              <a:buFont typeface="Times New Roman"/>
              <a:buChar char="●"/>
            </a:pPr>
            <a:r>
              <a:rPr lang="en-US" sz="2400">
                <a:latin typeface="Times New Roman"/>
                <a:ea typeface="Times New Roman"/>
                <a:cs typeface="Times New Roman"/>
                <a:sym typeface="Times New Roman"/>
              </a:rPr>
              <a:t>Spicer Rice, E. (2011) Prenolepis imparis. (n.d.). Retrieved from </a:t>
            </a:r>
            <a:r>
              <a:rPr lang="en-US" sz="2400" u="sng">
                <a:latin typeface="Times New Roman"/>
                <a:ea typeface="Times New Roman"/>
                <a:cs typeface="Times New Roman"/>
                <a:sym typeface="Times New Roman"/>
                <a:hlinkClick r:id="rId12"/>
              </a:rPr>
              <a:t>http://www.schoolofants.org/species/96</a:t>
            </a:r>
            <a:endParaRPr sz="2400">
              <a:latin typeface="Times New Roman"/>
              <a:ea typeface="Times New Roman"/>
              <a:cs typeface="Times New Roman"/>
              <a:sym typeface="Times New Roman"/>
            </a:endParaRPr>
          </a:p>
          <a:p>
            <a:pPr indent="-381000" lvl="0" marL="457200" rtl="0">
              <a:spcBef>
                <a:spcPts val="0"/>
              </a:spcBef>
              <a:spcAft>
                <a:spcPts val="0"/>
              </a:spcAft>
              <a:buSzPts val="2400"/>
              <a:buFont typeface="Times New Roman"/>
              <a:buChar char="●"/>
            </a:pPr>
            <a:r>
              <a:rPr lang="en-US" sz="2400">
                <a:latin typeface="Times New Roman"/>
                <a:ea typeface="Times New Roman"/>
                <a:cs typeface="Times New Roman"/>
                <a:sym typeface="Times New Roman"/>
              </a:rPr>
              <a:t>Bolton, B. (n.d.). Species: Aphaenogaster araneoides   Emery, 1890 . Retrieved from </a:t>
            </a:r>
            <a:r>
              <a:rPr lang="en-US" sz="2400" u="sng">
                <a:latin typeface="Times New Roman"/>
                <a:ea typeface="Times New Roman"/>
                <a:cs typeface="Times New Roman"/>
                <a:sym typeface="Times New Roman"/>
                <a:hlinkClick r:id="rId13"/>
              </a:rPr>
              <a:t>https://www.antweb.org/description.do?genus=aphaenogaster&amp;name=araneoides&amp;rank=species</a:t>
            </a:r>
            <a:endParaRPr sz="2400">
              <a:latin typeface="Times New Roman"/>
              <a:ea typeface="Times New Roman"/>
              <a:cs typeface="Times New Roman"/>
              <a:sym typeface="Times New Roman"/>
            </a:endParaRPr>
          </a:p>
          <a:p>
            <a:pPr indent="-381000" lvl="0" marL="457200" rtl="0">
              <a:spcBef>
                <a:spcPts val="0"/>
              </a:spcBef>
              <a:spcAft>
                <a:spcPts val="0"/>
              </a:spcAft>
              <a:buSzPts val="2400"/>
              <a:buFont typeface="Times New Roman"/>
              <a:buChar char="●"/>
            </a:pPr>
            <a:r>
              <a:rPr lang="en-US" sz="2400">
                <a:latin typeface="Times New Roman"/>
                <a:ea typeface="Times New Roman"/>
                <a:cs typeface="Times New Roman"/>
                <a:sym typeface="Times New Roman"/>
              </a:rPr>
              <a:t>Wild, A. (n.d.). </a:t>
            </a:r>
            <a:r>
              <a:rPr i="1" lang="en-US" sz="2400">
                <a:latin typeface="Times New Roman"/>
                <a:ea typeface="Times New Roman"/>
                <a:cs typeface="Times New Roman"/>
                <a:sym typeface="Times New Roman"/>
              </a:rPr>
              <a:t>Prenolepis - P. imparis</a:t>
            </a:r>
            <a:r>
              <a:rPr lang="en-US" sz="2400">
                <a:latin typeface="Times New Roman"/>
                <a:ea typeface="Times New Roman"/>
                <a:cs typeface="Times New Roman"/>
                <a:sym typeface="Times New Roman"/>
              </a:rPr>
              <a:t> [Photograph]. Retrieved from</a:t>
            </a:r>
            <a:endParaRPr sz="2400">
              <a:latin typeface="Times New Roman"/>
              <a:ea typeface="Times New Roman"/>
              <a:cs typeface="Times New Roman"/>
              <a:sym typeface="Times New Roman"/>
            </a:endParaRPr>
          </a:p>
          <a:p>
            <a:pPr indent="-381000" lvl="0" marL="457200" rtl="0">
              <a:spcBef>
                <a:spcPts val="0"/>
              </a:spcBef>
              <a:spcAft>
                <a:spcPts val="0"/>
              </a:spcAft>
              <a:buSzPts val="2400"/>
              <a:buFont typeface="Times New Roman"/>
              <a:buChar char="●"/>
            </a:pPr>
            <a:r>
              <a:rPr lang="en-US" sz="2400">
                <a:solidFill>
                  <a:schemeClr val="dk1"/>
                </a:solidFill>
                <a:latin typeface="Times New Roman"/>
                <a:ea typeface="Times New Roman"/>
                <a:cs typeface="Times New Roman"/>
                <a:sym typeface="Times New Roman"/>
              </a:rPr>
              <a:t>https://www.alexanderwild.com/Ants/Taxonomic-List-of-Ant-Genera/Prenolepis/ </a:t>
            </a:r>
            <a:endParaRPr sz="2400">
              <a:latin typeface="Times New Roman"/>
              <a:ea typeface="Times New Roman"/>
              <a:cs typeface="Times New Roman"/>
              <a:sym typeface="Times New Roman"/>
            </a:endParaRPr>
          </a:p>
          <a:p>
            <a:pPr indent="0" lvl="0" marL="0" rtl="0">
              <a:spcBef>
                <a:spcPts val="0"/>
              </a:spcBef>
              <a:spcAft>
                <a:spcPts val="0"/>
              </a:spcAft>
              <a:buNone/>
            </a:pPr>
            <a:r>
              <a:rPr lang="en-US" sz="3400">
                <a:latin typeface="Times New Roman"/>
                <a:ea typeface="Times New Roman"/>
                <a:cs typeface="Times New Roman"/>
                <a:sym typeface="Times New Roman"/>
              </a:rPr>
              <a:t>Acknowledgements</a:t>
            </a:r>
            <a:endParaRPr sz="3400">
              <a:latin typeface="Times New Roman"/>
              <a:ea typeface="Times New Roman"/>
              <a:cs typeface="Times New Roman"/>
              <a:sym typeface="Times New Roman"/>
            </a:endParaRPr>
          </a:p>
          <a:p>
            <a:pPr indent="0" lvl="0" marL="0" rtl="0">
              <a:spcBef>
                <a:spcPts val="0"/>
              </a:spcBef>
              <a:spcAft>
                <a:spcPts val="0"/>
              </a:spcAft>
              <a:buNone/>
            </a:pPr>
            <a:r>
              <a:rPr lang="en-US" sz="2500">
                <a:latin typeface="Times New Roman"/>
                <a:ea typeface="Times New Roman"/>
                <a:cs typeface="Times New Roman"/>
                <a:sym typeface="Times New Roman"/>
              </a:rPr>
              <a:t>We would like to thank our teacher, Howard Waldman, and Alex Byrne from the Friends of Van Cortlandt Park Association.</a:t>
            </a:r>
            <a:endParaRPr sz="2500">
              <a:latin typeface="Times New Roman"/>
              <a:ea typeface="Times New Roman"/>
              <a:cs typeface="Times New Roman"/>
              <a:sym typeface="Times New Roman"/>
            </a:endParaRPr>
          </a:p>
        </p:txBody>
      </p:sp>
      <p:sp>
        <p:nvSpPr>
          <p:cNvPr id="100" name="Shape 100"/>
          <p:cNvSpPr txBox="1"/>
          <p:nvPr/>
        </p:nvSpPr>
        <p:spPr>
          <a:xfrm>
            <a:off x="37180241" y="2757238"/>
            <a:ext cx="5184093" cy="2123658"/>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t/>
            </a:r>
            <a:endParaRPr sz="4400">
              <a:solidFill>
                <a:schemeClr val="dk1"/>
              </a:solidFill>
              <a:latin typeface="Calibri"/>
              <a:ea typeface="Calibri"/>
              <a:cs typeface="Calibri"/>
              <a:sym typeface="Calibri"/>
            </a:endParaRPr>
          </a:p>
        </p:txBody>
      </p:sp>
      <p:graphicFrame>
        <p:nvGraphicFramePr>
          <p:cNvPr id="101" name="Shape 101"/>
          <p:cNvGraphicFramePr/>
          <p:nvPr/>
        </p:nvGraphicFramePr>
        <p:xfrm>
          <a:off x="23004363" y="19380775"/>
          <a:ext cx="3000000" cy="3000000"/>
        </p:xfrm>
        <a:graphic>
          <a:graphicData uri="http://schemas.openxmlformats.org/drawingml/2006/table">
            <a:tbl>
              <a:tblPr>
                <a:noFill/>
                <a:tableStyleId>{363CB56B-03CA-42D1-9FD1-0F86C42ABB94}</a:tableStyleId>
              </a:tblPr>
              <a:tblGrid>
                <a:gridCol w="1301775"/>
                <a:gridCol w="2566875"/>
                <a:gridCol w="1210100"/>
                <a:gridCol w="1393425"/>
                <a:gridCol w="660050"/>
                <a:gridCol w="1723475"/>
              </a:tblGrid>
              <a:tr h="1164325">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Sample Number:</a:t>
                      </a:r>
                      <a:endParaRPr sz="2500">
                        <a:latin typeface="Times New Roman"/>
                        <a:ea typeface="Times New Roman"/>
                        <a:cs typeface="Times New Roman"/>
                        <a:sym typeface="Times New Roman"/>
                      </a:endParaRPr>
                    </a:p>
                  </a:txBody>
                  <a:tcPr marT="63500" marB="63500" marR="63500" marL="63500">
                    <a:solidFill>
                      <a:srgbClr val="9900FF"/>
                    </a:solidFill>
                  </a:tcPr>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Likely Species:</a:t>
                      </a:r>
                      <a:endParaRPr sz="2500">
                        <a:latin typeface="Times New Roman"/>
                        <a:ea typeface="Times New Roman"/>
                        <a:cs typeface="Times New Roman"/>
                        <a:sym typeface="Times New Roman"/>
                      </a:endParaRPr>
                    </a:p>
                  </a:txBody>
                  <a:tcPr marT="63500" marB="63500" marR="63500" marL="63500">
                    <a:solidFill>
                      <a:srgbClr val="9900FF"/>
                    </a:solidFill>
                  </a:tcPr>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Alignment. Length:</a:t>
                      </a:r>
                      <a:endParaRPr sz="2500">
                        <a:latin typeface="Times New Roman"/>
                        <a:ea typeface="Times New Roman"/>
                        <a:cs typeface="Times New Roman"/>
                        <a:sym typeface="Times New Roman"/>
                      </a:endParaRPr>
                    </a:p>
                  </a:txBody>
                  <a:tcPr marT="63500" marB="63500" marR="63500" marL="63500">
                    <a:solidFill>
                      <a:srgbClr val="9900FF"/>
                    </a:solidFill>
                  </a:tcPr>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Bit Score:</a:t>
                      </a:r>
                      <a:endParaRPr sz="2500">
                        <a:latin typeface="Times New Roman"/>
                        <a:ea typeface="Times New Roman"/>
                        <a:cs typeface="Times New Roman"/>
                        <a:sym typeface="Times New Roman"/>
                      </a:endParaRPr>
                    </a:p>
                  </a:txBody>
                  <a:tcPr marT="63500" marB="63500" marR="63500" marL="63500">
                    <a:solidFill>
                      <a:srgbClr val="9900FF"/>
                    </a:solidFill>
                  </a:tcPr>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e:</a:t>
                      </a:r>
                      <a:endParaRPr sz="2500">
                        <a:latin typeface="Times New Roman"/>
                        <a:ea typeface="Times New Roman"/>
                        <a:cs typeface="Times New Roman"/>
                        <a:sym typeface="Times New Roman"/>
                      </a:endParaRPr>
                    </a:p>
                  </a:txBody>
                  <a:tcPr marT="63500" marB="63500" marR="63500" marL="63500">
                    <a:solidFill>
                      <a:srgbClr val="9900FF"/>
                    </a:solidFill>
                  </a:tcPr>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Mismatches:</a:t>
                      </a:r>
                      <a:endParaRPr sz="2500">
                        <a:latin typeface="Times New Roman"/>
                        <a:ea typeface="Times New Roman"/>
                        <a:cs typeface="Times New Roman"/>
                        <a:sym typeface="Times New Roman"/>
                      </a:endParaRPr>
                    </a:p>
                  </a:txBody>
                  <a:tcPr marT="63500" marB="63500" marR="63500" marL="63500">
                    <a:solidFill>
                      <a:srgbClr val="9900FF"/>
                    </a:solidFill>
                  </a:tcPr>
                </a:tc>
              </a:tr>
              <a:tr h="534150">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JNJ-001</a:t>
                      </a:r>
                      <a:endParaRPr sz="2500">
                        <a:latin typeface="Times New Roman"/>
                        <a:ea typeface="Times New Roman"/>
                        <a:cs typeface="Times New Roman"/>
                        <a:sym typeface="Times New Roman"/>
                      </a:endParaRPr>
                    </a:p>
                  </a:txBody>
                  <a:tcPr marT="63500" marB="63500" marR="63500" marL="63500">
                    <a:solidFill>
                      <a:srgbClr val="FFD966"/>
                    </a:solidFill>
                  </a:tcPr>
                </a:tc>
                <a:tc>
                  <a:txBody>
                    <a:bodyPr>
                      <a:noAutofit/>
                    </a:bodyPr>
                    <a:lstStyle/>
                    <a:p>
                      <a:pPr indent="0" lvl="0" marL="0" rtl="0">
                        <a:spcBef>
                          <a:spcPts val="0"/>
                        </a:spcBef>
                        <a:spcAft>
                          <a:spcPts val="0"/>
                        </a:spcAft>
                        <a:buNone/>
                      </a:pPr>
                      <a:r>
                        <a:rPr i="1" lang="en-US" sz="2500">
                          <a:latin typeface="Times New Roman"/>
                          <a:ea typeface="Times New Roman"/>
                          <a:cs typeface="Times New Roman"/>
                          <a:sym typeface="Times New Roman"/>
                        </a:rPr>
                        <a:t>Prenolepis imparis</a:t>
                      </a:r>
                      <a:endParaRPr i="1"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658</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1169</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0.0</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4</a:t>
                      </a:r>
                      <a:endParaRPr sz="2500">
                        <a:latin typeface="Times New Roman"/>
                        <a:ea typeface="Times New Roman"/>
                        <a:cs typeface="Times New Roman"/>
                        <a:sym typeface="Times New Roman"/>
                      </a:endParaRPr>
                    </a:p>
                  </a:txBody>
                  <a:tcPr marT="63500" marB="63500" marR="63500" marL="63500"/>
                </a:tc>
              </a:tr>
              <a:tr h="534150">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JNJ-002</a:t>
                      </a:r>
                      <a:endParaRPr sz="2500">
                        <a:latin typeface="Times New Roman"/>
                        <a:ea typeface="Times New Roman"/>
                        <a:cs typeface="Times New Roman"/>
                        <a:sym typeface="Times New Roman"/>
                      </a:endParaRPr>
                    </a:p>
                  </a:txBody>
                  <a:tcPr marT="63500" marB="63500" marR="63500" marL="63500">
                    <a:solidFill>
                      <a:srgbClr val="FFD966"/>
                    </a:solidFill>
                  </a:tcPr>
                </a:tc>
                <a:tc>
                  <a:txBody>
                    <a:bodyPr>
                      <a:noAutofit/>
                    </a:bodyPr>
                    <a:lstStyle/>
                    <a:p>
                      <a:pPr indent="0" lvl="0" marL="0" rtl="0">
                        <a:spcBef>
                          <a:spcPts val="0"/>
                        </a:spcBef>
                        <a:spcAft>
                          <a:spcPts val="0"/>
                        </a:spcAft>
                        <a:buNone/>
                      </a:pPr>
                      <a:r>
                        <a:rPr i="1" lang="en-US" sz="2500">
                          <a:latin typeface="Times New Roman"/>
                          <a:ea typeface="Times New Roman"/>
                          <a:cs typeface="Times New Roman"/>
                          <a:sym typeface="Times New Roman"/>
                        </a:rPr>
                        <a:t>Prenolepis imparis</a:t>
                      </a:r>
                      <a:endParaRPr i="1"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662</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1130</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0.0</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9</a:t>
                      </a:r>
                      <a:endParaRPr sz="2500">
                        <a:latin typeface="Times New Roman"/>
                        <a:ea typeface="Times New Roman"/>
                        <a:cs typeface="Times New Roman"/>
                        <a:sym typeface="Times New Roman"/>
                      </a:endParaRPr>
                    </a:p>
                  </a:txBody>
                  <a:tcPr marT="63500" marB="63500" marR="63500" marL="63500"/>
                </a:tc>
              </a:tr>
              <a:tr h="534150">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JNJ-003</a:t>
                      </a:r>
                      <a:endParaRPr sz="2500">
                        <a:latin typeface="Times New Roman"/>
                        <a:ea typeface="Times New Roman"/>
                        <a:cs typeface="Times New Roman"/>
                        <a:sym typeface="Times New Roman"/>
                      </a:endParaRPr>
                    </a:p>
                  </a:txBody>
                  <a:tcPr marT="63500" marB="63500" marR="63500" marL="63500">
                    <a:solidFill>
                      <a:srgbClr val="FFD966"/>
                    </a:solidFill>
                  </a:tcPr>
                </a:tc>
                <a:tc>
                  <a:txBody>
                    <a:bodyPr>
                      <a:noAutofit/>
                    </a:bodyPr>
                    <a:lstStyle/>
                    <a:p>
                      <a:pPr indent="0" lvl="0" marL="0" rtl="0">
                        <a:spcBef>
                          <a:spcPts val="0"/>
                        </a:spcBef>
                        <a:spcAft>
                          <a:spcPts val="0"/>
                        </a:spcAft>
                        <a:buNone/>
                      </a:pPr>
                      <a:r>
                        <a:rPr i="1" lang="en-US" sz="2500">
                          <a:latin typeface="Times New Roman"/>
                          <a:ea typeface="Times New Roman"/>
                          <a:cs typeface="Times New Roman"/>
                          <a:sym typeface="Times New Roman"/>
                        </a:rPr>
                        <a:t>Prenolepis imparis</a:t>
                      </a:r>
                      <a:endParaRPr i="1"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669</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1099</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0.0</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13</a:t>
                      </a:r>
                      <a:endParaRPr sz="2500">
                        <a:latin typeface="Times New Roman"/>
                        <a:ea typeface="Times New Roman"/>
                        <a:cs typeface="Times New Roman"/>
                        <a:sym typeface="Times New Roman"/>
                      </a:endParaRPr>
                    </a:p>
                  </a:txBody>
                  <a:tcPr marT="63500" marB="63500" marR="63500" marL="63500"/>
                </a:tc>
              </a:tr>
              <a:tr h="534150">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JNJ-004</a:t>
                      </a:r>
                      <a:endParaRPr sz="2500">
                        <a:latin typeface="Times New Roman"/>
                        <a:ea typeface="Times New Roman"/>
                        <a:cs typeface="Times New Roman"/>
                        <a:sym typeface="Times New Roman"/>
                      </a:endParaRPr>
                    </a:p>
                  </a:txBody>
                  <a:tcPr marT="63500" marB="63500" marR="63500" marL="63500">
                    <a:solidFill>
                      <a:srgbClr val="FFD966"/>
                    </a:solidFill>
                  </a:tcPr>
                </a:tc>
                <a:tc>
                  <a:txBody>
                    <a:bodyPr>
                      <a:noAutofit/>
                    </a:bodyPr>
                    <a:lstStyle/>
                    <a:p>
                      <a:pPr indent="0" lvl="0" marL="0" rtl="0">
                        <a:spcBef>
                          <a:spcPts val="0"/>
                        </a:spcBef>
                        <a:spcAft>
                          <a:spcPts val="0"/>
                        </a:spcAft>
                        <a:buNone/>
                      </a:pPr>
                      <a:r>
                        <a:rPr i="1" lang="en-US" sz="2500">
                          <a:latin typeface="Times New Roman"/>
                          <a:ea typeface="Times New Roman"/>
                          <a:cs typeface="Times New Roman"/>
                          <a:sym typeface="Times New Roman"/>
                        </a:rPr>
                        <a:t>Prenolepis imparis</a:t>
                      </a:r>
                      <a:endParaRPr i="1"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659</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1141</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0.0</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9</a:t>
                      </a:r>
                      <a:endParaRPr sz="2500">
                        <a:latin typeface="Times New Roman"/>
                        <a:ea typeface="Times New Roman"/>
                        <a:cs typeface="Times New Roman"/>
                        <a:sym typeface="Times New Roman"/>
                      </a:endParaRPr>
                    </a:p>
                  </a:txBody>
                  <a:tcPr marT="63500" marB="63500" marR="63500" marL="63500"/>
                </a:tc>
              </a:tr>
              <a:tr h="534150">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JNJ-005</a:t>
                      </a:r>
                      <a:endParaRPr sz="2500">
                        <a:latin typeface="Times New Roman"/>
                        <a:ea typeface="Times New Roman"/>
                        <a:cs typeface="Times New Roman"/>
                        <a:sym typeface="Times New Roman"/>
                      </a:endParaRPr>
                    </a:p>
                  </a:txBody>
                  <a:tcPr marT="63500" marB="63500" marR="63500" marL="63500">
                    <a:solidFill>
                      <a:srgbClr val="FFD966"/>
                    </a:solidFill>
                  </a:tcPr>
                </a:tc>
                <a:tc>
                  <a:txBody>
                    <a:bodyPr>
                      <a:noAutofit/>
                    </a:bodyPr>
                    <a:lstStyle/>
                    <a:p>
                      <a:pPr indent="0" lvl="0" marL="0" rtl="0">
                        <a:spcBef>
                          <a:spcPts val="0"/>
                        </a:spcBef>
                        <a:spcAft>
                          <a:spcPts val="0"/>
                        </a:spcAft>
                        <a:buNone/>
                      </a:pPr>
                      <a:r>
                        <a:rPr i="1" lang="en-US" sz="2500">
                          <a:latin typeface="Times New Roman"/>
                          <a:ea typeface="Times New Roman"/>
                          <a:cs typeface="Times New Roman"/>
                          <a:sym typeface="Times New Roman"/>
                        </a:rPr>
                        <a:t>Prenolepis imparis</a:t>
                      </a:r>
                      <a:endParaRPr i="1"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685</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1166</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0.0</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16</a:t>
                      </a:r>
                      <a:endParaRPr sz="2500">
                        <a:latin typeface="Times New Roman"/>
                        <a:ea typeface="Times New Roman"/>
                        <a:cs typeface="Times New Roman"/>
                        <a:sym typeface="Times New Roman"/>
                      </a:endParaRPr>
                    </a:p>
                  </a:txBody>
                  <a:tcPr marT="63500" marB="63500" marR="63500" marL="63500"/>
                </a:tc>
              </a:tr>
              <a:tr h="534150">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JNJ-006</a:t>
                      </a:r>
                      <a:endParaRPr sz="2500">
                        <a:latin typeface="Times New Roman"/>
                        <a:ea typeface="Times New Roman"/>
                        <a:cs typeface="Times New Roman"/>
                        <a:sym typeface="Times New Roman"/>
                      </a:endParaRPr>
                    </a:p>
                  </a:txBody>
                  <a:tcPr marT="63500" marB="63500" marR="63500" marL="63500">
                    <a:solidFill>
                      <a:srgbClr val="FFD966"/>
                    </a:solidFill>
                  </a:tcPr>
                </a:tc>
                <a:tc>
                  <a:txBody>
                    <a:bodyPr>
                      <a:noAutofit/>
                    </a:bodyPr>
                    <a:lstStyle/>
                    <a:p>
                      <a:pPr indent="0" lvl="0" marL="0" rtl="0">
                        <a:spcBef>
                          <a:spcPts val="0"/>
                        </a:spcBef>
                        <a:spcAft>
                          <a:spcPts val="0"/>
                        </a:spcAft>
                        <a:buNone/>
                      </a:pPr>
                      <a:r>
                        <a:rPr i="1" lang="en-US" sz="2500">
                          <a:latin typeface="Times New Roman"/>
                          <a:ea typeface="Times New Roman"/>
                          <a:cs typeface="Times New Roman"/>
                          <a:sym typeface="Times New Roman"/>
                        </a:rPr>
                        <a:t>Prenolepis imparis</a:t>
                      </a:r>
                      <a:endParaRPr i="1"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665</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1077</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0.0</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18</a:t>
                      </a:r>
                      <a:endParaRPr sz="2500">
                        <a:latin typeface="Times New Roman"/>
                        <a:ea typeface="Times New Roman"/>
                        <a:cs typeface="Times New Roman"/>
                        <a:sym typeface="Times New Roman"/>
                      </a:endParaRPr>
                    </a:p>
                  </a:txBody>
                  <a:tcPr marT="63500" marB="63500" marR="63500" marL="63500"/>
                </a:tc>
              </a:tr>
              <a:tr h="534150">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JNJ-010</a:t>
                      </a:r>
                      <a:endParaRPr sz="2500">
                        <a:latin typeface="Times New Roman"/>
                        <a:ea typeface="Times New Roman"/>
                        <a:cs typeface="Times New Roman"/>
                        <a:sym typeface="Times New Roman"/>
                      </a:endParaRPr>
                    </a:p>
                  </a:txBody>
                  <a:tcPr marT="63500" marB="63500" marR="63500" marL="63500">
                    <a:solidFill>
                      <a:srgbClr val="FFD966"/>
                    </a:solidFill>
                  </a:tcPr>
                </a:tc>
                <a:tc>
                  <a:txBody>
                    <a:bodyPr>
                      <a:noAutofit/>
                    </a:bodyPr>
                    <a:lstStyle/>
                    <a:p>
                      <a:pPr indent="0" lvl="0" marL="0" rtl="0">
                        <a:spcBef>
                          <a:spcPts val="0"/>
                        </a:spcBef>
                        <a:spcAft>
                          <a:spcPts val="0"/>
                        </a:spcAft>
                        <a:buNone/>
                      </a:pPr>
                      <a:r>
                        <a:rPr i="1" lang="en-US" sz="2500">
                          <a:latin typeface="Times New Roman"/>
                          <a:ea typeface="Times New Roman"/>
                          <a:cs typeface="Times New Roman"/>
                          <a:sym typeface="Times New Roman"/>
                        </a:rPr>
                        <a:t>Prenolepis imparis</a:t>
                      </a:r>
                      <a:endParaRPr i="1"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658</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1146</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0.0</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9</a:t>
                      </a:r>
                      <a:endParaRPr sz="2500">
                        <a:latin typeface="Times New Roman"/>
                        <a:ea typeface="Times New Roman"/>
                        <a:cs typeface="Times New Roman"/>
                        <a:sym typeface="Times New Roman"/>
                      </a:endParaRPr>
                    </a:p>
                  </a:txBody>
                  <a:tcPr marT="63500" marB="63500" marR="63500" marL="63500"/>
                </a:tc>
              </a:tr>
              <a:tr h="534150">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JNJ-012</a:t>
                      </a:r>
                      <a:endParaRPr sz="2500">
                        <a:latin typeface="Times New Roman"/>
                        <a:ea typeface="Times New Roman"/>
                        <a:cs typeface="Times New Roman"/>
                        <a:sym typeface="Times New Roman"/>
                      </a:endParaRPr>
                    </a:p>
                  </a:txBody>
                  <a:tcPr marT="63500" marB="63500" marR="63500" marL="63500">
                    <a:solidFill>
                      <a:srgbClr val="FFD966"/>
                    </a:solidFill>
                  </a:tcPr>
                </a:tc>
                <a:tc>
                  <a:txBody>
                    <a:bodyPr>
                      <a:noAutofit/>
                    </a:bodyPr>
                    <a:lstStyle/>
                    <a:p>
                      <a:pPr indent="0" lvl="0" marL="0" rtl="0">
                        <a:spcBef>
                          <a:spcPts val="0"/>
                        </a:spcBef>
                        <a:spcAft>
                          <a:spcPts val="0"/>
                        </a:spcAft>
                        <a:buNone/>
                      </a:pPr>
                      <a:r>
                        <a:rPr i="1" lang="en-US" sz="2500">
                          <a:latin typeface="Times New Roman"/>
                          <a:ea typeface="Times New Roman"/>
                          <a:cs typeface="Times New Roman"/>
                          <a:sym typeface="Times New Roman"/>
                        </a:rPr>
                        <a:t>Prenolepis imparis</a:t>
                      </a:r>
                      <a:endParaRPr i="1"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658</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1169</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0.0</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4</a:t>
                      </a:r>
                      <a:endParaRPr sz="2500">
                        <a:latin typeface="Times New Roman"/>
                        <a:ea typeface="Times New Roman"/>
                        <a:cs typeface="Times New Roman"/>
                        <a:sym typeface="Times New Roman"/>
                      </a:endParaRPr>
                    </a:p>
                  </a:txBody>
                  <a:tcPr marT="63500" marB="63500" marR="63500" marL="63500"/>
                </a:tc>
              </a:tr>
              <a:tr h="534150">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JNJ-014</a:t>
                      </a:r>
                      <a:endParaRPr sz="2500">
                        <a:latin typeface="Times New Roman"/>
                        <a:ea typeface="Times New Roman"/>
                        <a:cs typeface="Times New Roman"/>
                        <a:sym typeface="Times New Roman"/>
                      </a:endParaRPr>
                    </a:p>
                  </a:txBody>
                  <a:tcPr marT="63500" marB="63500" marR="63500" marL="63500">
                    <a:solidFill>
                      <a:srgbClr val="FFD966"/>
                    </a:solidFill>
                  </a:tcPr>
                </a:tc>
                <a:tc>
                  <a:txBody>
                    <a:bodyPr>
                      <a:noAutofit/>
                    </a:bodyPr>
                    <a:lstStyle/>
                    <a:p>
                      <a:pPr indent="0" lvl="0" marL="0" rtl="0">
                        <a:spcBef>
                          <a:spcPts val="0"/>
                        </a:spcBef>
                        <a:spcAft>
                          <a:spcPts val="0"/>
                        </a:spcAft>
                        <a:buNone/>
                      </a:pPr>
                      <a:r>
                        <a:rPr i="1" lang="en-US" sz="2500">
                          <a:latin typeface="Times New Roman"/>
                          <a:ea typeface="Times New Roman"/>
                          <a:cs typeface="Times New Roman"/>
                          <a:sym typeface="Times New Roman"/>
                        </a:rPr>
                        <a:t>Prenolepis imparis</a:t>
                      </a:r>
                      <a:endParaRPr i="1"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658</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1169</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0.0</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4</a:t>
                      </a:r>
                      <a:endParaRPr sz="2500">
                        <a:latin typeface="Times New Roman"/>
                        <a:ea typeface="Times New Roman"/>
                        <a:cs typeface="Times New Roman"/>
                        <a:sym typeface="Times New Roman"/>
                      </a:endParaRPr>
                    </a:p>
                  </a:txBody>
                  <a:tcPr marT="63500" marB="63500" marR="63500" marL="63500"/>
                </a:tc>
              </a:tr>
              <a:tr h="534150">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JNJ-015</a:t>
                      </a:r>
                      <a:endParaRPr sz="2500">
                        <a:latin typeface="Times New Roman"/>
                        <a:ea typeface="Times New Roman"/>
                        <a:cs typeface="Times New Roman"/>
                        <a:sym typeface="Times New Roman"/>
                      </a:endParaRPr>
                    </a:p>
                  </a:txBody>
                  <a:tcPr marT="63500" marB="63500" marR="63500" marL="63500">
                    <a:solidFill>
                      <a:srgbClr val="FFD966"/>
                    </a:solidFill>
                  </a:tcPr>
                </a:tc>
                <a:tc>
                  <a:txBody>
                    <a:bodyPr>
                      <a:noAutofit/>
                    </a:bodyPr>
                    <a:lstStyle/>
                    <a:p>
                      <a:pPr indent="0" lvl="0" marL="0" rtl="0">
                        <a:spcBef>
                          <a:spcPts val="0"/>
                        </a:spcBef>
                        <a:spcAft>
                          <a:spcPts val="0"/>
                        </a:spcAft>
                        <a:buNone/>
                      </a:pPr>
                      <a:r>
                        <a:rPr i="1" lang="en-US" sz="2500">
                          <a:latin typeface="Times New Roman"/>
                          <a:ea typeface="Times New Roman"/>
                          <a:cs typeface="Times New Roman"/>
                          <a:sym typeface="Times New Roman"/>
                        </a:rPr>
                        <a:t>A. fulva</a:t>
                      </a:r>
                      <a:endParaRPr i="1"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650</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1173</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0.0</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0</a:t>
                      </a:r>
                      <a:endParaRPr sz="2500">
                        <a:latin typeface="Times New Roman"/>
                        <a:ea typeface="Times New Roman"/>
                        <a:cs typeface="Times New Roman"/>
                        <a:sym typeface="Times New Roman"/>
                      </a:endParaRPr>
                    </a:p>
                  </a:txBody>
                  <a:tcPr marT="63500" marB="63500" marR="63500" marL="63500"/>
                </a:tc>
              </a:tr>
              <a:tr h="534150">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JNJ-017</a:t>
                      </a:r>
                      <a:endParaRPr sz="2500">
                        <a:latin typeface="Times New Roman"/>
                        <a:ea typeface="Times New Roman"/>
                        <a:cs typeface="Times New Roman"/>
                        <a:sym typeface="Times New Roman"/>
                      </a:endParaRPr>
                    </a:p>
                  </a:txBody>
                  <a:tcPr marT="63500" marB="63500" marR="63500" marL="63500">
                    <a:solidFill>
                      <a:srgbClr val="FFD966"/>
                    </a:solidFill>
                  </a:tcPr>
                </a:tc>
                <a:tc>
                  <a:txBody>
                    <a:bodyPr>
                      <a:noAutofit/>
                    </a:bodyPr>
                    <a:lstStyle/>
                    <a:p>
                      <a:pPr indent="0" lvl="0" marL="0" rtl="0">
                        <a:spcBef>
                          <a:spcPts val="0"/>
                        </a:spcBef>
                        <a:spcAft>
                          <a:spcPts val="0"/>
                        </a:spcAft>
                        <a:buNone/>
                      </a:pPr>
                      <a:r>
                        <a:rPr i="1" lang="en-US" sz="2500">
                          <a:latin typeface="Times New Roman"/>
                          <a:ea typeface="Times New Roman"/>
                          <a:cs typeface="Times New Roman"/>
                          <a:sym typeface="Times New Roman"/>
                        </a:rPr>
                        <a:t>Prenolepis imparis</a:t>
                      </a:r>
                      <a:endParaRPr i="1"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662</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1130</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0.0</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10</a:t>
                      </a:r>
                      <a:endParaRPr sz="2500">
                        <a:latin typeface="Times New Roman"/>
                        <a:ea typeface="Times New Roman"/>
                        <a:cs typeface="Times New Roman"/>
                        <a:sym typeface="Times New Roman"/>
                      </a:endParaRPr>
                    </a:p>
                  </a:txBody>
                  <a:tcPr marT="63500" marB="63500" marR="63500" marL="63500"/>
                </a:tc>
              </a:tr>
              <a:tr h="534150">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JNJ-018</a:t>
                      </a:r>
                      <a:endParaRPr sz="2500">
                        <a:latin typeface="Times New Roman"/>
                        <a:ea typeface="Times New Roman"/>
                        <a:cs typeface="Times New Roman"/>
                        <a:sym typeface="Times New Roman"/>
                      </a:endParaRPr>
                    </a:p>
                  </a:txBody>
                  <a:tcPr marT="63500" marB="63500" marR="63500" marL="63500">
                    <a:solidFill>
                      <a:srgbClr val="FFD966"/>
                    </a:solidFill>
                  </a:tcPr>
                </a:tc>
                <a:tc>
                  <a:txBody>
                    <a:bodyPr>
                      <a:noAutofit/>
                    </a:bodyPr>
                    <a:lstStyle/>
                    <a:p>
                      <a:pPr indent="0" lvl="0" marL="0" rtl="0">
                        <a:spcBef>
                          <a:spcPts val="0"/>
                        </a:spcBef>
                        <a:spcAft>
                          <a:spcPts val="0"/>
                        </a:spcAft>
                        <a:buNone/>
                      </a:pPr>
                      <a:r>
                        <a:rPr i="1" lang="en-US" sz="2500">
                          <a:latin typeface="Times New Roman"/>
                          <a:ea typeface="Times New Roman"/>
                          <a:cs typeface="Times New Roman"/>
                          <a:sym typeface="Times New Roman"/>
                        </a:rPr>
                        <a:t>Prenolepis imparis</a:t>
                      </a:r>
                      <a:endParaRPr i="1"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659</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1159</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0.0</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5</a:t>
                      </a:r>
                      <a:endParaRPr sz="2500">
                        <a:latin typeface="Times New Roman"/>
                        <a:ea typeface="Times New Roman"/>
                        <a:cs typeface="Times New Roman"/>
                        <a:sym typeface="Times New Roman"/>
                      </a:endParaRPr>
                    </a:p>
                  </a:txBody>
                  <a:tcPr marT="63500" marB="63500" marR="63500" marL="63500"/>
                </a:tc>
              </a:tr>
            </a:tbl>
          </a:graphicData>
        </a:graphic>
      </p:graphicFrame>
      <p:graphicFrame>
        <p:nvGraphicFramePr>
          <p:cNvPr id="102" name="Shape 102"/>
          <p:cNvGraphicFramePr/>
          <p:nvPr/>
        </p:nvGraphicFramePr>
        <p:xfrm>
          <a:off x="23063438" y="28803600"/>
          <a:ext cx="3000000" cy="3000000"/>
        </p:xfrm>
        <a:graphic>
          <a:graphicData uri="http://schemas.openxmlformats.org/drawingml/2006/table">
            <a:tbl>
              <a:tblPr>
                <a:noFill/>
                <a:tableStyleId>{363CB56B-03CA-42D1-9FD1-0F86C42ABB94}</a:tableStyleId>
              </a:tblPr>
              <a:tblGrid>
                <a:gridCol w="2200850"/>
                <a:gridCol w="1760675"/>
                <a:gridCol w="1660625"/>
                <a:gridCol w="1040400"/>
                <a:gridCol w="1860725"/>
              </a:tblGrid>
              <a:tr h="886250">
                <a:tc>
                  <a:txBody>
                    <a:bodyPr>
                      <a:noAutofit/>
                    </a:bodyPr>
                    <a:lstStyle/>
                    <a:p>
                      <a:pPr indent="0" lvl="0" marL="0" rtl="0">
                        <a:spcBef>
                          <a:spcPts val="0"/>
                        </a:spcBef>
                        <a:spcAft>
                          <a:spcPts val="0"/>
                        </a:spcAft>
                        <a:buNone/>
                      </a:pPr>
                      <a:r>
                        <a:rPr lang="en-US" sz="2500">
                          <a:solidFill>
                            <a:srgbClr val="FFFF00"/>
                          </a:solidFill>
                          <a:latin typeface="Times New Roman"/>
                          <a:ea typeface="Times New Roman"/>
                          <a:cs typeface="Times New Roman"/>
                          <a:sym typeface="Times New Roman"/>
                        </a:rPr>
                        <a:t>Likely Species:</a:t>
                      </a:r>
                      <a:endParaRPr sz="2500">
                        <a:solidFill>
                          <a:srgbClr val="FFFF00"/>
                        </a:solidFill>
                        <a:latin typeface="Times New Roman"/>
                        <a:ea typeface="Times New Roman"/>
                        <a:cs typeface="Times New Roman"/>
                        <a:sym typeface="Times New Roman"/>
                      </a:endParaRPr>
                    </a:p>
                  </a:txBody>
                  <a:tcPr marT="63500" marB="63500" marR="63500" marL="63500">
                    <a:solidFill>
                      <a:srgbClr val="0000FF"/>
                    </a:solidFill>
                  </a:tcPr>
                </a:tc>
                <a:tc>
                  <a:txBody>
                    <a:bodyPr>
                      <a:noAutofit/>
                    </a:bodyPr>
                    <a:lstStyle/>
                    <a:p>
                      <a:pPr indent="0" lvl="0" marL="0" rtl="0">
                        <a:spcBef>
                          <a:spcPts val="0"/>
                        </a:spcBef>
                        <a:spcAft>
                          <a:spcPts val="0"/>
                        </a:spcAft>
                        <a:buNone/>
                      </a:pPr>
                      <a:r>
                        <a:rPr lang="en-US" sz="2500">
                          <a:solidFill>
                            <a:srgbClr val="FFFF00"/>
                          </a:solidFill>
                          <a:latin typeface="Times New Roman"/>
                          <a:ea typeface="Times New Roman"/>
                          <a:cs typeface="Times New Roman"/>
                          <a:sym typeface="Times New Roman"/>
                        </a:rPr>
                        <a:t>Alignment. Length:</a:t>
                      </a:r>
                      <a:endParaRPr sz="2500">
                        <a:solidFill>
                          <a:srgbClr val="FFFF00"/>
                        </a:solidFill>
                        <a:latin typeface="Times New Roman"/>
                        <a:ea typeface="Times New Roman"/>
                        <a:cs typeface="Times New Roman"/>
                        <a:sym typeface="Times New Roman"/>
                      </a:endParaRPr>
                    </a:p>
                  </a:txBody>
                  <a:tcPr marT="63500" marB="63500" marR="63500" marL="63500">
                    <a:solidFill>
                      <a:srgbClr val="0000FF"/>
                    </a:solidFill>
                  </a:tcPr>
                </a:tc>
                <a:tc>
                  <a:txBody>
                    <a:bodyPr>
                      <a:noAutofit/>
                    </a:bodyPr>
                    <a:lstStyle/>
                    <a:p>
                      <a:pPr indent="0" lvl="0" marL="0" rtl="0">
                        <a:spcBef>
                          <a:spcPts val="0"/>
                        </a:spcBef>
                        <a:spcAft>
                          <a:spcPts val="0"/>
                        </a:spcAft>
                        <a:buNone/>
                      </a:pPr>
                      <a:r>
                        <a:rPr lang="en-US" sz="2500">
                          <a:solidFill>
                            <a:srgbClr val="FFFF00"/>
                          </a:solidFill>
                          <a:latin typeface="Times New Roman"/>
                          <a:ea typeface="Times New Roman"/>
                          <a:cs typeface="Times New Roman"/>
                          <a:sym typeface="Times New Roman"/>
                        </a:rPr>
                        <a:t>Bit Score:</a:t>
                      </a:r>
                      <a:endParaRPr sz="2500">
                        <a:solidFill>
                          <a:srgbClr val="FFFF00"/>
                        </a:solidFill>
                        <a:latin typeface="Times New Roman"/>
                        <a:ea typeface="Times New Roman"/>
                        <a:cs typeface="Times New Roman"/>
                        <a:sym typeface="Times New Roman"/>
                      </a:endParaRPr>
                    </a:p>
                  </a:txBody>
                  <a:tcPr marT="63500" marB="63500" marR="63500" marL="63500">
                    <a:solidFill>
                      <a:srgbClr val="0000FF"/>
                    </a:solidFill>
                  </a:tcPr>
                </a:tc>
                <a:tc>
                  <a:txBody>
                    <a:bodyPr>
                      <a:noAutofit/>
                    </a:bodyPr>
                    <a:lstStyle/>
                    <a:p>
                      <a:pPr indent="0" lvl="0" marL="0" rtl="0">
                        <a:spcBef>
                          <a:spcPts val="0"/>
                        </a:spcBef>
                        <a:spcAft>
                          <a:spcPts val="0"/>
                        </a:spcAft>
                        <a:buNone/>
                      </a:pPr>
                      <a:r>
                        <a:rPr lang="en-US" sz="2500">
                          <a:solidFill>
                            <a:srgbClr val="FFFF00"/>
                          </a:solidFill>
                          <a:latin typeface="Times New Roman"/>
                          <a:ea typeface="Times New Roman"/>
                          <a:cs typeface="Times New Roman"/>
                          <a:sym typeface="Times New Roman"/>
                        </a:rPr>
                        <a:t>e:</a:t>
                      </a:r>
                      <a:endParaRPr sz="2500">
                        <a:solidFill>
                          <a:srgbClr val="FFFF00"/>
                        </a:solidFill>
                        <a:latin typeface="Times New Roman"/>
                        <a:ea typeface="Times New Roman"/>
                        <a:cs typeface="Times New Roman"/>
                        <a:sym typeface="Times New Roman"/>
                      </a:endParaRPr>
                    </a:p>
                  </a:txBody>
                  <a:tcPr marT="63500" marB="63500" marR="63500" marL="63500">
                    <a:solidFill>
                      <a:srgbClr val="0000FF"/>
                    </a:solidFill>
                  </a:tcPr>
                </a:tc>
                <a:tc>
                  <a:txBody>
                    <a:bodyPr>
                      <a:noAutofit/>
                    </a:bodyPr>
                    <a:lstStyle/>
                    <a:p>
                      <a:pPr indent="0" lvl="0" marL="0" rtl="0">
                        <a:spcBef>
                          <a:spcPts val="0"/>
                        </a:spcBef>
                        <a:spcAft>
                          <a:spcPts val="0"/>
                        </a:spcAft>
                        <a:buNone/>
                      </a:pPr>
                      <a:r>
                        <a:rPr lang="en-US" sz="2500">
                          <a:solidFill>
                            <a:srgbClr val="FFFF00"/>
                          </a:solidFill>
                          <a:latin typeface="Times New Roman"/>
                          <a:ea typeface="Times New Roman"/>
                          <a:cs typeface="Times New Roman"/>
                          <a:sym typeface="Times New Roman"/>
                        </a:rPr>
                        <a:t>Mismatches:</a:t>
                      </a:r>
                      <a:endParaRPr sz="2500">
                        <a:solidFill>
                          <a:srgbClr val="FFFF00"/>
                        </a:solidFill>
                        <a:latin typeface="Times New Roman"/>
                        <a:ea typeface="Times New Roman"/>
                        <a:cs typeface="Times New Roman"/>
                        <a:sym typeface="Times New Roman"/>
                      </a:endParaRPr>
                    </a:p>
                  </a:txBody>
                  <a:tcPr marT="63500" marB="63500" marR="63500" marL="63500">
                    <a:solidFill>
                      <a:srgbClr val="0000FF"/>
                    </a:solidFill>
                  </a:tcPr>
                </a:tc>
              </a:tr>
              <a:tr h="506425">
                <a:tc>
                  <a:txBody>
                    <a:bodyPr>
                      <a:noAutofit/>
                    </a:bodyPr>
                    <a:lstStyle/>
                    <a:p>
                      <a:pPr indent="0" lvl="0" marL="0" rtl="0">
                        <a:spcBef>
                          <a:spcPts val="0"/>
                        </a:spcBef>
                        <a:spcAft>
                          <a:spcPts val="0"/>
                        </a:spcAft>
                        <a:buNone/>
                      </a:pPr>
                      <a:r>
                        <a:rPr i="1" lang="en-US" sz="2500">
                          <a:latin typeface="Times New Roman"/>
                          <a:ea typeface="Times New Roman"/>
                          <a:cs typeface="Times New Roman"/>
                          <a:sym typeface="Times New Roman"/>
                        </a:rPr>
                        <a:t>A. fulva</a:t>
                      </a:r>
                      <a:endParaRPr i="1" sz="2500">
                        <a:latin typeface="Times New Roman"/>
                        <a:ea typeface="Times New Roman"/>
                        <a:cs typeface="Times New Roman"/>
                        <a:sym typeface="Times New Roman"/>
                      </a:endParaRPr>
                    </a:p>
                  </a:txBody>
                  <a:tcPr marT="63500" marB="63500" marR="63500" marL="63500">
                    <a:solidFill>
                      <a:srgbClr val="FF0000"/>
                    </a:solidFill>
                  </a:tcPr>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650</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1173</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0.0</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0</a:t>
                      </a:r>
                      <a:endParaRPr sz="2500">
                        <a:latin typeface="Times New Roman"/>
                        <a:ea typeface="Times New Roman"/>
                        <a:cs typeface="Times New Roman"/>
                        <a:sym typeface="Times New Roman"/>
                      </a:endParaRPr>
                    </a:p>
                  </a:txBody>
                  <a:tcPr marT="63500" marB="63500" marR="63500" marL="63500"/>
                </a:tc>
              </a:tr>
              <a:tr h="506425">
                <a:tc>
                  <a:txBody>
                    <a:bodyPr>
                      <a:noAutofit/>
                    </a:bodyPr>
                    <a:lstStyle/>
                    <a:p>
                      <a:pPr indent="0" lvl="0" marL="0" rtl="0">
                        <a:spcBef>
                          <a:spcPts val="0"/>
                        </a:spcBef>
                        <a:spcAft>
                          <a:spcPts val="0"/>
                        </a:spcAft>
                        <a:buNone/>
                      </a:pPr>
                      <a:r>
                        <a:rPr i="1" lang="en-US" sz="2500">
                          <a:latin typeface="Times New Roman"/>
                          <a:ea typeface="Times New Roman"/>
                          <a:cs typeface="Times New Roman"/>
                          <a:sym typeface="Times New Roman"/>
                        </a:rPr>
                        <a:t>A. araneoides</a:t>
                      </a:r>
                      <a:endParaRPr i="1" sz="2500">
                        <a:latin typeface="Times New Roman"/>
                        <a:ea typeface="Times New Roman"/>
                        <a:cs typeface="Times New Roman"/>
                        <a:sym typeface="Times New Roman"/>
                      </a:endParaRPr>
                    </a:p>
                  </a:txBody>
                  <a:tcPr marT="63500" marB="63500" marR="63500" marL="63500">
                    <a:solidFill>
                      <a:srgbClr val="FF0000"/>
                    </a:solidFill>
                  </a:tcPr>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637</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1150</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0.0</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0</a:t>
                      </a:r>
                      <a:endParaRPr sz="2500">
                        <a:latin typeface="Times New Roman"/>
                        <a:ea typeface="Times New Roman"/>
                        <a:cs typeface="Times New Roman"/>
                        <a:sym typeface="Times New Roman"/>
                      </a:endParaRPr>
                    </a:p>
                  </a:txBody>
                  <a:tcPr marT="63500" marB="63500" marR="63500" marL="63500"/>
                </a:tc>
              </a:tr>
              <a:tr h="886250">
                <a:tc>
                  <a:txBody>
                    <a:bodyPr>
                      <a:noAutofit/>
                    </a:bodyPr>
                    <a:lstStyle/>
                    <a:p>
                      <a:pPr indent="0" lvl="0" marL="0" rtl="0">
                        <a:spcBef>
                          <a:spcPts val="0"/>
                        </a:spcBef>
                        <a:spcAft>
                          <a:spcPts val="0"/>
                        </a:spcAft>
                        <a:buNone/>
                      </a:pPr>
                      <a:r>
                        <a:rPr i="1" lang="en-US" sz="2500">
                          <a:latin typeface="Times New Roman"/>
                          <a:ea typeface="Times New Roman"/>
                          <a:cs typeface="Times New Roman"/>
                          <a:sym typeface="Times New Roman"/>
                        </a:rPr>
                        <a:t>Aphaenogaster umphreyi</a:t>
                      </a:r>
                      <a:endParaRPr i="1" sz="2500">
                        <a:latin typeface="Times New Roman"/>
                        <a:ea typeface="Times New Roman"/>
                        <a:cs typeface="Times New Roman"/>
                        <a:sym typeface="Times New Roman"/>
                      </a:endParaRPr>
                    </a:p>
                  </a:txBody>
                  <a:tcPr marT="63500" marB="63500" marR="63500" marL="63500">
                    <a:solidFill>
                      <a:srgbClr val="FF0000"/>
                    </a:solidFill>
                  </a:tcPr>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648</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1119</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0.0</a:t>
                      </a:r>
                      <a:endParaRPr sz="2500">
                        <a:latin typeface="Times New Roman"/>
                        <a:ea typeface="Times New Roman"/>
                        <a:cs typeface="Times New Roman"/>
                        <a:sym typeface="Times New Roman"/>
                      </a:endParaRPr>
                    </a:p>
                  </a:txBody>
                  <a:tcPr marT="63500" marB="63500" marR="63500" marL="63500"/>
                </a:tc>
                <a:tc>
                  <a:txBody>
                    <a:bodyPr>
                      <a:noAutofit/>
                    </a:bodyPr>
                    <a:lstStyle/>
                    <a:p>
                      <a:pPr indent="0" lvl="0" marL="0" rtl="0">
                        <a:spcBef>
                          <a:spcPts val="0"/>
                        </a:spcBef>
                        <a:spcAft>
                          <a:spcPts val="0"/>
                        </a:spcAft>
                        <a:buNone/>
                      </a:pPr>
                      <a:r>
                        <a:rPr lang="en-US" sz="2500">
                          <a:latin typeface="Times New Roman"/>
                          <a:ea typeface="Times New Roman"/>
                          <a:cs typeface="Times New Roman"/>
                          <a:sym typeface="Times New Roman"/>
                        </a:rPr>
                        <a:t>11</a:t>
                      </a:r>
                      <a:endParaRPr sz="2500">
                        <a:latin typeface="Times New Roman"/>
                        <a:ea typeface="Times New Roman"/>
                        <a:cs typeface="Times New Roman"/>
                        <a:sym typeface="Times New Roman"/>
                      </a:endParaRPr>
                    </a:p>
                  </a:txBody>
                  <a:tcPr marT="63500" marB="63500" marR="63500" marL="63500"/>
                </a:tc>
              </a:tr>
            </a:tbl>
          </a:graphicData>
        </a:graphic>
      </p:graphicFrame>
      <p:sp>
        <p:nvSpPr>
          <p:cNvPr id="103" name="Shape 103"/>
          <p:cNvSpPr/>
          <p:nvPr/>
        </p:nvSpPr>
        <p:spPr>
          <a:xfrm>
            <a:off x="819150" y="530197"/>
            <a:ext cx="42252900" cy="3652800"/>
          </a:xfrm>
          <a:prstGeom prst="rect">
            <a:avLst/>
          </a:prstGeom>
          <a:noFill/>
          <a:ln cap="flat" cmpd="sng" w="114300">
            <a:solidFill>
              <a:srgbClr val="00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86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