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Lst>
  <p:sldSz cy="21945600" cx="32918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000000"/>
          </p15:clr>
        </p15:guide>
        <p15:guide id="6" orient="horz" pos="216">
          <p15:clr>
            <a:srgbClr val="000000"/>
          </p15:clr>
        </p15:guide>
        <p15:guide id="7" pos="235">
          <p15:clr>
            <a:srgbClr val="000000"/>
          </p15:clr>
        </p15:guide>
        <p15:guide id="8" pos="2050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2" name="Linda Waldbaum"/>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8144" orient="horz"/>
        <p:guide pos="288" orient="horz"/>
        <p:guide pos="287"/>
        <p:guide pos="25055"/>
        <p:guide pos="13608" orient="horz"/>
        <p:guide pos="216" orient="horz"/>
        <p:guide pos="235"/>
        <p:guide pos="2050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8-06-02T01:23:01.188">
    <p:pos x="6000" y="0"/>
    <p:text>Last paragraph doesn't look right grammatically speaking.  I would change it as follows starting at the "For example..." point:
"For example, the larger size of the lake may allow it inhabit more species.  In addition, species from the smaller lake can move down the connecting streams to the larger lake, but not from the larger lake to the smaller lake."</p:text>
  </p:cm>
  <p:cm authorId="0" idx="2" dt="2018-06-02T01:13:20.766">
    <p:pos x="6000" y="100"/>
    <p:text>I like this format better. One thing I think you need to clarify.  You refer to the smaller and larger lake.  I think it might be better to indicate which contained mute swans and which didn't instead of larger and smaller.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524300" y="514350"/>
            <a:ext cx="6096300" cy="25717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ph idx="2" type="sldImg"/>
          </p:nvPr>
        </p:nvSpPr>
        <p:spPr>
          <a:xfrm>
            <a:off x="1524300" y="514350"/>
            <a:ext cx="6096300" cy="25717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Shape 12"/>
          <p:cNvSpPr txBox="1"/>
          <p:nvPr>
            <p:ph type="ctrTitle"/>
          </p:nvPr>
        </p:nvSpPr>
        <p:spPr>
          <a:xfrm>
            <a:off x="2468880" y="6817362"/>
            <a:ext cx="27980641" cy="470408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Shape 13"/>
          <p:cNvSpPr txBox="1"/>
          <p:nvPr>
            <p:ph idx="1" type="subTitle"/>
          </p:nvPr>
        </p:nvSpPr>
        <p:spPr>
          <a:xfrm>
            <a:off x="4937760" y="12435840"/>
            <a:ext cx="23042881" cy="5608320"/>
          </a:xfrm>
          <a:prstGeom prst="rect">
            <a:avLst/>
          </a:prstGeom>
          <a:noFill/>
          <a:ln>
            <a:noFill/>
          </a:ln>
        </p:spPr>
        <p:txBody>
          <a:bodyPr anchorCtr="0" anchor="t" bIns="156725" lIns="313450" spcFirstLastPara="1" rIns="313450" wrap="square" tIns="156725"/>
          <a:lstStyle>
            <a:lvl1pPr lvl="0" marR="0" rtl="0" algn="ctr">
              <a:spcBef>
                <a:spcPts val="2200"/>
              </a:spcBef>
              <a:spcAft>
                <a:spcPts val="0"/>
              </a:spcAft>
              <a:buClr>
                <a:srgbClr val="888888"/>
              </a:buClr>
              <a:buSzPts val="11000"/>
              <a:buFont typeface="Arial"/>
              <a:buNone/>
              <a:defRPr b="0" i="0" sz="11000" u="none" cap="none" strike="noStrike">
                <a:solidFill>
                  <a:srgbClr val="888888"/>
                </a:solidFill>
                <a:latin typeface="Calibri"/>
                <a:ea typeface="Calibri"/>
                <a:cs typeface="Calibri"/>
                <a:sym typeface="Calibri"/>
              </a:defRPr>
            </a:lvl1pPr>
            <a:lvl2pPr lvl="1"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2pPr>
            <a:lvl3pPr lvl="2" marR="0" rtl="0" algn="ctr">
              <a:spcBef>
                <a:spcPts val="1640"/>
              </a:spcBef>
              <a:spcAft>
                <a:spcPts val="0"/>
              </a:spcAft>
              <a:buClr>
                <a:srgbClr val="888888"/>
              </a:buClr>
              <a:buSzPts val="8200"/>
              <a:buFont typeface="Arial"/>
              <a:buNone/>
              <a:defRPr b="0" i="0" sz="8200" u="none" cap="none" strike="noStrike">
                <a:solidFill>
                  <a:srgbClr val="888888"/>
                </a:solidFill>
                <a:latin typeface="Calibri"/>
                <a:ea typeface="Calibri"/>
                <a:cs typeface="Calibri"/>
                <a:sym typeface="Calibri"/>
              </a:defRPr>
            </a:lvl3pPr>
            <a:lvl4pPr lvl="3"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4pPr>
            <a:lvl5pPr lvl="4"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5pPr>
            <a:lvl6pPr lvl="5"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6pPr>
            <a:lvl7pPr lvl="6"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7pPr>
            <a:lvl8pPr lvl="7"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8pPr>
            <a:lvl9pPr lvl="8"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b="0" i="0" sz="4100" u="none" cap="none" strike="noStrike">
                <a:solidFill>
                  <a:srgbClr val="888888"/>
                </a:solidFill>
                <a:latin typeface="Calibri"/>
                <a:ea typeface="Calibri"/>
                <a:cs typeface="Calibri"/>
                <a:sym typeface="Calibri"/>
              </a:defRPr>
            </a:lvl1pPr>
            <a:lvl2pPr indent="0" lvl="1" marL="0" marR="0" rtl="0" algn="r">
              <a:spcBef>
                <a:spcPts val="0"/>
              </a:spcBef>
              <a:buNone/>
              <a:defRPr b="0" i="0" sz="4100" u="none" cap="none" strike="noStrike">
                <a:solidFill>
                  <a:srgbClr val="888888"/>
                </a:solidFill>
                <a:latin typeface="Calibri"/>
                <a:ea typeface="Calibri"/>
                <a:cs typeface="Calibri"/>
                <a:sym typeface="Calibri"/>
              </a:defRPr>
            </a:lvl2pPr>
            <a:lvl3pPr indent="0" lvl="2" marL="0" marR="0" rtl="0" algn="r">
              <a:spcBef>
                <a:spcPts val="0"/>
              </a:spcBef>
              <a:buNone/>
              <a:defRPr b="0" i="0" sz="4100" u="none" cap="none" strike="noStrike">
                <a:solidFill>
                  <a:srgbClr val="888888"/>
                </a:solidFill>
                <a:latin typeface="Calibri"/>
                <a:ea typeface="Calibri"/>
                <a:cs typeface="Calibri"/>
                <a:sym typeface="Calibri"/>
              </a:defRPr>
            </a:lvl3pPr>
            <a:lvl4pPr indent="0" lvl="3" marL="0" marR="0" rtl="0" algn="r">
              <a:spcBef>
                <a:spcPts val="0"/>
              </a:spcBef>
              <a:buNone/>
              <a:defRPr b="0" i="0" sz="4100" u="none" cap="none" strike="noStrike">
                <a:solidFill>
                  <a:srgbClr val="888888"/>
                </a:solidFill>
                <a:latin typeface="Calibri"/>
                <a:ea typeface="Calibri"/>
                <a:cs typeface="Calibri"/>
                <a:sym typeface="Calibri"/>
              </a:defRPr>
            </a:lvl4pPr>
            <a:lvl5pPr indent="0" lvl="4" marL="0" marR="0" rtl="0" algn="r">
              <a:spcBef>
                <a:spcPts val="0"/>
              </a:spcBef>
              <a:buNone/>
              <a:defRPr b="0" i="0" sz="4100" u="none" cap="none" strike="noStrike">
                <a:solidFill>
                  <a:srgbClr val="888888"/>
                </a:solidFill>
                <a:latin typeface="Calibri"/>
                <a:ea typeface="Calibri"/>
                <a:cs typeface="Calibri"/>
                <a:sym typeface="Calibri"/>
              </a:defRPr>
            </a:lvl5pPr>
            <a:lvl6pPr indent="0" lvl="5" marL="0" marR="0" rtl="0" algn="r">
              <a:spcBef>
                <a:spcPts val="0"/>
              </a:spcBef>
              <a:buNone/>
              <a:defRPr b="0" i="0" sz="4100" u="none" cap="none" strike="noStrike">
                <a:solidFill>
                  <a:srgbClr val="888888"/>
                </a:solidFill>
                <a:latin typeface="Calibri"/>
                <a:ea typeface="Calibri"/>
                <a:cs typeface="Calibri"/>
                <a:sym typeface="Calibri"/>
              </a:defRPr>
            </a:lvl6pPr>
            <a:lvl7pPr indent="0" lvl="6" marL="0" marR="0" rtl="0" algn="r">
              <a:spcBef>
                <a:spcPts val="0"/>
              </a:spcBef>
              <a:buNone/>
              <a:defRPr b="0" i="0" sz="4100" u="none" cap="none" strike="noStrike">
                <a:solidFill>
                  <a:srgbClr val="888888"/>
                </a:solidFill>
                <a:latin typeface="Calibri"/>
                <a:ea typeface="Calibri"/>
                <a:cs typeface="Calibri"/>
                <a:sym typeface="Calibri"/>
              </a:defRPr>
            </a:lvl7pPr>
            <a:lvl8pPr indent="0" lvl="7" marL="0" marR="0" rtl="0" algn="r">
              <a:spcBef>
                <a:spcPts val="0"/>
              </a:spcBef>
              <a:buNone/>
              <a:defRPr b="0" i="0" sz="4100" u="none" cap="none" strike="noStrike">
                <a:solidFill>
                  <a:srgbClr val="888888"/>
                </a:solidFill>
                <a:latin typeface="Calibri"/>
                <a:ea typeface="Calibri"/>
                <a:cs typeface="Calibri"/>
                <a:sym typeface="Calibri"/>
              </a:defRPr>
            </a:lvl8pPr>
            <a:lvl9pPr indent="0" lvl="8" marL="0" marR="0" rtl="0" algn="r">
              <a:spcBef>
                <a:spcPts val="0"/>
              </a:spcBef>
              <a:buNone/>
              <a:defRPr b="0" i="0" sz="41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Shape 69"/>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Shape 70"/>
          <p:cNvSpPr txBox="1"/>
          <p:nvPr>
            <p:ph idx="1" type="body"/>
          </p:nvPr>
        </p:nvSpPr>
        <p:spPr>
          <a:xfrm rot="5400000">
            <a:off x="9217661" y="-2451097"/>
            <a:ext cx="14483080" cy="29626559"/>
          </a:xfrm>
          <a:prstGeom prst="rect">
            <a:avLst/>
          </a:prstGeom>
          <a:noFill/>
          <a:ln>
            <a:noFill/>
          </a:ln>
        </p:spPr>
        <p:txBody>
          <a:bodyPr anchorCtr="0" anchor="t" bIns="156725" lIns="313450" spcFirstLastPara="1" rIns="313450" wrap="square" tIns="1567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Shape 75"/>
          <p:cNvSpPr txBox="1"/>
          <p:nvPr>
            <p:ph type="title"/>
          </p:nvPr>
        </p:nvSpPr>
        <p:spPr>
          <a:xfrm rot="5400000">
            <a:off x="18206721" y="6537964"/>
            <a:ext cx="18724880" cy="740664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Shape 76"/>
          <p:cNvSpPr txBox="1"/>
          <p:nvPr>
            <p:ph idx="1" type="body"/>
          </p:nvPr>
        </p:nvSpPr>
        <p:spPr>
          <a:xfrm rot="5400000">
            <a:off x="3119120" y="-594356"/>
            <a:ext cx="18724880" cy="21671280"/>
          </a:xfrm>
          <a:prstGeom prst="rect">
            <a:avLst/>
          </a:prstGeom>
          <a:noFill/>
          <a:ln>
            <a:noFill/>
          </a:ln>
        </p:spPr>
        <p:txBody>
          <a:bodyPr anchorCtr="0" anchor="t" bIns="156725" lIns="313450" spcFirstLastPara="1" rIns="313450" wrap="square" tIns="1567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Shape 18"/>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Shape 19"/>
          <p:cNvSpPr txBox="1"/>
          <p:nvPr>
            <p:ph idx="1" type="body"/>
          </p:nvPr>
        </p:nvSpPr>
        <p:spPr>
          <a:xfrm>
            <a:off x="1645920" y="5120642"/>
            <a:ext cx="29626559" cy="14483080"/>
          </a:xfrm>
          <a:prstGeom prst="rect">
            <a:avLst/>
          </a:prstGeom>
          <a:noFill/>
          <a:ln>
            <a:noFill/>
          </a:ln>
        </p:spPr>
        <p:txBody>
          <a:bodyPr anchorCtr="0" anchor="t" bIns="156725" lIns="313450" spcFirstLastPara="1" rIns="313450" wrap="square" tIns="1567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Shape 24"/>
          <p:cNvSpPr txBox="1"/>
          <p:nvPr>
            <p:ph type="title"/>
          </p:nvPr>
        </p:nvSpPr>
        <p:spPr>
          <a:xfrm>
            <a:off x="2600326" y="14102081"/>
            <a:ext cx="27980641" cy="4358640"/>
          </a:xfrm>
          <a:prstGeom prst="rect">
            <a:avLst/>
          </a:prstGeom>
          <a:noFill/>
          <a:ln>
            <a:noFill/>
          </a:ln>
        </p:spPr>
        <p:txBody>
          <a:bodyPr anchorCtr="0" anchor="t" bIns="156725" lIns="313450" spcFirstLastPara="1" rIns="313450" wrap="square" tIns="156725"/>
          <a:lstStyle>
            <a:lvl1pPr lvl="0" marR="0" rtl="0" algn="l">
              <a:spcBef>
                <a:spcPts val="0"/>
              </a:spcBef>
              <a:spcAft>
                <a:spcPts val="0"/>
              </a:spcAft>
              <a:buClr>
                <a:schemeClr val="dk1"/>
              </a:buClr>
              <a:buSzPts val="13700"/>
              <a:buFont typeface="Calibri"/>
              <a:buNone/>
              <a:defRPr b="1" i="0" sz="137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Shape 25"/>
          <p:cNvSpPr txBox="1"/>
          <p:nvPr>
            <p:ph idx="1" type="body"/>
          </p:nvPr>
        </p:nvSpPr>
        <p:spPr>
          <a:xfrm>
            <a:off x="2600326" y="9301483"/>
            <a:ext cx="27980641" cy="4800599"/>
          </a:xfrm>
          <a:prstGeom prst="rect">
            <a:avLst/>
          </a:prstGeom>
          <a:noFill/>
          <a:ln>
            <a:noFill/>
          </a:ln>
        </p:spPr>
        <p:txBody>
          <a:bodyPr anchorCtr="0" anchor="b" bIns="156725" lIns="313450" spcFirstLastPara="1" rIns="313450" wrap="square" tIns="156725"/>
          <a:lstStyle>
            <a:lvl1pPr indent="-228600" lvl="0" marL="457200" marR="0" rtl="0" algn="l">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1pPr>
            <a:lvl2pPr indent="-228600" lvl="1" marL="914400" marR="0" rtl="0" algn="l">
              <a:spcBef>
                <a:spcPts val="1220"/>
              </a:spcBef>
              <a:spcAft>
                <a:spcPts val="0"/>
              </a:spcAft>
              <a:buClr>
                <a:srgbClr val="888888"/>
              </a:buClr>
              <a:buSzPts val="6100"/>
              <a:buFont typeface="Arial"/>
              <a:buNone/>
              <a:defRPr b="0" i="0" sz="6100" u="none" cap="none" strike="noStrike">
                <a:solidFill>
                  <a:srgbClr val="888888"/>
                </a:solidFill>
                <a:latin typeface="Calibri"/>
                <a:ea typeface="Calibri"/>
                <a:cs typeface="Calibri"/>
                <a:sym typeface="Calibri"/>
              </a:defRPr>
            </a:lvl2pPr>
            <a:lvl3pPr indent="-228600" lvl="2" marL="1371600" marR="0" rtl="0" algn="l">
              <a:spcBef>
                <a:spcPts val="1080"/>
              </a:spcBef>
              <a:spcAft>
                <a:spcPts val="0"/>
              </a:spcAft>
              <a:buClr>
                <a:srgbClr val="888888"/>
              </a:buClr>
              <a:buSzPts val="5400"/>
              <a:buFont typeface="Arial"/>
              <a:buNone/>
              <a:defRPr b="0" i="0" sz="5400" u="none" cap="none" strike="noStrike">
                <a:solidFill>
                  <a:srgbClr val="888888"/>
                </a:solidFill>
                <a:latin typeface="Calibri"/>
                <a:ea typeface="Calibri"/>
                <a:cs typeface="Calibri"/>
                <a:sym typeface="Calibri"/>
              </a:defRPr>
            </a:lvl3pPr>
            <a:lvl4pPr indent="-228600" lvl="3" marL="1828800" marR="0" rtl="0" algn="l">
              <a:spcBef>
                <a:spcPts val="960"/>
              </a:spcBef>
              <a:spcAft>
                <a:spcPts val="0"/>
              </a:spcAft>
              <a:buClr>
                <a:srgbClr val="888888"/>
              </a:buClr>
              <a:buSzPts val="4800"/>
              <a:buFont typeface="Arial"/>
              <a:buNone/>
              <a:defRPr b="0" i="0" sz="4800" u="none" cap="none" strike="noStrike">
                <a:solidFill>
                  <a:srgbClr val="888888"/>
                </a:solidFill>
                <a:latin typeface="Calibri"/>
                <a:ea typeface="Calibri"/>
                <a:cs typeface="Calibri"/>
                <a:sym typeface="Calibri"/>
              </a:defRPr>
            </a:lvl4pPr>
            <a:lvl5pPr indent="-228600" lvl="4" marL="2286000" marR="0" rtl="0" algn="l">
              <a:spcBef>
                <a:spcPts val="960"/>
              </a:spcBef>
              <a:spcAft>
                <a:spcPts val="0"/>
              </a:spcAft>
              <a:buClr>
                <a:srgbClr val="888888"/>
              </a:buClr>
              <a:buSzPts val="4800"/>
              <a:buFont typeface="Arial"/>
              <a:buNone/>
              <a:defRPr b="0" i="0" sz="4800" u="none" cap="none" strike="noStrike">
                <a:solidFill>
                  <a:srgbClr val="888888"/>
                </a:solidFill>
                <a:latin typeface="Calibri"/>
                <a:ea typeface="Calibri"/>
                <a:cs typeface="Calibri"/>
                <a:sym typeface="Calibri"/>
              </a:defRPr>
            </a:lvl5pPr>
            <a:lvl6pPr indent="-228600" lvl="5" marL="2743200" marR="0" rtl="0" algn="l">
              <a:spcBef>
                <a:spcPts val="960"/>
              </a:spcBef>
              <a:spcAft>
                <a:spcPts val="0"/>
              </a:spcAft>
              <a:buClr>
                <a:srgbClr val="888888"/>
              </a:buClr>
              <a:buSzPts val="4800"/>
              <a:buFont typeface="Arial"/>
              <a:buNone/>
              <a:defRPr b="0" i="0" sz="4800" u="none" cap="none" strike="noStrike">
                <a:solidFill>
                  <a:srgbClr val="888888"/>
                </a:solidFill>
                <a:latin typeface="Calibri"/>
                <a:ea typeface="Calibri"/>
                <a:cs typeface="Calibri"/>
                <a:sym typeface="Calibri"/>
              </a:defRPr>
            </a:lvl6pPr>
            <a:lvl7pPr indent="-228600" lvl="6" marL="3200400" marR="0" rtl="0" algn="l">
              <a:spcBef>
                <a:spcPts val="960"/>
              </a:spcBef>
              <a:spcAft>
                <a:spcPts val="0"/>
              </a:spcAft>
              <a:buClr>
                <a:srgbClr val="888888"/>
              </a:buClr>
              <a:buSzPts val="4800"/>
              <a:buFont typeface="Arial"/>
              <a:buNone/>
              <a:defRPr b="0" i="0" sz="4800" u="none" cap="none" strike="noStrike">
                <a:solidFill>
                  <a:srgbClr val="888888"/>
                </a:solidFill>
                <a:latin typeface="Calibri"/>
                <a:ea typeface="Calibri"/>
                <a:cs typeface="Calibri"/>
                <a:sym typeface="Calibri"/>
              </a:defRPr>
            </a:lvl7pPr>
            <a:lvl8pPr indent="-228600" lvl="7" marL="3657600" marR="0" rtl="0" algn="l">
              <a:spcBef>
                <a:spcPts val="960"/>
              </a:spcBef>
              <a:spcAft>
                <a:spcPts val="0"/>
              </a:spcAft>
              <a:buClr>
                <a:srgbClr val="888888"/>
              </a:buClr>
              <a:buSzPts val="4800"/>
              <a:buFont typeface="Arial"/>
              <a:buNone/>
              <a:defRPr b="0" i="0" sz="4800" u="none" cap="none" strike="noStrike">
                <a:solidFill>
                  <a:srgbClr val="888888"/>
                </a:solidFill>
                <a:latin typeface="Calibri"/>
                <a:ea typeface="Calibri"/>
                <a:cs typeface="Calibri"/>
                <a:sym typeface="Calibri"/>
              </a:defRPr>
            </a:lvl8pPr>
            <a:lvl9pPr indent="-228600" lvl="8" marL="4114800" marR="0" rtl="0" algn="l">
              <a:spcBef>
                <a:spcPts val="960"/>
              </a:spcBef>
              <a:spcAft>
                <a:spcPts val="0"/>
              </a:spcAft>
              <a:buClr>
                <a:srgbClr val="888888"/>
              </a:buClr>
              <a:buSzPts val="4800"/>
              <a:buFont typeface="Arial"/>
              <a:buNone/>
              <a:defRPr b="0" i="0" sz="48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Shape 30"/>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Shape 31"/>
          <p:cNvSpPr txBox="1"/>
          <p:nvPr>
            <p:ph idx="1" type="body"/>
          </p:nvPr>
        </p:nvSpPr>
        <p:spPr>
          <a:xfrm>
            <a:off x="1645920" y="5120642"/>
            <a:ext cx="14538960" cy="14483080"/>
          </a:xfrm>
          <a:prstGeom prst="rect">
            <a:avLst/>
          </a:prstGeom>
          <a:noFill/>
          <a:ln>
            <a:noFill/>
          </a:ln>
        </p:spPr>
        <p:txBody>
          <a:bodyPr anchorCtr="0" anchor="t" bIns="156725" lIns="313450" spcFirstLastPara="1" rIns="313450" wrap="square" tIns="156725"/>
          <a:lstStyle>
            <a:lvl1pPr indent="-838200" lvl="0" marL="457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1pPr>
            <a:lvl2pPr indent="-749300" lvl="1" marL="9144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2pPr>
            <a:lvl3pPr indent="-666750" lvl="2" marL="1371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3pPr>
            <a:lvl4pPr indent="-615950" lvl="3" marL="1828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4pPr>
            <a:lvl5pPr indent="-615950" lvl="4" marL="22860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5pPr>
            <a:lvl6pPr indent="-615950" lvl="5" marL="27432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6pPr>
            <a:lvl7pPr indent="-615950" lvl="6" marL="32004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7pPr>
            <a:lvl8pPr indent="-615950" lvl="7" marL="3657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8pPr>
            <a:lvl9pPr indent="-615950" lvl="8" marL="4114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16733520" y="5120642"/>
            <a:ext cx="14538960" cy="14483080"/>
          </a:xfrm>
          <a:prstGeom prst="rect">
            <a:avLst/>
          </a:prstGeom>
          <a:noFill/>
          <a:ln>
            <a:noFill/>
          </a:ln>
        </p:spPr>
        <p:txBody>
          <a:bodyPr anchorCtr="0" anchor="t" bIns="156725" lIns="313450" spcFirstLastPara="1" rIns="313450" wrap="square" tIns="156725"/>
          <a:lstStyle>
            <a:lvl1pPr indent="-838200" lvl="0" marL="457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1pPr>
            <a:lvl2pPr indent="-749300" lvl="1" marL="9144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2pPr>
            <a:lvl3pPr indent="-666750" lvl="2" marL="1371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3pPr>
            <a:lvl4pPr indent="-615950" lvl="3" marL="1828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4pPr>
            <a:lvl5pPr indent="-615950" lvl="4" marL="22860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5pPr>
            <a:lvl6pPr indent="-615950" lvl="5" marL="27432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6pPr>
            <a:lvl7pPr indent="-615950" lvl="6" marL="32004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7pPr>
            <a:lvl8pPr indent="-615950" lvl="7" marL="3657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8pPr>
            <a:lvl9pPr indent="-615950" lvl="8" marL="4114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Shape 37"/>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Shape 38"/>
          <p:cNvSpPr txBox="1"/>
          <p:nvPr>
            <p:ph idx="1" type="body"/>
          </p:nvPr>
        </p:nvSpPr>
        <p:spPr>
          <a:xfrm>
            <a:off x="1645921" y="4912363"/>
            <a:ext cx="14544677" cy="2047238"/>
          </a:xfrm>
          <a:prstGeom prst="rect">
            <a:avLst/>
          </a:prstGeom>
          <a:noFill/>
          <a:ln>
            <a:noFill/>
          </a:ln>
        </p:spPr>
        <p:txBody>
          <a:bodyPr anchorCtr="0" anchor="b" bIns="156725" lIns="313450" spcFirstLastPara="1" rIns="313450" wrap="square" tIns="156725"/>
          <a:lstStyle>
            <a:lvl1pPr indent="-228600" lvl="0" marL="457200" marR="0" rtl="0" algn="l">
              <a:spcBef>
                <a:spcPts val="1640"/>
              </a:spcBef>
              <a:spcAft>
                <a:spcPts val="0"/>
              </a:spcAft>
              <a:buClr>
                <a:schemeClr val="dk1"/>
              </a:buClr>
              <a:buSzPts val="8200"/>
              <a:buFont typeface="Arial"/>
              <a:buNone/>
              <a:defRPr b="1" i="0" sz="8200" u="none" cap="none" strike="noStrike">
                <a:solidFill>
                  <a:schemeClr val="dk1"/>
                </a:solidFill>
                <a:latin typeface="Calibri"/>
                <a:ea typeface="Calibri"/>
                <a:cs typeface="Calibri"/>
                <a:sym typeface="Calibri"/>
              </a:defRPr>
            </a:lvl1pPr>
            <a:lvl2pPr indent="-228600" lvl="1" marL="914400" marR="0" rtl="0" algn="l">
              <a:spcBef>
                <a:spcPts val="1380"/>
              </a:spcBef>
              <a:spcAft>
                <a:spcPts val="0"/>
              </a:spcAft>
              <a:buClr>
                <a:schemeClr val="dk1"/>
              </a:buClr>
              <a:buSzPts val="6900"/>
              <a:buFont typeface="Arial"/>
              <a:buNone/>
              <a:defRPr b="1" i="0" sz="6900" u="none" cap="none" strike="noStrike">
                <a:solidFill>
                  <a:schemeClr val="dk1"/>
                </a:solidFill>
                <a:latin typeface="Calibri"/>
                <a:ea typeface="Calibri"/>
                <a:cs typeface="Calibri"/>
                <a:sym typeface="Calibri"/>
              </a:defRPr>
            </a:lvl2pPr>
            <a:lvl3pPr indent="-228600" lvl="2" marL="1371600" marR="0" rtl="0" algn="l">
              <a:spcBef>
                <a:spcPts val="1220"/>
              </a:spcBef>
              <a:spcAft>
                <a:spcPts val="0"/>
              </a:spcAft>
              <a:buClr>
                <a:schemeClr val="dk1"/>
              </a:buClr>
              <a:buSzPts val="6100"/>
              <a:buFont typeface="Arial"/>
              <a:buNone/>
              <a:defRPr b="1" i="0" sz="6100" u="none" cap="none" strike="noStrike">
                <a:solidFill>
                  <a:schemeClr val="dk1"/>
                </a:solidFill>
                <a:latin typeface="Calibri"/>
                <a:ea typeface="Calibri"/>
                <a:cs typeface="Calibri"/>
                <a:sym typeface="Calibri"/>
              </a:defRPr>
            </a:lvl3pPr>
            <a:lvl4pPr indent="-228600" lvl="3" marL="18288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4pPr>
            <a:lvl5pPr indent="-228600" lvl="4" marL="22860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5pPr>
            <a:lvl6pPr indent="-228600" lvl="5" marL="27432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6pPr>
            <a:lvl7pPr indent="-228600" lvl="6" marL="32004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7pPr>
            <a:lvl8pPr indent="-228600" lvl="7" marL="36576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8pPr>
            <a:lvl9pPr indent="-228600" lvl="8" marL="41148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1645921" y="6959601"/>
            <a:ext cx="14544677" cy="12644122"/>
          </a:xfrm>
          <a:prstGeom prst="rect">
            <a:avLst/>
          </a:prstGeom>
          <a:noFill/>
          <a:ln>
            <a:noFill/>
          </a:ln>
        </p:spPr>
        <p:txBody>
          <a:bodyPr anchorCtr="0" anchor="t" bIns="156725" lIns="313450" spcFirstLastPara="1" rIns="313450" wrap="square" tIns="156725"/>
          <a:lstStyle>
            <a:lvl1pPr indent="-749300" lvl="0" marL="4572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1pPr>
            <a:lvl2pPr indent="-666750" lvl="1" marL="914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2pPr>
            <a:lvl3pPr indent="-615950" lvl="2" marL="1371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3pPr>
            <a:lvl4pPr indent="-571500" lvl="3" marL="1828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4pPr>
            <a:lvl5pPr indent="-571500" lvl="4" marL="22860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5pPr>
            <a:lvl6pPr indent="-571500" lvl="5" marL="27432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6pPr>
            <a:lvl7pPr indent="-571500" lvl="6" marL="32004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7pPr>
            <a:lvl8pPr indent="-571500" lvl="7" marL="36576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8pPr>
            <a:lvl9pPr indent="-571500" lvl="8" marL="4114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16722092" y="4912363"/>
            <a:ext cx="14550390" cy="2047238"/>
          </a:xfrm>
          <a:prstGeom prst="rect">
            <a:avLst/>
          </a:prstGeom>
          <a:noFill/>
          <a:ln>
            <a:noFill/>
          </a:ln>
        </p:spPr>
        <p:txBody>
          <a:bodyPr anchorCtr="0" anchor="b" bIns="156725" lIns="313450" spcFirstLastPara="1" rIns="313450" wrap="square" tIns="156725"/>
          <a:lstStyle>
            <a:lvl1pPr indent="-228600" lvl="0" marL="457200" marR="0" rtl="0" algn="l">
              <a:spcBef>
                <a:spcPts val="1640"/>
              </a:spcBef>
              <a:spcAft>
                <a:spcPts val="0"/>
              </a:spcAft>
              <a:buClr>
                <a:schemeClr val="dk1"/>
              </a:buClr>
              <a:buSzPts val="8200"/>
              <a:buFont typeface="Arial"/>
              <a:buNone/>
              <a:defRPr b="1" i="0" sz="8200" u="none" cap="none" strike="noStrike">
                <a:solidFill>
                  <a:schemeClr val="dk1"/>
                </a:solidFill>
                <a:latin typeface="Calibri"/>
                <a:ea typeface="Calibri"/>
                <a:cs typeface="Calibri"/>
                <a:sym typeface="Calibri"/>
              </a:defRPr>
            </a:lvl1pPr>
            <a:lvl2pPr indent="-228600" lvl="1" marL="914400" marR="0" rtl="0" algn="l">
              <a:spcBef>
                <a:spcPts val="1380"/>
              </a:spcBef>
              <a:spcAft>
                <a:spcPts val="0"/>
              </a:spcAft>
              <a:buClr>
                <a:schemeClr val="dk1"/>
              </a:buClr>
              <a:buSzPts val="6900"/>
              <a:buFont typeface="Arial"/>
              <a:buNone/>
              <a:defRPr b="1" i="0" sz="6900" u="none" cap="none" strike="noStrike">
                <a:solidFill>
                  <a:schemeClr val="dk1"/>
                </a:solidFill>
                <a:latin typeface="Calibri"/>
                <a:ea typeface="Calibri"/>
                <a:cs typeface="Calibri"/>
                <a:sym typeface="Calibri"/>
              </a:defRPr>
            </a:lvl2pPr>
            <a:lvl3pPr indent="-228600" lvl="2" marL="1371600" marR="0" rtl="0" algn="l">
              <a:spcBef>
                <a:spcPts val="1220"/>
              </a:spcBef>
              <a:spcAft>
                <a:spcPts val="0"/>
              </a:spcAft>
              <a:buClr>
                <a:schemeClr val="dk1"/>
              </a:buClr>
              <a:buSzPts val="6100"/>
              <a:buFont typeface="Arial"/>
              <a:buNone/>
              <a:defRPr b="1" i="0" sz="6100" u="none" cap="none" strike="noStrike">
                <a:solidFill>
                  <a:schemeClr val="dk1"/>
                </a:solidFill>
                <a:latin typeface="Calibri"/>
                <a:ea typeface="Calibri"/>
                <a:cs typeface="Calibri"/>
                <a:sym typeface="Calibri"/>
              </a:defRPr>
            </a:lvl3pPr>
            <a:lvl4pPr indent="-228600" lvl="3" marL="18288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4pPr>
            <a:lvl5pPr indent="-228600" lvl="4" marL="22860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5pPr>
            <a:lvl6pPr indent="-228600" lvl="5" marL="27432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6pPr>
            <a:lvl7pPr indent="-228600" lvl="6" marL="32004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7pPr>
            <a:lvl8pPr indent="-228600" lvl="7" marL="36576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8pPr>
            <a:lvl9pPr indent="-228600" lvl="8" marL="4114800" marR="0" rtl="0" algn="l">
              <a:spcBef>
                <a:spcPts val="1080"/>
              </a:spcBef>
              <a:spcAft>
                <a:spcPts val="0"/>
              </a:spcAft>
              <a:buClr>
                <a:schemeClr val="dk1"/>
              </a:buClr>
              <a:buSzPts val="5400"/>
              <a:buFont typeface="Arial"/>
              <a:buNone/>
              <a:defRPr b="1" i="0" sz="54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16722092" y="6959601"/>
            <a:ext cx="14550390" cy="12644122"/>
          </a:xfrm>
          <a:prstGeom prst="rect">
            <a:avLst/>
          </a:prstGeom>
          <a:noFill/>
          <a:ln>
            <a:noFill/>
          </a:ln>
        </p:spPr>
        <p:txBody>
          <a:bodyPr anchorCtr="0" anchor="t" bIns="156725" lIns="313450" spcFirstLastPara="1" rIns="313450" wrap="square" tIns="156725"/>
          <a:lstStyle>
            <a:lvl1pPr indent="-749300" lvl="0" marL="4572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1pPr>
            <a:lvl2pPr indent="-666750" lvl="1" marL="914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2pPr>
            <a:lvl3pPr indent="-615950" lvl="2" marL="1371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3pPr>
            <a:lvl4pPr indent="-571500" lvl="3" marL="1828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4pPr>
            <a:lvl5pPr indent="-571500" lvl="4" marL="22860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5pPr>
            <a:lvl6pPr indent="-571500" lvl="5" marL="27432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6pPr>
            <a:lvl7pPr indent="-571500" lvl="6" marL="32004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7pPr>
            <a:lvl8pPr indent="-571500" lvl="7" marL="36576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8pPr>
            <a:lvl9pPr indent="-571500" lvl="8" marL="4114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Shape 46"/>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Shape 47"/>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Shape 55"/>
          <p:cNvSpPr txBox="1"/>
          <p:nvPr>
            <p:ph type="title"/>
          </p:nvPr>
        </p:nvSpPr>
        <p:spPr>
          <a:xfrm>
            <a:off x="1645922" y="873760"/>
            <a:ext cx="10829927" cy="3718560"/>
          </a:xfrm>
          <a:prstGeom prst="rect">
            <a:avLst/>
          </a:prstGeom>
          <a:noFill/>
          <a:ln>
            <a:noFill/>
          </a:ln>
        </p:spPr>
        <p:txBody>
          <a:bodyPr anchorCtr="0" anchor="b" bIns="156725" lIns="313450" spcFirstLastPara="1" rIns="313450" wrap="square" tIns="156725"/>
          <a:lstStyle>
            <a:lvl1pPr lvl="0" marR="0" rtl="0" algn="l">
              <a:spcBef>
                <a:spcPts val="0"/>
              </a:spcBef>
              <a:spcAft>
                <a:spcPts val="0"/>
              </a:spcAft>
              <a:buClr>
                <a:schemeClr val="dk1"/>
              </a:buClr>
              <a:buSzPts val="6900"/>
              <a:buFont typeface="Calibri"/>
              <a:buNone/>
              <a:defRPr b="1" i="0" sz="69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Shape 56"/>
          <p:cNvSpPr txBox="1"/>
          <p:nvPr>
            <p:ph idx="1" type="body"/>
          </p:nvPr>
        </p:nvSpPr>
        <p:spPr>
          <a:xfrm>
            <a:off x="12870180" y="873762"/>
            <a:ext cx="18402300" cy="18729961"/>
          </a:xfrm>
          <a:prstGeom prst="rect">
            <a:avLst/>
          </a:prstGeom>
          <a:noFill/>
          <a:ln>
            <a:noFill/>
          </a:ln>
        </p:spPr>
        <p:txBody>
          <a:bodyPr anchorCtr="0" anchor="t" bIns="156725" lIns="313450" spcFirstLastPara="1" rIns="313450" wrap="square" tIns="1567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1645922" y="4592322"/>
            <a:ext cx="10829927" cy="15011401"/>
          </a:xfrm>
          <a:prstGeom prst="rect">
            <a:avLst/>
          </a:prstGeom>
          <a:noFill/>
          <a:ln>
            <a:noFill/>
          </a:ln>
        </p:spPr>
        <p:txBody>
          <a:bodyPr anchorCtr="0" anchor="t" bIns="156725" lIns="313450" spcFirstLastPara="1" rIns="313450" wrap="square" tIns="156725"/>
          <a:lstStyle>
            <a:lvl1pPr indent="-228600" lvl="0" marL="457200" marR="0" rtl="0" algn="l">
              <a:spcBef>
                <a:spcPts val="96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spcBef>
                <a:spcPts val="820"/>
              </a:spcBef>
              <a:spcAft>
                <a:spcPts val="0"/>
              </a:spcAft>
              <a:buClr>
                <a:schemeClr val="dk1"/>
              </a:buClr>
              <a:buSzPts val="4100"/>
              <a:buFont typeface="Arial"/>
              <a:buNone/>
              <a:defRPr b="0" i="0" sz="4100" u="none" cap="none" strike="noStrike">
                <a:solidFill>
                  <a:schemeClr val="dk1"/>
                </a:solidFill>
                <a:latin typeface="Calibri"/>
                <a:ea typeface="Calibri"/>
                <a:cs typeface="Calibri"/>
                <a:sym typeface="Calibri"/>
              </a:defRPr>
            </a:lvl2pPr>
            <a:lvl3pPr indent="-228600" lvl="2" marL="1371600" marR="0" rtl="0" algn="l">
              <a:spcBef>
                <a:spcPts val="680"/>
              </a:spcBef>
              <a:spcAft>
                <a:spcPts val="0"/>
              </a:spcAft>
              <a:buClr>
                <a:schemeClr val="dk1"/>
              </a:buClr>
              <a:buSzPts val="3400"/>
              <a:buFont typeface="Arial"/>
              <a:buNone/>
              <a:defRPr b="0" i="0" sz="3400" u="none" cap="none" strike="noStrike">
                <a:solidFill>
                  <a:schemeClr val="dk1"/>
                </a:solidFill>
                <a:latin typeface="Calibri"/>
                <a:ea typeface="Calibri"/>
                <a:cs typeface="Calibri"/>
                <a:sym typeface="Calibri"/>
              </a:defRPr>
            </a:lvl3pPr>
            <a:lvl4pPr indent="-228600" lvl="3" marL="18288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4pPr>
            <a:lvl5pPr indent="-228600" lvl="4" marL="22860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5pPr>
            <a:lvl6pPr indent="-228600" lvl="5" marL="27432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6pPr>
            <a:lvl7pPr indent="-228600" lvl="6" marL="32004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7pPr>
            <a:lvl8pPr indent="-228600" lvl="7" marL="36576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8pPr>
            <a:lvl9pPr indent="-228600" lvl="8" marL="41148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Shape 62"/>
          <p:cNvSpPr txBox="1"/>
          <p:nvPr>
            <p:ph type="title"/>
          </p:nvPr>
        </p:nvSpPr>
        <p:spPr>
          <a:xfrm>
            <a:off x="6452237" y="15361920"/>
            <a:ext cx="19751040" cy="1813561"/>
          </a:xfrm>
          <a:prstGeom prst="rect">
            <a:avLst/>
          </a:prstGeom>
          <a:noFill/>
          <a:ln>
            <a:noFill/>
          </a:ln>
        </p:spPr>
        <p:txBody>
          <a:bodyPr anchorCtr="0" anchor="b" bIns="156725" lIns="313450" spcFirstLastPara="1" rIns="313450" wrap="square" tIns="156725"/>
          <a:lstStyle>
            <a:lvl1pPr lvl="0" marR="0" rtl="0" algn="l">
              <a:spcBef>
                <a:spcPts val="0"/>
              </a:spcBef>
              <a:spcAft>
                <a:spcPts val="0"/>
              </a:spcAft>
              <a:buClr>
                <a:schemeClr val="dk1"/>
              </a:buClr>
              <a:buSzPts val="6900"/>
              <a:buFont typeface="Calibri"/>
              <a:buNone/>
              <a:defRPr b="1" i="0" sz="69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Shape 63"/>
          <p:cNvSpPr/>
          <p:nvPr>
            <p:ph idx="2" type="pic"/>
          </p:nvPr>
        </p:nvSpPr>
        <p:spPr>
          <a:xfrm>
            <a:off x="6452237" y="1960880"/>
            <a:ext cx="19751040" cy="13167360"/>
          </a:xfrm>
          <a:prstGeom prst="rect">
            <a:avLst/>
          </a:prstGeom>
          <a:noFill/>
          <a:ln>
            <a:noFill/>
          </a:ln>
        </p:spPr>
        <p:txBody>
          <a:bodyPr anchorCtr="0" anchor="t" bIns="156725" lIns="313450" spcFirstLastPara="1" rIns="313450" wrap="square" tIns="156725"/>
          <a:lstStyle>
            <a:lvl1pPr lvl="0" marR="0" rtl="0" algn="l">
              <a:spcBef>
                <a:spcPts val="2200"/>
              </a:spcBef>
              <a:spcAft>
                <a:spcPts val="0"/>
              </a:spcAft>
              <a:buClr>
                <a:schemeClr val="dk1"/>
              </a:buClr>
              <a:buSzPts val="11000"/>
              <a:buFont typeface="Arial"/>
              <a:buNone/>
              <a:defRPr b="0" i="0" sz="11000" u="none" cap="none" strike="noStrike">
                <a:solidFill>
                  <a:schemeClr val="dk1"/>
                </a:solidFill>
                <a:latin typeface="Calibri"/>
                <a:ea typeface="Calibri"/>
                <a:cs typeface="Calibri"/>
                <a:sym typeface="Calibri"/>
              </a:defRPr>
            </a:lvl1pPr>
            <a:lvl2pPr lvl="1"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2pPr>
            <a:lvl3pPr lvl="2" marR="0" rtl="0" algn="l">
              <a:spcBef>
                <a:spcPts val="1640"/>
              </a:spcBef>
              <a:spcAft>
                <a:spcPts val="0"/>
              </a:spcAft>
              <a:buClr>
                <a:schemeClr val="dk1"/>
              </a:buClr>
              <a:buSzPts val="8200"/>
              <a:buFont typeface="Arial"/>
              <a:buNone/>
              <a:defRPr b="0" i="0" sz="8200" u="none" cap="none" strike="noStrike">
                <a:solidFill>
                  <a:schemeClr val="dk1"/>
                </a:solidFill>
                <a:latin typeface="Calibri"/>
                <a:ea typeface="Calibri"/>
                <a:cs typeface="Calibri"/>
                <a:sym typeface="Calibri"/>
              </a:defRPr>
            </a:lvl3pPr>
            <a:lvl4pPr lvl="3"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4pPr>
            <a:lvl5pPr lvl="4"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5pPr>
            <a:lvl6pPr lvl="5"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6pPr>
            <a:lvl7pPr lvl="6"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7pPr>
            <a:lvl8pPr lvl="7"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8pPr>
            <a:lvl9pPr lvl="8"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6452237" y="17175481"/>
            <a:ext cx="19751040" cy="2575559"/>
          </a:xfrm>
          <a:prstGeom prst="rect">
            <a:avLst/>
          </a:prstGeom>
          <a:noFill/>
          <a:ln>
            <a:noFill/>
          </a:ln>
        </p:spPr>
        <p:txBody>
          <a:bodyPr anchorCtr="0" anchor="t" bIns="156725" lIns="313450" spcFirstLastPara="1" rIns="313450" wrap="square" tIns="156725"/>
          <a:lstStyle>
            <a:lvl1pPr indent="-228600" lvl="0" marL="457200" marR="0" rtl="0" algn="l">
              <a:spcBef>
                <a:spcPts val="96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spcBef>
                <a:spcPts val="820"/>
              </a:spcBef>
              <a:spcAft>
                <a:spcPts val="0"/>
              </a:spcAft>
              <a:buClr>
                <a:schemeClr val="dk1"/>
              </a:buClr>
              <a:buSzPts val="4100"/>
              <a:buFont typeface="Arial"/>
              <a:buNone/>
              <a:defRPr b="0" i="0" sz="4100" u="none" cap="none" strike="noStrike">
                <a:solidFill>
                  <a:schemeClr val="dk1"/>
                </a:solidFill>
                <a:latin typeface="Calibri"/>
                <a:ea typeface="Calibri"/>
                <a:cs typeface="Calibri"/>
                <a:sym typeface="Calibri"/>
              </a:defRPr>
            </a:lvl2pPr>
            <a:lvl3pPr indent="-228600" lvl="2" marL="1371600" marR="0" rtl="0" algn="l">
              <a:spcBef>
                <a:spcPts val="680"/>
              </a:spcBef>
              <a:spcAft>
                <a:spcPts val="0"/>
              </a:spcAft>
              <a:buClr>
                <a:schemeClr val="dk1"/>
              </a:buClr>
              <a:buSzPts val="3400"/>
              <a:buFont typeface="Arial"/>
              <a:buNone/>
              <a:defRPr b="0" i="0" sz="3400" u="none" cap="none" strike="noStrike">
                <a:solidFill>
                  <a:schemeClr val="dk1"/>
                </a:solidFill>
                <a:latin typeface="Calibri"/>
                <a:ea typeface="Calibri"/>
                <a:cs typeface="Calibri"/>
                <a:sym typeface="Calibri"/>
              </a:defRPr>
            </a:lvl3pPr>
            <a:lvl4pPr indent="-228600" lvl="3" marL="18288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4pPr>
            <a:lvl5pPr indent="-228600" lvl="4" marL="22860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5pPr>
            <a:lvl6pPr indent="-228600" lvl="5" marL="27432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6pPr>
            <a:lvl7pPr indent="-228600" lvl="6" marL="32004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7pPr>
            <a:lvl8pPr indent="-228600" lvl="7" marL="36576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8pPr>
            <a:lvl9pPr indent="-228600" lvl="8" marL="4114800"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sz="4100">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Shape 7"/>
          <p:cNvSpPr txBox="1"/>
          <p:nvPr>
            <p:ph idx="1" type="body"/>
          </p:nvPr>
        </p:nvSpPr>
        <p:spPr>
          <a:xfrm>
            <a:off x="1645920" y="5120642"/>
            <a:ext cx="29626559" cy="14483080"/>
          </a:xfrm>
          <a:prstGeom prst="rect">
            <a:avLst/>
          </a:prstGeom>
          <a:noFill/>
          <a:ln>
            <a:noFill/>
          </a:ln>
        </p:spPr>
        <p:txBody>
          <a:bodyPr anchorCtr="0" anchor="t" bIns="156725" lIns="313450" spcFirstLastPara="1" rIns="313450" wrap="square" tIns="1567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lstStyle>
            <a:lvl1pPr lvl="0" marR="0" rtl="0" algn="l">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lstStyle>
            <a:lvl1pPr lvl="0" marR="0" rtl="0" algn="ctr">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b="0" i="0" sz="4100" u="none" cap="none" strike="noStrike">
                <a:solidFill>
                  <a:srgbClr val="888888"/>
                </a:solidFill>
                <a:latin typeface="Calibri"/>
                <a:ea typeface="Calibri"/>
                <a:cs typeface="Calibri"/>
                <a:sym typeface="Calibri"/>
              </a:defRPr>
            </a:lvl1pPr>
            <a:lvl2pPr indent="0" lvl="1" marL="0" marR="0" rtl="0" algn="r">
              <a:spcBef>
                <a:spcPts val="0"/>
              </a:spcBef>
              <a:buNone/>
              <a:defRPr b="0" i="0" sz="4100" u="none" cap="none" strike="noStrike">
                <a:solidFill>
                  <a:srgbClr val="888888"/>
                </a:solidFill>
                <a:latin typeface="Calibri"/>
                <a:ea typeface="Calibri"/>
                <a:cs typeface="Calibri"/>
                <a:sym typeface="Calibri"/>
              </a:defRPr>
            </a:lvl2pPr>
            <a:lvl3pPr indent="0" lvl="2" marL="0" marR="0" rtl="0" algn="r">
              <a:spcBef>
                <a:spcPts val="0"/>
              </a:spcBef>
              <a:buNone/>
              <a:defRPr b="0" i="0" sz="4100" u="none" cap="none" strike="noStrike">
                <a:solidFill>
                  <a:srgbClr val="888888"/>
                </a:solidFill>
                <a:latin typeface="Calibri"/>
                <a:ea typeface="Calibri"/>
                <a:cs typeface="Calibri"/>
                <a:sym typeface="Calibri"/>
              </a:defRPr>
            </a:lvl3pPr>
            <a:lvl4pPr indent="0" lvl="3" marL="0" marR="0" rtl="0" algn="r">
              <a:spcBef>
                <a:spcPts val="0"/>
              </a:spcBef>
              <a:buNone/>
              <a:defRPr b="0" i="0" sz="4100" u="none" cap="none" strike="noStrike">
                <a:solidFill>
                  <a:srgbClr val="888888"/>
                </a:solidFill>
                <a:latin typeface="Calibri"/>
                <a:ea typeface="Calibri"/>
                <a:cs typeface="Calibri"/>
                <a:sym typeface="Calibri"/>
              </a:defRPr>
            </a:lvl4pPr>
            <a:lvl5pPr indent="0" lvl="4" marL="0" marR="0" rtl="0" algn="r">
              <a:spcBef>
                <a:spcPts val="0"/>
              </a:spcBef>
              <a:buNone/>
              <a:defRPr b="0" i="0" sz="4100" u="none" cap="none" strike="noStrike">
                <a:solidFill>
                  <a:srgbClr val="888888"/>
                </a:solidFill>
                <a:latin typeface="Calibri"/>
                <a:ea typeface="Calibri"/>
                <a:cs typeface="Calibri"/>
                <a:sym typeface="Calibri"/>
              </a:defRPr>
            </a:lvl5pPr>
            <a:lvl6pPr indent="0" lvl="5" marL="0" marR="0" rtl="0" algn="r">
              <a:spcBef>
                <a:spcPts val="0"/>
              </a:spcBef>
              <a:buNone/>
              <a:defRPr b="0" i="0" sz="4100" u="none" cap="none" strike="noStrike">
                <a:solidFill>
                  <a:srgbClr val="888888"/>
                </a:solidFill>
                <a:latin typeface="Calibri"/>
                <a:ea typeface="Calibri"/>
                <a:cs typeface="Calibri"/>
                <a:sym typeface="Calibri"/>
              </a:defRPr>
            </a:lvl6pPr>
            <a:lvl7pPr indent="0" lvl="6" marL="0" marR="0" rtl="0" algn="r">
              <a:spcBef>
                <a:spcPts val="0"/>
              </a:spcBef>
              <a:buNone/>
              <a:defRPr b="0" i="0" sz="4100" u="none" cap="none" strike="noStrike">
                <a:solidFill>
                  <a:srgbClr val="888888"/>
                </a:solidFill>
                <a:latin typeface="Calibri"/>
                <a:ea typeface="Calibri"/>
                <a:cs typeface="Calibri"/>
                <a:sym typeface="Calibri"/>
              </a:defRPr>
            </a:lvl7pPr>
            <a:lvl8pPr indent="0" lvl="7" marL="0" marR="0" rtl="0" algn="r">
              <a:spcBef>
                <a:spcPts val="0"/>
              </a:spcBef>
              <a:buNone/>
              <a:defRPr b="0" i="0" sz="4100" u="none" cap="none" strike="noStrike">
                <a:solidFill>
                  <a:srgbClr val="888888"/>
                </a:solidFill>
                <a:latin typeface="Calibri"/>
                <a:ea typeface="Calibri"/>
                <a:cs typeface="Calibri"/>
                <a:sym typeface="Calibri"/>
              </a:defRPr>
            </a:lvl8pPr>
            <a:lvl9pPr indent="0" lvl="8" marL="0" marR="0" rtl="0" algn="r">
              <a:spcBef>
                <a:spcPts val="0"/>
              </a:spcBef>
              <a:buNone/>
              <a:defRPr b="0" i="0" sz="41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3.jpg"/><Relationship Id="rId10" Type="http://schemas.openxmlformats.org/officeDocument/2006/relationships/image" Target="../media/image6.png"/><Relationship Id="rId9" Type="http://schemas.openxmlformats.org/officeDocument/2006/relationships/image" Target="../media/image5.png"/><Relationship Id="rId5" Type="http://schemas.openxmlformats.org/officeDocument/2006/relationships/image" Target="../media/image4.jpg"/><Relationship Id="rId6" Type="http://schemas.openxmlformats.org/officeDocument/2006/relationships/image" Target="../media/image2.jpg"/><Relationship Id="rId7" Type="http://schemas.openxmlformats.org/officeDocument/2006/relationships/image" Target="../media/image1.png"/><Relationship Id="rId8"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nvSpPr>
        <p:spPr>
          <a:xfrm>
            <a:off x="3947825" y="-73774"/>
            <a:ext cx="23647500" cy="936900"/>
          </a:xfrm>
          <a:prstGeom prst="rect">
            <a:avLst/>
          </a:prstGeom>
          <a:noFill/>
          <a:ln>
            <a:noFill/>
          </a:ln>
        </p:spPr>
        <p:txBody>
          <a:bodyPr anchorCtr="0" anchor="t" bIns="36075" lIns="72175" spcFirstLastPara="1" rIns="72175" wrap="square" tIns="36075">
            <a:noAutofit/>
          </a:bodyPr>
          <a:lstStyle/>
          <a:p>
            <a:pPr indent="0" lvl="0" marL="0" marR="0" rtl="0" algn="ctr">
              <a:spcBef>
                <a:spcPts val="0"/>
              </a:spcBef>
              <a:spcAft>
                <a:spcPts val="0"/>
              </a:spcAft>
              <a:buNone/>
            </a:pPr>
            <a:r>
              <a:rPr b="1" lang="en-US" sz="9500">
                <a:solidFill>
                  <a:srgbClr val="333333"/>
                </a:solidFill>
                <a:highlight>
                  <a:srgbClr val="FFFFFF"/>
                </a:highlight>
                <a:latin typeface="Calibri"/>
                <a:ea typeface="Calibri"/>
                <a:cs typeface="Calibri"/>
                <a:sym typeface="Calibri"/>
              </a:rPr>
              <a:t> The Effect Mute Swans Have on Biodiversity</a:t>
            </a:r>
            <a:endParaRPr b="1" sz="9500">
              <a:latin typeface="Calibri"/>
              <a:ea typeface="Calibri"/>
              <a:cs typeface="Calibri"/>
              <a:sym typeface="Calibri"/>
            </a:endParaRPr>
          </a:p>
        </p:txBody>
      </p:sp>
      <p:sp>
        <p:nvSpPr>
          <p:cNvPr id="85" name="Shape 85"/>
          <p:cNvSpPr txBox="1"/>
          <p:nvPr/>
        </p:nvSpPr>
        <p:spPr>
          <a:xfrm>
            <a:off x="5396075" y="1115975"/>
            <a:ext cx="21180600" cy="1673400"/>
          </a:xfrm>
          <a:prstGeom prst="rect">
            <a:avLst/>
          </a:prstGeom>
          <a:noFill/>
          <a:ln>
            <a:noFill/>
          </a:ln>
        </p:spPr>
        <p:txBody>
          <a:bodyPr anchorCtr="0" anchor="t" bIns="36075" lIns="72175" spcFirstLastPara="1" rIns="72175" wrap="square" tIns="36075">
            <a:noAutofit/>
          </a:bodyPr>
          <a:lstStyle/>
          <a:p>
            <a:pPr indent="0" lvl="0" marL="0" marR="0" rtl="0" algn="ctr">
              <a:spcBef>
                <a:spcPts val="0"/>
              </a:spcBef>
              <a:spcAft>
                <a:spcPts val="0"/>
              </a:spcAft>
              <a:buNone/>
            </a:pPr>
            <a:r>
              <a:rPr lang="en-US" sz="3600">
                <a:solidFill>
                  <a:schemeClr val="dk1"/>
                </a:solidFill>
                <a:latin typeface="Calibri"/>
                <a:ea typeface="Calibri"/>
                <a:cs typeface="Calibri"/>
                <a:sym typeface="Calibri"/>
              </a:rPr>
              <a:t>Julissa Rivera, Mina Sarmas, Daniella Vetrano, &amp; Megan Zedalis</a:t>
            </a:r>
            <a:endParaRPr sz="3600">
              <a:solidFill>
                <a:schemeClr val="dk1"/>
              </a:solidFill>
              <a:latin typeface="Calibri"/>
              <a:ea typeface="Calibri"/>
              <a:cs typeface="Calibri"/>
              <a:sym typeface="Calibri"/>
            </a:endParaRPr>
          </a:p>
          <a:p>
            <a:pPr indent="0" lvl="0" marL="0" marR="0" rtl="0" algn="ctr">
              <a:spcBef>
                <a:spcPts val="0"/>
              </a:spcBef>
              <a:spcAft>
                <a:spcPts val="0"/>
              </a:spcAft>
              <a:buNone/>
            </a:pPr>
            <a:r>
              <a:rPr lang="en-US" sz="3600">
                <a:solidFill>
                  <a:schemeClr val="dk1"/>
                </a:solidFill>
                <a:latin typeface="Calibri"/>
                <a:ea typeface="Calibri"/>
                <a:cs typeface="Calibri"/>
                <a:sym typeface="Calibri"/>
              </a:rPr>
              <a:t>Mentor: </a:t>
            </a:r>
            <a:r>
              <a:rPr lang="en-US" sz="3600">
                <a:solidFill>
                  <a:schemeClr val="dk1"/>
                </a:solidFill>
                <a:latin typeface="Calibri"/>
                <a:ea typeface="Calibri"/>
                <a:cs typeface="Calibri"/>
                <a:sym typeface="Calibri"/>
              </a:rPr>
              <a:t>Linda Waldbaum</a:t>
            </a:r>
            <a:endParaRPr sz="3600">
              <a:solidFill>
                <a:schemeClr val="dk1"/>
              </a:solidFill>
              <a:latin typeface="Calibri"/>
              <a:ea typeface="Calibri"/>
              <a:cs typeface="Calibri"/>
              <a:sym typeface="Calibri"/>
            </a:endParaRPr>
          </a:p>
          <a:p>
            <a:pPr indent="0" lvl="0" marL="0" marR="0" rtl="0" algn="ctr">
              <a:spcBef>
                <a:spcPts val="0"/>
              </a:spcBef>
              <a:spcAft>
                <a:spcPts val="0"/>
              </a:spcAft>
              <a:buNone/>
            </a:pPr>
            <a:r>
              <a:rPr i="1" lang="en-US" sz="3600">
                <a:latin typeface="Calibri"/>
                <a:ea typeface="Calibri"/>
                <a:cs typeface="Calibri"/>
                <a:sym typeface="Calibri"/>
              </a:rPr>
              <a:t>Plainedge High School</a:t>
            </a:r>
            <a:endParaRPr i="1" sz="3600">
              <a:latin typeface="Calibri"/>
              <a:ea typeface="Calibri"/>
              <a:cs typeface="Calibri"/>
              <a:sym typeface="Calibri"/>
            </a:endParaRPr>
          </a:p>
        </p:txBody>
      </p:sp>
      <p:pic>
        <p:nvPicPr>
          <p:cNvPr id="86" name="Shape 86"/>
          <p:cNvPicPr preferRelativeResize="0"/>
          <p:nvPr/>
        </p:nvPicPr>
        <p:blipFill rotWithShape="1">
          <a:blip r:embed="rId4">
            <a:alphaModFix/>
          </a:blip>
          <a:srcRect b="0" l="0" r="0" t="0"/>
          <a:stretch/>
        </p:blipFill>
        <p:spPr>
          <a:xfrm>
            <a:off x="28856763" y="171076"/>
            <a:ext cx="3945198" cy="695700"/>
          </a:xfrm>
          <a:prstGeom prst="rect">
            <a:avLst/>
          </a:prstGeom>
          <a:noFill/>
          <a:ln>
            <a:noFill/>
          </a:ln>
        </p:spPr>
      </p:pic>
      <p:pic>
        <p:nvPicPr>
          <p:cNvPr descr="http://www.seplessons.org/files/SEPA_Signage.jpg" id="87" name="Shape 87"/>
          <p:cNvPicPr preferRelativeResize="0"/>
          <p:nvPr/>
        </p:nvPicPr>
        <p:blipFill rotWithShape="1">
          <a:blip r:embed="rId5">
            <a:alphaModFix/>
          </a:blip>
          <a:srcRect b="0" l="0" r="0" t="0"/>
          <a:stretch/>
        </p:blipFill>
        <p:spPr>
          <a:xfrm>
            <a:off x="29114978" y="1223642"/>
            <a:ext cx="3428767" cy="798571"/>
          </a:xfrm>
          <a:prstGeom prst="rect">
            <a:avLst/>
          </a:prstGeom>
          <a:noFill/>
          <a:ln>
            <a:noFill/>
          </a:ln>
        </p:spPr>
      </p:pic>
      <p:pic>
        <p:nvPicPr>
          <p:cNvPr descr="BLI-logo-sm.jpg" id="88" name="Shape 88"/>
          <p:cNvPicPr preferRelativeResize="0"/>
          <p:nvPr/>
        </p:nvPicPr>
        <p:blipFill rotWithShape="1">
          <a:blip r:embed="rId6">
            <a:alphaModFix/>
          </a:blip>
          <a:srcRect b="0" l="0" r="0" t="0"/>
          <a:stretch/>
        </p:blipFill>
        <p:spPr>
          <a:xfrm>
            <a:off x="455625" y="8"/>
            <a:ext cx="4047036" cy="1632777"/>
          </a:xfrm>
          <a:prstGeom prst="rect">
            <a:avLst/>
          </a:prstGeom>
          <a:noFill/>
          <a:ln>
            <a:noFill/>
          </a:ln>
        </p:spPr>
      </p:pic>
      <p:pic>
        <p:nvPicPr>
          <p:cNvPr descr="nih-logo.gif" id="89" name="Shape 89"/>
          <p:cNvPicPr preferRelativeResize="0"/>
          <p:nvPr/>
        </p:nvPicPr>
        <p:blipFill rotWithShape="1">
          <a:blip r:embed="rId7">
            <a:alphaModFix/>
          </a:blip>
          <a:srcRect b="0" l="0" r="0" t="0"/>
          <a:stretch/>
        </p:blipFill>
        <p:spPr>
          <a:xfrm>
            <a:off x="27377428" y="457196"/>
            <a:ext cx="936781" cy="936781"/>
          </a:xfrm>
          <a:prstGeom prst="rect">
            <a:avLst/>
          </a:prstGeom>
          <a:noFill/>
          <a:ln>
            <a:noFill/>
          </a:ln>
        </p:spPr>
      </p:pic>
      <p:sp>
        <p:nvSpPr>
          <p:cNvPr id="90" name="Shape 90"/>
          <p:cNvSpPr txBox="1"/>
          <p:nvPr/>
        </p:nvSpPr>
        <p:spPr>
          <a:xfrm>
            <a:off x="0" y="2074300"/>
            <a:ext cx="6759900" cy="19616700"/>
          </a:xfrm>
          <a:prstGeom prst="rect">
            <a:avLst/>
          </a:prstGeom>
          <a:noFill/>
          <a:ln>
            <a:noFill/>
          </a:ln>
        </p:spPr>
        <p:txBody>
          <a:bodyPr anchorCtr="0" anchor="t" bIns="32650" lIns="65300" spcFirstLastPara="1" rIns="65300" wrap="square" tIns="32650">
            <a:noAutofit/>
          </a:bodyPr>
          <a:lstStyle/>
          <a:p>
            <a:pPr indent="0" lvl="0" marL="0" rtl="0">
              <a:spcBef>
                <a:spcPts val="0"/>
              </a:spcBef>
              <a:spcAft>
                <a:spcPts val="0"/>
              </a:spcAft>
              <a:buSzPts val="1100"/>
              <a:buNone/>
            </a:pPr>
            <a:r>
              <a:rPr b="1" lang="en-US" sz="3600">
                <a:solidFill>
                  <a:srgbClr val="26282A"/>
                </a:solidFill>
              </a:rPr>
              <a:t>Introduction</a:t>
            </a:r>
            <a:endParaRPr b="1" sz="3600">
              <a:solidFill>
                <a:srgbClr val="26282A"/>
              </a:solidFill>
            </a:endParaRPr>
          </a:p>
          <a:p>
            <a:pPr indent="0" lvl="0" marL="0" rtl="0">
              <a:spcBef>
                <a:spcPts val="0"/>
              </a:spcBef>
              <a:spcAft>
                <a:spcPts val="0"/>
              </a:spcAft>
              <a:buSzPts val="1100"/>
              <a:buNone/>
            </a:pPr>
            <a:r>
              <a:rPr lang="en-US" sz="3600">
                <a:solidFill>
                  <a:srgbClr val="26282A"/>
                </a:solidFill>
              </a:rPr>
              <a:t>The Massapequa Preserve is home to a population of a non-native, invasive, and non-migratory swan species called the mute swans, or Cygnus olor.</a:t>
            </a:r>
            <a:endParaRPr sz="3600">
              <a:solidFill>
                <a:srgbClr val="26282A"/>
              </a:solidFill>
            </a:endParaRPr>
          </a:p>
          <a:p>
            <a:pPr indent="0" lvl="0" marL="0" rtl="0">
              <a:spcBef>
                <a:spcPts val="0"/>
              </a:spcBef>
              <a:spcAft>
                <a:spcPts val="0"/>
              </a:spcAft>
              <a:buSzPts val="1100"/>
              <a:buNone/>
            </a:pPr>
            <a:r>
              <a:rPr lang="en-US" sz="3600">
                <a:solidFill>
                  <a:srgbClr val="26282A"/>
                </a:solidFill>
              </a:rPr>
              <a:t>Mute swans are highly aggressive and territorial, as they will attack other waterfowl to keep them away from their habitat.They can force out native species and cause a further reduction of biodiversity.</a:t>
            </a:r>
            <a:endParaRPr sz="3600">
              <a:solidFill>
                <a:srgbClr val="26282A"/>
              </a:solidFill>
            </a:endParaRPr>
          </a:p>
          <a:p>
            <a:pPr indent="0" lvl="0" marL="0" rtl="0">
              <a:spcBef>
                <a:spcPts val="0"/>
              </a:spcBef>
              <a:spcAft>
                <a:spcPts val="0"/>
              </a:spcAft>
              <a:buSzPts val="1100"/>
              <a:buNone/>
            </a:pPr>
            <a:r>
              <a:rPr lang="en-US" sz="3600">
                <a:solidFill>
                  <a:srgbClr val="26282A"/>
                </a:solidFill>
              </a:rPr>
              <a:t>With this project, we intend on determining their effect on the Massapequa Preserve by measuring and characterizing the biodiversity of aquatic invertebrates related to the mute swan population. We predict that our data will show that the mute swans cause a reduction in biodiversity and have a negative effect on their habitat.</a:t>
            </a:r>
            <a:endParaRPr sz="3600">
              <a:solidFill>
                <a:srgbClr val="26282A"/>
              </a:solidFill>
            </a:endParaRPr>
          </a:p>
          <a:p>
            <a:pPr indent="0" lvl="0" marL="0" rtl="0">
              <a:spcBef>
                <a:spcPts val="2400"/>
              </a:spcBef>
              <a:spcAft>
                <a:spcPts val="0"/>
              </a:spcAft>
              <a:buClr>
                <a:schemeClr val="dk1"/>
              </a:buClr>
              <a:buSzPts val="1100"/>
              <a:buFont typeface="Arial"/>
              <a:buNone/>
            </a:pPr>
            <a:r>
              <a:rPr b="1" lang="en-US" sz="3600">
                <a:solidFill>
                  <a:srgbClr val="26282A"/>
                </a:solidFill>
              </a:rPr>
              <a:t>Results</a:t>
            </a:r>
            <a:endParaRPr b="1" sz="3600">
              <a:solidFill>
                <a:srgbClr val="26282A"/>
              </a:solidFill>
            </a:endParaRPr>
          </a:p>
          <a:p>
            <a:pPr indent="0" lvl="0" marL="0" rtl="0">
              <a:spcBef>
                <a:spcPts val="600"/>
              </a:spcBef>
              <a:spcAft>
                <a:spcPts val="0"/>
              </a:spcAft>
              <a:buClr>
                <a:schemeClr val="dk1"/>
              </a:buClr>
              <a:buSzPts val="1100"/>
              <a:buFont typeface="Arial"/>
              <a:buNone/>
            </a:pPr>
            <a:r>
              <a:rPr lang="en-US" sz="3600">
                <a:solidFill>
                  <a:srgbClr val="26282A"/>
                </a:solidFill>
              </a:rPr>
              <a:t>We identified 22 species total, with 4 species found in both locations. We found that there were more species that were unique to the larger lake than species unique to the smaller lake. All of the species found are previously known and discovered.</a:t>
            </a:r>
            <a:endParaRPr sz="3600">
              <a:solidFill>
                <a:srgbClr val="26282A"/>
              </a:solidFill>
            </a:endParaRPr>
          </a:p>
          <a:p>
            <a:pPr indent="0" lvl="0" marL="0" rtl="0">
              <a:spcBef>
                <a:spcPts val="429"/>
              </a:spcBef>
              <a:spcAft>
                <a:spcPts val="0"/>
              </a:spcAft>
              <a:buClr>
                <a:schemeClr val="dk1"/>
              </a:buClr>
              <a:buFont typeface="Arial"/>
              <a:buNone/>
            </a:pPr>
            <a:r>
              <a:t/>
            </a:r>
            <a:endParaRPr sz="3600">
              <a:solidFill>
                <a:schemeClr val="dk1"/>
              </a:solidFill>
            </a:endParaRPr>
          </a:p>
          <a:p>
            <a:pPr indent="0" lvl="0" marL="0" marR="0" rtl="0" algn="l">
              <a:lnSpc>
                <a:spcPct val="100000"/>
              </a:lnSpc>
              <a:spcBef>
                <a:spcPts val="429"/>
              </a:spcBef>
              <a:spcAft>
                <a:spcPts val="0"/>
              </a:spcAft>
              <a:buSzPts val="1100"/>
              <a:buNone/>
            </a:pPr>
            <a:r>
              <a:t/>
            </a:r>
            <a:endParaRPr b="1" sz="3600">
              <a:solidFill>
                <a:srgbClr val="26282A"/>
              </a:solidFill>
            </a:endParaRPr>
          </a:p>
        </p:txBody>
      </p:sp>
      <p:pic>
        <p:nvPicPr>
          <p:cNvPr id="91" name="Shape 91"/>
          <p:cNvPicPr preferRelativeResize="0"/>
          <p:nvPr/>
        </p:nvPicPr>
        <p:blipFill rotWithShape="1">
          <a:blip r:embed="rId8">
            <a:alphaModFix/>
          </a:blip>
          <a:srcRect b="0" l="2361" r="11772" t="0"/>
          <a:stretch/>
        </p:blipFill>
        <p:spPr>
          <a:xfrm>
            <a:off x="19277100" y="3046950"/>
            <a:ext cx="6321962" cy="11001199"/>
          </a:xfrm>
          <a:prstGeom prst="rect">
            <a:avLst/>
          </a:prstGeom>
          <a:noFill/>
          <a:ln>
            <a:noFill/>
          </a:ln>
        </p:spPr>
      </p:pic>
      <p:sp>
        <p:nvSpPr>
          <p:cNvPr id="92" name="Shape 92"/>
          <p:cNvSpPr txBox="1"/>
          <p:nvPr/>
        </p:nvSpPr>
        <p:spPr>
          <a:xfrm>
            <a:off x="7146772" y="14186214"/>
            <a:ext cx="13317300" cy="6957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US" sz="2800"/>
              <a:t>F</a:t>
            </a:r>
            <a:r>
              <a:rPr lang="en-US" sz="2500"/>
              <a:t>ig A: Maps of locations where we collected with species found at each location</a:t>
            </a:r>
            <a:endParaRPr sz="2500"/>
          </a:p>
        </p:txBody>
      </p:sp>
      <p:sp>
        <p:nvSpPr>
          <p:cNvPr id="93" name="Shape 93"/>
          <p:cNvSpPr txBox="1"/>
          <p:nvPr/>
        </p:nvSpPr>
        <p:spPr>
          <a:xfrm>
            <a:off x="19582086" y="14141825"/>
            <a:ext cx="5601600" cy="9369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US" sz="2500"/>
              <a:t>Fig. B: Phylogenetic Tree of samples</a:t>
            </a:r>
            <a:endParaRPr sz="2500"/>
          </a:p>
        </p:txBody>
      </p:sp>
      <p:pic>
        <p:nvPicPr>
          <p:cNvPr id="94" name="Shape 94"/>
          <p:cNvPicPr preferRelativeResize="0"/>
          <p:nvPr/>
        </p:nvPicPr>
        <p:blipFill>
          <a:blip r:embed="rId9">
            <a:alphaModFix/>
          </a:blip>
          <a:stretch>
            <a:fillRect/>
          </a:stretch>
        </p:blipFill>
        <p:spPr>
          <a:xfrm>
            <a:off x="9966425" y="15020000"/>
            <a:ext cx="12985550" cy="6313626"/>
          </a:xfrm>
          <a:prstGeom prst="rect">
            <a:avLst/>
          </a:prstGeom>
          <a:noFill/>
          <a:ln>
            <a:noFill/>
          </a:ln>
        </p:spPr>
      </p:pic>
      <p:sp>
        <p:nvSpPr>
          <p:cNvPr id="95" name="Shape 95"/>
          <p:cNvSpPr/>
          <p:nvPr/>
        </p:nvSpPr>
        <p:spPr>
          <a:xfrm>
            <a:off x="6941175" y="2782375"/>
            <a:ext cx="11666100" cy="11908500"/>
          </a:xfrm>
          <a:prstGeom prst="rect">
            <a:avLst/>
          </a:prstGeom>
          <a:noFill/>
          <a:ln cap="flat" cmpd="sng" w="2857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6" name="Shape 96"/>
          <p:cNvSpPr/>
          <p:nvPr/>
        </p:nvSpPr>
        <p:spPr>
          <a:xfrm>
            <a:off x="18607350" y="2782375"/>
            <a:ext cx="7373700" cy="11908500"/>
          </a:xfrm>
          <a:prstGeom prst="rect">
            <a:avLst/>
          </a:prstGeom>
          <a:noFill/>
          <a:ln cap="flat" cmpd="sng" w="381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7" name="Shape 97"/>
          <p:cNvSpPr txBox="1"/>
          <p:nvPr/>
        </p:nvSpPr>
        <p:spPr>
          <a:xfrm>
            <a:off x="13307975" y="21471701"/>
            <a:ext cx="5356800" cy="6957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US" sz="2400"/>
              <a:t>Fig. C: Method used to process DNA</a:t>
            </a:r>
            <a:endParaRPr sz="2400"/>
          </a:p>
        </p:txBody>
      </p:sp>
      <p:sp>
        <p:nvSpPr>
          <p:cNvPr id="98" name="Shape 98"/>
          <p:cNvSpPr/>
          <p:nvPr/>
        </p:nvSpPr>
        <p:spPr>
          <a:xfrm>
            <a:off x="9371550" y="14690875"/>
            <a:ext cx="14175300" cy="7254600"/>
          </a:xfrm>
          <a:prstGeom prst="rect">
            <a:avLst/>
          </a:prstGeom>
          <a:noFill/>
          <a:ln cap="flat" cmpd="sng" w="381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pic>
        <p:nvPicPr>
          <p:cNvPr id="99" name="Shape 99"/>
          <p:cNvPicPr preferRelativeResize="0"/>
          <p:nvPr/>
        </p:nvPicPr>
        <p:blipFill>
          <a:blip r:embed="rId10">
            <a:alphaModFix/>
          </a:blip>
          <a:stretch>
            <a:fillRect/>
          </a:stretch>
        </p:blipFill>
        <p:spPr>
          <a:xfrm>
            <a:off x="7438963" y="3052700"/>
            <a:ext cx="10665362" cy="11001200"/>
          </a:xfrm>
          <a:prstGeom prst="rect">
            <a:avLst/>
          </a:prstGeom>
          <a:noFill/>
          <a:ln>
            <a:noFill/>
          </a:ln>
        </p:spPr>
      </p:pic>
      <p:sp>
        <p:nvSpPr>
          <p:cNvPr id="100" name="Shape 100"/>
          <p:cNvSpPr txBox="1"/>
          <p:nvPr/>
        </p:nvSpPr>
        <p:spPr>
          <a:xfrm>
            <a:off x="25981125" y="1845700"/>
            <a:ext cx="6759900" cy="19616700"/>
          </a:xfrm>
          <a:prstGeom prst="rect">
            <a:avLst/>
          </a:prstGeom>
          <a:noFill/>
          <a:ln>
            <a:noFill/>
          </a:ln>
        </p:spPr>
        <p:txBody>
          <a:bodyPr anchorCtr="0" anchor="t" bIns="32650" lIns="65300" spcFirstLastPara="1" rIns="65300" wrap="square" tIns="32650">
            <a:noAutofit/>
          </a:bodyPr>
          <a:lstStyle/>
          <a:p>
            <a:pPr indent="0" lvl="0" marL="0" rtl="0">
              <a:spcBef>
                <a:spcPts val="429"/>
              </a:spcBef>
              <a:spcAft>
                <a:spcPts val="0"/>
              </a:spcAft>
              <a:buClr>
                <a:schemeClr val="dk1"/>
              </a:buClr>
              <a:buFont typeface="Arial"/>
              <a:buNone/>
            </a:pPr>
            <a:r>
              <a:rPr b="1" lang="en-US" sz="3600">
                <a:solidFill>
                  <a:srgbClr val="26282A"/>
                </a:solidFill>
              </a:rPr>
              <a:t>Discussion</a:t>
            </a:r>
            <a:br>
              <a:rPr lang="en-US" sz="3600">
                <a:solidFill>
                  <a:srgbClr val="26282A"/>
                </a:solidFill>
              </a:rPr>
            </a:br>
            <a:r>
              <a:rPr lang="en-US" sz="3600">
                <a:solidFill>
                  <a:srgbClr val="26282A"/>
                </a:solidFill>
              </a:rPr>
              <a:t>These results suggests that there is more biodiversity in the area with more swans as it had more species that were unique to this location, refuting our hypothesis. However, the sample size is quite small and may not be an adequate representation to make this claim.</a:t>
            </a:r>
            <a:br>
              <a:rPr lang="en-US" sz="3600">
                <a:solidFill>
                  <a:srgbClr val="26282A"/>
                </a:solidFill>
              </a:rPr>
            </a:br>
            <a:r>
              <a:rPr lang="en-US" sz="3600">
                <a:solidFill>
                  <a:srgbClr val="26282A"/>
                </a:solidFill>
              </a:rPr>
              <a:t>The accuracy of our data could have been affected by natural occurrences. For example, the larger size of the lake may allow it to inhabit more species.  In addition, species from the smaller lake can move down the connecting streams to the larger lake, but not from the larger lake to the smaller lake.</a:t>
            </a:r>
            <a:endParaRPr sz="3600">
              <a:solidFill>
                <a:srgbClr val="26282A"/>
              </a:solidFill>
            </a:endParaRPr>
          </a:p>
          <a:p>
            <a:pPr indent="0" lvl="0" marL="0" rtl="0">
              <a:spcBef>
                <a:spcPts val="429"/>
              </a:spcBef>
              <a:spcAft>
                <a:spcPts val="0"/>
              </a:spcAft>
              <a:buClr>
                <a:schemeClr val="dk1"/>
              </a:buClr>
              <a:buFont typeface="Arial"/>
              <a:buNone/>
            </a:pPr>
            <a:r>
              <a:rPr b="1" lang="en-US" sz="3600">
                <a:solidFill>
                  <a:srgbClr val="26282A"/>
                </a:solidFill>
              </a:rPr>
              <a:t>References</a:t>
            </a:r>
            <a:br>
              <a:rPr lang="en-US" sz="3600">
                <a:solidFill>
                  <a:srgbClr val="26282A"/>
                </a:solidFill>
              </a:rPr>
            </a:br>
            <a:r>
              <a:rPr lang="en-US" sz="1900">
                <a:solidFill>
                  <a:srgbClr val="26282A"/>
                </a:solidFill>
              </a:rPr>
              <a:t>Nassau County (n.d.) Peter J. Schmitt Massapequa Preserve. </a:t>
            </a:r>
            <a:br>
              <a:rPr lang="en-US" sz="1900">
                <a:solidFill>
                  <a:srgbClr val="26282A"/>
                </a:solidFill>
              </a:rPr>
            </a:br>
            <a:r>
              <a:rPr lang="en-US" sz="1900">
                <a:solidFill>
                  <a:srgbClr val="26282A"/>
                </a:solidFill>
              </a:rPr>
              <a:t>Retrieved from www.nassaucountyny.gov/2905/Peter-J-Schmitt-Massapequa-Preserve</a:t>
            </a:r>
            <a:br>
              <a:rPr lang="en-US" sz="1900">
                <a:solidFill>
                  <a:srgbClr val="26282A"/>
                </a:solidFill>
              </a:rPr>
            </a:br>
            <a:r>
              <a:rPr lang="en-US" sz="1900">
                <a:solidFill>
                  <a:srgbClr val="26282A"/>
                </a:solidFill>
              </a:rPr>
              <a:t>The Cornell Lab of Ornithology. (n.d.) Mute Swan.</a:t>
            </a:r>
            <a:br>
              <a:rPr lang="en-US" sz="1900">
                <a:solidFill>
                  <a:srgbClr val="26282A"/>
                </a:solidFill>
              </a:rPr>
            </a:br>
            <a:r>
              <a:rPr lang="en-US" sz="1900">
                <a:solidFill>
                  <a:srgbClr val="26282A"/>
                </a:solidFill>
              </a:rPr>
              <a:t>Retrieved from www.allaboutbirds.org/guide/Mute_Swan/lifehistory#at_food</a:t>
            </a:r>
            <a:br>
              <a:rPr lang="en-US" sz="1900">
                <a:solidFill>
                  <a:srgbClr val="26282A"/>
                </a:solidFill>
              </a:rPr>
            </a:br>
            <a:r>
              <a:rPr lang="en-US" sz="1900">
                <a:solidFill>
                  <a:srgbClr val="26282A"/>
                </a:solidFill>
              </a:rPr>
              <a:t>Maryland Department of Natural Resources. (2003). Mute Swans in Maryland: A Statewide Management Plan.</a:t>
            </a:r>
            <a:br>
              <a:rPr lang="en-US" sz="1900">
                <a:solidFill>
                  <a:srgbClr val="26282A"/>
                </a:solidFill>
              </a:rPr>
            </a:br>
            <a:r>
              <a:rPr lang="en-US" sz="1900">
                <a:solidFill>
                  <a:srgbClr val="26282A"/>
                </a:solidFill>
              </a:rPr>
              <a:t>Retrieved from dnr.maryland.gov/wildlife/Documents/MuteSwan_StatewideMgtPlan.pdf</a:t>
            </a:r>
            <a:br>
              <a:rPr lang="en-US" sz="1900">
                <a:solidFill>
                  <a:srgbClr val="26282A"/>
                </a:solidFill>
              </a:rPr>
            </a:br>
            <a:r>
              <a:rPr lang="en-US" sz="1900">
                <a:solidFill>
                  <a:srgbClr val="26282A"/>
                </a:solidFill>
              </a:rPr>
              <a:t>New York Department of Environmental Conservation. (2008) Mute Swan Surveys.</a:t>
            </a:r>
            <a:br>
              <a:rPr lang="en-US" sz="1900">
                <a:solidFill>
                  <a:srgbClr val="26282A"/>
                </a:solidFill>
              </a:rPr>
            </a:br>
            <a:r>
              <a:rPr lang="en-US" sz="1900">
                <a:solidFill>
                  <a:srgbClr val="26282A"/>
                </a:solidFill>
              </a:rPr>
              <a:t>Retrieved from www.dec.ny.gov/animals/47734.html</a:t>
            </a:r>
            <a:br>
              <a:rPr lang="en-US" sz="1900">
                <a:solidFill>
                  <a:srgbClr val="26282A"/>
                </a:solidFill>
              </a:rPr>
            </a:br>
            <a:r>
              <a:rPr lang="en-US" sz="1900">
                <a:solidFill>
                  <a:srgbClr val="26282A"/>
                </a:solidFill>
              </a:rPr>
              <a:t>New York Department of Environmental Conservation. (2013) Status and Ecology of Mute Swans in New York State.</a:t>
            </a:r>
            <a:br>
              <a:rPr lang="en-US" sz="1900">
                <a:solidFill>
                  <a:srgbClr val="26282A"/>
                </a:solidFill>
              </a:rPr>
            </a:br>
            <a:r>
              <a:rPr lang="en-US" sz="1900">
                <a:solidFill>
                  <a:srgbClr val="26282A"/>
                </a:solidFill>
              </a:rPr>
              <a:t>Retrieved from www.dec.ny.gov/docs/wildlife_pdf/muteswanreport.pdf</a:t>
            </a:r>
            <a:br>
              <a:rPr lang="en-US" sz="1900">
                <a:solidFill>
                  <a:srgbClr val="26282A"/>
                </a:solidFill>
              </a:rPr>
            </a:br>
            <a:r>
              <a:rPr lang="en-US" sz="1900">
                <a:solidFill>
                  <a:srgbClr val="26282A"/>
                </a:solidFill>
              </a:rPr>
              <a:t>National Science Teachers Association. (n.d.) Collecting Aquatic Invertebrates</a:t>
            </a:r>
            <a:br>
              <a:rPr lang="en-US" sz="1900">
                <a:solidFill>
                  <a:srgbClr val="26282A"/>
                </a:solidFill>
              </a:rPr>
            </a:br>
            <a:r>
              <a:rPr lang="en-US" sz="1900">
                <a:solidFill>
                  <a:srgbClr val="26282A"/>
                </a:solidFill>
              </a:rPr>
              <a:t>Retrieved from ei.cornell.edu/teacher/pdf/WD/WD_p78-84.pdf</a:t>
            </a:r>
            <a:endParaRPr sz="1900">
              <a:solidFill>
                <a:srgbClr val="26282A"/>
              </a:solidFill>
            </a:endParaRPr>
          </a:p>
          <a:p>
            <a:pPr indent="0" lvl="0" marL="0" rtl="0">
              <a:spcBef>
                <a:spcPts val="429"/>
              </a:spcBef>
              <a:spcAft>
                <a:spcPts val="0"/>
              </a:spcAft>
              <a:buClr>
                <a:schemeClr val="dk1"/>
              </a:buClr>
              <a:buFont typeface="Arial"/>
              <a:buNone/>
            </a:pPr>
            <a:r>
              <a:rPr b="1" lang="en-US" sz="3600">
                <a:solidFill>
                  <a:srgbClr val="26282A"/>
                </a:solidFill>
              </a:rPr>
              <a:t>Acknowledgements</a:t>
            </a:r>
            <a:endParaRPr b="1" sz="3600">
              <a:solidFill>
                <a:srgbClr val="26282A"/>
              </a:solidFill>
            </a:endParaRPr>
          </a:p>
          <a:p>
            <a:pPr indent="0" lvl="0" marL="0" rtl="0">
              <a:spcBef>
                <a:spcPts val="429"/>
              </a:spcBef>
              <a:spcAft>
                <a:spcPts val="0"/>
              </a:spcAft>
              <a:buClr>
                <a:schemeClr val="dk1"/>
              </a:buClr>
              <a:buFont typeface="Arial"/>
              <a:buNone/>
            </a:pPr>
            <a:r>
              <a:rPr lang="en-US" sz="3300">
                <a:solidFill>
                  <a:srgbClr val="26282A"/>
                </a:solidFill>
              </a:rPr>
              <a:t>BLI Team 1045</a:t>
            </a:r>
            <a:endParaRPr sz="3300">
              <a:solidFill>
                <a:srgbClr val="26282A"/>
              </a:solidFill>
            </a:endParaRPr>
          </a:p>
          <a:p>
            <a:pPr indent="0" lvl="0" marL="0" rtl="0">
              <a:spcBef>
                <a:spcPts val="429"/>
              </a:spcBef>
              <a:spcAft>
                <a:spcPts val="0"/>
              </a:spcAft>
              <a:buClr>
                <a:schemeClr val="dk1"/>
              </a:buClr>
              <a:buFont typeface="Arial"/>
              <a:buNone/>
            </a:pPr>
            <a:r>
              <a:rPr lang="en-US" sz="3000">
                <a:solidFill>
                  <a:srgbClr val="26282A"/>
                </a:solidFill>
              </a:rPr>
              <a:t>Adam Ayroso, Liam Byrne, Michael Stabile, &amp; Nicholas Stabile</a:t>
            </a:r>
            <a:endParaRPr sz="3000">
              <a:solidFill>
                <a:srgbClr val="26282A"/>
              </a:solidFill>
            </a:endParaRPr>
          </a:p>
          <a:p>
            <a:pPr indent="0" lvl="0" marL="0" rtl="0">
              <a:spcBef>
                <a:spcPts val="429"/>
              </a:spcBef>
              <a:spcAft>
                <a:spcPts val="0"/>
              </a:spcAft>
              <a:buClr>
                <a:schemeClr val="dk1"/>
              </a:buClr>
              <a:buSzPts val="1100"/>
              <a:buFont typeface="Arial"/>
              <a:buNone/>
            </a:pPr>
            <a:r>
              <a:t/>
            </a:r>
            <a:endParaRPr b="1" sz="3600">
              <a:solidFill>
                <a:srgbClr val="26282A"/>
              </a:solidFill>
            </a:endParaRPr>
          </a:p>
          <a:p>
            <a:pPr indent="0" lvl="0" marL="0" marR="0" rtl="0" algn="l">
              <a:lnSpc>
                <a:spcPct val="100000"/>
              </a:lnSpc>
              <a:spcBef>
                <a:spcPts val="429"/>
              </a:spcBef>
              <a:spcAft>
                <a:spcPts val="0"/>
              </a:spcAft>
              <a:buSzPts val="1100"/>
              <a:buNone/>
            </a:pPr>
            <a:r>
              <a:t/>
            </a:r>
            <a:endParaRPr b="1" sz="3600">
              <a:solidFill>
                <a:srgbClr val="26282A"/>
              </a:solidFill>
            </a:endParaRPr>
          </a:p>
        </p:txBody>
      </p:sp>
      <p:sp>
        <p:nvSpPr>
          <p:cNvPr id="101" name="Shape 101"/>
          <p:cNvSpPr/>
          <p:nvPr/>
        </p:nvSpPr>
        <p:spPr>
          <a:xfrm>
            <a:off x="12854100" y="6990725"/>
            <a:ext cx="2716800" cy="475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lang="en-US"/>
              <a:t>Map of lake with fewer swans</a:t>
            </a:r>
            <a:endParaRPr/>
          </a:p>
        </p:txBody>
      </p:sp>
      <p:sp>
        <p:nvSpPr>
          <p:cNvPr id="102" name="Shape 102"/>
          <p:cNvSpPr/>
          <p:nvPr/>
        </p:nvSpPr>
        <p:spPr>
          <a:xfrm>
            <a:off x="12992875" y="11667875"/>
            <a:ext cx="2577600" cy="324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lang="en-US"/>
              <a:t>Map of lake with more swans</a:t>
            </a:r>
            <a:endParaRPr/>
          </a:p>
        </p:txBody>
      </p:sp>
      <p:sp>
        <p:nvSpPr>
          <p:cNvPr id="103" name="Shape 103"/>
          <p:cNvSpPr txBox="1"/>
          <p:nvPr/>
        </p:nvSpPr>
        <p:spPr>
          <a:xfrm>
            <a:off x="8319934" y="5478396"/>
            <a:ext cx="4227000" cy="4932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4" name="Shape 104"/>
          <p:cNvSpPr txBox="1"/>
          <p:nvPr/>
        </p:nvSpPr>
        <p:spPr>
          <a:xfrm>
            <a:off x="10648354" y="3495554"/>
            <a:ext cx="750300" cy="3693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US" sz="1800">
                <a:highlight>
                  <a:srgbClr val="FFFFFF"/>
                </a:highlight>
              </a:rPr>
              <a:t>a</a:t>
            </a:r>
            <a:r>
              <a:rPr lang="en-US" sz="1800">
                <a:solidFill>
                  <a:srgbClr val="FFFFFF"/>
                </a:solidFill>
                <a:highlight>
                  <a:srgbClr val="FFFFFF"/>
                </a:highlight>
              </a:rPr>
              <a:t>.</a:t>
            </a:r>
            <a:endParaRPr sz="1800">
              <a:solidFill>
                <a:srgbClr val="FFFFFF"/>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