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orbel" panose="020B0503020204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Tarpini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CC3875-ED69-423A-AC24-8BFC6A1528A9}">
  <a:tblStyle styleId="{8CCC3875-ED69-423A-AC24-8BFC6A1528A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930" y="66"/>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body" idx="1"/>
          </p:nvPr>
        </p:nvSpPr>
        <p:spPr>
          <a:xfrm>
            <a:off x="4114807" y="9875520"/>
            <a:ext cx="35542334" cy="19385280"/>
          </a:xfrm>
          <a:prstGeom prst="rect">
            <a:avLst/>
          </a:prstGeom>
          <a:noFill/>
          <a:ln>
            <a:noFill/>
          </a:ln>
        </p:spPr>
        <p:txBody>
          <a:bodyPr spcFirstLastPara="1" wrap="square" lIns="91425" tIns="91425" rIns="91425" bIns="91425" anchor="t" anchorCtr="0"/>
          <a:lstStyle>
            <a:lvl1pPr marL="457200" marR="0" lvl="0" indent="-716280" algn="l" rtl="0">
              <a:lnSpc>
                <a:spcPct val="90000"/>
              </a:lnSpc>
              <a:spcBef>
                <a:spcPts val="4800"/>
              </a:spcBef>
              <a:spcAft>
                <a:spcPts val="0"/>
              </a:spcAft>
              <a:buClr>
                <a:schemeClr val="accent1"/>
              </a:buClr>
              <a:buSzPts val="7680"/>
              <a:buFont typeface="Corbel"/>
              <a:buChar char="•"/>
              <a:defRPr sz="9600" b="0" i="0" u="none" strike="noStrike" cap="none">
                <a:solidFill>
                  <a:schemeClr val="accent1"/>
                </a:solidFill>
                <a:latin typeface="Corbel"/>
                <a:ea typeface="Corbel"/>
                <a:cs typeface="Corbel"/>
                <a:sym typeface="Corbel"/>
              </a:defRPr>
            </a:lvl1pPr>
            <a:lvl2pPr marL="914400" marR="0" lvl="1" indent="-667512" algn="l" rtl="0">
              <a:lnSpc>
                <a:spcPct val="90000"/>
              </a:lnSpc>
              <a:spcBef>
                <a:spcPts val="72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2pPr>
            <a:lvl3pPr marL="1371600" marR="0" lvl="2" indent="-618744" algn="l" rtl="0">
              <a:lnSpc>
                <a:spcPct val="90000"/>
              </a:lnSpc>
              <a:spcBef>
                <a:spcPts val="1440"/>
              </a:spcBef>
              <a:spcAft>
                <a:spcPts val="0"/>
              </a:spcAft>
              <a:buClr>
                <a:schemeClr val="accent1"/>
              </a:buClr>
              <a:buSzPts val="6144"/>
              <a:buFont typeface="Corbel"/>
              <a:buChar char="•"/>
              <a:defRPr sz="7680" b="0" i="0" u="none" strike="noStrike" cap="none">
                <a:solidFill>
                  <a:schemeClr val="accent1"/>
                </a:solidFill>
                <a:latin typeface="Corbel"/>
                <a:ea typeface="Corbel"/>
                <a:cs typeface="Corbel"/>
                <a:sym typeface="Corbel"/>
              </a:defRPr>
            </a:lvl3pPr>
            <a:lvl4pPr marL="1828800" marR="0" lvl="3" indent="-569975"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4pPr>
            <a:lvl5pPr marL="2286000" marR="0" lvl="4"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5pPr>
            <a:lvl6pPr marL="2743200" marR="0" lvl="5"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6pPr>
            <a:lvl7pPr marL="3200400" marR="0" lvl="6"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7pPr>
            <a:lvl8pPr marL="3657600" marR="0" lvl="7"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8pPr>
            <a:lvl9pPr marL="4114800" marR="0" lvl="8" indent="-569976" algn="l" rtl="0">
              <a:lnSpc>
                <a:spcPct val="90000"/>
              </a:lnSpc>
              <a:spcBef>
                <a:spcPts val="1440"/>
              </a:spcBef>
              <a:spcAft>
                <a:spcPts val="144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9pPr>
          </a:lstStyle>
          <a:p>
            <a:endParaRPr/>
          </a:p>
        </p:txBody>
      </p:sp>
      <p:sp>
        <p:nvSpPr>
          <p:cNvPr id="15" name="Shape 15"/>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16" name="Shape 16"/>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17" name="Shape 17"/>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b="0" i="0" u="none" strike="noStrike" cap="none">
                <a:solidFill>
                  <a:schemeClr val="accent1"/>
                </a:solidFill>
                <a:latin typeface="Corbel"/>
                <a:ea typeface="Corbel"/>
                <a:cs typeface="Corbel"/>
                <a:sym typeface="Corbel"/>
              </a:defRPr>
            </a:lvl1pPr>
            <a:lvl2pPr marL="0" marR="0" lvl="1" indent="0" algn="r" rtl="0">
              <a:spcBef>
                <a:spcPts val="0"/>
              </a:spcBef>
              <a:buNone/>
              <a:defRPr sz="4800" b="0" i="0" u="none" strike="noStrike" cap="none">
                <a:solidFill>
                  <a:schemeClr val="accent1"/>
                </a:solidFill>
                <a:latin typeface="Corbel"/>
                <a:ea typeface="Corbel"/>
                <a:cs typeface="Corbel"/>
                <a:sym typeface="Corbel"/>
              </a:defRPr>
            </a:lvl2pPr>
            <a:lvl3pPr marL="0" marR="0" lvl="2" indent="0" algn="r" rtl="0">
              <a:spcBef>
                <a:spcPts val="0"/>
              </a:spcBef>
              <a:buNone/>
              <a:defRPr sz="4800" b="0" i="0" u="none" strike="noStrike" cap="none">
                <a:solidFill>
                  <a:schemeClr val="accent1"/>
                </a:solidFill>
                <a:latin typeface="Corbel"/>
                <a:ea typeface="Corbel"/>
                <a:cs typeface="Corbel"/>
                <a:sym typeface="Corbel"/>
              </a:defRPr>
            </a:lvl3pPr>
            <a:lvl4pPr marL="0" marR="0" lvl="3" indent="0" algn="r" rtl="0">
              <a:spcBef>
                <a:spcPts val="0"/>
              </a:spcBef>
              <a:buNone/>
              <a:defRPr sz="4800" b="0" i="0" u="none" strike="noStrike" cap="none">
                <a:solidFill>
                  <a:schemeClr val="accent1"/>
                </a:solidFill>
                <a:latin typeface="Corbel"/>
                <a:ea typeface="Corbel"/>
                <a:cs typeface="Corbel"/>
                <a:sym typeface="Corbel"/>
              </a:defRPr>
            </a:lvl4pPr>
            <a:lvl5pPr marL="0" marR="0" lvl="4" indent="0" algn="r" rtl="0">
              <a:spcBef>
                <a:spcPts val="0"/>
              </a:spcBef>
              <a:buNone/>
              <a:defRPr sz="4800" b="0" i="0" u="none" strike="noStrike" cap="none">
                <a:solidFill>
                  <a:schemeClr val="accent1"/>
                </a:solidFill>
                <a:latin typeface="Corbel"/>
                <a:ea typeface="Corbel"/>
                <a:cs typeface="Corbel"/>
                <a:sym typeface="Corbel"/>
              </a:defRPr>
            </a:lvl5pPr>
            <a:lvl6pPr marL="0" marR="0" lvl="5" indent="0" algn="r" rtl="0">
              <a:spcBef>
                <a:spcPts val="0"/>
              </a:spcBef>
              <a:buNone/>
              <a:defRPr sz="4800" b="0" i="0" u="none" strike="noStrike" cap="none">
                <a:solidFill>
                  <a:schemeClr val="accent1"/>
                </a:solidFill>
                <a:latin typeface="Corbel"/>
                <a:ea typeface="Corbel"/>
                <a:cs typeface="Corbel"/>
                <a:sym typeface="Corbel"/>
              </a:defRPr>
            </a:lvl6pPr>
            <a:lvl7pPr marL="0" marR="0" lvl="6" indent="0" algn="r" rtl="0">
              <a:spcBef>
                <a:spcPts val="0"/>
              </a:spcBef>
              <a:buNone/>
              <a:defRPr sz="4800" b="0" i="0" u="none" strike="noStrike" cap="none">
                <a:solidFill>
                  <a:schemeClr val="accent1"/>
                </a:solidFill>
                <a:latin typeface="Corbel"/>
                <a:ea typeface="Corbel"/>
                <a:cs typeface="Corbel"/>
                <a:sym typeface="Corbel"/>
              </a:defRPr>
            </a:lvl7pPr>
            <a:lvl8pPr marL="0" marR="0" lvl="7" indent="0" algn="r" rtl="0">
              <a:spcBef>
                <a:spcPts val="0"/>
              </a:spcBef>
              <a:buNone/>
              <a:defRPr sz="4800" b="0" i="0" u="none" strike="noStrike" cap="none">
                <a:solidFill>
                  <a:schemeClr val="accent1"/>
                </a:solidFill>
                <a:latin typeface="Corbel"/>
                <a:ea typeface="Corbel"/>
                <a:cs typeface="Corbel"/>
                <a:sym typeface="Corbel"/>
              </a:defRPr>
            </a:lvl8pPr>
            <a:lvl9pPr marL="0" marR="0" lvl="8" indent="0" algn="r" rtl="0">
              <a:spcBef>
                <a:spcPts val="0"/>
              </a:spcBef>
              <a:buNone/>
              <a:defRPr sz="4800" b="0"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12193334" y="1796994"/>
            <a:ext cx="19385280" cy="35542334"/>
          </a:xfrm>
          <a:prstGeom prst="rect">
            <a:avLst/>
          </a:prstGeom>
          <a:noFill/>
          <a:ln>
            <a:noFill/>
          </a:ln>
        </p:spPr>
        <p:txBody>
          <a:bodyPr spcFirstLastPara="1" wrap="square" lIns="91425" tIns="91425" rIns="91425" bIns="91425" anchor="t" anchorCtr="0"/>
          <a:lstStyle>
            <a:lvl1pPr marL="457200" marR="0" lvl="0" indent="-716280" algn="l" rtl="0">
              <a:lnSpc>
                <a:spcPct val="90000"/>
              </a:lnSpc>
              <a:spcBef>
                <a:spcPts val="4800"/>
              </a:spcBef>
              <a:spcAft>
                <a:spcPts val="0"/>
              </a:spcAft>
              <a:buClr>
                <a:schemeClr val="accent1"/>
              </a:buClr>
              <a:buSzPts val="7680"/>
              <a:buFont typeface="Corbel"/>
              <a:buChar char="•"/>
              <a:defRPr sz="9600" b="0" i="0" u="none" strike="noStrike" cap="none">
                <a:solidFill>
                  <a:schemeClr val="accent1"/>
                </a:solidFill>
                <a:latin typeface="Corbel"/>
                <a:ea typeface="Corbel"/>
                <a:cs typeface="Corbel"/>
                <a:sym typeface="Corbel"/>
              </a:defRPr>
            </a:lvl1pPr>
            <a:lvl2pPr marL="914400" marR="0" lvl="1" indent="-667512" algn="l" rtl="0">
              <a:lnSpc>
                <a:spcPct val="90000"/>
              </a:lnSpc>
              <a:spcBef>
                <a:spcPts val="72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2pPr>
            <a:lvl3pPr marL="1371600" marR="0" lvl="2" indent="-618744" algn="l" rtl="0">
              <a:lnSpc>
                <a:spcPct val="90000"/>
              </a:lnSpc>
              <a:spcBef>
                <a:spcPts val="1440"/>
              </a:spcBef>
              <a:spcAft>
                <a:spcPts val="0"/>
              </a:spcAft>
              <a:buClr>
                <a:schemeClr val="accent1"/>
              </a:buClr>
              <a:buSzPts val="6144"/>
              <a:buFont typeface="Corbel"/>
              <a:buChar char="•"/>
              <a:defRPr sz="7680" b="0" i="0" u="none" strike="noStrike" cap="none">
                <a:solidFill>
                  <a:schemeClr val="accent1"/>
                </a:solidFill>
                <a:latin typeface="Corbel"/>
                <a:ea typeface="Corbel"/>
                <a:cs typeface="Corbel"/>
                <a:sym typeface="Corbel"/>
              </a:defRPr>
            </a:lvl3pPr>
            <a:lvl4pPr marL="1828800" marR="0" lvl="3" indent="-569975"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4pPr>
            <a:lvl5pPr marL="2286000" marR="0" lvl="4"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5pPr>
            <a:lvl6pPr marL="2743200" marR="0" lvl="5"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6pPr>
            <a:lvl7pPr marL="3200400" marR="0" lvl="6"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7pPr>
            <a:lvl8pPr marL="3657600" marR="0" lvl="7"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8pPr>
            <a:lvl9pPr marL="4114800" marR="0" lvl="8" indent="-569976" algn="l" rtl="0">
              <a:lnSpc>
                <a:spcPct val="90000"/>
              </a:lnSpc>
              <a:spcBef>
                <a:spcPts val="1440"/>
              </a:spcBef>
              <a:spcAft>
                <a:spcPts val="144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9pPr>
          </a:lstStyle>
          <a:p>
            <a:endParaRPr/>
          </a:p>
        </p:txBody>
      </p:sp>
      <p:sp>
        <p:nvSpPr>
          <p:cNvPr id="75" name="Shape 75"/>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76" name="Shape 76"/>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77" name="Shape 77"/>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22608544" y="12458700"/>
            <a:ext cx="25968959" cy="836676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4503424" y="3268980"/>
            <a:ext cx="25968959" cy="26746199"/>
          </a:xfrm>
          <a:prstGeom prst="rect">
            <a:avLst/>
          </a:prstGeom>
          <a:noFill/>
          <a:ln>
            <a:noFill/>
          </a:ln>
        </p:spPr>
        <p:txBody>
          <a:bodyPr spcFirstLastPara="1" wrap="square" lIns="91425" tIns="91425" rIns="91425" bIns="91425" anchor="t" anchorCtr="0"/>
          <a:lstStyle>
            <a:lvl1pPr marL="457200" marR="0" lvl="0" indent="-716280" algn="l" rtl="0">
              <a:lnSpc>
                <a:spcPct val="90000"/>
              </a:lnSpc>
              <a:spcBef>
                <a:spcPts val="4800"/>
              </a:spcBef>
              <a:spcAft>
                <a:spcPts val="0"/>
              </a:spcAft>
              <a:buClr>
                <a:schemeClr val="accent1"/>
              </a:buClr>
              <a:buSzPts val="7680"/>
              <a:buFont typeface="Corbel"/>
              <a:buChar char="•"/>
              <a:defRPr sz="9600" b="0" i="0" u="none" strike="noStrike" cap="none">
                <a:solidFill>
                  <a:schemeClr val="accent1"/>
                </a:solidFill>
                <a:latin typeface="Corbel"/>
                <a:ea typeface="Corbel"/>
                <a:cs typeface="Corbel"/>
                <a:sym typeface="Corbel"/>
              </a:defRPr>
            </a:lvl1pPr>
            <a:lvl2pPr marL="914400" marR="0" lvl="1" indent="-667512" algn="l" rtl="0">
              <a:lnSpc>
                <a:spcPct val="90000"/>
              </a:lnSpc>
              <a:spcBef>
                <a:spcPts val="72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2pPr>
            <a:lvl3pPr marL="1371600" marR="0" lvl="2" indent="-618744" algn="l" rtl="0">
              <a:lnSpc>
                <a:spcPct val="90000"/>
              </a:lnSpc>
              <a:spcBef>
                <a:spcPts val="1440"/>
              </a:spcBef>
              <a:spcAft>
                <a:spcPts val="0"/>
              </a:spcAft>
              <a:buClr>
                <a:schemeClr val="accent1"/>
              </a:buClr>
              <a:buSzPts val="6144"/>
              <a:buFont typeface="Corbel"/>
              <a:buChar char="•"/>
              <a:defRPr sz="7680" b="0" i="0" u="none" strike="noStrike" cap="none">
                <a:solidFill>
                  <a:schemeClr val="accent1"/>
                </a:solidFill>
                <a:latin typeface="Corbel"/>
                <a:ea typeface="Corbel"/>
                <a:cs typeface="Corbel"/>
                <a:sym typeface="Corbel"/>
              </a:defRPr>
            </a:lvl3pPr>
            <a:lvl4pPr marL="1828800" marR="0" lvl="3" indent="-569975"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4pPr>
            <a:lvl5pPr marL="2286000" marR="0" lvl="4"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5pPr>
            <a:lvl6pPr marL="2743200" marR="0" lvl="5"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6pPr>
            <a:lvl7pPr marL="3200400" marR="0" lvl="6"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7pPr>
            <a:lvl8pPr marL="3657600" marR="0" lvl="7"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8pPr>
            <a:lvl9pPr marL="4114800" marR="0" lvl="8" indent="-569976" algn="l" rtl="0">
              <a:lnSpc>
                <a:spcPct val="90000"/>
              </a:lnSpc>
              <a:spcBef>
                <a:spcPts val="1440"/>
              </a:spcBef>
              <a:spcAft>
                <a:spcPts val="144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9pPr>
          </a:lstStyle>
          <a:p>
            <a:endParaRPr/>
          </a:p>
        </p:txBody>
      </p:sp>
      <p:sp>
        <p:nvSpPr>
          <p:cNvPr id="81" name="Shape 81"/>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82" name="Shape 82"/>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83" name="Shape 83"/>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877819" y="877819"/>
            <a:ext cx="42135552" cy="31162751"/>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3995928" y="4235405"/>
            <a:ext cx="35881056" cy="14045184"/>
          </a:xfrm>
          <a:prstGeom prst="rect">
            <a:avLst/>
          </a:prstGeom>
          <a:noFill/>
          <a:ln>
            <a:noFill/>
          </a:ln>
        </p:spPr>
        <p:txBody>
          <a:bodyPr spcFirstLastPara="1" wrap="square" lIns="91425" tIns="91425" rIns="91425" bIns="91425" anchor="b" anchorCtr="0"/>
          <a:lstStyle>
            <a:lvl1pPr marR="0" lvl="0" algn="ctr" rtl="0">
              <a:lnSpc>
                <a:spcPct val="85000"/>
              </a:lnSpc>
              <a:spcBef>
                <a:spcPts val="0"/>
              </a:spcBef>
              <a:spcAft>
                <a:spcPts val="0"/>
              </a:spcAft>
              <a:buClr>
                <a:srgbClr val="FFFFFF"/>
              </a:buClr>
              <a:buSzPts val="28800"/>
              <a:buFont typeface="Corbel"/>
              <a:buNone/>
              <a:defRPr sz="28800" b="1"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subTitle" idx="1"/>
          </p:nvPr>
        </p:nvSpPr>
        <p:spPr>
          <a:xfrm>
            <a:off x="6154313" y="18574250"/>
            <a:ext cx="31564296" cy="6663192"/>
          </a:xfrm>
          <a:prstGeom prst="rect">
            <a:avLst/>
          </a:prstGeom>
          <a:noFill/>
          <a:ln>
            <a:noFill/>
          </a:ln>
        </p:spPr>
        <p:txBody>
          <a:bodyPr spcFirstLastPara="1" wrap="square" lIns="91425" tIns="91425" rIns="91425" bIns="91425" anchor="t" anchorCtr="0"/>
          <a:lstStyle>
            <a:lvl1pPr marR="0" lvl="0" algn="ctr" rtl="0">
              <a:lnSpc>
                <a:spcPct val="90000"/>
              </a:lnSpc>
              <a:spcBef>
                <a:spcPts val="4800"/>
              </a:spcBef>
              <a:spcAft>
                <a:spcPts val="0"/>
              </a:spcAft>
              <a:buClr>
                <a:schemeClr val="accent1"/>
              </a:buClr>
              <a:buSzPts val="6912"/>
              <a:buFont typeface="Corbel"/>
              <a:buNone/>
              <a:defRPr sz="8640" b="0" i="0" u="none" strike="noStrike" cap="none">
                <a:solidFill>
                  <a:srgbClr val="FFFFFF"/>
                </a:solidFill>
                <a:latin typeface="Corbel"/>
                <a:ea typeface="Corbel"/>
                <a:cs typeface="Corbel"/>
                <a:sym typeface="Corbel"/>
              </a:defRPr>
            </a:lvl1pPr>
            <a:lvl2pPr marR="0" lvl="1" algn="ctr" rtl="0">
              <a:lnSpc>
                <a:spcPct val="90000"/>
              </a:lnSpc>
              <a:spcBef>
                <a:spcPts val="720"/>
              </a:spcBef>
              <a:spcAft>
                <a:spcPts val="0"/>
              </a:spcAft>
              <a:buClr>
                <a:schemeClr val="accent1"/>
              </a:buClr>
              <a:buSzPts val="6912"/>
              <a:buFont typeface="Corbel"/>
              <a:buNone/>
              <a:defRPr sz="8640" b="0" i="0" u="none" strike="noStrike" cap="none">
                <a:solidFill>
                  <a:schemeClr val="accent1"/>
                </a:solidFill>
                <a:latin typeface="Corbel"/>
                <a:ea typeface="Corbel"/>
                <a:cs typeface="Corbel"/>
                <a:sym typeface="Corbel"/>
              </a:defRPr>
            </a:lvl2pPr>
            <a:lvl3pPr marR="0" lvl="2" algn="ctr" rtl="0">
              <a:lnSpc>
                <a:spcPct val="90000"/>
              </a:lnSpc>
              <a:spcBef>
                <a:spcPts val="1440"/>
              </a:spcBef>
              <a:spcAft>
                <a:spcPts val="0"/>
              </a:spcAft>
              <a:buClr>
                <a:schemeClr val="accent1"/>
              </a:buClr>
              <a:buSzPts val="6912"/>
              <a:buFont typeface="Corbel"/>
              <a:buNone/>
              <a:defRPr sz="8640" b="0" i="0" u="none" strike="noStrike" cap="none">
                <a:solidFill>
                  <a:schemeClr val="accent1"/>
                </a:solidFill>
                <a:latin typeface="Corbel"/>
                <a:ea typeface="Corbel"/>
                <a:cs typeface="Corbel"/>
                <a:sym typeface="Corbel"/>
              </a:defRPr>
            </a:lvl3pPr>
            <a:lvl4pPr marR="0" lvl="3" algn="ctr"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4pPr>
            <a:lvl5pPr marR="0" lvl="4" algn="ctr"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5pPr>
            <a:lvl6pPr marR="0" lvl="5" algn="ctr"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6pPr>
            <a:lvl7pPr marR="0" lvl="6" algn="ctr"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7pPr>
            <a:lvl8pPr marR="0" lvl="7" algn="ctr"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8pPr>
            <a:lvl9pPr marR="0" lvl="8" algn="ctr" rtl="0">
              <a:lnSpc>
                <a:spcPct val="90000"/>
              </a:lnSpc>
              <a:spcBef>
                <a:spcPts val="1440"/>
              </a:spcBef>
              <a:spcAft>
                <a:spcPts val="144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9pPr>
          </a:lstStyle>
          <a:p>
            <a:endParaRPr/>
          </a:p>
        </p:txBody>
      </p:sp>
      <p:sp>
        <p:nvSpPr>
          <p:cNvPr id="22" name="Shape 22"/>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rgbClr val="FFFFFF"/>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23" name="Shape 23"/>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rgbClr val="FFFFFF"/>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24" name="Shape 24"/>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rgbClr val="FFFFFF"/>
                </a:solidFill>
                <a:latin typeface="Corbel"/>
                <a:ea typeface="Corbel"/>
                <a:cs typeface="Corbel"/>
                <a:sym typeface="Corbel"/>
              </a:defRPr>
            </a:lvl1pPr>
            <a:lvl2pPr marL="0" marR="0" lvl="1" indent="0" algn="r" rtl="0">
              <a:spcBef>
                <a:spcPts val="0"/>
              </a:spcBef>
              <a:buNone/>
              <a:defRPr sz="4800">
                <a:solidFill>
                  <a:srgbClr val="FFFFFF"/>
                </a:solidFill>
                <a:latin typeface="Corbel"/>
                <a:ea typeface="Corbel"/>
                <a:cs typeface="Corbel"/>
                <a:sym typeface="Corbel"/>
              </a:defRPr>
            </a:lvl2pPr>
            <a:lvl3pPr marL="0" marR="0" lvl="2" indent="0" algn="r" rtl="0">
              <a:spcBef>
                <a:spcPts val="0"/>
              </a:spcBef>
              <a:buNone/>
              <a:defRPr sz="4800">
                <a:solidFill>
                  <a:srgbClr val="FFFFFF"/>
                </a:solidFill>
                <a:latin typeface="Corbel"/>
                <a:ea typeface="Corbel"/>
                <a:cs typeface="Corbel"/>
                <a:sym typeface="Corbel"/>
              </a:defRPr>
            </a:lvl3pPr>
            <a:lvl4pPr marL="0" marR="0" lvl="3" indent="0" algn="r" rtl="0">
              <a:spcBef>
                <a:spcPts val="0"/>
              </a:spcBef>
              <a:buNone/>
              <a:defRPr sz="4800">
                <a:solidFill>
                  <a:srgbClr val="FFFFFF"/>
                </a:solidFill>
                <a:latin typeface="Corbel"/>
                <a:ea typeface="Corbel"/>
                <a:cs typeface="Corbel"/>
                <a:sym typeface="Corbel"/>
              </a:defRPr>
            </a:lvl4pPr>
            <a:lvl5pPr marL="0" marR="0" lvl="4" indent="0" algn="r" rtl="0">
              <a:spcBef>
                <a:spcPts val="0"/>
              </a:spcBef>
              <a:buNone/>
              <a:defRPr sz="4800">
                <a:solidFill>
                  <a:srgbClr val="FFFFFF"/>
                </a:solidFill>
                <a:latin typeface="Corbel"/>
                <a:ea typeface="Corbel"/>
                <a:cs typeface="Corbel"/>
                <a:sym typeface="Corbel"/>
              </a:defRPr>
            </a:lvl5pPr>
            <a:lvl6pPr marL="0" marR="0" lvl="5" indent="0" algn="r" rtl="0">
              <a:spcBef>
                <a:spcPts val="0"/>
              </a:spcBef>
              <a:buNone/>
              <a:defRPr sz="4800">
                <a:solidFill>
                  <a:srgbClr val="FFFFFF"/>
                </a:solidFill>
                <a:latin typeface="Corbel"/>
                <a:ea typeface="Corbel"/>
                <a:cs typeface="Corbel"/>
                <a:sym typeface="Corbel"/>
              </a:defRPr>
            </a:lvl6pPr>
            <a:lvl7pPr marL="0" marR="0" lvl="6" indent="0" algn="r" rtl="0">
              <a:spcBef>
                <a:spcPts val="0"/>
              </a:spcBef>
              <a:buNone/>
              <a:defRPr sz="4800">
                <a:solidFill>
                  <a:srgbClr val="FFFFFF"/>
                </a:solidFill>
                <a:latin typeface="Corbel"/>
                <a:ea typeface="Corbel"/>
                <a:cs typeface="Corbel"/>
                <a:sym typeface="Corbel"/>
              </a:defRPr>
            </a:lvl7pPr>
            <a:lvl8pPr marL="0" marR="0" lvl="7" indent="0" algn="r" rtl="0">
              <a:spcBef>
                <a:spcPts val="0"/>
              </a:spcBef>
              <a:buNone/>
              <a:defRPr sz="4800">
                <a:solidFill>
                  <a:srgbClr val="FFFFFF"/>
                </a:solidFill>
                <a:latin typeface="Corbel"/>
                <a:ea typeface="Corbel"/>
                <a:cs typeface="Corbel"/>
                <a:sym typeface="Corbel"/>
              </a:defRPr>
            </a:lvl8pPr>
            <a:lvl9pPr marL="0" marR="0" lvl="8" indent="0" algn="r" rtl="0">
              <a:spcBef>
                <a:spcPts val="0"/>
              </a:spcBef>
              <a:buNone/>
              <a:defRPr sz="4800">
                <a:solidFill>
                  <a:srgbClr val="FFFFFF"/>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cxnSp>
        <p:nvCxnSpPr>
          <p:cNvPr id="25" name="Shape 25"/>
          <p:cNvCxnSpPr/>
          <p:nvPr/>
        </p:nvCxnSpPr>
        <p:spPr>
          <a:xfrm>
            <a:off x="7123178" y="17922241"/>
            <a:ext cx="29626565"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983126" y="5633160"/>
            <a:ext cx="35881056" cy="14045184"/>
          </a:xfrm>
          <a:prstGeom prst="rect">
            <a:avLst/>
          </a:prstGeom>
          <a:noFill/>
          <a:ln>
            <a:noFill/>
          </a:ln>
        </p:spPr>
        <p:txBody>
          <a:bodyPr spcFirstLastPara="1" wrap="square" lIns="91425" tIns="91425" rIns="91425" bIns="91425" anchor="b" anchorCtr="0"/>
          <a:lstStyle>
            <a:lvl1pPr marR="0" lvl="0" algn="ctr" rtl="0">
              <a:lnSpc>
                <a:spcPct val="85000"/>
              </a:lnSpc>
              <a:spcBef>
                <a:spcPts val="0"/>
              </a:spcBef>
              <a:spcAft>
                <a:spcPts val="0"/>
              </a:spcAft>
              <a:buClr>
                <a:schemeClr val="accent1"/>
              </a:buClr>
              <a:buSzPts val="28800"/>
              <a:buFont typeface="Corbel"/>
              <a:buNone/>
              <a:defRPr sz="288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6155741" y="19941695"/>
            <a:ext cx="31568745" cy="6546269"/>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4800"/>
              </a:spcBef>
              <a:spcAft>
                <a:spcPts val="0"/>
              </a:spcAft>
              <a:buClr>
                <a:schemeClr val="accent1"/>
              </a:buClr>
              <a:buSzPts val="6912"/>
              <a:buFont typeface="Corbel"/>
              <a:buNone/>
              <a:defRPr sz="864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720"/>
              </a:spcBef>
              <a:spcAft>
                <a:spcPts val="0"/>
              </a:spcAft>
              <a:buClr>
                <a:schemeClr val="accent1"/>
              </a:buClr>
              <a:buSzPts val="5184"/>
              <a:buFont typeface="Corbel"/>
              <a:buNone/>
              <a:defRPr sz="6480" b="0" i="0" u="none" strike="noStrike" cap="none">
                <a:solidFill>
                  <a:srgbClr val="888888"/>
                </a:solidFill>
                <a:latin typeface="Corbel"/>
                <a:ea typeface="Corbel"/>
                <a:cs typeface="Corbel"/>
                <a:sym typeface="Corbel"/>
              </a:defRPr>
            </a:lvl2pPr>
            <a:lvl3pPr marL="1371600" marR="0" lvl="2" indent="-228600" algn="l" rtl="0">
              <a:lnSpc>
                <a:spcPct val="90000"/>
              </a:lnSpc>
              <a:spcBef>
                <a:spcPts val="1440"/>
              </a:spcBef>
              <a:spcAft>
                <a:spcPts val="0"/>
              </a:spcAft>
              <a:buClr>
                <a:schemeClr val="accent1"/>
              </a:buClr>
              <a:buSzPts val="4608"/>
              <a:buFont typeface="Corbel"/>
              <a:buNone/>
              <a:defRPr sz="5760" b="0" i="0" u="none" strike="noStrike" cap="none">
                <a:solidFill>
                  <a:srgbClr val="888888"/>
                </a:solidFill>
                <a:latin typeface="Corbel"/>
                <a:ea typeface="Corbel"/>
                <a:cs typeface="Corbel"/>
                <a:sym typeface="Corbel"/>
              </a:defRPr>
            </a:lvl3pPr>
            <a:lvl4pPr marL="1828800" marR="0" lvl="3" indent="-228600" algn="l" rtl="0">
              <a:lnSpc>
                <a:spcPct val="90000"/>
              </a:lnSpc>
              <a:spcBef>
                <a:spcPts val="1440"/>
              </a:spcBef>
              <a:spcAft>
                <a:spcPts val="0"/>
              </a:spcAft>
              <a:buClr>
                <a:schemeClr val="accent1"/>
              </a:buClr>
              <a:buSzPts val="4032"/>
              <a:buFont typeface="Corbel"/>
              <a:buNone/>
              <a:defRPr sz="5040" b="0" i="0" u="none" strike="noStrike" cap="none">
                <a:solidFill>
                  <a:srgbClr val="888888"/>
                </a:solidFill>
                <a:latin typeface="Corbel"/>
                <a:ea typeface="Corbel"/>
                <a:cs typeface="Corbel"/>
                <a:sym typeface="Corbel"/>
              </a:defRPr>
            </a:lvl4pPr>
            <a:lvl5pPr marL="2286000" marR="0" lvl="4" indent="-228600" algn="l" rtl="0">
              <a:lnSpc>
                <a:spcPct val="90000"/>
              </a:lnSpc>
              <a:spcBef>
                <a:spcPts val="1440"/>
              </a:spcBef>
              <a:spcAft>
                <a:spcPts val="0"/>
              </a:spcAft>
              <a:buClr>
                <a:schemeClr val="accent1"/>
              </a:buClr>
              <a:buSzPts val="4032"/>
              <a:buFont typeface="Corbel"/>
              <a:buNone/>
              <a:defRPr sz="5040" b="0" i="0" u="none" strike="noStrike" cap="none">
                <a:solidFill>
                  <a:srgbClr val="888888"/>
                </a:solidFill>
                <a:latin typeface="Corbel"/>
                <a:ea typeface="Corbel"/>
                <a:cs typeface="Corbel"/>
                <a:sym typeface="Corbel"/>
              </a:defRPr>
            </a:lvl5pPr>
            <a:lvl6pPr marL="2743200" marR="0" lvl="5" indent="-228600" algn="l" rtl="0">
              <a:lnSpc>
                <a:spcPct val="90000"/>
              </a:lnSpc>
              <a:spcBef>
                <a:spcPts val="1440"/>
              </a:spcBef>
              <a:spcAft>
                <a:spcPts val="0"/>
              </a:spcAft>
              <a:buClr>
                <a:schemeClr val="accent1"/>
              </a:buClr>
              <a:buSzPts val="4032"/>
              <a:buFont typeface="Corbel"/>
              <a:buNone/>
              <a:defRPr sz="5040" b="0" i="0" u="none" strike="noStrike" cap="none">
                <a:solidFill>
                  <a:srgbClr val="888888"/>
                </a:solidFill>
                <a:latin typeface="Corbel"/>
                <a:ea typeface="Corbel"/>
                <a:cs typeface="Corbel"/>
                <a:sym typeface="Corbel"/>
              </a:defRPr>
            </a:lvl6pPr>
            <a:lvl7pPr marL="3200400" marR="0" lvl="6" indent="-228600" algn="l" rtl="0">
              <a:lnSpc>
                <a:spcPct val="90000"/>
              </a:lnSpc>
              <a:spcBef>
                <a:spcPts val="1440"/>
              </a:spcBef>
              <a:spcAft>
                <a:spcPts val="0"/>
              </a:spcAft>
              <a:buClr>
                <a:schemeClr val="accent1"/>
              </a:buClr>
              <a:buSzPts val="4032"/>
              <a:buFont typeface="Corbel"/>
              <a:buNone/>
              <a:defRPr sz="5040" b="0" i="0" u="none" strike="noStrike" cap="none">
                <a:solidFill>
                  <a:srgbClr val="888888"/>
                </a:solidFill>
                <a:latin typeface="Corbel"/>
                <a:ea typeface="Corbel"/>
                <a:cs typeface="Corbel"/>
                <a:sym typeface="Corbel"/>
              </a:defRPr>
            </a:lvl7pPr>
            <a:lvl8pPr marL="3657600" marR="0" lvl="7" indent="-228600" algn="l" rtl="0">
              <a:lnSpc>
                <a:spcPct val="90000"/>
              </a:lnSpc>
              <a:spcBef>
                <a:spcPts val="1440"/>
              </a:spcBef>
              <a:spcAft>
                <a:spcPts val="0"/>
              </a:spcAft>
              <a:buClr>
                <a:schemeClr val="accent1"/>
              </a:buClr>
              <a:buSzPts val="4032"/>
              <a:buFont typeface="Corbel"/>
              <a:buNone/>
              <a:defRPr sz="5040" b="0" i="0" u="none" strike="noStrike" cap="none">
                <a:solidFill>
                  <a:srgbClr val="888888"/>
                </a:solidFill>
                <a:latin typeface="Corbel"/>
                <a:ea typeface="Corbel"/>
                <a:cs typeface="Corbel"/>
                <a:sym typeface="Corbel"/>
              </a:defRPr>
            </a:lvl8pPr>
            <a:lvl9pPr marL="4114800" marR="0" lvl="8" indent="-228600" algn="l" rtl="0">
              <a:lnSpc>
                <a:spcPct val="90000"/>
              </a:lnSpc>
              <a:spcBef>
                <a:spcPts val="1440"/>
              </a:spcBef>
              <a:spcAft>
                <a:spcPts val="1440"/>
              </a:spcAft>
              <a:buClr>
                <a:schemeClr val="accent1"/>
              </a:buClr>
              <a:buSzPts val="4032"/>
              <a:buFont typeface="Corbel"/>
              <a:buNone/>
              <a:defRPr sz="5040" b="0" i="0" u="none" strike="noStrike" cap="none">
                <a:solidFill>
                  <a:srgbClr val="888888"/>
                </a:solidFill>
                <a:latin typeface="Corbel"/>
                <a:ea typeface="Corbel"/>
                <a:cs typeface="Corbel"/>
                <a:sym typeface="Corbel"/>
              </a:defRPr>
            </a:lvl9pPr>
          </a:lstStyle>
          <a:p>
            <a:endParaRPr/>
          </a:p>
        </p:txBody>
      </p:sp>
      <p:sp>
        <p:nvSpPr>
          <p:cNvPr id="29" name="Shape 29"/>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30" name="Shape 30"/>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31" name="Shape 31"/>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cxnSp>
        <p:nvCxnSpPr>
          <p:cNvPr id="32" name="Shape 32"/>
          <p:cNvCxnSpPr/>
          <p:nvPr/>
        </p:nvCxnSpPr>
        <p:spPr>
          <a:xfrm>
            <a:off x="7132322" y="19297958"/>
            <a:ext cx="29626565"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114800" y="9875515"/>
            <a:ext cx="17117568" cy="19312128"/>
          </a:xfrm>
          <a:prstGeom prst="rect">
            <a:avLst/>
          </a:prstGeom>
          <a:noFill/>
          <a:ln>
            <a:noFill/>
          </a:ln>
        </p:spPr>
        <p:txBody>
          <a:bodyPr spcFirstLastPara="1" wrap="square" lIns="91425" tIns="91425" rIns="91425" bIns="91425" anchor="t" anchorCtr="0"/>
          <a:lstStyle>
            <a:lvl1pPr marL="457200" marR="0" lvl="0" indent="-630936" algn="l" rtl="0">
              <a:lnSpc>
                <a:spcPct val="90000"/>
              </a:lnSpc>
              <a:spcBef>
                <a:spcPts val="4800"/>
              </a:spcBef>
              <a:spcAft>
                <a:spcPts val="0"/>
              </a:spcAft>
              <a:buClr>
                <a:schemeClr val="accent1"/>
              </a:buClr>
              <a:buSzPts val="6336"/>
              <a:buFont typeface="Corbel"/>
              <a:buChar char="•"/>
              <a:defRPr sz="7919" b="0" i="0" u="none" strike="noStrike" cap="none">
                <a:solidFill>
                  <a:schemeClr val="accent1"/>
                </a:solidFill>
                <a:latin typeface="Corbel"/>
                <a:ea typeface="Corbel"/>
                <a:cs typeface="Corbel"/>
                <a:sym typeface="Corbel"/>
              </a:defRPr>
            </a:lvl1pPr>
            <a:lvl2pPr marL="914400" marR="0" lvl="1" indent="-594360" algn="l" rtl="0">
              <a:lnSpc>
                <a:spcPct val="90000"/>
              </a:lnSpc>
              <a:spcBef>
                <a:spcPts val="72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2pPr>
            <a:lvl3pPr marL="1371600" marR="0" lvl="2" indent="-557784" algn="l" rtl="0">
              <a:lnSpc>
                <a:spcPct val="90000"/>
              </a:lnSpc>
              <a:spcBef>
                <a:spcPts val="1440"/>
              </a:spcBef>
              <a:spcAft>
                <a:spcPts val="0"/>
              </a:spcAft>
              <a:buClr>
                <a:schemeClr val="accent1"/>
              </a:buClr>
              <a:buSzPts val="5184"/>
              <a:buFont typeface="Corbel"/>
              <a:buChar char="•"/>
              <a:defRPr sz="6480" b="0" i="0" u="none" strike="noStrike" cap="none">
                <a:solidFill>
                  <a:schemeClr val="accent1"/>
                </a:solidFill>
                <a:latin typeface="Corbel"/>
                <a:ea typeface="Corbel"/>
                <a:cs typeface="Corbel"/>
                <a:sym typeface="Corbel"/>
              </a:defRPr>
            </a:lvl3pPr>
            <a:lvl4pPr marL="1828800" marR="0" lvl="3"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4pPr>
            <a:lvl5pPr marL="2286000" marR="0" lvl="4"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5pPr>
            <a:lvl6pPr marL="2743200" marR="0" lvl="5"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6pPr>
            <a:lvl7pPr marL="3200400" marR="0" lvl="6"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7pPr>
            <a:lvl8pPr marL="3657600" marR="0" lvl="7"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8pPr>
            <a:lvl9pPr marL="4114800" marR="0" lvl="8" indent="-521208" algn="l" rtl="0">
              <a:lnSpc>
                <a:spcPct val="90000"/>
              </a:lnSpc>
              <a:spcBef>
                <a:spcPts val="1440"/>
              </a:spcBef>
              <a:spcAft>
                <a:spcPts val="144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9pPr>
          </a:lstStyle>
          <a:p>
            <a:endParaRPr/>
          </a:p>
        </p:txBody>
      </p:sp>
      <p:sp>
        <p:nvSpPr>
          <p:cNvPr id="36" name="Shape 36"/>
          <p:cNvSpPr txBox="1">
            <a:spLocks noGrp="1"/>
          </p:cNvSpPr>
          <p:nvPr>
            <p:ph type="body" idx="2"/>
          </p:nvPr>
        </p:nvSpPr>
        <p:spPr>
          <a:xfrm>
            <a:off x="22563403" y="9875520"/>
            <a:ext cx="17117568" cy="19312128"/>
          </a:xfrm>
          <a:prstGeom prst="rect">
            <a:avLst/>
          </a:prstGeom>
          <a:noFill/>
          <a:ln>
            <a:noFill/>
          </a:ln>
        </p:spPr>
        <p:txBody>
          <a:bodyPr spcFirstLastPara="1" wrap="square" lIns="91425" tIns="91425" rIns="91425" bIns="91425" anchor="t" anchorCtr="0"/>
          <a:lstStyle>
            <a:lvl1pPr marL="457200" marR="0" lvl="0" indent="-630936" algn="l" rtl="0">
              <a:lnSpc>
                <a:spcPct val="90000"/>
              </a:lnSpc>
              <a:spcBef>
                <a:spcPts val="4800"/>
              </a:spcBef>
              <a:spcAft>
                <a:spcPts val="0"/>
              </a:spcAft>
              <a:buClr>
                <a:schemeClr val="accent1"/>
              </a:buClr>
              <a:buSzPts val="6336"/>
              <a:buFont typeface="Corbel"/>
              <a:buChar char="•"/>
              <a:defRPr sz="7919" b="0" i="0" u="none" strike="noStrike" cap="none">
                <a:solidFill>
                  <a:schemeClr val="accent1"/>
                </a:solidFill>
                <a:latin typeface="Corbel"/>
                <a:ea typeface="Corbel"/>
                <a:cs typeface="Corbel"/>
                <a:sym typeface="Corbel"/>
              </a:defRPr>
            </a:lvl1pPr>
            <a:lvl2pPr marL="914400" marR="0" lvl="1" indent="-594360" algn="l" rtl="0">
              <a:lnSpc>
                <a:spcPct val="90000"/>
              </a:lnSpc>
              <a:spcBef>
                <a:spcPts val="72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2pPr>
            <a:lvl3pPr marL="1371600" marR="0" lvl="2" indent="-557784" algn="l" rtl="0">
              <a:lnSpc>
                <a:spcPct val="90000"/>
              </a:lnSpc>
              <a:spcBef>
                <a:spcPts val="1440"/>
              </a:spcBef>
              <a:spcAft>
                <a:spcPts val="0"/>
              </a:spcAft>
              <a:buClr>
                <a:schemeClr val="accent1"/>
              </a:buClr>
              <a:buSzPts val="5184"/>
              <a:buFont typeface="Corbel"/>
              <a:buChar char="•"/>
              <a:defRPr sz="6480" b="0" i="0" u="none" strike="noStrike" cap="none">
                <a:solidFill>
                  <a:schemeClr val="accent1"/>
                </a:solidFill>
                <a:latin typeface="Corbel"/>
                <a:ea typeface="Corbel"/>
                <a:cs typeface="Corbel"/>
                <a:sym typeface="Corbel"/>
              </a:defRPr>
            </a:lvl3pPr>
            <a:lvl4pPr marL="1828800" marR="0" lvl="3"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4pPr>
            <a:lvl5pPr marL="2286000" marR="0" lvl="4"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5pPr>
            <a:lvl6pPr marL="2743200" marR="0" lvl="5"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6pPr>
            <a:lvl7pPr marL="3200400" marR="0" lvl="6"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7pPr>
            <a:lvl8pPr marL="3657600" marR="0" lvl="7"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8pPr>
            <a:lvl9pPr marL="4114800" marR="0" lvl="8" indent="-521208" algn="l" rtl="0">
              <a:lnSpc>
                <a:spcPct val="90000"/>
              </a:lnSpc>
              <a:spcBef>
                <a:spcPts val="1440"/>
              </a:spcBef>
              <a:spcAft>
                <a:spcPts val="144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9pPr>
          </a:lstStyle>
          <a:p>
            <a:endParaRPr/>
          </a:p>
        </p:txBody>
      </p:sp>
      <p:sp>
        <p:nvSpPr>
          <p:cNvPr id="37" name="Shape 37"/>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38" name="Shape 38"/>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39" name="Shape 39"/>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114800" y="9607253"/>
            <a:ext cx="17117568" cy="373075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6912"/>
              <a:buFont typeface="Corbel"/>
              <a:buNone/>
              <a:defRPr sz="864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720"/>
              </a:spcBef>
              <a:spcAft>
                <a:spcPts val="0"/>
              </a:spcAft>
              <a:buClr>
                <a:schemeClr val="accent1"/>
              </a:buClr>
              <a:buSzPts val="5760"/>
              <a:buFont typeface="Corbel"/>
              <a:buNone/>
              <a:defRPr sz="72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1440"/>
              </a:spcBef>
              <a:spcAft>
                <a:spcPts val="0"/>
              </a:spcAft>
              <a:buClr>
                <a:schemeClr val="accent1"/>
              </a:buClr>
              <a:buSzPts val="5184"/>
              <a:buFont typeface="Corbel"/>
              <a:buNone/>
              <a:defRPr sz="648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1440"/>
              </a:spcBef>
              <a:spcAft>
                <a:spcPts val="144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9pPr>
          </a:lstStyle>
          <a:p>
            <a:endParaRPr/>
          </a:p>
        </p:txBody>
      </p:sp>
      <p:sp>
        <p:nvSpPr>
          <p:cNvPr id="43" name="Shape 43"/>
          <p:cNvSpPr txBox="1">
            <a:spLocks noGrp="1"/>
          </p:cNvSpPr>
          <p:nvPr>
            <p:ph type="body" idx="2"/>
          </p:nvPr>
        </p:nvSpPr>
        <p:spPr>
          <a:xfrm>
            <a:off x="4114800" y="13063118"/>
            <a:ext cx="17117568" cy="16239744"/>
          </a:xfrm>
          <a:prstGeom prst="rect">
            <a:avLst/>
          </a:prstGeom>
          <a:noFill/>
          <a:ln>
            <a:noFill/>
          </a:ln>
        </p:spPr>
        <p:txBody>
          <a:bodyPr spcFirstLastPara="1" wrap="square" lIns="91425" tIns="91425" rIns="91425" bIns="91425" anchor="t" anchorCtr="0"/>
          <a:lstStyle>
            <a:lvl1pPr marL="457200" marR="0" lvl="0" indent="-630936" algn="l" rtl="0">
              <a:lnSpc>
                <a:spcPct val="90000"/>
              </a:lnSpc>
              <a:spcBef>
                <a:spcPts val="4800"/>
              </a:spcBef>
              <a:spcAft>
                <a:spcPts val="0"/>
              </a:spcAft>
              <a:buClr>
                <a:schemeClr val="accent1"/>
              </a:buClr>
              <a:buSzPts val="6336"/>
              <a:buFont typeface="Corbel"/>
              <a:buChar char="•"/>
              <a:defRPr sz="7919" b="0" i="0" u="none" strike="noStrike" cap="none">
                <a:solidFill>
                  <a:schemeClr val="accent1"/>
                </a:solidFill>
                <a:latin typeface="Corbel"/>
                <a:ea typeface="Corbel"/>
                <a:cs typeface="Corbel"/>
                <a:sym typeface="Corbel"/>
              </a:defRPr>
            </a:lvl1pPr>
            <a:lvl2pPr marL="914400" marR="0" lvl="1" indent="-594360" algn="l" rtl="0">
              <a:lnSpc>
                <a:spcPct val="90000"/>
              </a:lnSpc>
              <a:spcBef>
                <a:spcPts val="72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2pPr>
            <a:lvl3pPr marL="1371600" marR="0" lvl="2" indent="-557784" algn="l" rtl="0">
              <a:lnSpc>
                <a:spcPct val="90000"/>
              </a:lnSpc>
              <a:spcBef>
                <a:spcPts val="1440"/>
              </a:spcBef>
              <a:spcAft>
                <a:spcPts val="0"/>
              </a:spcAft>
              <a:buClr>
                <a:schemeClr val="accent1"/>
              </a:buClr>
              <a:buSzPts val="5184"/>
              <a:buFont typeface="Corbel"/>
              <a:buChar char="•"/>
              <a:defRPr sz="6480" b="0" i="0" u="none" strike="noStrike" cap="none">
                <a:solidFill>
                  <a:schemeClr val="accent1"/>
                </a:solidFill>
                <a:latin typeface="Corbel"/>
                <a:ea typeface="Corbel"/>
                <a:cs typeface="Corbel"/>
                <a:sym typeface="Corbel"/>
              </a:defRPr>
            </a:lvl3pPr>
            <a:lvl4pPr marL="1828800" marR="0" lvl="3"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4pPr>
            <a:lvl5pPr marL="2286000" marR="0" lvl="4"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5pPr>
            <a:lvl6pPr marL="2743200" marR="0" lvl="5"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6pPr>
            <a:lvl7pPr marL="3200400" marR="0" lvl="6"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7pPr>
            <a:lvl8pPr marL="3657600" marR="0" lvl="7"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8pPr>
            <a:lvl9pPr marL="4114800" marR="0" lvl="8" indent="-521208" algn="l" rtl="0">
              <a:lnSpc>
                <a:spcPct val="90000"/>
              </a:lnSpc>
              <a:spcBef>
                <a:spcPts val="1440"/>
              </a:spcBef>
              <a:spcAft>
                <a:spcPts val="144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9pPr>
          </a:lstStyle>
          <a:p>
            <a:endParaRPr/>
          </a:p>
        </p:txBody>
      </p:sp>
      <p:sp>
        <p:nvSpPr>
          <p:cNvPr id="44" name="Shape 44"/>
          <p:cNvSpPr txBox="1">
            <a:spLocks noGrp="1"/>
          </p:cNvSpPr>
          <p:nvPr>
            <p:ph type="body" idx="3"/>
          </p:nvPr>
        </p:nvSpPr>
        <p:spPr>
          <a:xfrm>
            <a:off x="22569023" y="9595354"/>
            <a:ext cx="17117568" cy="373075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6912"/>
              <a:buFont typeface="Corbel"/>
              <a:buNone/>
              <a:defRPr sz="864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720"/>
              </a:spcBef>
              <a:spcAft>
                <a:spcPts val="0"/>
              </a:spcAft>
              <a:buClr>
                <a:schemeClr val="accent1"/>
              </a:buClr>
              <a:buSzPts val="5760"/>
              <a:buFont typeface="Corbel"/>
              <a:buNone/>
              <a:defRPr sz="72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1440"/>
              </a:spcBef>
              <a:spcAft>
                <a:spcPts val="0"/>
              </a:spcAft>
              <a:buClr>
                <a:schemeClr val="accent1"/>
              </a:buClr>
              <a:buSzPts val="5184"/>
              <a:buFont typeface="Corbel"/>
              <a:buNone/>
              <a:defRPr sz="648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1440"/>
              </a:spcBef>
              <a:spcAft>
                <a:spcPts val="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1440"/>
              </a:spcBef>
              <a:spcAft>
                <a:spcPts val="1440"/>
              </a:spcAft>
              <a:buClr>
                <a:schemeClr val="accent1"/>
              </a:buClr>
              <a:buSzPts val="4608"/>
              <a:buFont typeface="Corbel"/>
              <a:buNone/>
              <a:defRPr sz="5760" b="1" i="0" u="none" strike="noStrike" cap="none">
                <a:solidFill>
                  <a:schemeClr val="accent1"/>
                </a:solidFill>
                <a:latin typeface="Corbel"/>
                <a:ea typeface="Corbel"/>
                <a:cs typeface="Corbel"/>
                <a:sym typeface="Corbel"/>
              </a:defRPr>
            </a:lvl9pPr>
          </a:lstStyle>
          <a:p>
            <a:endParaRPr/>
          </a:p>
        </p:txBody>
      </p:sp>
      <p:sp>
        <p:nvSpPr>
          <p:cNvPr id="45" name="Shape 45"/>
          <p:cNvSpPr txBox="1">
            <a:spLocks noGrp="1"/>
          </p:cNvSpPr>
          <p:nvPr>
            <p:ph type="body" idx="4"/>
          </p:nvPr>
        </p:nvSpPr>
        <p:spPr>
          <a:xfrm>
            <a:off x="22569023" y="13052746"/>
            <a:ext cx="17117568" cy="16239744"/>
          </a:xfrm>
          <a:prstGeom prst="rect">
            <a:avLst/>
          </a:prstGeom>
          <a:noFill/>
          <a:ln>
            <a:noFill/>
          </a:ln>
        </p:spPr>
        <p:txBody>
          <a:bodyPr spcFirstLastPara="1" wrap="square" lIns="91425" tIns="91425" rIns="91425" bIns="91425" anchor="t" anchorCtr="0"/>
          <a:lstStyle>
            <a:lvl1pPr marL="457200" marR="0" lvl="0" indent="-630936" algn="l" rtl="0">
              <a:lnSpc>
                <a:spcPct val="90000"/>
              </a:lnSpc>
              <a:spcBef>
                <a:spcPts val="4800"/>
              </a:spcBef>
              <a:spcAft>
                <a:spcPts val="0"/>
              </a:spcAft>
              <a:buClr>
                <a:schemeClr val="accent1"/>
              </a:buClr>
              <a:buSzPts val="6336"/>
              <a:buFont typeface="Corbel"/>
              <a:buChar char="•"/>
              <a:defRPr sz="7919" b="0" i="0" u="none" strike="noStrike" cap="none">
                <a:solidFill>
                  <a:schemeClr val="accent1"/>
                </a:solidFill>
                <a:latin typeface="Corbel"/>
                <a:ea typeface="Corbel"/>
                <a:cs typeface="Corbel"/>
                <a:sym typeface="Corbel"/>
              </a:defRPr>
            </a:lvl1pPr>
            <a:lvl2pPr marL="914400" marR="0" lvl="1" indent="-594360" algn="l" rtl="0">
              <a:lnSpc>
                <a:spcPct val="90000"/>
              </a:lnSpc>
              <a:spcBef>
                <a:spcPts val="72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2pPr>
            <a:lvl3pPr marL="1371600" marR="0" lvl="2" indent="-557784" algn="l" rtl="0">
              <a:lnSpc>
                <a:spcPct val="90000"/>
              </a:lnSpc>
              <a:spcBef>
                <a:spcPts val="1440"/>
              </a:spcBef>
              <a:spcAft>
                <a:spcPts val="0"/>
              </a:spcAft>
              <a:buClr>
                <a:schemeClr val="accent1"/>
              </a:buClr>
              <a:buSzPts val="5184"/>
              <a:buFont typeface="Corbel"/>
              <a:buChar char="•"/>
              <a:defRPr sz="6480" b="0" i="0" u="none" strike="noStrike" cap="none">
                <a:solidFill>
                  <a:schemeClr val="accent1"/>
                </a:solidFill>
                <a:latin typeface="Corbel"/>
                <a:ea typeface="Corbel"/>
                <a:cs typeface="Corbel"/>
                <a:sym typeface="Corbel"/>
              </a:defRPr>
            </a:lvl3pPr>
            <a:lvl4pPr marL="1828800" marR="0" lvl="3"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4pPr>
            <a:lvl5pPr marL="2286000" marR="0" lvl="4"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5pPr>
            <a:lvl6pPr marL="2743200" marR="0" lvl="5"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6pPr>
            <a:lvl7pPr marL="3200400" marR="0" lvl="6"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7pPr>
            <a:lvl8pPr marL="3657600" marR="0" lvl="7" indent="-521208" algn="l" rtl="0">
              <a:lnSpc>
                <a:spcPct val="90000"/>
              </a:lnSpc>
              <a:spcBef>
                <a:spcPts val="1440"/>
              </a:spcBef>
              <a:spcAft>
                <a:spcPts val="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8pPr>
            <a:lvl9pPr marL="4114800" marR="0" lvl="8" indent="-521208" algn="l" rtl="0">
              <a:lnSpc>
                <a:spcPct val="90000"/>
              </a:lnSpc>
              <a:spcBef>
                <a:spcPts val="1440"/>
              </a:spcBef>
              <a:spcAft>
                <a:spcPts val="1440"/>
              </a:spcAft>
              <a:buClr>
                <a:schemeClr val="accent1"/>
              </a:buClr>
              <a:buSzPts val="4608"/>
              <a:buFont typeface="Corbel"/>
              <a:buChar char="•"/>
              <a:defRPr sz="5760" b="0" i="0" u="none" strike="noStrike" cap="none">
                <a:solidFill>
                  <a:schemeClr val="accent1"/>
                </a:solidFill>
                <a:latin typeface="Corbel"/>
                <a:ea typeface="Corbel"/>
                <a:cs typeface="Corbel"/>
                <a:sym typeface="Corbel"/>
              </a:defRPr>
            </a:lvl9pPr>
          </a:lstStyle>
          <a:p>
            <a:endParaRPr/>
          </a:p>
        </p:txBody>
      </p:sp>
      <p:sp>
        <p:nvSpPr>
          <p:cNvPr id="46" name="Shape 46"/>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47" name="Shape 47"/>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48" name="Shape 48"/>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52" name="Shape 52"/>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53" name="Shape 53"/>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56" name="Shape 56"/>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57" name="Shape 57"/>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114800" y="5266944"/>
            <a:ext cx="13606273" cy="833932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14400"/>
              <a:buFont typeface="Corbel"/>
              <a:buNone/>
              <a:defRPr sz="1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9820706" y="5266944"/>
            <a:ext cx="19918262" cy="22384512"/>
          </a:xfrm>
          <a:prstGeom prst="rect">
            <a:avLst/>
          </a:prstGeom>
          <a:noFill/>
          <a:ln>
            <a:noFill/>
          </a:ln>
        </p:spPr>
        <p:txBody>
          <a:bodyPr spcFirstLastPara="1" wrap="square" lIns="91425" tIns="91425" rIns="91425" bIns="91425" anchor="t" anchorCtr="0"/>
          <a:lstStyle>
            <a:lvl1pPr marL="457200" marR="0" lvl="0" indent="-813816" algn="l" rtl="0">
              <a:lnSpc>
                <a:spcPct val="90000"/>
              </a:lnSpc>
              <a:spcBef>
                <a:spcPts val="4800"/>
              </a:spcBef>
              <a:spcAft>
                <a:spcPts val="0"/>
              </a:spcAft>
              <a:buClr>
                <a:schemeClr val="accent1"/>
              </a:buClr>
              <a:buSzPts val="9216"/>
              <a:buFont typeface="Corbel"/>
              <a:buChar char="•"/>
              <a:defRPr sz="11520" b="0" i="0" u="none" strike="noStrike" cap="none">
                <a:solidFill>
                  <a:schemeClr val="accent1"/>
                </a:solidFill>
                <a:latin typeface="Corbel"/>
                <a:ea typeface="Corbel"/>
                <a:cs typeface="Corbel"/>
                <a:sym typeface="Corbel"/>
              </a:defRPr>
            </a:lvl1pPr>
            <a:lvl2pPr marL="914400" marR="0" lvl="1" indent="-740664" algn="l" rtl="0">
              <a:lnSpc>
                <a:spcPct val="90000"/>
              </a:lnSpc>
              <a:spcBef>
                <a:spcPts val="720"/>
              </a:spcBef>
              <a:spcAft>
                <a:spcPts val="0"/>
              </a:spcAft>
              <a:buClr>
                <a:schemeClr val="accent1"/>
              </a:buClr>
              <a:buSzPts val="8064"/>
              <a:buFont typeface="Corbel"/>
              <a:buChar char="•"/>
              <a:defRPr sz="10080" b="0" i="0" u="none" strike="noStrike" cap="none">
                <a:solidFill>
                  <a:schemeClr val="accent1"/>
                </a:solidFill>
                <a:latin typeface="Corbel"/>
                <a:ea typeface="Corbel"/>
                <a:cs typeface="Corbel"/>
                <a:sym typeface="Corbel"/>
              </a:defRPr>
            </a:lvl2pPr>
            <a:lvl3pPr marL="1371600" marR="0" lvl="2" indent="-667512" algn="l" rtl="0">
              <a:lnSpc>
                <a:spcPct val="90000"/>
              </a:lnSpc>
              <a:spcBef>
                <a:spcPts val="144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3pPr>
            <a:lvl4pPr marL="1828800" marR="0" lvl="3" indent="-594360" algn="l" rtl="0">
              <a:lnSpc>
                <a:spcPct val="90000"/>
              </a:lnSpc>
              <a:spcBef>
                <a:spcPts val="144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4pPr>
            <a:lvl5pPr marL="2286000" marR="0" lvl="4" indent="-594360" algn="l" rtl="0">
              <a:lnSpc>
                <a:spcPct val="90000"/>
              </a:lnSpc>
              <a:spcBef>
                <a:spcPts val="144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5pPr>
            <a:lvl6pPr marL="2743200" marR="0" lvl="5" indent="-594360" algn="l" rtl="0">
              <a:lnSpc>
                <a:spcPct val="90000"/>
              </a:lnSpc>
              <a:spcBef>
                <a:spcPts val="144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6pPr>
            <a:lvl7pPr marL="3200400" marR="0" lvl="6" indent="-594360" algn="l" rtl="0">
              <a:lnSpc>
                <a:spcPct val="90000"/>
              </a:lnSpc>
              <a:spcBef>
                <a:spcPts val="144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7pPr>
            <a:lvl8pPr marL="3657600" marR="0" lvl="7" indent="-594360" algn="l" rtl="0">
              <a:lnSpc>
                <a:spcPct val="90000"/>
              </a:lnSpc>
              <a:spcBef>
                <a:spcPts val="1440"/>
              </a:spcBef>
              <a:spcAft>
                <a:spcPts val="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8pPr>
            <a:lvl9pPr marL="4114800" marR="0" lvl="8" indent="-594359" algn="l" rtl="0">
              <a:lnSpc>
                <a:spcPct val="90000"/>
              </a:lnSpc>
              <a:spcBef>
                <a:spcPts val="1440"/>
              </a:spcBef>
              <a:spcAft>
                <a:spcPts val="1440"/>
              </a:spcAft>
              <a:buClr>
                <a:schemeClr val="accent1"/>
              </a:buClr>
              <a:buSzPts val="5760"/>
              <a:buFont typeface="Corbel"/>
              <a:buChar char="•"/>
              <a:defRPr sz="7200" b="0" i="0" u="none" strike="noStrike" cap="none">
                <a:solidFill>
                  <a:schemeClr val="accent1"/>
                </a:solidFill>
                <a:latin typeface="Corbel"/>
                <a:ea typeface="Corbel"/>
                <a:cs typeface="Corbel"/>
                <a:sym typeface="Corbel"/>
              </a:defRPr>
            </a:lvl9pPr>
          </a:lstStyle>
          <a:p>
            <a:endParaRPr/>
          </a:p>
        </p:txBody>
      </p:sp>
      <p:sp>
        <p:nvSpPr>
          <p:cNvPr id="61" name="Shape 61"/>
          <p:cNvSpPr txBox="1">
            <a:spLocks noGrp="1"/>
          </p:cNvSpPr>
          <p:nvPr>
            <p:ph type="body" idx="2"/>
          </p:nvPr>
        </p:nvSpPr>
        <p:spPr>
          <a:xfrm>
            <a:off x="4114800" y="13606272"/>
            <a:ext cx="13606273" cy="1404518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840"/>
              </a:spcBef>
              <a:spcAft>
                <a:spcPts val="0"/>
              </a:spcAft>
              <a:buClr>
                <a:schemeClr val="accent1"/>
              </a:buClr>
              <a:buSzPts val="4896"/>
              <a:buFont typeface="Corbel"/>
              <a:buNone/>
              <a:defRPr sz="612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720"/>
              </a:spcBef>
              <a:spcAft>
                <a:spcPts val="0"/>
              </a:spcAft>
              <a:buClr>
                <a:schemeClr val="accent1"/>
              </a:buClr>
              <a:buSzPts val="3456"/>
              <a:buFont typeface="Corbel"/>
              <a:buNone/>
              <a:defRPr sz="4320" b="0"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1440"/>
              </a:spcBef>
              <a:spcAft>
                <a:spcPts val="0"/>
              </a:spcAft>
              <a:buClr>
                <a:schemeClr val="accent1"/>
              </a:buClr>
              <a:buSzPts val="2880"/>
              <a:buFont typeface="Corbel"/>
              <a:buNone/>
              <a:defRPr sz="3600" b="0"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1440"/>
              </a:spcBef>
              <a:spcAft>
                <a:spcPts val="144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9pPr>
          </a:lstStyle>
          <a:p>
            <a:endParaRPr/>
          </a:p>
        </p:txBody>
      </p:sp>
      <p:sp>
        <p:nvSpPr>
          <p:cNvPr id="62" name="Shape 62"/>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63" name="Shape 63"/>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64" name="Shape 64"/>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14800" y="5266944"/>
            <a:ext cx="13606273" cy="833932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14400"/>
              <a:buFont typeface="Corbel"/>
              <a:buNone/>
              <a:defRPr sz="1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9291716" y="5135268"/>
            <a:ext cx="20436974" cy="22296734"/>
          </a:xfrm>
          <a:prstGeom prst="rect">
            <a:avLst/>
          </a:prstGeom>
          <a:noFill/>
          <a:ln>
            <a:noFill/>
          </a:ln>
        </p:spPr>
        <p:txBody>
          <a:bodyPr spcFirstLastPara="1" wrap="square" lIns="91425" tIns="91425" rIns="91425" bIns="91425" anchor="t" anchorCtr="0"/>
          <a:lstStyle>
            <a:lvl1pPr marR="0" lvl="0" algn="l" rtl="0">
              <a:lnSpc>
                <a:spcPct val="90000"/>
              </a:lnSpc>
              <a:spcBef>
                <a:spcPts val="4800"/>
              </a:spcBef>
              <a:spcAft>
                <a:spcPts val="0"/>
              </a:spcAft>
              <a:buClr>
                <a:schemeClr val="accent1"/>
              </a:buClr>
              <a:buSzPts val="8064"/>
              <a:buFont typeface="Corbel"/>
              <a:buNone/>
              <a:defRPr sz="10080" b="0" i="0" u="none" strike="noStrike" cap="none">
                <a:solidFill>
                  <a:schemeClr val="accent1"/>
                </a:solidFill>
                <a:latin typeface="Corbel"/>
                <a:ea typeface="Corbel"/>
                <a:cs typeface="Corbel"/>
                <a:sym typeface="Corbel"/>
              </a:defRPr>
            </a:lvl1pPr>
            <a:lvl2pPr marR="0" lvl="1" algn="l" rtl="0">
              <a:lnSpc>
                <a:spcPct val="90000"/>
              </a:lnSpc>
              <a:spcBef>
                <a:spcPts val="720"/>
              </a:spcBef>
              <a:spcAft>
                <a:spcPts val="0"/>
              </a:spcAft>
              <a:buClr>
                <a:schemeClr val="accent1"/>
              </a:buClr>
              <a:buSzPts val="8064"/>
              <a:buFont typeface="Corbel"/>
              <a:buNone/>
              <a:defRPr sz="10080" b="0" i="0" u="none" strike="noStrike" cap="none">
                <a:solidFill>
                  <a:schemeClr val="accent1"/>
                </a:solidFill>
                <a:latin typeface="Corbel"/>
                <a:ea typeface="Corbel"/>
                <a:cs typeface="Corbel"/>
                <a:sym typeface="Corbel"/>
              </a:defRPr>
            </a:lvl2pPr>
            <a:lvl3pPr marR="0" lvl="2" algn="l" rtl="0">
              <a:lnSpc>
                <a:spcPct val="90000"/>
              </a:lnSpc>
              <a:spcBef>
                <a:spcPts val="1440"/>
              </a:spcBef>
              <a:spcAft>
                <a:spcPts val="0"/>
              </a:spcAft>
              <a:buClr>
                <a:schemeClr val="accent1"/>
              </a:buClr>
              <a:buSzPts val="6912"/>
              <a:buFont typeface="Corbel"/>
              <a:buNone/>
              <a:defRPr sz="8640" b="0" i="0" u="none" strike="noStrike" cap="none">
                <a:solidFill>
                  <a:schemeClr val="accent1"/>
                </a:solidFill>
                <a:latin typeface="Corbel"/>
                <a:ea typeface="Corbel"/>
                <a:cs typeface="Corbel"/>
                <a:sym typeface="Corbel"/>
              </a:defRPr>
            </a:lvl3pPr>
            <a:lvl4pPr marR="0" lvl="3" algn="l"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4pPr>
            <a:lvl5pPr marR="0" lvl="4" algn="l"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5pPr>
            <a:lvl6pPr marR="0" lvl="5" algn="l"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6pPr>
            <a:lvl7pPr marR="0" lvl="6" algn="l"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7pPr>
            <a:lvl8pPr marR="0" lvl="7" algn="l" rtl="0">
              <a:lnSpc>
                <a:spcPct val="90000"/>
              </a:lnSpc>
              <a:spcBef>
                <a:spcPts val="1440"/>
              </a:spcBef>
              <a:spcAft>
                <a:spcPts val="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8pPr>
            <a:lvl9pPr marR="0" lvl="8" algn="l" rtl="0">
              <a:lnSpc>
                <a:spcPct val="90000"/>
              </a:lnSpc>
              <a:spcBef>
                <a:spcPts val="1440"/>
              </a:spcBef>
              <a:spcAft>
                <a:spcPts val="1440"/>
              </a:spcAft>
              <a:buClr>
                <a:schemeClr val="accent1"/>
              </a:buClr>
              <a:buSzPts val="5760"/>
              <a:buFont typeface="Corbel"/>
              <a:buNone/>
              <a:defRPr sz="7200" b="0" i="0" u="none" strike="noStrike" cap="none">
                <a:solidFill>
                  <a:schemeClr val="accent1"/>
                </a:solidFill>
                <a:latin typeface="Corbel"/>
                <a:ea typeface="Corbel"/>
                <a:cs typeface="Corbel"/>
                <a:sym typeface="Corbel"/>
              </a:defRPr>
            </a:lvl9pPr>
          </a:lstStyle>
          <a:p>
            <a:endParaRPr/>
          </a:p>
        </p:txBody>
      </p:sp>
      <p:sp>
        <p:nvSpPr>
          <p:cNvPr id="68" name="Shape 68"/>
          <p:cNvSpPr txBox="1">
            <a:spLocks noGrp="1"/>
          </p:cNvSpPr>
          <p:nvPr>
            <p:ph type="body" idx="1"/>
          </p:nvPr>
        </p:nvSpPr>
        <p:spPr>
          <a:xfrm>
            <a:off x="4114800" y="13606272"/>
            <a:ext cx="13606273" cy="1382572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840"/>
              </a:spcBef>
              <a:spcAft>
                <a:spcPts val="0"/>
              </a:spcAft>
              <a:buClr>
                <a:schemeClr val="accent1"/>
              </a:buClr>
              <a:buSzPts val="4896"/>
              <a:buFont typeface="Corbel"/>
              <a:buNone/>
              <a:defRPr sz="6120" b="0" i="0" u="none" strike="noStrike" cap="none">
                <a:solidFill>
                  <a:schemeClr val="accent1"/>
                </a:solidFill>
                <a:latin typeface="Corbel"/>
                <a:ea typeface="Corbel"/>
                <a:cs typeface="Corbel"/>
                <a:sym typeface="Corbel"/>
              </a:defRPr>
            </a:lvl1pPr>
            <a:lvl2pPr marL="914400" marR="0" lvl="1" indent="-228600" algn="l" rtl="0">
              <a:lnSpc>
                <a:spcPct val="90000"/>
              </a:lnSpc>
              <a:spcBef>
                <a:spcPts val="720"/>
              </a:spcBef>
              <a:spcAft>
                <a:spcPts val="0"/>
              </a:spcAft>
              <a:buClr>
                <a:schemeClr val="accent1"/>
              </a:buClr>
              <a:buSzPts val="3456"/>
              <a:buFont typeface="Corbel"/>
              <a:buNone/>
              <a:defRPr sz="4320" b="0"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1440"/>
              </a:spcBef>
              <a:spcAft>
                <a:spcPts val="0"/>
              </a:spcAft>
              <a:buClr>
                <a:schemeClr val="accent1"/>
              </a:buClr>
              <a:buSzPts val="2880"/>
              <a:buFont typeface="Corbel"/>
              <a:buNone/>
              <a:defRPr sz="3600" b="0"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1440"/>
              </a:spcBef>
              <a:spcAft>
                <a:spcPts val="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1440"/>
              </a:spcBef>
              <a:spcAft>
                <a:spcPts val="1440"/>
              </a:spcAft>
              <a:buClr>
                <a:schemeClr val="accent1"/>
              </a:buClr>
              <a:buSzPts val="2592"/>
              <a:buFont typeface="Corbel"/>
              <a:buNone/>
              <a:defRPr sz="3240" b="0" i="0" u="none" strike="noStrike" cap="none">
                <a:solidFill>
                  <a:schemeClr val="accent1"/>
                </a:solidFill>
                <a:latin typeface="Corbel"/>
                <a:ea typeface="Corbel"/>
                <a:cs typeface="Corbel"/>
                <a:sym typeface="Corbel"/>
              </a:defRPr>
            </a:lvl9pPr>
          </a:lstStyle>
          <a:p>
            <a:endParaRPr/>
          </a:p>
        </p:txBody>
      </p:sp>
      <p:sp>
        <p:nvSpPr>
          <p:cNvPr id="69" name="Shape 69"/>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70" name="Shape 70"/>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71" name="Shape 71"/>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a:solidFill>
                  <a:schemeClr val="accent1"/>
                </a:solidFill>
                <a:latin typeface="Corbel"/>
                <a:ea typeface="Corbel"/>
                <a:cs typeface="Corbel"/>
                <a:sym typeface="Corbel"/>
              </a:defRPr>
            </a:lvl1pPr>
            <a:lvl2pPr marL="0" marR="0" lvl="1" indent="0" algn="r" rtl="0">
              <a:spcBef>
                <a:spcPts val="0"/>
              </a:spcBef>
              <a:buNone/>
              <a:defRPr sz="4800">
                <a:solidFill>
                  <a:schemeClr val="accent1"/>
                </a:solidFill>
                <a:latin typeface="Corbel"/>
                <a:ea typeface="Corbel"/>
                <a:cs typeface="Corbel"/>
                <a:sym typeface="Corbel"/>
              </a:defRPr>
            </a:lvl2pPr>
            <a:lvl3pPr marL="0" marR="0" lvl="2" indent="0" algn="r" rtl="0">
              <a:spcBef>
                <a:spcPts val="0"/>
              </a:spcBef>
              <a:buNone/>
              <a:defRPr sz="4800">
                <a:solidFill>
                  <a:schemeClr val="accent1"/>
                </a:solidFill>
                <a:latin typeface="Corbel"/>
                <a:ea typeface="Corbel"/>
                <a:cs typeface="Corbel"/>
                <a:sym typeface="Corbel"/>
              </a:defRPr>
            </a:lvl3pPr>
            <a:lvl4pPr marL="0" marR="0" lvl="3" indent="0" algn="r" rtl="0">
              <a:spcBef>
                <a:spcPts val="0"/>
              </a:spcBef>
              <a:buNone/>
              <a:defRPr sz="4800">
                <a:solidFill>
                  <a:schemeClr val="accent1"/>
                </a:solidFill>
                <a:latin typeface="Corbel"/>
                <a:ea typeface="Corbel"/>
                <a:cs typeface="Corbel"/>
                <a:sym typeface="Corbel"/>
              </a:defRPr>
            </a:lvl4pPr>
            <a:lvl5pPr marL="0" marR="0" lvl="4" indent="0" algn="r" rtl="0">
              <a:spcBef>
                <a:spcPts val="0"/>
              </a:spcBef>
              <a:buNone/>
              <a:defRPr sz="4800">
                <a:solidFill>
                  <a:schemeClr val="accent1"/>
                </a:solidFill>
                <a:latin typeface="Corbel"/>
                <a:ea typeface="Corbel"/>
                <a:cs typeface="Corbel"/>
                <a:sym typeface="Corbel"/>
              </a:defRPr>
            </a:lvl5pPr>
            <a:lvl6pPr marL="0" marR="0" lvl="5" indent="0" algn="r" rtl="0">
              <a:spcBef>
                <a:spcPts val="0"/>
              </a:spcBef>
              <a:buNone/>
              <a:defRPr sz="4800">
                <a:solidFill>
                  <a:schemeClr val="accent1"/>
                </a:solidFill>
                <a:latin typeface="Corbel"/>
                <a:ea typeface="Corbel"/>
                <a:cs typeface="Corbel"/>
                <a:sym typeface="Corbel"/>
              </a:defRPr>
            </a:lvl6pPr>
            <a:lvl7pPr marL="0" marR="0" lvl="6" indent="0" algn="r" rtl="0">
              <a:spcBef>
                <a:spcPts val="0"/>
              </a:spcBef>
              <a:buNone/>
              <a:defRPr sz="4800">
                <a:solidFill>
                  <a:schemeClr val="accent1"/>
                </a:solidFill>
                <a:latin typeface="Corbel"/>
                <a:ea typeface="Corbel"/>
                <a:cs typeface="Corbel"/>
                <a:sym typeface="Corbel"/>
              </a:defRPr>
            </a:lvl7pPr>
            <a:lvl8pPr marL="0" marR="0" lvl="7" indent="0" algn="r" rtl="0">
              <a:spcBef>
                <a:spcPts val="0"/>
              </a:spcBef>
              <a:buNone/>
              <a:defRPr sz="4800">
                <a:solidFill>
                  <a:schemeClr val="accent1"/>
                </a:solidFill>
                <a:latin typeface="Corbel"/>
                <a:ea typeface="Corbel"/>
                <a:cs typeface="Corbel"/>
                <a:sym typeface="Corbel"/>
              </a:defRPr>
            </a:lvl8pPr>
            <a:lvl9pPr marL="0" marR="0" lvl="8" indent="0" algn="r" rtl="0">
              <a:spcBef>
                <a:spcPts val="0"/>
              </a:spcBef>
              <a:buNone/>
              <a:defRPr sz="4800">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p:nvPr/>
        </p:nvSpPr>
        <p:spPr>
          <a:xfrm>
            <a:off x="877824" y="877824"/>
            <a:ext cx="42135552" cy="31162751"/>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txBox="1">
            <a:spLocks noGrp="1"/>
          </p:cNvSpPr>
          <p:nvPr>
            <p:ph type="title"/>
          </p:nvPr>
        </p:nvSpPr>
        <p:spPr>
          <a:xfrm>
            <a:off x="4114800" y="2926080"/>
            <a:ext cx="35551872" cy="6510528"/>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9200"/>
              <a:buFont typeface="Corbel"/>
              <a:buNone/>
              <a:defRPr sz="19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4114807" y="9875520"/>
            <a:ext cx="35542334" cy="19385280"/>
          </a:xfrm>
          <a:prstGeom prst="rect">
            <a:avLst/>
          </a:prstGeom>
          <a:noFill/>
          <a:ln>
            <a:noFill/>
          </a:ln>
        </p:spPr>
        <p:txBody>
          <a:bodyPr spcFirstLastPara="1" wrap="square" lIns="91425" tIns="91425" rIns="91425" bIns="91425" anchor="t" anchorCtr="0"/>
          <a:lstStyle>
            <a:lvl1pPr marL="457200" marR="0" lvl="0" indent="-716280" algn="l" rtl="0">
              <a:lnSpc>
                <a:spcPct val="90000"/>
              </a:lnSpc>
              <a:spcBef>
                <a:spcPts val="4800"/>
              </a:spcBef>
              <a:spcAft>
                <a:spcPts val="0"/>
              </a:spcAft>
              <a:buClr>
                <a:schemeClr val="accent1"/>
              </a:buClr>
              <a:buSzPts val="7680"/>
              <a:buFont typeface="Corbel"/>
              <a:buChar char="•"/>
              <a:defRPr sz="9600" b="0" i="0" u="none" strike="noStrike" cap="none">
                <a:solidFill>
                  <a:schemeClr val="accent1"/>
                </a:solidFill>
                <a:latin typeface="Corbel"/>
                <a:ea typeface="Corbel"/>
                <a:cs typeface="Corbel"/>
                <a:sym typeface="Corbel"/>
              </a:defRPr>
            </a:lvl1pPr>
            <a:lvl2pPr marL="914400" marR="0" lvl="1" indent="-667512" algn="l" rtl="0">
              <a:lnSpc>
                <a:spcPct val="90000"/>
              </a:lnSpc>
              <a:spcBef>
                <a:spcPts val="720"/>
              </a:spcBef>
              <a:spcAft>
                <a:spcPts val="0"/>
              </a:spcAft>
              <a:buClr>
                <a:schemeClr val="accent1"/>
              </a:buClr>
              <a:buSzPts val="6912"/>
              <a:buFont typeface="Corbel"/>
              <a:buChar char="•"/>
              <a:defRPr sz="8640" b="0" i="0" u="none" strike="noStrike" cap="none">
                <a:solidFill>
                  <a:schemeClr val="accent1"/>
                </a:solidFill>
                <a:latin typeface="Corbel"/>
                <a:ea typeface="Corbel"/>
                <a:cs typeface="Corbel"/>
                <a:sym typeface="Corbel"/>
              </a:defRPr>
            </a:lvl2pPr>
            <a:lvl3pPr marL="1371600" marR="0" lvl="2" indent="-618744" algn="l" rtl="0">
              <a:lnSpc>
                <a:spcPct val="90000"/>
              </a:lnSpc>
              <a:spcBef>
                <a:spcPts val="1440"/>
              </a:spcBef>
              <a:spcAft>
                <a:spcPts val="0"/>
              </a:spcAft>
              <a:buClr>
                <a:schemeClr val="accent1"/>
              </a:buClr>
              <a:buSzPts val="6144"/>
              <a:buFont typeface="Corbel"/>
              <a:buChar char="•"/>
              <a:defRPr sz="7680" b="0" i="0" u="none" strike="noStrike" cap="none">
                <a:solidFill>
                  <a:schemeClr val="accent1"/>
                </a:solidFill>
                <a:latin typeface="Corbel"/>
                <a:ea typeface="Corbel"/>
                <a:cs typeface="Corbel"/>
                <a:sym typeface="Corbel"/>
              </a:defRPr>
            </a:lvl3pPr>
            <a:lvl4pPr marL="1828800" marR="0" lvl="3" indent="-569975"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4pPr>
            <a:lvl5pPr marL="2286000" marR="0" lvl="4"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5pPr>
            <a:lvl6pPr marL="2743200" marR="0" lvl="5"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6pPr>
            <a:lvl7pPr marL="3200400" marR="0" lvl="6"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7pPr>
            <a:lvl8pPr marL="3657600" marR="0" lvl="7" indent="-569976" algn="l" rtl="0">
              <a:lnSpc>
                <a:spcPct val="90000"/>
              </a:lnSpc>
              <a:spcBef>
                <a:spcPts val="1440"/>
              </a:spcBef>
              <a:spcAft>
                <a:spcPts val="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8pPr>
            <a:lvl9pPr marL="4114800" marR="0" lvl="8" indent="-569976" algn="l" rtl="0">
              <a:lnSpc>
                <a:spcPct val="90000"/>
              </a:lnSpc>
              <a:spcBef>
                <a:spcPts val="1440"/>
              </a:spcBef>
              <a:spcAft>
                <a:spcPts val="1440"/>
              </a:spcAft>
              <a:buClr>
                <a:schemeClr val="accent1"/>
              </a:buClr>
              <a:buSzPts val="5376"/>
              <a:buFont typeface="Corbel"/>
              <a:buChar char="•"/>
              <a:defRPr sz="6719" b="0" i="0" u="none" strike="noStrike" cap="none">
                <a:solidFill>
                  <a:schemeClr val="accent1"/>
                </a:solidFill>
                <a:latin typeface="Corbel"/>
                <a:ea typeface="Corbel"/>
                <a:cs typeface="Corbel"/>
                <a:sym typeface="Corbel"/>
              </a:defRPr>
            </a:lvl9pPr>
          </a:lstStyle>
          <a:p>
            <a:endParaRPr/>
          </a:p>
        </p:txBody>
      </p:sp>
      <p:sp>
        <p:nvSpPr>
          <p:cNvPr id="9" name="Shape 9"/>
          <p:cNvSpPr txBox="1">
            <a:spLocks noGrp="1"/>
          </p:cNvSpPr>
          <p:nvPr>
            <p:ph type="dt" idx="10"/>
          </p:nvPr>
        </p:nvSpPr>
        <p:spPr>
          <a:xfrm>
            <a:off x="4114786" y="29874381"/>
            <a:ext cx="8384669"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8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10" name="Shape 10"/>
          <p:cNvSpPr txBox="1">
            <a:spLocks noGrp="1"/>
          </p:cNvSpPr>
          <p:nvPr>
            <p:ph type="ftr" idx="11"/>
          </p:nvPr>
        </p:nvSpPr>
        <p:spPr>
          <a:xfrm>
            <a:off x="14216934" y="29874381"/>
            <a:ext cx="16983989"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8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86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86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86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86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86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86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86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8600" b="0" i="0" u="none" strike="noStrike" cap="none">
                <a:solidFill>
                  <a:schemeClr val="dk1"/>
                </a:solidFill>
                <a:latin typeface="Corbel"/>
                <a:ea typeface="Corbel"/>
                <a:cs typeface="Corbel"/>
                <a:sym typeface="Corbel"/>
              </a:defRPr>
            </a:lvl9pPr>
          </a:lstStyle>
          <a:p>
            <a:endParaRPr/>
          </a:p>
        </p:txBody>
      </p:sp>
      <p:sp>
        <p:nvSpPr>
          <p:cNvPr id="11" name="Shape 11"/>
          <p:cNvSpPr txBox="1">
            <a:spLocks noGrp="1"/>
          </p:cNvSpPr>
          <p:nvPr>
            <p:ph type="sldNum" idx="12"/>
          </p:nvPr>
        </p:nvSpPr>
        <p:spPr>
          <a:xfrm>
            <a:off x="33586313" y="29874381"/>
            <a:ext cx="6142382"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b="0" i="0" u="none" strike="noStrike" cap="none">
                <a:solidFill>
                  <a:schemeClr val="accent1"/>
                </a:solidFill>
                <a:latin typeface="Corbel"/>
                <a:ea typeface="Corbel"/>
                <a:cs typeface="Corbel"/>
                <a:sym typeface="Corbel"/>
              </a:defRPr>
            </a:lvl1pPr>
            <a:lvl2pPr marL="0" marR="0" lvl="1" indent="0" algn="r" rtl="0">
              <a:spcBef>
                <a:spcPts val="0"/>
              </a:spcBef>
              <a:buNone/>
              <a:defRPr sz="4800" b="0" i="0" u="none" strike="noStrike" cap="none">
                <a:solidFill>
                  <a:schemeClr val="accent1"/>
                </a:solidFill>
                <a:latin typeface="Corbel"/>
                <a:ea typeface="Corbel"/>
                <a:cs typeface="Corbel"/>
                <a:sym typeface="Corbel"/>
              </a:defRPr>
            </a:lvl2pPr>
            <a:lvl3pPr marL="0" marR="0" lvl="2" indent="0" algn="r" rtl="0">
              <a:spcBef>
                <a:spcPts val="0"/>
              </a:spcBef>
              <a:buNone/>
              <a:defRPr sz="4800" b="0" i="0" u="none" strike="noStrike" cap="none">
                <a:solidFill>
                  <a:schemeClr val="accent1"/>
                </a:solidFill>
                <a:latin typeface="Corbel"/>
                <a:ea typeface="Corbel"/>
                <a:cs typeface="Corbel"/>
                <a:sym typeface="Corbel"/>
              </a:defRPr>
            </a:lvl3pPr>
            <a:lvl4pPr marL="0" marR="0" lvl="3" indent="0" algn="r" rtl="0">
              <a:spcBef>
                <a:spcPts val="0"/>
              </a:spcBef>
              <a:buNone/>
              <a:defRPr sz="4800" b="0" i="0" u="none" strike="noStrike" cap="none">
                <a:solidFill>
                  <a:schemeClr val="accent1"/>
                </a:solidFill>
                <a:latin typeface="Corbel"/>
                <a:ea typeface="Corbel"/>
                <a:cs typeface="Corbel"/>
                <a:sym typeface="Corbel"/>
              </a:defRPr>
            </a:lvl4pPr>
            <a:lvl5pPr marL="0" marR="0" lvl="4" indent="0" algn="r" rtl="0">
              <a:spcBef>
                <a:spcPts val="0"/>
              </a:spcBef>
              <a:buNone/>
              <a:defRPr sz="4800" b="0" i="0" u="none" strike="noStrike" cap="none">
                <a:solidFill>
                  <a:schemeClr val="accent1"/>
                </a:solidFill>
                <a:latin typeface="Corbel"/>
                <a:ea typeface="Corbel"/>
                <a:cs typeface="Corbel"/>
                <a:sym typeface="Corbel"/>
              </a:defRPr>
            </a:lvl5pPr>
            <a:lvl6pPr marL="0" marR="0" lvl="5" indent="0" algn="r" rtl="0">
              <a:spcBef>
                <a:spcPts val="0"/>
              </a:spcBef>
              <a:buNone/>
              <a:defRPr sz="4800" b="0" i="0" u="none" strike="noStrike" cap="none">
                <a:solidFill>
                  <a:schemeClr val="accent1"/>
                </a:solidFill>
                <a:latin typeface="Corbel"/>
                <a:ea typeface="Corbel"/>
                <a:cs typeface="Corbel"/>
                <a:sym typeface="Corbel"/>
              </a:defRPr>
            </a:lvl6pPr>
            <a:lvl7pPr marL="0" marR="0" lvl="6" indent="0" algn="r" rtl="0">
              <a:spcBef>
                <a:spcPts val="0"/>
              </a:spcBef>
              <a:buNone/>
              <a:defRPr sz="4800" b="0" i="0" u="none" strike="noStrike" cap="none">
                <a:solidFill>
                  <a:schemeClr val="accent1"/>
                </a:solidFill>
                <a:latin typeface="Corbel"/>
                <a:ea typeface="Corbel"/>
                <a:cs typeface="Corbel"/>
                <a:sym typeface="Corbel"/>
              </a:defRPr>
            </a:lvl7pPr>
            <a:lvl8pPr marL="0" marR="0" lvl="7" indent="0" algn="r" rtl="0">
              <a:spcBef>
                <a:spcPts val="0"/>
              </a:spcBef>
              <a:buNone/>
              <a:defRPr sz="4800" b="0" i="0" u="none" strike="noStrike" cap="none">
                <a:solidFill>
                  <a:schemeClr val="accent1"/>
                </a:solidFill>
                <a:latin typeface="Corbel"/>
                <a:ea typeface="Corbel"/>
                <a:cs typeface="Corbel"/>
                <a:sym typeface="Corbel"/>
              </a:defRPr>
            </a:lvl8pPr>
            <a:lvl9pPr marL="0" marR="0" lvl="8" indent="0" algn="r" rtl="0">
              <a:spcBef>
                <a:spcPts val="0"/>
              </a:spcBef>
              <a:buNone/>
              <a:defRPr sz="4800" b="0" i="0" u="none" strike="noStrike" cap="none">
                <a:solidFill>
                  <a:schemeClr val="accen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bc.com/earth/story/20141121-this-new-ant-might-die-out-soon" TargetMode="External"/><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www.marineinsight.com/environment/10-endangered-ocean-species-and-marine-animals/" TargetMode="External"/><Relationship Id="rId12" Type="http://schemas.openxmlformats.org/officeDocument/2006/relationships/image" Target="../media/image3.jp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marineinsight.com/author/soumyajit-dasgupta/" TargetMode="External"/><Relationship Id="rId11" Type="http://schemas.openxmlformats.org/officeDocument/2006/relationships/image" Target="../media/image2.jpg"/><Relationship Id="rId5" Type="http://schemas.openxmlformats.org/officeDocument/2006/relationships/hyperlink" Target="http://www.naturetrust.bc.ca/land-conservation/biodiversity/threats-to-biodiversity/" TargetMode="External"/><Relationship Id="rId15" Type="http://schemas.openxmlformats.org/officeDocument/2006/relationships/image" Target="../media/image6.png"/><Relationship Id="rId10" Type="http://schemas.openxmlformats.org/officeDocument/2006/relationships/hyperlink" Target="http://www.nytimes.com/2016/03/13/opinion/sunday/the-global-solution-to-extinction.html?_r=0" TargetMode="External"/><Relationship Id="rId4" Type="http://schemas.openxmlformats.org/officeDocument/2006/relationships/hyperlink" Target="http://aqicn.org/map/usa/newyork/" TargetMode="External"/><Relationship Id="rId9" Type="http://schemas.openxmlformats.org/officeDocument/2006/relationships/hyperlink" Target="http://a816-dohbesp.nyc.gov/IndicatorPublic/VisualizationData.aspx?id=2023,719b87,91,Summarize" TargetMode="External"/><Relationship Id="rId1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87"/>
        <p:cNvGrpSpPr/>
        <p:nvPr/>
      </p:nvGrpSpPr>
      <p:grpSpPr>
        <a:xfrm>
          <a:off x="0" y="0"/>
          <a:ext cx="0" cy="0"/>
          <a:chOff x="0" y="0"/>
          <a:chExt cx="0" cy="0"/>
        </a:xfrm>
      </p:grpSpPr>
      <p:sp>
        <p:nvSpPr>
          <p:cNvPr id="88" name="Shape 88"/>
          <p:cNvSpPr/>
          <p:nvPr/>
        </p:nvSpPr>
        <p:spPr>
          <a:xfrm>
            <a:off x="33474025" y="6096000"/>
            <a:ext cx="10080300" cy="2636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orbel"/>
              <a:ea typeface="Corbel"/>
              <a:cs typeface="Corbel"/>
              <a:sym typeface="Corbel"/>
            </a:endParaRPr>
          </a:p>
        </p:txBody>
      </p:sp>
      <p:sp>
        <p:nvSpPr>
          <p:cNvPr id="89" name="Shape 89"/>
          <p:cNvSpPr/>
          <p:nvPr/>
        </p:nvSpPr>
        <p:spPr>
          <a:xfrm>
            <a:off x="11126250" y="6091000"/>
            <a:ext cx="21714900" cy="26822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orbel"/>
              <a:ea typeface="Corbel"/>
              <a:cs typeface="Corbel"/>
              <a:sym typeface="Corbel"/>
            </a:endParaRPr>
          </a:p>
        </p:txBody>
      </p:sp>
      <p:sp>
        <p:nvSpPr>
          <p:cNvPr id="90" name="Shape 90"/>
          <p:cNvSpPr/>
          <p:nvPr/>
        </p:nvSpPr>
        <p:spPr>
          <a:xfrm>
            <a:off x="610650" y="6096000"/>
            <a:ext cx="9882600" cy="2630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orbel"/>
              <a:ea typeface="Corbel"/>
              <a:cs typeface="Corbel"/>
              <a:sym typeface="Corbel"/>
            </a:endParaRPr>
          </a:p>
        </p:txBody>
      </p:sp>
      <p:sp>
        <p:nvSpPr>
          <p:cNvPr id="91" name="Shape 91"/>
          <p:cNvSpPr/>
          <p:nvPr/>
        </p:nvSpPr>
        <p:spPr>
          <a:xfrm>
            <a:off x="635700" y="400025"/>
            <a:ext cx="42965700" cy="5343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600">
                <a:solidFill>
                  <a:schemeClr val="dk1"/>
                </a:solidFill>
                <a:latin typeface="Corbel"/>
                <a:ea typeface="Corbel"/>
                <a:cs typeface="Corbel"/>
                <a:sym typeface="Corbel"/>
              </a:rPr>
              <a:t>                      </a:t>
            </a:r>
            <a:endParaRPr/>
          </a:p>
          <a:p>
            <a:pPr marL="0" marR="0" lvl="0" indent="0" algn="l" rtl="0">
              <a:spcBef>
                <a:spcPts val="0"/>
              </a:spcBef>
              <a:spcAft>
                <a:spcPts val="0"/>
              </a:spcAft>
              <a:buNone/>
            </a:pPr>
            <a:endParaRPr sz="8600">
              <a:solidFill>
                <a:schemeClr val="dk1"/>
              </a:solidFill>
              <a:latin typeface="Corbel"/>
              <a:ea typeface="Corbel"/>
              <a:cs typeface="Corbel"/>
              <a:sym typeface="Corbel"/>
            </a:endParaRPr>
          </a:p>
        </p:txBody>
      </p:sp>
      <p:sp>
        <p:nvSpPr>
          <p:cNvPr id="92" name="Shape 92"/>
          <p:cNvSpPr txBox="1"/>
          <p:nvPr/>
        </p:nvSpPr>
        <p:spPr>
          <a:xfrm>
            <a:off x="6246633" y="400035"/>
            <a:ext cx="28886730"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a:solidFill>
                  <a:schemeClr val="dk1"/>
                </a:solidFill>
                <a:latin typeface="Corbel"/>
                <a:ea typeface="Corbel"/>
                <a:cs typeface="Corbel"/>
                <a:sym typeface="Corbel"/>
              </a:rPr>
              <a:t>Biodiversity of Ants: DNA Barcode of Formicidae Collected in Two Different Locations Relative to Pollution </a:t>
            </a:r>
            <a:endParaRPr sz="8000">
              <a:solidFill>
                <a:schemeClr val="dk1"/>
              </a:solidFill>
              <a:latin typeface="Corbel"/>
              <a:ea typeface="Corbel"/>
              <a:cs typeface="Corbel"/>
              <a:sym typeface="Corbel"/>
            </a:endParaRPr>
          </a:p>
        </p:txBody>
      </p:sp>
      <p:pic>
        <p:nvPicPr>
          <p:cNvPr id="93" name="Shape 93"/>
          <p:cNvPicPr preferRelativeResize="0"/>
          <p:nvPr/>
        </p:nvPicPr>
        <p:blipFill rotWithShape="1">
          <a:blip r:embed="rId3">
            <a:alphaModFix/>
          </a:blip>
          <a:srcRect/>
          <a:stretch/>
        </p:blipFill>
        <p:spPr>
          <a:xfrm>
            <a:off x="1233358" y="1502031"/>
            <a:ext cx="5352977" cy="3138998"/>
          </a:xfrm>
          <a:prstGeom prst="rect">
            <a:avLst/>
          </a:prstGeom>
          <a:noFill/>
          <a:ln>
            <a:noFill/>
          </a:ln>
        </p:spPr>
      </p:pic>
      <p:sp>
        <p:nvSpPr>
          <p:cNvPr id="94" name="Shape 94"/>
          <p:cNvSpPr txBox="1"/>
          <p:nvPr/>
        </p:nvSpPr>
        <p:spPr>
          <a:xfrm>
            <a:off x="767775" y="6096000"/>
            <a:ext cx="9568500" cy="26365200"/>
          </a:xfrm>
          <a:prstGeom prst="rect">
            <a:avLst/>
          </a:prstGeom>
          <a:solidFill>
            <a:srgbClr val="FFFFFF"/>
          </a:solidFill>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Abstract</a:t>
            </a:r>
            <a:endParaRPr sz="42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600">
                <a:solidFill>
                  <a:schemeClr val="dk1"/>
                </a:solidFill>
                <a:latin typeface="Times New Roman"/>
                <a:ea typeface="Times New Roman"/>
                <a:cs typeface="Times New Roman"/>
                <a:sym typeface="Times New Roman"/>
              </a:rPr>
              <a:t>Over the years, studies have depicted an influx of greenhouse gases and other pollutants negatively affecting the biodiversity of Earth’s ecosystems.. The experiment being presented tested how severely pollution affects biodiversity by testing the relationship of Particulate Matter 2.5 (PM2.5) on the biodiversity of ants (formicidae). PM2.5 is a pollutant that has proven to deteriorate its surrounding environment. The experimentation process consisted of retrieving ants from two locations, each differing in amounts of  pollution; then extracting DNA and barcoding it to determine the species present. The biodiversity of each location was deduced by analyzing DNA Subway BLAST results to determine the species of ant from each sample. An abundance of species indicates a greater biodiversity. The results have concluded that pollution has a negative correlation with biodiversity; this has been concluded through a conglomeration of past studies, experiments, and previous experimentation. Conclusively, for an ecosystem to thrive and be stable, there has to be biodiversity which was lower in the polluted area. </a:t>
            </a:r>
            <a:br>
              <a:rPr lang="en-US" sz="2600">
                <a:solidFill>
                  <a:schemeClr val="dk1"/>
                </a:solidFill>
                <a:latin typeface="Times New Roman"/>
                <a:ea typeface="Times New Roman"/>
                <a:cs typeface="Times New Roman"/>
                <a:sym typeface="Times New Roman"/>
              </a:rPr>
            </a:br>
            <a:r>
              <a:rPr lang="en-US" sz="2600">
                <a:solidFill>
                  <a:schemeClr val="dk1"/>
                </a:solidFill>
                <a:latin typeface="Corbel"/>
                <a:ea typeface="Corbel"/>
                <a:cs typeface="Corbel"/>
                <a:sym typeface="Corbel"/>
              </a:rPr>
              <a:t/>
            </a:r>
            <a:br>
              <a:rPr lang="en-US" sz="2600">
                <a:solidFill>
                  <a:schemeClr val="dk1"/>
                </a:solidFill>
                <a:latin typeface="Corbel"/>
                <a:ea typeface="Corbel"/>
                <a:cs typeface="Corbel"/>
                <a:sym typeface="Corbel"/>
              </a:rPr>
            </a:br>
            <a:r>
              <a:rPr lang="en-US" sz="4200" b="1">
                <a:solidFill>
                  <a:schemeClr val="dk1"/>
                </a:solidFill>
                <a:latin typeface="Times New Roman"/>
                <a:ea typeface="Times New Roman"/>
                <a:cs typeface="Times New Roman"/>
                <a:sym typeface="Times New Roman"/>
              </a:rPr>
              <a:t>Hypothesis</a:t>
            </a:r>
            <a:endParaRPr sz="4200"/>
          </a:p>
          <a:p>
            <a:pPr marL="0" marR="0" lvl="0" indent="0" algn="just" rtl="0">
              <a:spcBef>
                <a:spcPts val="0"/>
              </a:spcBef>
              <a:spcAft>
                <a:spcPts val="0"/>
              </a:spcAft>
              <a:buNone/>
            </a:pPr>
            <a:r>
              <a:rPr lang="en-US" sz="2600">
                <a:solidFill>
                  <a:schemeClr val="dk1"/>
                </a:solidFill>
                <a:latin typeface="Times New Roman"/>
                <a:ea typeface="Times New Roman"/>
                <a:cs typeface="Times New Roman"/>
                <a:sym typeface="Times New Roman"/>
              </a:rPr>
              <a:t>The hypothesis for the preliminary experiment was the location exposed to a high level of air pollution would have a significantly lower biodiversity of </a:t>
            </a:r>
            <a:r>
              <a:rPr lang="en-US" sz="2600" i="1">
                <a:solidFill>
                  <a:schemeClr val="dk1"/>
                </a:solidFill>
                <a:latin typeface="Times New Roman"/>
                <a:ea typeface="Times New Roman"/>
                <a:cs typeface="Times New Roman"/>
                <a:sym typeface="Times New Roman"/>
              </a:rPr>
              <a:t>Formicidae</a:t>
            </a:r>
            <a:r>
              <a:rPr lang="en-US" sz="2600">
                <a:solidFill>
                  <a:schemeClr val="dk1"/>
                </a:solidFill>
                <a:latin typeface="Times New Roman"/>
                <a:ea typeface="Times New Roman"/>
                <a:cs typeface="Times New Roman"/>
                <a:sym typeface="Times New Roman"/>
              </a:rPr>
              <a:t> (ants) in comparison, to the location with a lower level of air pollution which would have a fairly higher biodiversity of </a:t>
            </a:r>
            <a:r>
              <a:rPr lang="en-US" sz="2600" i="1">
                <a:solidFill>
                  <a:schemeClr val="dk1"/>
                </a:solidFill>
                <a:latin typeface="Times New Roman"/>
                <a:ea typeface="Times New Roman"/>
                <a:cs typeface="Times New Roman"/>
                <a:sym typeface="Times New Roman"/>
              </a:rPr>
              <a:t>Formicidae</a:t>
            </a:r>
            <a:r>
              <a:rPr lang="en-US" sz="2600">
                <a:solidFill>
                  <a:schemeClr val="dk1"/>
                </a:solidFill>
                <a:latin typeface="Times New Roman"/>
                <a:ea typeface="Times New Roman"/>
                <a:cs typeface="Times New Roman"/>
                <a:sym typeface="Times New Roman"/>
              </a:rPr>
              <a:t>.</a:t>
            </a:r>
            <a:endParaRPr sz="2600"/>
          </a:p>
          <a:p>
            <a:pPr marL="0" marR="0" lvl="0" indent="0" algn="l" rtl="0">
              <a:spcBef>
                <a:spcPts val="0"/>
              </a:spcBef>
              <a:spcAft>
                <a:spcPts val="0"/>
              </a:spcAft>
              <a:buNone/>
            </a:pPr>
            <a:endParaRPr sz="26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Introduction</a:t>
            </a:r>
            <a:endParaRPr sz="4200"/>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Biodiversity is defined as the existence of a variety of plants and animals in an environment</a:t>
            </a:r>
            <a:endParaRPr sz="2600">
              <a:solidFill>
                <a:schemeClr val="dk1"/>
              </a:solidFill>
              <a:latin typeface="Times New Roman"/>
              <a:ea typeface="Times New Roman"/>
              <a:cs typeface="Times New Roman"/>
              <a:sym typeface="Times New Roman"/>
            </a:endParaRPr>
          </a:p>
          <a:p>
            <a:pPr marL="685800" lvl="0" indent="-641350" algn="just" rtl="0">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Particulate matter 2.5 is a pollutant that consists of the solid and liquid particles suspended in the air, many of which have hazardous defects </a:t>
            </a:r>
            <a:endParaRPr sz="2600">
              <a:solidFill>
                <a:schemeClr val="dk1"/>
              </a:solidFill>
              <a:latin typeface="Times New Roman"/>
              <a:ea typeface="Times New Roman"/>
              <a:cs typeface="Times New Roman"/>
              <a:sym typeface="Times New Roman"/>
            </a:endParaRPr>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For our experiment, samples of ants were retrieved from Harlem River Valley Park Park and Madison Ave/ Fifth Ave. Harlem River Valley being an area with a higher concentration of pollution and Madison Ave/ Fifth Ave  being an area with lower amounts of  pollution.</a:t>
            </a:r>
            <a:endParaRPr sz="2600">
              <a:solidFill>
                <a:schemeClr val="dk1"/>
              </a:solidFill>
            </a:endParaRPr>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In both locations,  various quadrants were dropped and ants found within the parameters were collected and placed in plastic bags. At both sites, the particle matter was determined using an AirBeam. It was hypothesized that the ants collected in Madison Ave/ Fifth Ave would have a greater biodiversity than the ants collected in Harlem River Valley Park.</a:t>
            </a:r>
            <a:endParaRPr sz="2600">
              <a:solidFill>
                <a:schemeClr val="dk1"/>
              </a:solidFill>
            </a:endParaRPr>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This would illustrate pollution’s potential to negatively affect an environment and specifically the biodiversity of an environment. </a:t>
            </a:r>
            <a:endParaRPr sz="2600">
              <a:solidFill>
                <a:schemeClr val="dk1"/>
              </a:solidFill>
              <a:latin typeface="Times New Roman"/>
              <a:ea typeface="Times New Roman"/>
              <a:cs typeface="Times New Roman"/>
              <a:sym typeface="Times New Roman"/>
            </a:endParaRPr>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More species correlates to a better biodiversity and thus a more stable environment</a:t>
            </a:r>
            <a:endParaRPr sz="2600">
              <a:solidFill>
                <a:schemeClr val="dk1"/>
              </a:solidFill>
              <a:latin typeface="Times New Roman"/>
              <a:ea typeface="Times New Roman"/>
              <a:cs typeface="Times New Roman"/>
              <a:sym typeface="Times New Roman"/>
            </a:endParaRPr>
          </a:p>
          <a:p>
            <a:pPr marL="685800" lvl="0" indent="-641350" algn="just" rtl="0">
              <a:spcBef>
                <a:spcPts val="0"/>
              </a:spcBef>
              <a:spcAft>
                <a:spcPts val="0"/>
              </a:spcAft>
              <a:buClr>
                <a:schemeClr val="dk1"/>
              </a:buClr>
              <a:buSzPts val="2600"/>
              <a:buChar char="•"/>
            </a:pPr>
            <a:r>
              <a:rPr lang="en-US" sz="2600">
                <a:solidFill>
                  <a:schemeClr val="dk1"/>
                </a:solidFill>
                <a:latin typeface="Times New Roman"/>
                <a:ea typeface="Times New Roman"/>
                <a:cs typeface="Times New Roman"/>
                <a:sym typeface="Times New Roman"/>
              </a:rPr>
              <a:t>DNA barcoding was utilized  to identify the species of the random samples within respective environments</a:t>
            </a:r>
            <a:endParaRPr sz="2600">
              <a:solidFill>
                <a:schemeClr val="dk1"/>
              </a:solidFill>
              <a:latin typeface="Times New Roman"/>
              <a:ea typeface="Times New Roman"/>
              <a:cs typeface="Times New Roman"/>
              <a:sym typeface="Times New Roman"/>
            </a:endParaRPr>
          </a:p>
          <a:p>
            <a:pPr marL="685800" lvl="0" indent="-641350" algn="just" rtl="0">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The results were analyzed to compare  the differing species in each location and thus denote the environment’s biodiversity </a:t>
            </a:r>
            <a:endParaRPr sz="2600"/>
          </a:p>
        </p:txBody>
      </p:sp>
      <p:sp>
        <p:nvSpPr>
          <p:cNvPr id="95" name="Shape 95"/>
          <p:cNvSpPr txBox="1"/>
          <p:nvPr/>
        </p:nvSpPr>
        <p:spPr>
          <a:xfrm>
            <a:off x="11368725" y="6548200"/>
            <a:ext cx="11529300" cy="1196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Materials &amp; Methods</a:t>
            </a:r>
            <a:endParaRPr sz="4200"/>
          </a:p>
          <a:p>
            <a:pPr marL="0" marR="0" lvl="0" indent="0" algn="l" rtl="0">
              <a:spcBef>
                <a:spcPts val="0"/>
              </a:spcBef>
              <a:spcAft>
                <a:spcPts val="0"/>
              </a:spcAft>
              <a:buNone/>
            </a:pPr>
            <a:r>
              <a:rPr lang="en-US" sz="3400">
                <a:solidFill>
                  <a:schemeClr val="dk1"/>
                </a:solidFill>
                <a:latin typeface="Times New Roman"/>
                <a:ea typeface="Times New Roman"/>
                <a:cs typeface="Times New Roman"/>
                <a:sym typeface="Times New Roman"/>
              </a:rPr>
              <a:t/>
            </a:r>
            <a:br>
              <a:rPr lang="en-US" sz="3400">
                <a:solidFill>
                  <a:schemeClr val="dk1"/>
                </a:solidFill>
                <a:latin typeface="Times New Roman"/>
                <a:ea typeface="Times New Roman"/>
                <a:cs typeface="Times New Roman"/>
                <a:sym typeface="Times New Roman"/>
              </a:rPr>
            </a:br>
            <a:endParaRPr sz="3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200">
              <a:solidFill>
                <a:schemeClr val="dk1"/>
              </a:solidFill>
              <a:latin typeface="Times New Roman"/>
              <a:ea typeface="Times New Roman"/>
              <a:cs typeface="Times New Roman"/>
              <a:sym typeface="Times New Roman"/>
            </a:endParaRPr>
          </a:p>
        </p:txBody>
      </p:sp>
      <p:sp>
        <p:nvSpPr>
          <p:cNvPr id="96" name="Shape 96"/>
          <p:cNvSpPr txBox="1"/>
          <p:nvPr/>
        </p:nvSpPr>
        <p:spPr>
          <a:xfrm>
            <a:off x="22522475" y="6548212"/>
            <a:ext cx="9568500" cy="115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Results</a:t>
            </a:r>
            <a:endParaRPr sz="4200"/>
          </a:p>
          <a:p>
            <a:pPr marL="685800" marR="0" lvl="0" indent="-641350" algn="just"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The hypothesis was neither supported nor not supported. An error occured during the DNA barcoding process  and therefore, it was not possible to conclude our experiment completely.</a:t>
            </a:r>
            <a:endParaRPr sz="2600">
              <a:solidFill>
                <a:schemeClr val="dk1"/>
              </a:solidFill>
              <a:latin typeface="Times New Roman"/>
              <a:ea typeface="Times New Roman"/>
              <a:cs typeface="Times New Roman"/>
              <a:sym typeface="Times New Roman"/>
            </a:endParaRPr>
          </a:p>
          <a:p>
            <a:pPr marL="685800" marR="0" lvl="0" indent="-641350" algn="just"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Despite this, our hypothesis is most likely supported because numerous similar studies have been completed before pertaining to biodiversity and various entities. In particular, a study done involving the biodiversity of ants in two loactions, Forest Park and Central Park.</a:t>
            </a:r>
            <a:endParaRPr sz="2600">
              <a:solidFill>
                <a:schemeClr val="dk1"/>
              </a:solidFill>
              <a:latin typeface="Times New Roman"/>
              <a:ea typeface="Times New Roman"/>
              <a:cs typeface="Times New Roman"/>
              <a:sym typeface="Times New Roman"/>
            </a:endParaRPr>
          </a:p>
          <a:p>
            <a:pPr marL="685800" marR="0" lvl="0" indent="-641350" algn="just"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The hypothesis that the biodiversity would be higher at Forest Park than Central Park was supported by the data that was collected. </a:t>
            </a:r>
            <a:endParaRPr sz="2600"/>
          </a:p>
          <a:p>
            <a:pPr marL="685800" marR="0" lvl="0" indent="-641350" algn="just"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From Central Park, 9 ants were collected all of which were </a:t>
            </a:r>
            <a:r>
              <a:rPr lang="en-US" sz="2600" i="1">
                <a:solidFill>
                  <a:schemeClr val="dk1"/>
                </a:solidFill>
                <a:latin typeface="Times New Roman"/>
                <a:ea typeface="Times New Roman"/>
                <a:cs typeface="Times New Roman"/>
                <a:sym typeface="Times New Roman"/>
              </a:rPr>
              <a:t>Lasius Alienus</a:t>
            </a:r>
            <a:r>
              <a:rPr lang="en-US" sz="2600">
                <a:solidFill>
                  <a:schemeClr val="dk1"/>
                </a:solidFill>
                <a:latin typeface="Times New Roman"/>
                <a:ea typeface="Times New Roman"/>
                <a:cs typeface="Times New Roman"/>
                <a:sym typeface="Times New Roman"/>
              </a:rPr>
              <a:t>. On the other hand, in Forest Park  3 different species of ants were collected. There was one ant collected  that was of the species </a:t>
            </a:r>
            <a:r>
              <a:rPr lang="en-US" sz="2600" i="1">
                <a:solidFill>
                  <a:schemeClr val="dk1"/>
                </a:solidFill>
                <a:latin typeface="Times New Roman"/>
                <a:ea typeface="Times New Roman"/>
                <a:cs typeface="Times New Roman"/>
                <a:sym typeface="Times New Roman"/>
              </a:rPr>
              <a:t>Lasius sp.</a:t>
            </a:r>
            <a:r>
              <a:rPr lang="en-US" sz="2600">
                <a:solidFill>
                  <a:schemeClr val="dk1"/>
                </a:solidFill>
                <a:latin typeface="Times New Roman"/>
                <a:ea typeface="Times New Roman"/>
                <a:cs typeface="Times New Roman"/>
                <a:sym typeface="Times New Roman"/>
              </a:rPr>
              <a:t> There were 2 ants that were of the species </a:t>
            </a:r>
            <a:r>
              <a:rPr lang="en-US" sz="2600" i="1">
                <a:solidFill>
                  <a:schemeClr val="dk1"/>
                </a:solidFill>
                <a:latin typeface="Times New Roman"/>
                <a:ea typeface="Times New Roman"/>
                <a:cs typeface="Times New Roman"/>
                <a:sym typeface="Times New Roman"/>
              </a:rPr>
              <a:t>Tetramorium caespitum</a:t>
            </a:r>
            <a:r>
              <a:rPr lang="en-US" sz="2600">
                <a:solidFill>
                  <a:schemeClr val="dk1"/>
                </a:solidFill>
                <a:latin typeface="Times New Roman"/>
                <a:ea typeface="Times New Roman"/>
                <a:cs typeface="Times New Roman"/>
                <a:sym typeface="Times New Roman"/>
              </a:rPr>
              <a:t>. The remaining ants collected were 6 ants of the species </a:t>
            </a:r>
            <a:r>
              <a:rPr lang="en-US" sz="2600" i="1">
                <a:solidFill>
                  <a:schemeClr val="dk1"/>
                </a:solidFill>
                <a:latin typeface="Times New Roman"/>
                <a:ea typeface="Times New Roman"/>
                <a:cs typeface="Times New Roman"/>
                <a:sym typeface="Times New Roman"/>
              </a:rPr>
              <a:t>Lasius alienus</a:t>
            </a:r>
            <a:r>
              <a:rPr lang="en-US" sz="2600">
                <a:solidFill>
                  <a:schemeClr val="dk1"/>
                </a:solidFill>
                <a:latin typeface="Times New Roman"/>
                <a:ea typeface="Times New Roman"/>
                <a:cs typeface="Times New Roman"/>
                <a:sym typeface="Times New Roman"/>
              </a:rPr>
              <a:t>. </a:t>
            </a:r>
            <a:endParaRPr sz="2600"/>
          </a:p>
          <a:p>
            <a:pPr marL="0" marR="0" lvl="0" indent="0" algn="l" rtl="0">
              <a:spcBef>
                <a:spcPts val="0"/>
              </a:spcBef>
              <a:spcAft>
                <a:spcPts val="0"/>
              </a:spcAft>
              <a:buNone/>
            </a:pPr>
            <a:endParaRPr sz="5400">
              <a:solidFill>
                <a:schemeClr val="dk1"/>
              </a:solidFill>
              <a:latin typeface="Corbel"/>
              <a:ea typeface="Corbel"/>
              <a:cs typeface="Corbel"/>
              <a:sym typeface="Corbel"/>
            </a:endParaRPr>
          </a:p>
        </p:txBody>
      </p:sp>
      <p:sp>
        <p:nvSpPr>
          <p:cNvPr id="97" name="Shape 97"/>
          <p:cNvSpPr txBox="1"/>
          <p:nvPr/>
        </p:nvSpPr>
        <p:spPr>
          <a:xfrm>
            <a:off x="33321325" y="6478400"/>
            <a:ext cx="10080300" cy="2648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Discussion </a:t>
            </a:r>
            <a:endParaRPr sz="4200" b="1">
              <a:latin typeface="Times New Roman"/>
              <a:ea typeface="Times New Roman"/>
              <a:cs typeface="Times New Roman"/>
              <a:sym typeface="Times New Roman"/>
            </a:endParaRPr>
          </a:p>
          <a:p>
            <a:pPr marL="571500" marR="0" lvl="0" indent="-520700" algn="just" rtl="0">
              <a:spcBef>
                <a:spcPts val="0"/>
              </a:spcBef>
              <a:spcAft>
                <a:spcPts val="0"/>
              </a:spcAft>
              <a:buClr>
                <a:schemeClr val="dk1"/>
              </a:buClr>
              <a:buSzPts val="2500"/>
              <a:buFont typeface="Arial"/>
              <a:buChar char="•"/>
            </a:pPr>
            <a:r>
              <a:rPr lang="en-US" sz="2500">
                <a:solidFill>
                  <a:schemeClr val="dk1"/>
                </a:solidFill>
                <a:latin typeface="Times New Roman"/>
                <a:ea typeface="Times New Roman"/>
                <a:cs typeface="Times New Roman"/>
                <a:sym typeface="Times New Roman"/>
              </a:rPr>
              <a:t>The hypothesis that the biodiversity would be higher in Harlem River Valley Park and lower in Fifth Ave/Madison Ave was neither supported or not supported by our data. From the results, it wasn’t possible to determine that the proximity to pollution could in fact impact the biodiversity of the environment. An error occurred in either the DNA extraction, PCR, or gel electrophoresis process and therefore, it wasn’t possible to draw any conclusions from the data. </a:t>
            </a:r>
            <a:endParaRPr sz="2500">
              <a:solidFill>
                <a:schemeClr val="dk1"/>
              </a:solidFill>
              <a:latin typeface="Times New Roman"/>
              <a:ea typeface="Times New Roman"/>
              <a:cs typeface="Times New Roman"/>
              <a:sym typeface="Times New Roman"/>
            </a:endParaRPr>
          </a:p>
          <a:p>
            <a:pPr marL="571500" marR="0" lvl="0" indent="-520700" algn="just" rtl="0">
              <a:spcBef>
                <a:spcPts val="0"/>
              </a:spcBef>
              <a:spcAft>
                <a:spcPts val="0"/>
              </a:spcAft>
              <a:buClr>
                <a:schemeClr val="dk1"/>
              </a:buClr>
              <a:buSzPts val="2500"/>
              <a:buFont typeface="Arial"/>
              <a:buChar char="•"/>
            </a:pPr>
            <a:r>
              <a:rPr lang="en-US" sz="2500">
                <a:solidFill>
                  <a:schemeClr val="dk1"/>
                </a:solidFill>
                <a:latin typeface="Times New Roman"/>
                <a:ea typeface="Times New Roman"/>
                <a:cs typeface="Times New Roman"/>
                <a:sym typeface="Times New Roman"/>
              </a:rPr>
              <a:t>Fortunately, similar experiments have been run involving biodiversity and varying entities. The hypothesis was derived from past studies on the effects of various pollutants on biodiversity including the Elsevier’s study on the effects of land-based pollution on reef degradation and coral biodiversity in Indonesia (617-630).  Additionally, another  related experiment was run before also involving the biodiversity of ants, and it determined that biodiversity is negatively affected by pollution. The experiment compared the biodiversities of two different locations, Central Park and Forest Park, and it concluded that Forest Park had a higher biodiversity. It concluded this because only one species of ants was found in Central Park, but three different species of ants were found in Forest Park.</a:t>
            </a:r>
            <a:endParaRPr sz="2500">
              <a:solidFill>
                <a:schemeClr val="dk1"/>
              </a:solidFill>
              <a:latin typeface="Times New Roman"/>
              <a:ea typeface="Times New Roman"/>
              <a:cs typeface="Times New Roman"/>
              <a:sym typeface="Times New Roman"/>
            </a:endParaRPr>
          </a:p>
          <a:p>
            <a:pPr marL="571500" marR="0" lvl="0" indent="-520700" algn="just" rtl="0">
              <a:spcBef>
                <a:spcPts val="0"/>
              </a:spcBef>
              <a:spcAft>
                <a:spcPts val="0"/>
              </a:spcAft>
              <a:buClr>
                <a:schemeClr val="dk1"/>
              </a:buClr>
              <a:buSzPts val="2500"/>
              <a:buFont typeface="Arial"/>
              <a:buChar char="•"/>
            </a:pPr>
            <a:r>
              <a:rPr lang="en-US" sz="2500">
                <a:solidFill>
                  <a:schemeClr val="dk1"/>
                </a:solidFill>
                <a:latin typeface="Times New Roman"/>
                <a:ea typeface="Times New Roman"/>
                <a:cs typeface="Times New Roman"/>
                <a:sym typeface="Times New Roman"/>
              </a:rPr>
              <a:t>Since the data of that experiment supported the hypothesis, it is imperative to raise awareness of the negative effects pollution has on the biodiversity of environments.</a:t>
            </a:r>
            <a:endParaRPr sz="2500">
              <a:solidFill>
                <a:schemeClr val="dk1"/>
              </a:solidFill>
              <a:latin typeface="Times New Roman"/>
              <a:ea typeface="Times New Roman"/>
              <a:cs typeface="Times New Roman"/>
              <a:sym typeface="Times New Roman"/>
            </a:endParaRPr>
          </a:p>
          <a:p>
            <a:pPr marL="571500" marR="0" lvl="0" indent="-520700" algn="just" rtl="0">
              <a:spcBef>
                <a:spcPts val="0"/>
              </a:spcBef>
              <a:spcAft>
                <a:spcPts val="0"/>
              </a:spcAft>
              <a:buClr>
                <a:schemeClr val="dk1"/>
              </a:buClr>
              <a:buSzPts val="2500"/>
              <a:buFont typeface="Arial"/>
              <a:buChar char="•"/>
            </a:pPr>
            <a:r>
              <a:rPr lang="en-US" sz="2500" i="1">
                <a:solidFill>
                  <a:schemeClr val="dk1"/>
                </a:solidFill>
                <a:latin typeface="Times New Roman"/>
                <a:ea typeface="Times New Roman"/>
                <a:cs typeface="Times New Roman"/>
                <a:sym typeface="Times New Roman"/>
              </a:rPr>
              <a:t>Lasius alienus </a:t>
            </a:r>
            <a:r>
              <a:rPr lang="en-US" sz="2500">
                <a:solidFill>
                  <a:schemeClr val="dk1"/>
                </a:solidFill>
                <a:latin typeface="Times New Roman"/>
                <a:ea typeface="Times New Roman"/>
                <a:cs typeface="Times New Roman"/>
                <a:sym typeface="Times New Roman"/>
              </a:rPr>
              <a:t>was the species found in the highest quantities at both Forest Park and Central Park. The species prefers open spaces which explains why so many were colleced as we the quadrants were dropped on grassy plains. Lasius sp. was another species of ant that we collected, this one at Forest Park. It’s very similar to </a:t>
            </a:r>
            <a:r>
              <a:rPr lang="en-US" sz="2500" i="1">
                <a:solidFill>
                  <a:schemeClr val="dk1"/>
                </a:solidFill>
                <a:latin typeface="Times New Roman"/>
                <a:ea typeface="Times New Roman"/>
                <a:cs typeface="Times New Roman"/>
                <a:sym typeface="Times New Roman"/>
              </a:rPr>
              <a:t>lasius alienus</a:t>
            </a:r>
            <a:r>
              <a:rPr lang="en-US" sz="2500">
                <a:solidFill>
                  <a:schemeClr val="dk1"/>
                </a:solidFill>
                <a:latin typeface="Times New Roman"/>
                <a:ea typeface="Times New Roman"/>
                <a:cs typeface="Times New Roman"/>
                <a:sym typeface="Times New Roman"/>
              </a:rPr>
              <a:t> as it shares the same genus, but it is a different species of ant. Finally, also from Forest Park we collected, 2 ants of the species </a:t>
            </a:r>
            <a:r>
              <a:rPr lang="en-US" sz="2500" i="1">
                <a:solidFill>
                  <a:schemeClr val="dk1"/>
                </a:solidFill>
                <a:latin typeface="Times New Roman"/>
                <a:ea typeface="Times New Roman"/>
                <a:cs typeface="Times New Roman"/>
                <a:sym typeface="Times New Roman"/>
              </a:rPr>
              <a:t>tetramorium caespitum</a:t>
            </a:r>
            <a:r>
              <a:rPr lang="en-US" sz="2500">
                <a:solidFill>
                  <a:schemeClr val="dk1"/>
                </a:solidFill>
                <a:latin typeface="Times New Roman"/>
                <a:ea typeface="Times New Roman"/>
                <a:cs typeface="Times New Roman"/>
                <a:sym typeface="Times New Roman"/>
              </a:rPr>
              <a:t>. The species is native to North Africa, Europe, and Asia, but not to America.</a:t>
            </a:r>
            <a:endParaRPr sz="2500">
              <a:solidFill>
                <a:schemeClr val="dk1"/>
              </a:solidFill>
            </a:endParaRPr>
          </a:p>
          <a:p>
            <a:pPr marL="571500" marR="0" lvl="0" indent="-520700" algn="just" rtl="0">
              <a:spcBef>
                <a:spcPts val="0"/>
              </a:spcBef>
              <a:spcAft>
                <a:spcPts val="0"/>
              </a:spcAft>
              <a:buClr>
                <a:schemeClr val="dk1"/>
              </a:buClr>
              <a:buSzPts val="2500"/>
              <a:buFont typeface="Arial"/>
              <a:buChar char="•"/>
            </a:pPr>
            <a:r>
              <a:rPr lang="en-US" sz="2500">
                <a:solidFill>
                  <a:schemeClr val="dk1"/>
                </a:solidFill>
                <a:latin typeface="Times New Roman"/>
                <a:ea typeface="Times New Roman"/>
                <a:cs typeface="Times New Roman"/>
                <a:sym typeface="Times New Roman"/>
              </a:rPr>
              <a:t>Due to the results from that experiment, it can be concluded  that the proximity to pollution and away from pollution does in fact impact the biodiversity of the environment. The experiment can be improvedt in the future, by adding a larger sample size to ensure our results are as accurate. </a:t>
            </a:r>
            <a:endParaRPr sz="2500">
              <a:solidFill>
                <a:schemeClr val="dk1"/>
              </a:solidFill>
            </a:endParaRPr>
          </a:p>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Selected References</a:t>
            </a:r>
            <a:endParaRPr sz="4200" b="1">
              <a:latin typeface="Times New Roman"/>
              <a:ea typeface="Times New Roman"/>
              <a:cs typeface="Times New Roman"/>
              <a:sym typeface="Times New Roman"/>
            </a:endParaRPr>
          </a:p>
          <a:p>
            <a:pPr marL="571500" lvl="0" indent="-527050" rtl="0">
              <a:lnSpc>
                <a:spcPct val="100000"/>
              </a:lnSpc>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Air Pollution in New York: Real-time Air Quality Index Visual Map (2017). Retrieved from </a:t>
            </a:r>
            <a:r>
              <a:rPr lang="en-US" sz="2600" u="sng">
                <a:solidFill>
                  <a:srgbClr val="1155CC"/>
                </a:solidFill>
                <a:latin typeface="Times New Roman"/>
                <a:ea typeface="Times New Roman"/>
                <a:cs typeface="Times New Roman"/>
                <a:sym typeface="Times New Roman"/>
                <a:hlinkClick r:id="rId4"/>
              </a:rPr>
              <a:t>http://aqicn.org/map/usa/newyork/</a:t>
            </a:r>
            <a:endParaRPr sz="2600" u="sng">
              <a:solidFill>
                <a:srgbClr val="222222"/>
              </a:solidFill>
              <a:latin typeface="Times New Roman"/>
              <a:ea typeface="Times New Roman"/>
              <a:cs typeface="Times New Roman"/>
              <a:sym typeface="Times New Roman"/>
            </a:endParaRPr>
          </a:p>
          <a:p>
            <a:pPr marL="571500" lvl="0" indent="-527050" rtl="0">
              <a:lnSpc>
                <a:spcPct val="100000"/>
              </a:lnSpc>
              <a:spcBef>
                <a:spcPts val="0"/>
              </a:spcBef>
              <a:spcAft>
                <a:spcPts val="0"/>
              </a:spcAft>
              <a:buClr>
                <a:schemeClr val="dk1"/>
              </a:buClr>
              <a:buSzPts val="2600"/>
              <a:buFont typeface="Times New Roman"/>
              <a:buChar char="•"/>
            </a:pPr>
            <a:r>
              <a:rPr lang="en-US" sz="2600">
                <a:solidFill>
                  <a:srgbClr val="222222"/>
                </a:solidFill>
                <a:latin typeface="Times New Roman"/>
                <a:ea typeface="Times New Roman"/>
                <a:cs typeface="Times New Roman"/>
                <a:sym typeface="Times New Roman"/>
              </a:rPr>
              <a:t>British Columbia (2016) </a:t>
            </a:r>
            <a:r>
              <a:rPr lang="en-US" sz="2600" i="1">
                <a:solidFill>
                  <a:srgbClr val="057591"/>
                </a:solidFill>
                <a:latin typeface="Times New Roman"/>
                <a:ea typeface="Times New Roman"/>
                <a:cs typeface="Times New Roman"/>
                <a:sym typeface="Times New Roman"/>
              </a:rPr>
              <a:t>Threats to Biodiversity</a:t>
            </a:r>
            <a:r>
              <a:rPr lang="en-US" sz="2600">
                <a:solidFill>
                  <a:schemeClr val="dk1"/>
                </a:solidFill>
                <a:latin typeface="Times New Roman"/>
                <a:ea typeface="Times New Roman"/>
                <a:cs typeface="Times New Roman"/>
                <a:sym typeface="Times New Roman"/>
              </a:rPr>
              <a:t>. Retrieved from </a:t>
            </a:r>
            <a:r>
              <a:rPr lang="en-US" sz="2600" u="sng">
                <a:solidFill>
                  <a:srgbClr val="1155CC"/>
                </a:solidFill>
                <a:latin typeface="Times New Roman"/>
                <a:ea typeface="Times New Roman"/>
                <a:cs typeface="Times New Roman"/>
                <a:sym typeface="Times New Roman"/>
                <a:hlinkClick r:id="rId5"/>
              </a:rPr>
              <a:t>http://www.naturetrust.bc.ca/land-conservation/biodiversity/threats-to-biodiversity/</a:t>
            </a:r>
            <a:endParaRPr sz="2600" u="sng">
              <a:solidFill>
                <a:srgbClr val="222222"/>
              </a:solidFill>
              <a:latin typeface="Times New Roman"/>
              <a:ea typeface="Times New Roman"/>
              <a:cs typeface="Times New Roman"/>
              <a:sym typeface="Times New Roman"/>
            </a:endParaRPr>
          </a:p>
          <a:p>
            <a:pPr marL="571500" lvl="0" indent="-527050" rtl="0">
              <a:lnSpc>
                <a:spcPct val="100000"/>
              </a:lnSpc>
              <a:spcBef>
                <a:spcPts val="0"/>
              </a:spcBef>
              <a:spcAft>
                <a:spcPts val="0"/>
              </a:spcAft>
              <a:buClr>
                <a:srgbClr val="222222"/>
              </a:buClr>
              <a:buSzPts val="2600"/>
              <a:buFont typeface="Times New Roman"/>
              <a:buChar char="•"/>
            </a:pPr>
            <a:r>
              <a:rPr lang="en-US" sz="2600">
                <a:solidFill>
                  <a:schemeClr val="dk1"/>
                </a:solidFill>
                <a:highlight>
                  <a:srgbClr val="FFFFFF"/>
                </a:highlight>
                <a:uFill>
                  <a:noFill/>
                </a:uFill>
                <a:latin typeface="Times New Roman"/>
                <a:ea typeface="Times New Roman"/>
                <a:cs typeface="Times New Roman"/>
                <a:sym typeface="Times New Roman"/>
                <a:hlinkClick r:id="rId6"/>
              </a:rPr>
              <a:t>Soumyajit Dasgupta</a:t>
            </a:r>
            <a:r>
              <a:rPr lang="en-US" sz="2600">
                <a:solidFill>
                  <a:schemeClr val="dk1"/>
                </a:solidFill>
                <a:latin typeface="Times New Roman"/>
                <a:ea typeface="Times New Roman"/>
                <a:cs typeface="Times New Roman"/>
                <a:sym typeface="Times New Roman"/>
              </a:rPr>
              <a:t> (2016, July 21) </a:t>
            </a:r>
            <a:r>
              <a:rPr lang="en-US" sz="2600" i="1">
                <a:solidFill>
                  <a:schemeClr val="dk1"/>
                </a:solidFill>
                <a:latin typeface="Times New Roman"/>
                <a:ea typeface="Times New Roman"/>
                <a:cs typeface="Times New Roman"/>
                <a:sym typeface="Times New Roman"/>
              </a:rPr>
              <a:t>10 Endangered Ocean Species and Marine Animals</a:t>
            </a:r>
            <a:r>
              <a:rPr lang="en-US" sz="2600">
                <a:solidFill>
                  <a:schemeClr val="dk1"/>
                </a:solidFill>
                <a:latin typeface="Times New Roman"/>
                <a:ea typeface="Times New Roman"/>
                <a:cs typeface="Times New Roman"/>
                <a:sym typeface="Times New Roman"/>
              </a:rPr>
              <a:t>. Retrieved from </a:t>
            </a:r>
            <a:r>
              <a:rPr lang="en-US" sz="2600" u="sng">
                <a:solidFill>
                  <a:srgbClr val="1155CC"/>
                </a:solidFill>
                <a:latin typeface="Times New Roman"/>
                <a:ea typeface="Times New Roman"/>
                <a:cs typeface="Times New Roman"/>
                <a:sym typeface="Times New Roman"/>
                <a:hlinkClick r:id="rId7"/>
              </a:rPr>
              <a:t>http://www.marineinsight.com/environment/10-endangered-ocean-species-and</a:t>
            </a:r>
            <a:endParaRPr sz="2600">
              <a:solidFill>
                <a:schemeClr val="dk1"/>
              </a:solidFill>
              <a:latin typeface="Times New Roman"/>
              <a:ea typeface="Times New Roman"/>
              <a:cs typeface="Times New Roman"/>
              <a:sym typeface="Times New Roman"/>
            </a:endParaRPr>
          </a:p>
          <a:p>
            <a:pPr marL="571500" lvl="0" indent="-527050" rtl="0">
              <a:lnSpc>
                <a:spcPct val="100000"/>
              </a:lnSpc>
              <a:spcBef>
                <a:spcPts val="0"/>
              </a:spcBef>
              <a:spcAft>
                <a:spcPts val="0"/>
              </a:spcAft>
              <a:buClr>
                <a:srgbClr val="222222"/>
              </a:buClr>
              <a:buSzPts val="2600"/>
              <a:buFont typeface="Times New Roman"/>
              <a:buChar char="•"/>
            </a:pPr>
            <a:r>
              <a:rPr lang="en-US" sz="2600">
                <a:solidFill>
                  <a:schemeClr val="dk1"/>
                </a:solidFill>
                <a:latin typeface="Times New Roman"/>
                <a:ea typeface="Times New Roman"/>
                <a:cs typeface="Times New Roman"/>
                <a:sym typeface="Times New Roman"/>
              </a:rPr>
              <a:t>Melissa Hogenboom (2014, November 24) </a:t>
            </a:r>
            <a:r>
              <a:rPr lang="en-US" sz="2600" i="1">
                <a:solidFill>
                  <a:schemeClr val="dk1"/>
                </a:solidFill>
                <a:latin typeface="Times New Roman"/>
                <a:ea typeface="Times New Roman"/>
                <a:cs typeface="Times New Roman"/>
                <a:sym typeface="Times New Roman"/>
              </a:rPr>
              <a:t>New ant discovered already at risk of extinction</a:t>
            </a:r>
            <a:r>
              <a:rPr lang="en-US" sz="2600">
                <a:solidFill>
                  <a:schemeClr val="dk1"/>
                </a:solidFill>
                <a:latin typeface="Times New Roman"/>
                <a:ea typeface="Times New Roman"/>
                <a:cs typeface="Times New Roman"/>
                <a:sym typeface="Times New Roman"/>
              </a:rPr>
              <a:t>. Retrieved from </a:t>
            </a:r>
            <a:r>
              <a:rPr lang="en-US" sz="2600" u="sng">
                <a:solidFill>
                  <a:srgbClr val="1155CC"/>
                </a:solidFill>
                <a:latin typeface="Times New Roman"/>
                <a:ea typeface="Times New Roman"/>
                <a:cs typeface="Times New Roman"/>
                <a:sym typeface="Times New Roman"/>
                <a:hlinkClick r:id="rId8"/>
              </a:rPr>
              <a:t>http://www.bbc.com/earth/story/20141121-this-new-ant-might-die-out-soo</a:t>
            </a:r>
            <a:r>
              <a:rPr lang="en-US" sz="2600">
                <a:solidFill>
                  <a:schemeClr val="dk1"/>
                </a:solidFill>
                <a:latin typeface="Times New Roman"/>
                <a:ea typeface="Times New Roman"/>
                <a:cs typeface="Times New Roman"/>
                <a:sym typeface="Times New Roman"/>
              </a:rPr>
              <a:t>	</a:t>
            </a:r>
            <a:r>
              <a:rPr lang="en-US" sz="2600" u="sng">
                <a:solidFill>
                  <a:srgbClr val="1155CC"/>
                </a:solidFill>
                <a:latin typeface="Times New Roman"/>
                <a:ea typeface="Times New Roman"/>
                <a:cs typeface="Times New Roman"/>
                <a:sym typeface="Times New Roman"/>
                <a:hlinkClick r:id="rId7"/>
              </a:rPr>
              <a:t>-marine-animals/</a:t>
            </a:r>
            <a:endParaRPr sz="2600" b="1">
              <a:solidFill>
                <a:schemeClr val="dk1"/>
              </a:solidFill>
              <a:latin typeface="Corbel"/>
              <a:ea typeface="Corbel"/>
              <a:cs typeface="Corbel"/>
              <a:sym typeface="Corbel"/>
            </a:endParaRPr>
          </a:p>
          <a:p>
            <a:pPr marL="571500" marR="139700" lvl="0" indent="-527050" rtl="0">
              <a:lnSpc>
                <a:spcPct val="110000"/>
              </a:lnSpc>
              <a:spcBef>
                <a:spcPts val="0"/>
              </a:spcBef>
              <a:spcAft>
                <a:spcPts val="0"/>
              </a:spcAft>
              <a:buClr>
                <a:srgbClr val="000000"/>
              </a:buClr>
              <a:buSzPts val="2600"/>
              <a:buFont typeface="Corbel"/>
              <a:buChar char="•"/>
            </a:pPr>
            <a:r>
              <a:rPr lang="en-US" sz="2600" b="1"/>
              <a:t>Neighborhood Air Quality Fine Particulate Matter (PM2.5). Retrieved from </a:t>
            </a:r>
            <a:r>
              <a:rPr lang="en-US" sz="2600" b="1" u="sng">
                <a:solidFill>
                  <a:srgbClr val="1155CC"/>
                </a:solidFill>
                <a:hlinkClick r:id="rId9"/>
              </a:rPr>
              <a:t>http://a816-dohbesp.nyc.gov/IndicatorPublic/VisualizationData.aspx?id=2023,719b87,91,Summarize</a:t>
            </a:r>
            <a:endParaRPr sz="2600" b="1">
              <a:solidFill>
                <a:srgbClr val="1155CC"/>
              </a:solidFill>
            </a:endParaRPr>
          </a:p>
          <a:p>
            <a:pPr marL="571500" lvl="0" indent="-527050" rtl="0">
              <a:lnSpc>
                <a:spcPct val="100000"/>
              </a:lnSpc>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Edward O. Wilson (2016, March 12) </a:t>
            </a:r>
            <a:r>
              <a:rPr lang="en-US" sz="2600" i="1">
                <a:solidFill>
                  <a:schemeClr val="dk1"/>
                </a:solidFill>
                <a:latin typeface="Times New Roman"/>
                <a:ea typeface="Times New Roman"/>
                <a:cs typeface="Times New Roman"/>
                <a:sym typeface="Times New Roman"/>
              </a:rPr>
              <a:t>The Global Solution to Extinction</a:t>
            </a:r>
            <a:r>
              <a:rPr lang="en-US" sz="2600">
                <a:solidFill>
                  <a:schemeClr val="dk1"/>
                </a:solidFill>
                <a:latin typeface="Times New Roman"/>
                <a:ea typeface="Times New Roman"/>
                <a:cs typeface="Times New Roman"/>
                <a:sym typeface="Times New Roman"/>
              </a:rPr>
              <a:t>. Retrieved from </a:t>
            </a:r>
            <a:r>
              <a:rPr lang="en-US" sz="2600" u="sng">
                <a:solidFill>
                  <a:srgbClr val="1155CC"/>
                </a:solidFill>
                <a:latin typeface="Times New Roman"/>
                <a:ea typeface="Times New Roman"/>
                <a:cs typeface="Times New Roman"/>
                <a:sym typeface="Times New Roman"/>
                <a:hlinkClick r:id="rId10"/>
              </a:rPr>
              <a:t>http://www.nytimes.com/2016/03/13/opinion/sunday/the-global-solution-to-extinction.ht</a:t>
            </a:r>
            <a:endParaRPr sz="2600" b="1"/>
          </a:p>
          <a:p>
            <a:pPr marL="0" marR="0" lvl="0" indent="0" algn="l" rtl="0">
              <a:spcBef>
                <a:spcPts val="0"/>
              </a:spcBef>
              <a:spcAft>
                <a:spcPts val="0"/>
              </a:spcAft>
              <a:buNone/>
            </a:pPr>
            <a:r>
              <a:rPr lang="en-US" sz="4200" b="1">
                <a:solidFill>
                  <a:schemeClr val="dk1"/>
                </a:solidFill>
                <a:latin typeface="Times New Roman"/>
                <a:ea typeface="Times New Roman"/>
                <a:cs typeface="Times New Roman"/>
                <a:sym typeface="Times New Roman"/>
              </a:rPr>
              <a:t>Acknowledgements</a:t>
            </a:r>
            <a:endParaRPr sz="42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We would like to thank Urban Barcode for the opportunity to let us participate in their competition and for the equipment they provided us that made this experiment possible. We would also like to thank Mrs. Homer, our biology research teacher, as well as Dyaan Malik.</a:t>
            </a:r>
            <a:endParaRPr sz="2500"/>
          </a:p>
          <a:p>
            <a:pPr marL="0" marR="0" lvl="0" indent="0" algn="l" rtl="0">
              <a:spcBef>
                <a:spcPts val="0"/>
              </a:spcBef>
              <a:spcAft>
                <a:spcPts val="0"/>
              </a:spcAft>
              <a:buNone/>
            </a:pPr>
            <a:endParaRPr sz="5400">
              <a:solidFill>
                <a:schemeClr val="dk1"/>
              </a:solidFill>
              <a:latin typeface="Corbel"/>
              <a:ea typeface="Corbel"/>
              <a:cs typeface="Corbel"/>
              <a:sym typeface="Corbel"/>
            </a:endParaRPr>
          </a:p>
        </p:txBody>
      </p:sp>
      <p:sp>
        <p:nvSpPr>
          <p:cNvPr id="98" name="Shape 98"/>
          <p:cNvSpPr txBox="1"/>
          <p:nvPr/>
        </p:nvSpPr>
        <p:spPr>
          <a:xfrm>
            <a:off x="37199003" y="3046024"/>
            <a:ext cx="5184093" cy="212365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400">
                <a:solidFill>
                  <a:schemeClr val="dk1"/>
                </a:solidFill>
                <a:latin typeface="Corbel"/>
                <a:ea typeface="Corbel"/>
                <a:cs typeface="Corbel"/>
                <a:sym typeface="Corbel"/>
              </a:rPr>
              <a:t>Funded by the</a:t>
            </a:r>
            <a:endParaRPr/>
          </a:p>
          <a:p>
            <a:pPr marL="0" marR="0" lvl="0" indent="0" algn="r" rtl="0">
              <a:spcBef>
                <a:spcPts val="0"/>
              </a:spcBef>
              <a:spcAft>
                <a:spcPts val="0"/>
              </a:spcAft>
              <a:buNone/>
            </a:pPr>
            <a:r>
              <a:rPr lang="en-US" sz="4400">
                <a:solidFill>
                  <a:schemeClr val="dk1"/>
                </a:solidFill>
                <a:latin typeface="Corbel"/>
                <a:ea typeface="Corbel"/>
                <a:cs typeface="Corbel"/>
                <a:sym typeface="Corbel"/>
              </a:rPr>
              <a:t>Thompson Family Foundation </a:t>
            </a:r>
            <a:endParaRPr sz="4400">
              <a:solidFill>
                <a:schemeClr val="dk1"/>
              </a:solidFill>
              <a:latin typeface="Corbel"/>
              <a:ea typeface="Corbel"/>
              <a:cs typeface="Corbel"/>
              <a:sym typeface="Corbel"/>
            </a:endParaRPr>
          </a:p>
        </p:txBody>
      </p:sp>
      <p:pic>
        <p:nvPicPr>
          <p:cNvPr id="99" name="Shape 99" descr="Image result for harlem dna learning center"/>
          <p:cNvPicPr preferRelativeResize="0"/>
          <p:nvPr/>
        </p:nvPicPr>
        <p:blipFill rotWithShape="1">
          <a:blip r:embed="rId11">
            <a:alphaModFix/>
          </a:blip>
          <a:srcRect/>
          <a:stretch/>
        </p:blipFill>
        <p:spPr>
          <a:xfrm>
            <a:off x="36324022" y="823755"/>
            <a:ext cx="6642770" cy="1252820"/>
          </a:xfrm>
          <a:prstGeom prst="rect">
            <a:avLst/>
          </a:prstGeom>
          <a:noFill/>
          <a:ln>
            <a:noFill/>
          </a:ln>
        </p:spPr>
      </p:pic>
      <p:sp>
        <p:nvSpPr>
          <p:cNvPr id="100" name="Shape 100"/>
          <p:cNvSpPr txBox="1"/>
          <p:nvPr/>
        </p:nvSpPr>
        <p:spPr>
          <a:xfrm>
            <a:off x="8256725" y="3031625"/>
            <a:ext cx="24249900" cy="255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a:solidFill>
                  <a:schemeClr val="dk1"/>
                </a:solidFill>
                <a:latin typeface="Corbel"/>
                <a:ea typeface="Corbel"/>
                <a:cs typeface="Corbel"/>
                <a:sym typeface="Corbel"/>
              </a:rPr>
              <a:t>Authors: Tenzin Ghongwatsang</a:t>
            </a:r>
            <a:r>
              <a:rPr lang="en-US" sz="4500" baseline="30000">
                <a:solidFill>
                  <a:schemeClr val="dk1"/>
                </a:solidFill>
                <a:latin typeface="Corbel"/>
                <a:ea typeface="Corbel"/>
                <a:cs typeface="Corbel"/>
                <a:sym typeface="Corbel"/>
              </a:rPr>
              <a:t>1</a:t>
            </a:r>
            <a:r>
              <a:rPr lang="en-US" sz="4500">
                <a:solidFill>
                  <a:schemeClr val="dk1"/>
                </a:solidFill>
                <a:latin typeface="Corbel"/>
                <a:ea typeface="Corbel"/>
                <a:cs typeface="Corbel"/>
                <a:sym typeface="Corbel"/>
              </a:rPr>
              <a:t>, Diana Flores</a:t>
            </a:r>
            <a:r>
              <a:rPr lang="en-US" sz="4500" baseline="30000">
                <a:solidFill>
                  <a:schemeClr val="dk1"/>
                </a:solidFill>
                <a:latin typeface="Corbel"/>
                <a:ea typeface="Corbel"/>
                <a:cs typeface="Corbel"/>
                <a:sym typeface="Corbel"/>
              </a:rPr>
              <a:t>1</a:t>
            </a:r>
            <a:r>
              <a:rPr lang="en-US" sz="4500">
                <a:solidFill>
                  <a:schemeClr val="dk1"/>
                </a:solidFill>
                <a:latin typeface="Corbel"/>
                <a:ea typeface="Corbel"/>
                <a:cs typeface="Corbel"/>
                <a:sym typeface="Corbel"/>
              </a:rPr>
              <a:t>, Zinab Mohamed</a:t>
            </a:r>
            <a:r>
              <a:rPr lang="en-US" sz="4500" baseline="30000">
                <a:solidFill>
                  <a:schemeClr val="dk1"/>
                </a:solidFill>
                <a:latin typeface="Corbel"/>
                <a:ea typeface="Corbel"/>
                <a:cs typeface="Corbel"/>
                <a:sym typeface="Corbel"/>
              </a:rPr>
              <a:t>1</a:t>
            </a:r>
            <a:endParaRPr sz="4500">
              <a:solidFill>
                <a:schemeClr val="dk1"/>
              </a:solidFill>
              <a:latin typeface="Corbel"/>
              <a:ea typeface="Corbel"/>
              <a:cs typeface="Corbel"/>
              <a:sym typeface="Corbel"/>
            </a:endParaRPr>
          </a:p>
          <a:p>
            <a:pPr marL="0" marR="0" lvl="0" indent="0" algn="ctr" rtl="0">
              <a:spcBef>
                <a:spcPts val="0"/>
              </a:spcBef>
              <a:spcAft>
                <a:spcPts val="0"/>
              </a:spcAft>
              <a:buNone/>
            </a:pPr>
            <a:r>
              <a:rPr lang="en-US" sz="4500">
                <a:solidFill>
                  <a:schemeClr val="dk1"/>
                </a:solidFill>
                <a:latin typeface="Corbel"/>
                <a:ea typeface="Corbel"/>
                <a:cs typeface="Corbel"/>
                <a:sym typeface="Corbel"/>
              </a:rPr>
              <a:t>Mentor: Lisa Homer</a:t>
            </a:r>
            <a:endParaRPr/>
          </a:p>
          <a:p>
            <a:pPr marL="0" marR="0" lvl="0" indent="0" algn="ctr" rtl="0">
              <a:spcBef>
                <a:spcPts val="0"/>
              </a:spcBef>
              <a:spcAft>
                <a:spcPts val="0"/>
              </a:spcAft>
              <a:buNone/>
            </a:pPr>
            <a:r>
              <a:rPr lang="en-US" sz="4500">
                <a:solidFill>
                  <a:schemeClr val="dk1"/>
                </a:solidFill>
                <a:latin typeface="Corbel"/>
                <a:ea typeface="Corbel"/>
                <a:cs typeface="Corbel"/>
                <a:sym typeface="Corbel"/>
              </a:rPr>
              <a:t>Harlem DNA Learning Center</a:t>
            </a:r>
            <a:r>
              <a:rPr lang="en-US" sz="4500" baseline="30000">
                <a:solidFill>
                  <a:schemeClr val="dk1"/>
                </a:solidFill>
                <a:latin typeface="Corbel"/>
                <a:ea typeface="Corbel"/>
                <a:cs typeface="Corbel"/>
                <a:sym typeface="Corbel"/>
              </a:rPr>
              <a:t>1</a:t>
            </a:r>
            <a:endParaRPr sz="4500">
              <a:solidFill>
                <a:schemeClr val="dk1"/>
              </a:solidFill>
              <a:latin typeface="Corbel"/>
              <a:ea typeface="Corbel"/>
              <a:cs typeface="Corbel"/>
              <a:sym typeface="Corbel"/>
            </a:endParaRPr>
          </a:p>
          <a:p>
            <a:pPr marL="0" marR="0" lvl="0" indent="0" algn="ctr" rtl="0">
              <a:spcBef>
                <a:spcPts val="0"/>
              </a:spcBef>
              <a:spcAft>
                <a:spcPts val="0"/>
              </a:spcAft>
              <a:buNone/>
            </a:pPr>
            <a:r>
              <a:rPr lang="en-US" sz="4500">
                <a:solidFill>
                  <a:schemeClr val="dk1"/>
                </a:solidFill>
                <a:latin typeface="Corbel"/>
                <a:ea typeface="Corbel"/>
                <a:cs typeface="Corbel"/>
                <a:sym typeface="Corbel"/>
              </a:rPr>
              <a:t>Forest Hills High School</a:t>
            </a:r>
            <a:r>
              <a:rPr lang="en-US" sz="6000">
                <a:solidFill>
                  <a:schemeClr val="dk1"/>
                </a:solidFill>
                <a:latin typeface="Corbel"/>
                <a:ea typeface="Corbel"/>
                <a:cs typeface="Corbel"/>
                <a:sym typeface="Corbel"/>
              </a:rPr>
              <a:t/>
            </a:r>
            <a:br>
              <a:rPr lang="en-US" sz="6000">
                <a:solidFill>
                  <a:schemeClr val="dk1"/>
                </a:solidFill>
                <a:latin typeface="Corbel"/>
                <a:ea typeface="Corbel"/>
                <a:cs typeface="Corbel"/>
                <a:sym typeface="Corbel"/>
              </a:rPr>
            </a:br>
            <a:endParaRPr sz="6000">
              <a:solidFill>
                <a:schemeClr val="dk1"/>
              </a:solidFill>
              <a:latin typeface="Corbel"/>
              <a:ea typeface="Corbel"/>
              <a:cs typeface="Corbel"/>
              <a:sym typeface="Corbel"/>
            </a:endParaRPr>
          </a:p>
        </p:txBody>
      </p:sp>
      <p:sp>
        <p:nvSpPr>
          <p:cNvPr id="101" name="Shape 101"/>
          <p:cNvSpPr txBox="1"/>
          <p:nvPr/>
        </p:nvSpPr>
        <p:spPr>
          <a:xfrm>
            <a:off x="11666375" y="22720038"/>
            <a:ext cx="17430600" cy="14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b="1">
                <a:solidFill>
                  <a:schemeClr val="dk1"/>
                </a:solidFill>
                <a:latin typeface="Times New Roman"/>
                <a:ea typeface="Times New Roman"/>
                <a:cs typeface="Times New Roman"/>
                <a:sym typeface="Times New Roman"/>
              </a:rPr>
              <a:t>Tables &amp; Figures</a:t>
            </a:r>
            <a:endParaRPr sz="2600" b="1">
              <a:solidFill>
                <a:schemeClr val="dk1"/>
              </a:solidFill>
              <a:latin typeface="Times New Roman"/>
              <a:ea typeface="Times New Roman"/>
              <a:cs typeface="Times New Roman"/>
              <a:sym typeface="Times New Roman"/>
            </a:endParaRPr>
          </a:p>
          <a:p>
            <a:pPr marL="0" lvl="0" indent="0" algn="just" rtl="0">
              <a:lnSpc>
                <a:spcPct val="200000"/>
              </a:lnSpc>
              <a:spcBef>
                <a:spcPts val="0"/>
              </a:spcBef>
              <a:spcAft>
                <a:spcPts val="0"/>
              </a:spcAft>
              <a:buClr>
                <a:schemeClr val="dk1"/>
              </a:buClr>
              <a:buSzPts val="1100"/>
              <a:buFont typeface="Arial"/>
              <a:buNone/>
            </a:pPr>
            <a:r>
              <a:rPr lang="en-US" sz="2600" u="sng">
                <a:solidFill>
                  <a:schemeClr val="dk1"/>
                </a:solidFill>
                <a:latin typeface="Times New Roman"/>
                <a:ea typeface="Times New Roman"/>
                <a:cs typeface="Times New Roman"/>
                <a:sym typeface="Times New Roman"/>
              </a:rPr>
              <a:t>Table 1: Biodiversity of Ants in Central Park  (High Pollution): March 19, 2017</a:t>
            </a:r>
            <a:endParaRPr sz="2600"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5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8600">
              <a:solidFill>
                <a:schemeClr val="dk1"/>
              </a:solidFill>
              <a:latin typeface="Corbel"/>
              <a:ea typeface="Corbel"/>
              <a:cs typeface="Corbel"/>
              <a:sym typeface="Corbel"/>
            </a:endParaRPr>
          </a:p>
        </p:txBody>
      </p:sp>
      <p:graphicFrame>
        <p:nvGraphicFramePr>
          <p:cNvPr id="102" name="Shape 102"/>
          <p:cNvGraphicFramePr/>
          <p:nvPr/>
        </p:nvGraphicFramePr>
        <p:xfrm>
          <a:off x="11787538" y="24307863"/>
          <a:ext cx="20392325" cy="1834800"/>
        </p:xfrm>
        <a:graphic>
          <a:graphicData uri="http://schemas.openxmlformats.org/drawingml/2006/table">
            <a:tbl>
              <a:tblPr>
                <a:noFill/>
                <a:tableStyleId>{8CCC3875-ED69-423A-AC24-8BFC6A1528A9}</a:tableStyleId>
              </a:tblPr>
              <a:tblGrid>
                <a:gridCol w="6478625">
                  <a:extLst>
                    <a:ext uri="{9D8B030D-6E8A-4147-A177-3AD203B41FA5}">
                      <a16:colId xmlns:a16="http://schemas.microsoft.com/office/drawing/2014/main" val="20000"/>
                    </a:ext>
                  </a:extLst>
                </a:gridCol>
                <a:gridCol w="3100425">
                  <a:extLst>
                    <a:ext uri="{9D8B030D-6E8A-4147-A177-3AD203B41FA5}">
                      <a16:colId xmlns:a16="http://schemas.microsoft.com/office/drawing/2014/main" val="20001"/>
                    </a:ext>
                  </a:extLst>
                </a:gridCol>
                <a:gridCol w="4242575">
                  <a:extLst>
                    <a:ext uri="{9D8B030D-6E8A-4147-A177-3AD203B41FA5}">
                      <a16:colId xmlns:a16="http://schemas.microsoft.com/office/drawing/2014/main" val="20002"/>
                    </a:ext>
                  </a:extLst>
                </a:gridCol>
                <a:gridCol w="6570700">
                  <a:extLst>
                    <a:ext uri="{9D8B030D-6E8A-4147-A177-3AD203B41FA5}">
                      <a16:colId xmlns:a16="http://schemas.microsoft.com/office/drawing/2014/main" val="20003"/>
                    </a:ext>
                  </a:extLst>
                </a:gridCol>
              </a:tblGrid>
              <a:tr h="917400">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Genus/Species</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Tally</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Frequency</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3600" i="1">
                          <a:latin typeface="Times New Roman"/>
                          <a:ea typeface="Times New Roman"/>
                          <a:cs typeface="Times New Roman"/>
                          <a:sym typeface="Times New Roman"/>
                        </a:rPr>
                        <a:t>Particulate Matter 2.5 (microns) </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7400">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Lasiis alienus</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IIIIIIIII</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9</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600" i="1">
                          <a:latin typeface="Times New Roman"/>
                          <a:ea typeface="Times New Roman"/>
                          <a:cs typeface="Times New Roman"/>
                          <a:sym typeface="Times New Roman"/>
                        </a:rPr>
                        <a:t>5</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03" name="Shape 103"/>
          <p:cNvGraphicFramePr/>
          <p:nvPr/>
        </p:nvGraphicFramePr>
        <p:xfrm>
          <a:off x="11811125" y="27088525"/>
          <a:ext cx="20392300" cy="5523865"/>
        </p:xfrm>
        <a:graphic>
          <a:graphicData uri="http://schemas.openxmlformats.org/drawingml/2006/table">
            <a:tbl>
              <a:tblPr>
                <a:noFill/>
                <a:tableStyleId>{8CCC3875-ED69-423A-AC24-8BFC6A1528A9}</a:tableStyleId>
              </a:tblPr>
              <a:tblGrid>
                <a:gridCol w="6194475">
                  <a:extLst>
                    <a:ext uri="{9D8B030D-6E8A-4147-A177-3AD203B41FA5}">
                      <a16:colId xmlns:a16="http://schemas.microsoft.com/office/drawing/2014/main" val="20000"/>
                    </a:ext>
                  </a:extLst>
                </a:gridCol>
                <a:gridCol w="2990825">
                  <a:extLst>
                    <a:ext uri="{9D8B030D-6E8A-4147-A177-3AD203B41FA5}">
                      <a16:colId xmlns:a16="http://schemas.microsoft.com/office/drawing/2014/main" val="20001"/>
                    </a:ext>
                  </a:extLst>
                </a:gridCol>
                <a:gridCol w="4612750">
                  <a:extLst>
                    <a:ext uri="{9D8B030D-6E8A-4147-A177-3AD203B41FA5}">
                      <a16:colId xmlns:a16="http://schemas.microsoft.com/office/drawing/2014/main" val="20002"/>
                    </a:ext>
                  </a:extLst>
                </a:gridCol>
                <a:gridCol w="6594250">
                  <a:extLst>
                    <a:ext uri="{9D8B030D-6E8A-4147-A177-3AD203B41FA5}">
                      <a16:colId xmlns:a16="http://schemas.microsoft.com/office/drawing/2014/main" val="20003"/>
                    </a:ext>
                  </a:extLst>
                </a:gridCol>
              </a:tblGrid>
              <a:tr h="1231900">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Genus/ Species</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Tally</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Frequency</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3600" i="1">
                          <a:latin typeface="Times New Roman"/>
                          <a:ea typeface="Times New Roman"/>
                          <a:cs typeface="Times New Roman"/>
                          <a:sym typeface="Times New Roman"/>
                        </a:rPr>
                        <a:t>Particulate Matter 2.5 (microns)</a:t>
                      </a:r>
                      <a:endParaRPr sz="36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89075">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Lasius sp.</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I</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1</a:t>
                      </a:r>
                      <a:endParaRPr sz="3800" i="1">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3800">
                          <a:latin typeface="Times New Roman"/>
                          <a:ea typeface="Times New Roman"/>
                          <a:cs typeface="Times New Roman"/>
                          <a:sym typeface="Times New Roman"/>
                        </a:rPr>
                        <a:t>58</a:t>
                      </a:r>
                      <a:endParaRPr sz="3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17650">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Tetramorium</a:t>
                      </a:r>
                      <a:endParaRPr sz="3800" i="1">
                        <a:latin typeface="Times New Roman"/>
                        <a:ea typeface="Times New Roman"/>
                        <a:cs typeface="Times New Roman"/>
                        <a:sym typeface="Times New Roman"/>
                      </a:endParaRPr>
                    </a:p>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caespitum</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II</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2</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3800">
                          <a:latin typeface="Times New Roman"/>
                          <a:ea typeface="Times New Roman"/>
                          <a:cs typeface="Times New Roman"/>
                          <a:sym typeface="Times New Roman"/>
                        </a:rPr>
                        <a:t>58</a:t>
                      </a:r>
                      <a:endParaRPr sz="3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89575">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Lasius alienus</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IIIIII</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lnSpc>
                          <a:spcPct val="120000"/>
                        </a:lnSpc>
                        <a:spcBef>
                          <a:spcPts val="0"/>
                        </a:spcBef>
                        <a:spcAft>
                          <a:spcPts val="0"/>
                        </a:spcAft>
                        <a:buNone/>
                      </a:pPr>
                      <a:r>
                        <a:rPr lang="en-US" sz="3800" i="1">
                          <a:latin typeface="Times New Roman"/>
                          <a:ea typeface="Times New Roman"/>
                          <a:cs typeface="Times New Roman"/>
                          <a:sym typeface="Times New Roman"/>
                        </a:rPr>
                        <a:t>6</a:t>
                      </a:r>
                      <a:endParaRPr sz="3800"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3800">
                          <a:latin typeface="Times New Roman"/>
                          <a:ea typeface="Times New Roman"/>
                          <a:cs typeface="Times New Roman"/>
                          <a:sym typeface="Times New Roman"/>
                        </a:rPr>
                        <a:t>58</a:t>
                      </a:r>
                      <a:endParaRPr sz="3800">
                        <a:latin typeface="Times New Roman"/>
                        <a:ea typeface="Times New Roman"/>
                        <a:cs typeface="Times New Roman"/>
                        <a:sym typeface="Times New Roman"/>
                      </a:endParaRPr>
                    </a:p>
                    <a:p>
                      <a:pPr marL="0" lvl="0" indent="0" rtl="0">
                        <a:spcBef>
                          <a:spcPts val="0"/>
                        </a:spcBef>
                        <a:spcAft>
                          <a:spcPts val="0"/>
                        </a:spcAft>
                        <a:buNone/>
                      </a:pPr>
                      <a:endParaRPr sz="38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04" name="Shape 104"/>
          <p:cNvPicPr preferRelativeResize="0"/>
          <p:nvPr/>
        </p:nvPicPr>
        <p:blipFill>
          <a:blip r:embed="rId12">
            <a:alphaModFix/>
          </a:blip>
          <a:stretch>
            <a:fillRect/>
          </a:stretch>
        </p:blipFill>
        <p:spPr>
          <a:xfrm>
            <a:off x="27109400" y="14586275"/>
            <a:ext cx="4981576" cy="3139002"/>
          </a:xfrm>
          <a:prstGeom prst="rect">
            <a:avLst/>
          </a:prstGeom>
          <a:noFill/>
          <a:ln>
            <a:noFill/>
          </a:ln>
        </p:spPr>
      </p:pic>
      <p:sp>
        <p:nvSpPr>
          <p:cNvPr id="105" name="Shape 105"/>
          <p:cNvSpPr txBox="1"/>
          <p:nvPr/>
        </p:nvSpPr>
        <p:spPr>
          <a:xfrm>
            <a:off x="11723713" y="7611680"/>
            <a:ext cx="25674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just" rtl="0">
              <a:spcBef>
                <a:spcPts val="0"/>
              </a:spcBef>
              <a:spcAft>
                <a:spcPts val="0"/>
              </a:spcAft>
              <a:buNone/>
            </a:pPr>
            <a:r>
              <a:rPr lang="en-US" sz="1200">
                <a:latin typeface="Times New Roman"/>
                <a:ea typeface="Times New Roman"/>
                <a:cs typeface="Times New Roman"/>
                <a:sym typeface="Times New Roman"/>
              </a:rPr>
              <a:t>Visit Harlem River Valley Park and Madison Ave/Fifth Ave and drop quadrants at these locations.</a:t>
            </a:r>
            <a:endParaRPr sz="1200">
              <a:latin typeface="Times New Roman"/>
              <a:ea typeface="Times New Roman"/>
              <a:cs typeface="Times New Roman"/>
              <a:sym typeface="Times New Roman"/>
            </a:endParaRPr>
          </a:p>
          <a:p>
            <a:pPr marL="0" lvl="0" indent="0" algn="ctr" rtl="0">
              <a:spcBef>
                <a:spcPts val="0"/>
              </a:spcBef>
              <a:spcAft>
                <a:spcPts val="0"/>
              </a:spcAft>
              <a:buNone/>
            </a:pPr>
            <a:endParaRPr sz="1200">
              <a:latin typeface="Times New Roman"/>
              <a:ea typeface="Times New Roman"/>
              <a:cs typeface="Times New Roman"/>
              <a:sym typeface="Times New Roman"/>
            </a:endParaRPr>
          </a:p>
        </p:txBody>
      </p:sp>
      <p:sp>
        <p:nvSpPr>
          <p:cNvPr id="106" name="Shape 106"/>
          <p:cNvSpPr txBox="1"/>
          <p:nvPr/>
        </p:nvSpPr>
        <p:spPr>
          <a:xfrm>
            <a:off x="15254657" y="7576813"/>
            <a:ext cx="24414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endParaRPr sz="1200">
              <a:latin typeface="Times New Roman"/>
              <a:ea typeface="Times New Roman"/>
              <a:cs typeface="Times New Roman"/>
              <a:sym typeface="Times New Roman"/>
            </a:endParaRPr>
          </a:p>
          <a:p>
            <a:pPr marL="0" lvl="0" indent="0" algn="just" rtl="0">
              <a:spcBef>
                <a:spcPts val="0"/>
              </a:spcBef>
              <a:spcAft>
                <a:spcPts val="0"/>
              </a:spcAft>
              <a:buNone/>
            </a:pPr>
            <a:r>
              <a:rPr lang="en-US" sz="1200">
                <a:latin typeface="Times New Roman"/>
                <a:ea typeface="Times New Roman"/>
                <a:cs typeface="Times New Roman"/>
                <a:sym typeface="Times New Roman"/>
              </a:rPr>
              <a:t>Turn on the AirBeam and connect it to the AirCasting application via Bluetooth.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
        <p:nvSpPr>
          <p:cNvPr id="107" name="Shape 107"/>
          <p:cNvSpPr txBox="1"/>
          <p:nvPr/>
        </p:nvSpPr>
        <p:spPr>
          <a:xfrm>
            <a:off x="18770805" y="7587383"/>
            <a:ext cx="24939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Once the AirBeam is connected start a session on the AirCasting application.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
        <p:nvSpPr>
          <p:cNvPr id="108" name="Shape 108"/>
          <p:cNvSpPr txBox="1"/>
          <p:nvPr/>
        </p:nvSpPr>
        <p:spPr>
          <a:xfrm>
            <a:off x="11735485" y="9752374"/>
            <a:ext cx="25674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After AirCasting, calculate the average particulate matter in the general area, end the session and record the results.</a:t>
            </a:r>
            <a:endParaRPr sz="1200">
              <a:latin typeface="Times New Roman"/>
              <a:ea typeface="Times New Roman"/>
              <a:cs typeface="Times New Roman"/>
              <a:sym typeface="Times New Roman"/>
            </a:endParaRPr>
          </a:p>
        </p:txBody>
      </p:sp>
      <p:sp>
        <p:nvSpPr>
          <p:cNvPr id="109" name="Shape 109"/>
          <p:cNvSpPr txBox="1"/>
          <p:nvPr/>
        </p:nvSpPr>
        <p:spPr>
          <a:xfrm>
            <a:off x="15309118" y="9783934"/>
            <a:ext cx="23868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100">
                <a:latin typeface="Times New Roman"/>
                <a:ea typeface="Times New Roman"/>
                <a:cs typeface="Times New Roman"/>
                <a:sym typeface="Times New Roman"/>
              </a:rPr>
              <a:t>Obtain ant samples from the two separate locations by placing a pecan cookie on the grass to attract ants. Collect the samples and place them in a plastic bags.</a:t>
            </a:r>
            <a:endParaRPr sz="1100"/>
          </a:p>
        </p:txBody>
      </p:sp>
      <p:sp>
        <p:nvSpPr>
          <p:cNvPr id="110" name="Shape 110"/>
          <p:cNvSpPr txBox="1"/>
          <p:nvPr/>
        </p:nvSpPr>
        <p:spPr>
          <a:xfrm>
            <a:off x="11723713" y="12225471"/>
            <a:ext cx="2567400" cy="14082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Extract DNA from each sample through a multistep process. Begin with extracting the DNA.</a:t>
            </a:r>
            <a:endParaRPr sz="1200"/>
          </a:p>
        </p:txBody>
      </p:sp>
      <p:sp>
        <p:nvSpPr>
          <p:cNvPr id="111" name="Shape 111"/>
          <p:cNvSpPr txBox="1"/>
          <p:nvPr/>
        </p:nvSpPr>
        <p:spPr>
          <a:xfrm>
            <a:off x="15317603" y="12225471"/>
            <a:ext cx="2441400" cy="14082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Then, amplify the extracted DNA by running the PCR program for invertebrates.</a:t>
            </a:r>
            <a:endParaRPr sz="1200"/>
          </a:p>
        </p:txBody>
      </p:sp>
      <p:sp>
        <p:nvSpPr>
          <p:cNvPr id="112" name="Shape 112"/>
          <p:cNvSpPr txBox="1"/>
          <p:nvPr/>
        </p:nvSpPr>
        <p:spPr>
          <a:xfrm>
            <a:off x="18775649" y="9752374"/>
            <a:ext cx="24939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Freeze the specimens to successfully and humanely terminate them.</a:t>
            </a:r>
            <a:endParaRPr/>
          </a:p>
        </p:txBody>
      </p:sp>
      <p:sp>
        <p:nvSpPr>
          <p:cNvPr id="113" name="Shape 113"/>
          <p:cNvSpPr txBox="1"/>
          <p:nvPr/>
        </p:nvSpPr>
        <p:spPr>
          <a:xfrm>
            <a:off x="18798227" y="12165698"/>
            <a:ext cx="24939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After, conduct gel electrophoresis to separate the macromolecules of the DNA.</a:t>
            </a:r>
            <a:endParaRPr/>
          </a:p>
        </p:txBody>
      </p:sp>
      <p:sp>
        <p:nvSpPr>
          <p:cNvPr id="114" name="Shape 114"/>
          <p:cNvSpPr txBox="1"/>
          <p:nvPr/>
        </p:nvSpPr>
        <p:spPr>
          <a:xfrm>
            <a:off x="15344907" y="14547462"/>
            <a:ext cx="2386800" cy="1527600"/>
          </a:xfrm>
          <a:prstGeom prst="rect">
            <a:avLst/>
          </a:prstGeom>
          <a:no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latin typeface="Times New Roman"/>
                <a:ea typeface="Times New Roman"/>
                <a:cs typeface="Times New Roman"/>
                <a:sym typeface="Times New Roman"/>
              </a:rPr>
              <a:t>Finally, sequence the samples by sending them to Genewiz Lab and then analyze the results on DNA subway.</a:t>
            </a:r>
            <a:endParaRPr/>
          </a:p>
        </p:txBody>
      </p:sp>
      <p:sp>
        <p:nvSpPr>
          <p:cNvPr id="115" name="Shape 115"/>
          <p:cNvSpPr/>
          <p:nvPr/>
        </p:nvSpPr>
        <p:spPr>
          <a:xfrm>
            <a:off x="14457444" y="8083896"/>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16" name="Shape 116"/>
          <p:cNvSpPr/>
          <p:nvPr/>
        </p:nvSpPr>
        <p:spPr>
          <a:xfrm>
            <a:off x="18043319" y="12597799"/>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17" name="Shape 117"/>
          <p:cNvSpPr/>
          <p:nvPr/>
        </p:nvSpPr>
        <p:spPr>
          <a:xfrm>
            <a:off x="17986730" y="10005897"/>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18" name="Shape 118"/>
          <p:cNvSpPr/>
          <p:nvPr/>
        </p:nvSpPr>
        <p:spPr>
          <a:xfrm>
            <a:off x="14460864" y="12519774"/>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19" name="Shape 119"/>
          <p:cNvSpPr/>
          <p:nvPr/>
        </p:nvSpPr>
        <p:spPr>
          <a:xfrm>
            <a:off x="14488344" y="10138010"/>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20" name="Shape 120"/>
          <p:cNvSpPr/>
          <p:nvPr/>
        </p:nvSpPr>
        <p:spPr>
          <a:xfrm>
            <a:off x="17943704" y="8083896"/>
            <a:ext cx="696600" cy="819600"/>
          </a:xfrm>
          <a:prstGeom prst="rightArrow">
            <a:avLst>
              <a:gd name="adj1" fmla="val 50000"/>
              <a:gd name="adj2" fmla="val 50000"/>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latin typeface="Times New Roman"/>
              <a:ea typeface="Times New Roman"/>
              <a:cs typeface="Times New Roman"/>
              <a:sym typeface="Times New Roman"/>
            </a:endParaRPr>
          </a:p>
        </p:txBody>
      </p:sp>
      <p:sp>
        <p:nvSpPr>
          <p:cNvPr id="121" name="Shape 121"/>
          <p:cNvSpPr/>
          <p:nvPr/>
        </p:nvSpPr>
        <p:spPr>
          <a:xfrm>
            <a:off x="18272172" y="14104144"/>
            <a:ext cx="2040300" cy="1834800"/>
          </a:xfrm>
          <a:prstGeom prst="leftUpArrow">
            <a:avLst/>
          </a:prstGeom>
          <a:solidFill>
            <a:srgbClr val="FFFFFF"/>
          </a:solidFill>
          <a:ln w="3810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22" name="Shape 122"/>
          <p:cNvPicPr preferRelativeResize="0"/>
          <p:nvPr/>
        </p:nvPicPr>
        <p:blipFill>
          <a:blip r:embed="rId13">
            <a:alphaModFix/>
          </a:blip>
          <a:stretch>
            <a:fillRect/>
          </a:stretch>
        </p:blipFill>
        <p:spPr>
          <a:xfrm>
            <a:off x="25060900" y="17720875"/>
            <a:ext cx="7167375" cy="4866375"/>
          </a:xfrm>
          <a:prstGeom prst="rect">
            <a:avLst/>
          </a:prstGeom>
          <a:noFill/>
          <a:ln>
            <a:noFill/>
          </a:ln>
        </p:spPr>
      </p:pic>
      <p:sp>
        <p:nvSpPr>
          <p:cNvPr id="123" name="Shape 123"/>
          <p:cNvSpPr txBox="1"/>
          <p:nvPr/>
        </p:nvSpPr>
        <p:spPr>
          <a:xfrm>
            <a:off x="11711250" y="26568525"/>
            <a:ext cx="20392200" cy="553800"/>
          </a:xfrm>
          <a:prstGeom prst="rect">
            <a:avLst/>
          </a:prstGeom>
          <a:noFill/>
          <a:ln>
            <a:noFill/>
          </a:ln>
        </p:spPr>
        <p:txBody>
          <a:bodyPr spcFirstLastPara="1" wrap="square" lIns="91425" tIns="91425" rIns="91425" bIns="91425" anchor="t" anchorCtr="0">
            <a:noAutofit/>
          </a:bodyPr>
          <a:lstStyle/>
          <a:p>
            <a:pPr marL="0" lvl="0" indent="0" algn="just" rtl="0">
              <a:lnSpc>
                <a:spcPct val="200000"/>
              </a:lnSpc>
              <a:spcBef>
                <a:spcPts val="0"/>
              </a:spcBef>
              <a:spcAft>
                <a:spcPts val="0"/>
              </a:spcAft>
              <a:buClr>
                <a:schemeClr val="dk1"/>
              </a:buClr>
              <a:buSzPts val="1100"/>
              <a:buFont typeface="Arial"/>
              <a:buNone/>
            </a:pPr>
            <a:r>
              <a:rPr lang="en-US" sz="2600" u="sng">
                <a:solidFill>
                  <a:schemeClr val="dk1"/>
                </a:solidFill>
                <a:latin typeface="Times New Roman"/>
                <a:ea typeface="Times New Roman"/>
                <a:cs typeface="Times New Roman"/>
                <a:sym typeface="Times New Roman"/>
              </a:rPr>
              <a:t>Table 2: Biodiversity of Ants in Central Park (Low Pollution): March 19, 2017</a:t>
            </a:r>
            <a:endParaRPr sz="2600" u="sng">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pic>
        <p:nvPicPr>
          <p:cNvPr id="124" name="Shape 124"/>
          <p:cNvPicPr preferRelativeResize="0"/>
          <p:nvPr/>
        </p:nvPicPr>
        <p:blipFill>
          <a:blip r:embed="rId14">
            <a:alphaModFix/>
          </a:blip>
          <a:stretch>
            <a:fillRect/>
          </a:stretch>
        </p:blipFill>
        <p:spPr>
          <a:xfrm>
            <a:off x="3180327" y="28803601"/>
            <a:ext cx="4185329" cy="3138997"/>
          </a:xfrm>
          <a:prstGeom prst="rect">
            <a:avLst/>
          </a:prstGeom>
          <a:noFill/>
          <a:ln w="9525" cap="flat" cmpd="sng">
            <a:solidFill>
              <a:schemeClr val="dk1"/>
            </a:solidFill>
            <a:prstDash val="solid"/>
            <a:round/>
            <a:headEnd type="none" w="sm" len="sm"/>
            <a:tailEnd type="none" w="sm" len="sm"/>
          </a:ln>
        </p:spPr>
      </p:pic>
      <p:pic>
        <p:nvPicPr>
          <p:cNvPr id="125" name="Shape 125"/>
          <p:cNvPicPr preferRelativeResize="0"/>
          <p:nvPr/>
        </p:nvPicPr>
        <p:blipFill rotWithShape="1">
          <a:blip r:embed="rId15">
            <a:alphaModFix/>
          </a:blip>
          <a:srcRect t="8744" b="30909"/>
          <a:stretch/>
        </p:blipFill>
        <p:spPr>
          <a:xfrm>
            <a:off x="18631075" y="17690236"/>
            <a:ext cx="5184076" cy="4866374"/>
          </a:xfrm>
          <a:prstGeom prst="rect">
            <a:avLst/>
          </a:prstGeom>
          <a:noFill/>
          <a:ln>
            <a:noFill/>
          </a:ln>
        </p:spPr>
      </p:pic>
      <p:pic>
        <p:nvPicPr>
          <p:cNvPr id="126" name="Shape 126"/>
          <p:cNvPicPr preferRelativeResize="0"/>
          <p:nvPr/>
        </p:nvPicPr>
        <p:blipFill rotWithShape="1">
          <a:blip r:embed="rId16">
            <a:alphaModFix/>
          </a:blip>
          <a:srcRect t="8907" b="29618"/>
          <a:stretch/>
        </p:blipFill>
        <p:spPr>
          <a:xfrm>
            <a:off x="11856288" y="17758275"/>
            <a:ext cx="5540899" cy="4866374"/>
          </a:xfrm>
          <a:prstGeom prst="rect">
            <a:avLst/>
          </a:prstGeom>
          <a:noFill/>
          <a:ln>
            <a:noFill/>
          </a:ln>
        </p:spPr>
      </p:pic>
      <p:pic>
        <p:nvPicPr>
          <p:cNvPr id="127" name="Shape 127"/>
          <p:cNvPicPr preferRelativeResize="0"/>
          <p:nvPr/>
        </p:nvPicPr>
        <p:blipFill>
          <a:blip r:embed="rId17">
            <a:alphaModFix/>
          </a:blip>
          <a:stretch>
            <a:fillRect/>
          </a:stretch>
        </p:blipFill>
        <p:spPr>
          <a:xfrm>
            <a:off x="25587300" y="23037750"/>
            <a:ext cx="6642775" cy="819600"/>
          </a:xfrm>
          <a:prstGeom prst="rect">
            <a:avLst/>
          </a:prstGeom>
          <a:noFill/>
          <a:ln>
            <a:noFill/>
          </a:ln>
        </p:spPr>
      </p:pic>
      <p:sp>
        <p:nvSpPr>
          <p:cNvPr id="128" name="Shape 128"/>
          <p:cNvSpPr txBox="1"/>
          <p:nvPr/>
        </p:nvSpPr>
        <p:spPr>
          <a:xfrm>
            <a:off x="11856238" y="16251988"/>
            <a:ext cx="5541000" cy="1527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600">
                <a:latin typeface="Times New Roman"/>
                <a:ea typeface="Times New Roman"/>
                <a:cs typeface="Times New Roman"/>
                <a:sym typeface="Times New Roman"/>
              </a:rPr>
              <a:t>Figure I: Particulate Matter 2.5 measurements for Central Park</a:t>
            </a:r>
            <a:endParaRPr sz="2600">
              <a:latin typeface="Times New Roman"/>
              <a:ea typeface="Times New Roman"/>
              <a:cs typeface="Times New Roman"/>
              <a:sym typeface="Times New Roman"/>
            </a:endParaRPr>
          </a:p>
        </p:txBody>
      </p:sp>
      <p:sp>
        <p:nvSpPr>
          <p:cNvPr id="129" name="Shape 129"/>
          <p:cNvSpPr txBox="1"/>
          <p:nvPr/>
        </p:nvSpPr>
        <p:spPr>
          <a:xfrm>
            <a:off x="18546700" y="16362987"/>
            <a:ext cx="5352900" cy="819600"/>
          </a:xfrm>
          <a:prstGeom prst="rect">
            <a:avLst/>
          </a:prstGeom>
          <a:noFill/>
          <a:ln>
            <a:noFill/>
          </a:ln>
        </p:spPr>
        <p:txBody>
          <a:bodyPr spcFirstLastPara="1" wrap="square" lIns="91425" tIns="91425" rIns="91425" bIns="91425" anchor="t" anchorCtr="0">
            <a:noAutofit/>
          </a:bodyPr>
          <a:lstStyle/>
          <a:p>
            <a:pPr marL="0" lvl="0" indent="0" algn="just">
              <a:spcBef>
                <a:spcPts val="0"/>
              </a:spcBef>
              <a:spcAft>
                <a:spcPts val="0"/>
              </a:spcAft>
              <a:buNone/>
            </a:pPr>
            <a:r>
              <a:rPr lang="en-US" sz="2600">
                <a:latin typeface="Times New Roman"/>
                <a:ea typeface="Times New Roman"/>
                <a:cs typeface="Times New Roman"/>
                <a:sym typeface="Times New Roman"/>
              </a:rPr>
              <a:t>Figure II: Particulate Matter 2.5 measurements for Forest Park</a:t>
            </a:r>
            <a:endParaRPr sz="2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Corbel</vt:lpstr>
      <vt:lpstr>Basis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ARYA</dc:creator>
  <cp:lastModifiedBy>Dayna Saywack</cp:lastModifiedBy>
  <cp:revision>1</cp:revision>
  <dcterms:modified xsi:type="dcterms:W3CDTF">2018-05-18T18:57:44Z</dcterms:modified>
</cp:coreProperties>
</file>