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34" d="100"/>
          <a:sy n="34" d="100"/>
        </p:scale>
        <p:origin x="1338" y="10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Demieri" userId="S::e.demieri@babylonufsd.com::e356b9cd-6eaa-4906-a328-3f4ee867d573" providerId="AD" clId="Web-{8A2709C2-E53D-495C-9923-C924B3BD7F7C}"/>
    <pc:docChg chg="modSld">
      <pc:chgData name="Emily Demieri" userId="S::e.demieri@babylonufsd.com::e356b9cd-6eaa-4906-a328-3f4ee867d573" providerId="AD" clId="Web-{8A2709C2-E53D-495C-9923-C924B3BD7F7C}" dt="2018-05-03T17:56:53.135" v="28"/>
      <pc:docMkLst>
        <pc:docMk/>
      </pc:docMkLst>
      <pc:sldChg chg="delSp modSp">
        <pc:chgData name="Emily Demieri" userId="S::e.demieri@babylonufsd.com::e356b9cd-6eaa-4906-a328-3f4ee867d573" providerId="AD" clId="Web-{8A2709C2-E53D-495C-9923-C924B3BD7F7C}" dt="2018-05-03T17:56:53.135" v="28"/>
        <pc:sldMkLst>
          <pc:docMk/>
          <pc:sldMk cId="0" sldId="256"/>
        </pc:sldMkLst>
        <pc:spChg chg="del mod">
          <ac:chgData name="Emily Demieri" userId="S::e.demieri@babylonufsd.com::e356b9cd-6eaa-4906-a328-3f4ee867d573" providerId="AD" clId="Web-{8A2709C2-E53D-495C-9923-C924B3BD7F7C}" dt="2018-05-03T17:53:04.658" v="5"/>
          <ac:spMkLst>
            <pc:docMk/>
            <pc:sldMk cId="0" sldId="256"/>
            <ac:spMk id="7" creationId="{1DECD01C-7388-427A-BBEE-0E5E7EF9EC64}"/>
          </ac:spMkLst>
        </pc:spChg>
        <pc:spChg chg="del">
          <ac:chgData name="Emily Demieri" userId="S::e.demieri@babylonufsd.com::e356b9cd-6eaa-4906-a328-3f4ee867d573" providerId="AD" clId="Web-{8A2709C2-E53D-495C-9923-C924B3BD7F7C}" dt="2018-05-03T17:53:08.142" v="6"/>
          <ac:spMkLst>
            <pc:docMk/>
            <pc:sldMk cId="0" sldId="256"/>
            <ac:spMk id="11" creationId="{E5539846-1035-4440-AA9D-5285116CE634}"/>
          </ac:spMkLst>
        </pc:spChg>
        <pc:spChg chg="mod">
          <ac:chgData name="Emily Demieri" userId="S::e.demieri@babylonufsd.com::e356b9cd-6eaa-4906-a328-3f4ee867d573" providerId="AD" clId="Web-{8A2709C2-E53D-495C-9923-C924B3BD7F7C}" dt="2018-05-03T17:56:21.931" v="24"/>
          <ac:spMkLst>
            <pc:docMk/>
            <pc:sldMk cId="0" sldId="256"/>
            <ac:spMk id="13" creationId="{12171013-0164-4ED0-8103-70B959EBE17B}"/>
          </ac:spMkLst>
        </pc:spChg>
        <pc:spChg chg="mod">
          <ac:chgData name="Emily Demieri" userId="S::e.demieri@babylonufsd.com::e356b9cd-6eaa-4906-a328-3f4ee867d573" providerId="AD" clId="Web-{8A2709C2-E53D-495C-9923-C924B3BD7F7C}" dt="2018-05-03T17:56:45.807" v="27"/>
          <ac:spMkLst>
            <pc:docMk/>
            <pc:sldMk cId="0" sldId="256"/>
            <ac:spMk id="61" creationId="{00000000-0000-0000-0000-000000000000}"/>
          </ac:spMkLst>
        </pc:spChg>
        <pc:spChg chg="mod">
          <ac:chgData name="Emily Demieri" userId="S::e.demieri@babylonufsd.com::e356b9cd-6eaa-4906-a328-3f4ee867d573" providerId="AD" clId="Web-{8A2709C2-E53D-495C-9923-C924B3BD7F7C}" dt="2018-05-03T17:55:08.100" v="18"/>
          <ac:spMkLst>
            <pc:docMk/>
            <pc:sldMk cId="0" sldId="256"/>
            <ac:spMk id="67" creationId="{00000000-0000-0000-0000-000000000000}"/>
          </ac:spMkLst>
        </pc:spChg>
        <pc:spChg chg="mod">
          <ac:chgData name="Emily Demieri" userId="S::e.demieri@babylonufsd.com::e356b9cd-6eaa-4906-a328-3f4ee867d573" providerId="AD" clId="Web-{8A2709C2-E53D-495C-9923-C924B3BD7F7C}" dt="2018-05-03T17:56:53.135" v="28"/>
          <ac:spMkLst>
            <pc:docMk/>
            <pc:sldMk cId="0" sldId="256"/>
            <ac:spMk id="69" creationId="{00000000-0000-0000-0000-000000000000}"/>
          </ac:spMkLst>
        </pc:spChg>
        <pc:picChg chg="del">
          <ac:chgData name="Emily Demieri" userId="S::e.demieri@babylonufsd.com::e356b9cd-6eaa-4906-a328-3f4ee867d573" providerId="AD" clId="Web-{8A2709C2-E53D-495C-9923-C924B3BD7F7C}" dt="2018-05-03T17:52:54.079" v="1"/>
          <ac:picMkLst>
            <pc:docMk/>
            <pc:sldMk cId="0" sldId="256"/>
            <ac:picMk id="4" creationId="{00000000-0000-0000-0000-000000000000}"/>
          </ac:picMkLst>
        </pc:picChg>
        <pc:picChg chg="del">
          <ac:chgData name="Emily Demieri" userId="S::e.demieri@babylonufsd.com::e356b9cd-6eaa-4906-a328-3f4ee867d573" providerId="AD" clId="Web-{8A2709C2-E53D-495C-9923-C924B3BD7F7C}" dt="2018-05-03T17:52:51.767" v="0"/>
          <ac:picMkLst>
            <pc:docMk/>
            <pc:sldMk cId="0" sldId="256"/>
            <ac:picMk id="5" creationId="{00000000-0000-0000-0000-000000000000}"/>
          </ac:picMkLst>
        </pc:picChg>
        <pc:picChg chg="mod">
          <ac:chgData name="Emily Demieri" userId="S::e.demieri@babylonufsd.com::e356b9cd-6eaa-4906-a328-3f4ee867d573" providerId="AD" clId="Web-{8A2709C2-E53D-495C-9923-C924B3BD7F7C}" dt="2018-05-03T17:56:03.165" v="20"/>
          <ac:picMkLst>
            <pc:docMk/>
            <pc:sldMk cId="0" sldId="256"/>
            <ac:picMk id="6" creationId="{C2D3276F-8DAE-4658-B1F5-AAD3D8AF42C7}"/>
          </ac:picMkLst>
        </pc:picChg>
        <pc:picChg chg="mod">
          <ac:chgData name="Emily Demieri" userId="S::e.demieri@babylonufsd.com::e356b9cd-6eaa-4906-a328-3f4ee867d573" providerId="AD" clId="Web-{8A2709C2-E53D-495C-9923-C924B3BD7F7C}" dt="2018-05-03T17:56:18.431" v="23"/>
          <ac:picMkLst>
            <pc:docMk/>
            <pc:sldMk cId="0" sldId="256"/>
            <ac:picMk id="8" creationId="{B9D92F7A-379D-480E-B59B-F5EE8843F07C}"/>
          </ac:picMkLst>
        </pc:picChg>
      </pc:sldChg>
    </pc:docChg>
  </pc:docChgLst>
  <pc:docChgLst>
    <pc:chgData name="Emily Demieri" userId="S::e.demieri@babylonufsd.com::e356b9cd-6eaa-4906-a328-3f4ee867d573" providerId="AD" clId="Web-{33C8405C-1EBA-4A7A-BB39-9446F841F35E}"/>
    <pc:docChg chg="modSld">
      <pc:chgData name="Emily Demieri" userId="S::e.demieri@babylonufsd.com::e356b9cd-6eaa-4906-a328-3f4ee867d573" providerId="AD" clId="Web-{33C8405C-1EBA-4A7A-BB39-9446F841F35E}" dt="2018-05-08T18:14:51.991" v="35"/>
      <pc:docMkLst>
        <pc:docMk/>
      </pc:docMkLst>
      <pc:sldChg chg="modSp">
        <pc:chgData name="Emily Demieri" userId="S::e.demieri@babylonufsd.com::e356b9cd-6eaa-4906-a328-3f4ee867d573" providerId="AD" clId="Web-{33C8405C-1EBA-4A7A-BB39-9446F841F35E}" dt="2018-05-08T18:14:51.991" v="35"/>
        <pc:sldMkLst>
          <pc:docMk/>
          <pc:sldMk cId="0" sldId="256"/>
        </pc:sldMkLst>
        <pc:spChg chg="mod">
          <ac:chgData name="Emily Demieri" userId="S::e.demieri@babylonufsd.com::e356b9cd-6eaa-4906-a328-3f4ee867d573" providerId="AD" clId="Web-{33C8405C-1EBA-4A7A-BB39-9446F841F35E}" dt="2018-05-08T18:14:19.896" v="32"/>
          <ac:spMkLst>
            <pc:docMk/>
            <pc:sldMk cId="0" sldId="256"/>
            <ac:spMk id="57" creationId="{00000000-0000-0000-0000-000000000000}"/>
          </ac:spMkLst>
        </pc:spChg>
        <pc:spChg chg="mod">
          <ac:chgData name="Emily Demieri" userId="S::e.demieri@babylonufsd.com::e356b9cd-6eaa-4906-a328-3f4ee867d573" providerId="AD" clId="Web-{33C8405C-1EBA-4A7A-BB39-9446F841F35E}" dt="2018-05-08T18:14:35.600" v="34"/>
          <ac:spMkLst>
            <pc:docMk/>
            <pc:sldMk cId="0" sldId="256"/>
            <ac:spMk id="58" creationId="{00000000-0000-0000-0000-000000000000}"/>
          </ac:spMkLst>
        </pc:spChg>
        <pc:spChg chg="mod">
          <ac:chgData name="Emily Demieri" userId="S::e.demieri@babylonufsd.com::e356b9cd-6eaa-4906-a328-3f4ee867d573" providerId="AD" clId="Web-{33C8405C-1EBA-4A7A-BB39-9446F841F35E}" dt="2018-05-08T18:14:51.991" v="35"/>
          <ac:spMkLst>
            <pc:docMk/>
            <pc:sldMk cId="0" sldId="256"/>
            <ac:spMk id="59" creationId="{00000000-0000-0000-0000-000000000000}"/>
          </ac:spMkLst>
        </pc:spChg>
        <pc:spChg chg="mod">
          <ac:chgData name="Emily Demieri" userId="S::e.demieri@babylonufsd.com::e356b9cd-6eaa-4906-a328-3f4ee867d573" providerId="AD" clId="Web-{33C8405C-1EBA-4A7A-BB39-9446F841F35E}" dt="2018-05-08T18:11:54.389" v="26"/>
          <ac:spMkLst>
            <pc:docMk/>
            <pc:sldMk cId="0" sldId="256"/>
            <ac:spMk id="61" creationId="{00000000-0000-0000-0000-000000000000}"/>
          </ac:spMkLst>
        </pc:spChg>
        <pc:spChg chg="mod">
          <ac:chgData name="Emily Demieri" userId="S::e.demieri@babylonufsd.com::e356b9cd-6eaa-4906-a328-3f4ee867d573" providerId="AD" clId="Web-{33C8405C-1EBA-4A7A-BB39-9446F841F35E}" dt="2018-05-08T18:11:09.199" v="22"/>
          <ac:spMkLst>
            <pc:docMk/>
            <pc:sldMk cId="0" sldId="256"/>
            <ac:spMk id="67" creationId="{00000000-0000-0000-0000-000000000000}"/>
          </ac:spMkLst>
        </pc:spChg>
        <pc:picChg chg="mod">
          <ac:chgData name="Emily Demieri" userId="S::e.demieri@babylonufsd.com::e356b9cd-6eaa-4906-a328-3f4ee867d573" providerId="AD" clId="Web-{33C8405C-1EBA-4A7A-BB39-9446F841F35E}" dt="2018-05-08T18:14:08.771" v="31"/>
          <ac:picMkLst>
            <pc:docMk/>
            <pc:sldMk cId="0" sldId="256"/>
            <ac:picMk id="55" creationId="{00000000-0000-0000-0000-000000000000}"/>
          </ac:picMkLst>
        </pc:picChg>
        <pc:picChg chg="ord">
          <ac:chgData name="Emily Demieri" userId="S::e.demieri@babylonufsd.com::e356b9cd-6eaa-4906-a328-3f4ee867d573" providerId="AD" clId="Web-{33C8405C-1EBA-4A7A-BB39-9446F841F35E}" dt="2018-05-08T18:14:28.381" v="33"/>
          <ac:picMkLst>
            <pc:docMk/>
            <pc:sldMk cId="0" sldId="256"/>
            <ac:picMk id="72" creationId="{00000000-0000-0000-0000-000000000000}"/>
          </ac:picMkLst>
        </pc:picChg>
      </pc:sldChg>
    </pc:docChg>
  </pc:docChgLst>
  <pc:docChgLst>
    <pc:chgData name="Emily Demieri" userId="S::e.demieri@babylonufsd.com::e356b9cd-6eaa-4906-a328-3f4ee867d573" providerId="AD" clId="Web-{318D621A-1231-47DE-B566-74714DF01E50}"/>
    <pc:docChg chg="modSld">
      <pc:chgData name="Emily Demieri" userId="S::e.demieri@babylonufsd.com::e356b9cd-6eaa-4906-a328-3f4ee867d573" providerId="AD" clId="Web-{318D621A-1231-47DE-B566-74714DF01E50}" dt="2018-04-20T18:20:40.267" v="302"/>
      <pc:docMkLst>
        <pc:docMk/>
      </pc:docMkLst>
      <pc:sldChg chg="addSp modSp">
        <pc:chgData name="Emily Demieri" userId="S::e.demieri@babylonufsd.com::e356b9cd-6eaa-4906-a328-3f4ee867d573" providerId="AD" clId="Web-{318D621A-1231-47DE-B566-74714DF01E50}" dt="2018-04-20T18:20:40.267" v="302"/>
        <pc:sldMkLst>
          <pc:docMk/>
          <pc:sldMk cId="0" sldId="256"/>
        </pc:sldMkLst>
        <pc:spChg chg="add mod">
          <ac:chgData name="Emily Demieri" userId="S::e.demieri@babylonufsd.com::e356b9cd-6eaa-4906-a328-3f4ee867d573" providerId="AD" clId="Web-{318D621A-1231-47DE-B566-74714DF01E50}" dt="2018-04-20T18:15:50.996" v="199"/>
          <ac:spMkLst>
            <pc:docMk/>
            <pc:sldMk cId="0" sldId="256"/>
            <ac:spMk id="10" creationId="{5E275CBA-D0EA-436B-820A-FEC9CE672E73}"/>
          </ac:spMkLst>
        </pc:spChg>
        <pc:spChg chg="add mod">
          <ac:chgData name="Emily Demieri" userId="S::e.demieri@babylonufsd.com::e356b9cd-6eaa-4906-a328-3f4ee867d573" providerId="AD" clId="Web-{318D621A-1231-47DE-B566-74714DF01E50}" dt="2018-04-20T18:17:43.670" v="226"/>
          <ac:spMkLst>
            <pc:docMk/>
            <pc:sldMk cId="0" sldId="256"/>
            <ac:spMk id="11" creationId="{E5539846-1035-4440-AA9D-5285116CE634}"/>
          </ac:spMkLst>
        </pc:spChg>
        <pc:spChg chg="add mod">
          <ac:chgData name="Emily Demieri" userId="S::e.demieri@babylonufsd.com::e356b9cd-6eaa-4906-a328-3f4ee867d573" providerId="AD" clId="Web-{318D621A-1231-47DE-B566-74714DF01E50}" dt="2018-04-20T18:19:19.734" v="289"/>
          <ac:spMkLst>
            <pc:docMk/>
            <pc:sldMk cId="0" sldId="256"/>
            <ac:spMk id="12" creationId="{8D67606C-E0AE-4B28-9B85-3E17DA3FA35E}"/>
          </ac:spMkLst>
        </pc:spChg>
        <pc:spChg chg="add mod">
          <ac:chgData name="Emily Demieri" userId="S::e.demieri@babylonufsd.com::e356b9cd-6eaa-4906-a328-3f4ee867d573" providerId="AD" clId="Web-{318D621A-1231-47DE-B566-74714DF01E50}" dt="2018-04-20T18:20:40.267" v="302"/>
          <ac:spMkLst>
            <pc:docMk/>
            <pc:sldMk cId="0" sldId="256"/>
            <ac:spMk id="13" creationId="{12171013-0164-4ED0-8103-70B959EBE17B}"/>
          </ac:spMkLst>
        </pc:spChg>
        <pc:spChg chg="mod">
          <ac:chgData name="Emily Demieri" userId="S::e.demieri@babylonufsd.com::e356b9cd-6eaa-4906-a328-3f4ee867d573" providerId="AD" clId="Web-{318D621A-1231-47DE-B566-74714DF01E50}" dt="2018-04-20T18:05:41.219" v="30"/>
          <ac:spMkLst>
            <pc:docMk/>
            <pc:sldMk cId="0" sldId="256"/>
            <ac:spMk id="61" creationId="{00000000-0000-0000-0000-000000000000}"/>
          </ac:spMkLst>
        </pc:spChg>
        <pc:spChg chg="mod">
          <ac:chgData name="Emily Demieri" userId="S::e.demieri@babylonufsd.com::e356b9cd-6eaa-4906-a328-3f4ee867d573" providerId="AD" clId="Web-{318D621A-1231-47DE-B566-74714DF01E50}" dt="2018-04-20T17:49:56.357" v="1"/>
          <ac:spMkLst>
            <pc:docMk/>
            <pc:sldMk cId="0" sldId="256"/>
            <ac:spMk id="64" creationId="{00000000-0000-0000-0000-000000000000}"/>
          </ac:spMkLst>
        </pc:spChg>
        <pc:spChg chg="mod">
          <ac:chgData name="Emily Demieri" userId="S::e.demieri@babylonufsd.com::e356b9cd-6eaa-4906-a328-3f4ee867d573" providerId="AD" clId="Web-{318D621A-1231-47DE-B566-74714DF01E50}" dt="2018-04-20T18:05:32.468" v="29"/>
          <ac:spMkLst>
            <pc:docMk/>
            <pc:sldMk cId="0" sldId="256"/>
            <ac:spMk id="67" creationId="{00000000-0000-0000-0000-000000000000}"/>
          </ac:spMkLst>
        </pc:spChg>
        <pc:spChg chg="mod">
          <ac:chgData name="Emily Demieri" userId="S::e.demieri@babylonufsd.com::e356b9cd-6eaa-4906-a328-3f4ee867d573" providerId="AD" clId="Web-{318D621A-1231-47DE-B566-74714DF01E50}" dt="2018-04-20T18:06:00" v="35"/>
          <ac:spMkLst>
            <pc:docMk/>
            <pc:sldMk cId="0" sldId="256"/>
            <ac:spMk id="69" creationId="{00000000-0000-0000-0000-000000000000}"/>
          </ac:spMkLst>
        </pc:spChg>
        <pc:picChg chg="mod">
          <ac:chgData name="Emily Demieri" userId="S::e.demieri@babylonufsd.com::e356b9cd-6eaa-4906-a328-3f4ee867d573" providerId="AD" clId="Web-{318D621A-1231-47DE-B566-74714DF01E50}" dt="2018-04-20T17:49:58.857" v="2"/>
          <ac:picMkLst>
            <pc:docMk/>
            <pc:sldMk cId="0" sldId="256"/>
            <ac:picMk id="2" creationId="{00000000-0000-0000-0000-000000000000}"/>
          </ac:picMkLst>
        </pc:picChg>
        <pc:picChg chg="mod">
          <ac:chgData name="Emily Demieri" userId="S::e.demieri@babylonufsd.com::e356b9cd-6eaa-4906-a328-3f4ee867d573" providerId="AD" clId="Web-{318D621A-1231-47DE-B566-74714DF01E50}" dt="2018-04-20T18:02:17.590" v="15"/>
          <ac:picMkLst>
            <pc:docMk/>
            <pc:sldMk cId="0" sldId="256"/>
            <ac:picMk id="3" creationId="{00000000-0000-0000-0000-000000000000}"/>
          </ac:picMkLst>
        </pc:picChg>
        <pc:picChg chg="mod">
          <ac:chgData name="Emily Demieri" userId="S::e.demieri@babylonufsd.com::e356b9cd-6eaa-4906-a328-3f4ee867d573" providerId="AD" clId="Web-{318D621A-1231-47DE-B566-74714DF01E50}" dt="2018-04-20T17:50:14.841" v="4"/>
          <ac:picMkLst>
            <pc:docMk/>
            <pc:sldMk cId="0" sldId="256"/>
            <ac:picMk id="4" creationId="{00000000-0000-0000-0000-000000000000}"/>
          </ac:picMkLst>
        </pc:picChg>
        <pc:picChg chg="mod">
          <ac:chgData name="Emily Demieri" userId="S::e.demieri@babylonufsd.com::e356b9cd-6eaa-4906-a328-3f4ee867d573" providerId="AD" clId="Web-{318D621A-1231-47DE-B566-74714DF01E50}" dt="2018-04-20T18:06:46.142" v="40"/>
          <ac:picMkLst>
            <pc:docMk/>
            <pc:sldMk cId="0" sldId="256"/>
            <ac:picMk id="5" creationId="{00000000-0000-0000-0000-000000000000}"/>
          </ac:picMkLst>
        </pc:picChg>
        <pc:picChg chg="add mod modCrop">
          <ac:chgData name="Emily Demieri" userId="S::e.demieri@babylonufsd.com::e356b9cd-6eaa-4906-a328-3f4ee867d573" providerId="AD" clId="Web-{318D621A-1231-47DE-B566-74714DF01E50}" dt="2018-04-20T18:16:40.184" v="205"/>
          <ac:picMkLst>
            <pc:docMk/>
            <pc:sldMk cId="0" sldId="256"/>
            <ac:picMk id="6" creationId="{C2D3276F-8DAE-4658-B1F5-AAD3D8AF42C7}"/>
          </ac:picMkLst>
        </pc:picChg>
        <pc:picChg chg="add mod modCrop">
          <ac:chgData name="Emily Demieri" userId="S::e.demieri@babylonufsd.com::e356b9cd-6eaa-4906-a328-3f4ee867d573" providerId="AD" clId="Web-{318D621A-1231-47DE-B566-74714DF01E50}" dt="2018-04-20T18:08:06.159" v="48"/>
          <ac:picMkLst>
            <pc:docMk/>
            <pc:sldMk cId="0" sldId="256"/>
            <ac:picMk id="8" creationId="{B9D92F7A-379D-480E-B59B-F5EE8843F07C}"/>
          </ac:picMkLst>
        </pc:picChg>
      </pc:sldChg>
    </pc:docChg>
  </pc:docChgLst>
  <pc:docChgLst>
    <pc:chgData name="Emily Demieri" userId="S::e.demieri@babylonufsd.com::e356b9cd-6eaa-4906-a328-3f4ee867d573" providerId="AD" clId="Web-{D41375BD-27FC-4935-9AD1-E51CABCF607E}"/>
    <pc:docChg chg="modSld">
      <pc:chgData name="Emily Demieri" userId="S::e.demieri@babylonufsd.com::e356b9cd-6eaa-4906-a328-3f4ee867d573" providerId="AD" clId="Web-{D41375BD-27FC-4935-9AD1-E51CABCF607E}" dt="2018-05-04T18:23:01.056" v="114"/>
      <pc:docMkLst>
        <pc:docMk/>
      </pc:docMkLst>
      <pc:sldChg chg="addSp modSp">
        <pc:chgData name="Emily Demieri" userId="S::e.demieri@babylonufsd.com::e356b9cd-6eaa-4906-a328-3f4ee867d573" providerId="AD" clId="Web-{D41375BD-27FC-4935-9AD1-E51CABCF607E}" dt="2018-05-04T18:23:01.056" v="114"/>
        <pc:sldMkLst>
          <pc:docMk/>
          <pc:sldMk cId="0" sldId="256"/>
        </pc:sldMkLst>
        <pc:spChg chg="add">
          <ac:chgData name="Emily Demieri" userId="S::e.demieri@babylonufsd.com::e356b9cd-6eaa-4906-a328-3f4ee867d573" providerId="AD" clId="Web-{D41375BD-27FC-4935-9AD1-E51CABCF607E}" dt="2018-05-04T18:11:51.461" v="0"/>
          <ac:spMkLst>
            <pc:docMk/>
            <pc:sldMk cId="0" sldId="256"/>
            <ac:spMk id="4" creationId="{7A07DD8D-2EF1-48E6-AA0C-31B33B5FA408}"/>
          </ac:spMkLst>
        </pc:spChg>
        <pc:spChg chg="mod">
          <ac:chgData name="Emily Demieri" userId="S::e.demieri@babylonufsd.com::e356b9cd-6eaa-4906-a328-3f4ee867d573" providerId="AD" clId="Web-{D41375BD-27FC-4935-9AD1-E51CABCF607E}" dt="2018-05-04T18:23:01.056" v="114"/>
          <ac:spMkLst>
            <pc:docMk/>
            <pc:sldMk cId="0" sldId="256"/>
            <ac:spMk id="59" creationId="{00000000-0000-0000-0000-000000000000}"/>
          </ac:spMkLst>
        </pc:spChg>
        <pc:spChg chg="mod">
          <ac:chgData name="Emily Demieri" userId="S::e.demieri@babylonufsd.com::e356b9cd-6eaa-4906-a328-3f4ee867d573" providerId="AD" clId="Web-{D41375BD-27FC-4935-9AD1-E51CABCF607E}" dt="2018-05-04T18:12:05.602" v="2"/>
          <ac:spMkLst>
            <pc:docMk/>
            <pc:sldMk cId="0" sldId="256"/>
            <ac:spMk id="69" creationId="{00000000-0000-0000-0000-000000000000}"/>
          </ac:spMkLst>
        </pc:spChg>
      </pc:sldChg>
    </pc:docChg>
  </pc:docChgLst>
  <pc:docChgLst>
    <pc:chgData name="Emily Demieri" userId="S::e.demieri@babylonufsd.com::e356b9cd-6eaa-4906-a328-3f4ee867d573" providerId="AD" clId="Web-{DDD9A8FA-9CCE-4CD4-89DE-A3CE47F6B0C1}"/>
    <pc:docChg chg="modSld">
      <pc:chgData name="Emily Demieri" userId="S::e.demieri@babylonufsd.com::e356b9cd-6eaa-4906-a328-3f4ee867d573" providerId="AD" clId="Web-{DDD9A8FA-9CCE-4CD4-89DE-A3CE47F6B0C1}" dt="2018-04-27T18:05:25.282" v="27"/>
      <pc:docMkLst>
        <pc:docMk/>
      </pc:docMkLst>
      <pc:sldChg chg="modSp">
        <pc:chgData name="Emily Demieri" userId="S::e.demieri@babylonufsd.com::e356b9cd-6eaa-4906-a328-3f4ee867d573" providerId="AD" clId="Web-{DDD9A8FA-9CCE-4CD4-89DE-A3CE47F6B0C1}" dt="2018-04-27T18:05:22.360" v="26"/>
        <pc:sldMkLst>
          <pc:docMk/>
          <pc:sldMk cId="0" sldId="256"/>
        </pc:sldMkLst>
        <pc:spChg chg="mod">
          <ac:chgData name="Emily Demieri" userId="S::e.demieri@babylonufsd.com::e356b9cd-6eaa-4906-a328-3f4ee867d573" providerId="AD" clId="Web-{DDD9A8FA-9CCE-4CD4-89DE-A3CE47F6B0C1}" dt="2018-04-27T18:05:22.360" v="26"/>
          <ac:spMkLst>
            <pc:docMk/>
            <pc:sldMk cId="0" sldId="256"/>
            <ac:spMk id="12" creationId="{8D67606C-E0AE-4B28-9B85-3E17DA3FA35E}"/>
          </ac:spMkLst>
        </pc:spChg>
        <pc:spChg chg="mod">
          <ac:chgData name="Emily Demieri" userId="S::e.demieri@babylonufsd.com::e356b9cd-6eaa-4906-a328-3f4ee867d573" providerId="AD" clId="Web-{DDD9A8FA-9CCE-4CD4-89DE-A3CE47F6B0C1}" dt="2018-04-27T18:03:59.266" v="23"/>
          <ac:spMkLst>
            <pc:docMk/>
            <pc:sldMk cId="0" sldId="256"/>
            <ac:spMk id="57" creationId="{00000000-0000-0000-0000-000000000000}"/>
          </ac:spMkLst>
        </pc:spChg>
        <pc:spChg chg="mod">
          <ac:chgData name="Emily Demieri" userId="S::e.demieri@babylonufsd.com::e356b9cd-6eaa-4906-a328-3f4ee867d573" providerId="AD" clId="Web-{DDD9A8FA-9CCE-4CD4-89DE-A3CE47F6B0C1}" dt="2018-04-27T18:03:40.703" v="21"/>
          <ac:spMkLst>
            <pc:docMk/>
            <pc:sldMk cId="0" sldId="256"/>
            <ac:spMk id="58" creationId="{00000000-0000-0000-0000-000000000000}"/>
          </ac:spMkLst>
        </pc:spChg>
        <pc:spChg chg="mod">
          <ac:chgData name="Emily Demieri" userId="S::e.demieri@babylonufsd.com::e356b9cd-6eaa-4906-a328-3f4ee867d573" providerId="AD" clId="Web-{DDD9A8FA-9CCE-4CD4-89DE-A3CE47F6B0C1}" dt="2018-04-27T18:04:20.125" v="25"/>
          <ac:spMkLst>
            <pc:docMk/>
            <pc:sldMk cId="0" sldId="256"/>
            <ac:spMk id="61" creationId="{00000000-0000-0000-0000-000000000000}"/>
          </ac:spMkLst>
        </pc:spChg>
        <pc:spChg chg="mod">
          <ac:chgData name="Emily Demieri" userId="S::e.demieri@babylonufsd.com::e356b9cd-6eaa-4906-a328-3f4ee867d573" providerId="AD" clId="Web-{DDD9A8FA-9CCE-4CD4-89DE-A3CE47F6B0C1}" dt="2018-04-27T18:04:05.938" v="24"/>
          <ac:spMkLst>
            <pc:docMk/>
            <pc:sldMk cId="0" sldId="256"/>
            <ac:spMk id="67" creationId="{00000000-0000-0000-0000-000000000000}"/>
          </ac:spMkLst>
        </pc:spChg>
      </pc:sldChg>
    </pc:docChg>
  </pc:docChgLst>
  <pc:docChgLst>
    <pc:chgData name="Emily Demieri" userId="S::e.demieri@babylonufsd.com::e356b9cd-6eaa-4906-a328-3f4ee867d573" providerId="AD" clId="Web-{3FBCAACD-F18A-46B0-AEE4-FC964540FFFF}"/>
    <pc:docChg chg="modSld">
      <pc:chgData name="Emily Demieri" userId="S::e.demieri@babylonufsd.com::e356b9cd-6eaa-4906-a328-3f4ee867d573" providerId="AD" clId="Web-{3FBCAACD-F18A-46B0-AEE4-FC964540FFFF}" dt="2018-04-26T18:21:48.011" v="198"/>
      <pc:docMkLst>
        <pc:docMk/>
      </pc:docMkLst>
      <pc:sldChg chg="modSp">
        <pc:chgData name="Emily Demieri" userId="S::e.demieri@babylonufsd.com::e356b9cd-6eaa-4906-a328-3f4ee867d573" providerId="AD" clId="Web-{3FBCAACD-F18A-46B0-AEE4-FC964540FFFF}" dt="2018-04-26T18:21:48.011" v="198"/>
        <pc:sldMkLst>
          <pc:docMk/>
          <pc:sldMk cId="0" sldId="256"/>
        </pc:sldMkLst>
        <pc:spChg chg="mod">
          <ac:chgData name="Emily Demieri" userId="S::e.demieri@babylonufsd.com::e356b9cd-6eaa-4906-a328-3f4ee867d573" providerId="AD" clId="Web-{3FBCAACD-F18A-46B0-AEE4-FC964540FFFF}" dt="2018-04-26T17:54:30.573" v="46"/>
          <ac:spMkLst>
            <pc:docMk/>
            <pc:sldMk cId="0" sldId="256"/>
            <ac:spMk id="57" creationId="{00000000-0000-0000-0000-000000000000}"/>
          </ac:spMkLst>
        </pc:spChg>
        <pc:spChg chg="mod">
          <ac:chgData name="Emily Demieri" userId="S::e.demieri@babylonufsd.com::e356b9cd-6eaa-4906-a328-3f4ee867d573" providerId="AD" clId="Web-{3FBCAACD-F18A-46B0-AEE4-FC964540FFFF}" dt="2018-04-26T18:21:48.011" v="198"/>
          <ac:spMkLst>
            <pc:docMk/>
            <pc:sldMk cId="0" sldId="256"/>
            <ac:spMk id="61" creationId="{00000000-0000-0000-0000-000000000000}"/>
          </ac:spMkLst>
        </pc:spChg>
        <pc:spChg chg="mod">
          <ac:chgData name="Emily Demieri" userId="S::e.demieri@babylonufsd.com::e356b9cd-6eaa-4906-a328-3f4ee867d573" providerId="AD" clId="Web-{3FBCAACD-F18A-46B0-AEE4-FC964540FFFF}" dt="2018-04-26T18:21:38.839" v="197"/>
          <ac:spMkLst>
            <pc:docMk/>
            <pc:sldMk cId="0" sldId="256"/>
            <ac:spMk id="67" creationId="{00000000-0000-0000-0000-000000000000}"/>
          </ac:spMkLst>
        </pc:spChg>
        <pc:spChg chg="mod">
          <ac:chgData name="Emily Demieri" userId="S::e.demieri@babylonufsd.com::e356b9cd-6eaa-4906-a328-3f4ee867d573" providerId="AD" clId="Web-{3FBCAACD-F18A-46B0-AEE4-FC964540FFFF}" dt="2018-04-26T18:19:18.490" v="196"/>
          <ac:spMkLst>
            <pc:docMk/>
            <pc:sldMk cId="0" sldId="256"/>
            <ac:spMk id="69" creationId="{00000000-0000-0000-0000-000000000000}"/>
          </ac:spMkLst>
        </pc:spChg>
      </pc:sldChg>
    </pc:docChg>
  </pc:docChgLst>
  <pc:docChgLst>
    <pc:chgData name="Emily Demieri" userId="S::e.demieri@babylonufsd.com::e356b9cd-6eaa-4906-a328-3f4ee867d573" providerId="AD" clId="Web-{CF060C56-044E-4E54-8A4F-CD20568071DE}"/>
    <pc:docChg chg="modSld">
      <pc:chgData name="Emily Demieri" userId="S::e.demieri@babylonufsd.com::e356b9cd-6eaa-4906-a328-3f4ee867d573" providerId="AD" clId="Web-{CF060C56-044E-4E54-8A4F-CD20568071DE}" dt="2018-04-27T15:19:11.609" v="301"/>
      <pc:docMkLst>
        <pc:docMk/>
      </pc:docMkLst>
      <pc:sldChg chg="modSp">
        <pc:chgData name="Emily Demieri" userId="S::e.demieri@babylonufsd.com::e356b9cd-6eaa-4906-a328-3f4ee867d573" providerId="AD" clId="Web-{CF060C56-044E-4E54-8A4F-CD20568071DE}" dt="2018-04-27T15:19:11.609" v="301"/>
        <pc:sldMkLst>
          <pc:docMk/>
          <pc:sldMk cId="0" sldId="256"/>
        </pc:sldMkLst>
        <pc:spChg chg="mod">
          <ac:chgData name="Emily Demieri" userId="S::e.demieri@babylonufsd.com::e356b9cd-6eaa-4906-a328-3f4ee867d573" providerId="AD" clId="Web-{CF060C56-044E-4E54-8A4F-CD20568071DE}" dt="2018-04-27T15:17:07.340" v="296"/>
          <ac:spMkLst>
            <pc:docMk/>
            <pc:sldMk cId="0" sldId="256"/>
            <ac:spMk id="57" creationId="{00000000-0000-0000-0000-000000000000}"/>
          </ac:spMkLst>
        </pc:spChg>
        <pc:spChg chg="mod">
          <ac:chgData name="Emily Demieri" userId="S::e.demieri@babylonufsd.com::e356b9cd-6eaa-4906-a328-3f4ee867d573" providerId="AD" clId="Web-{CF060C56-044E-4E54-8A4F-CD20568071DE}" dt="2018-04-27T15:17:13.653" v="297"/>
          <ac:spMkLst>
            <pc:docMk/>
            <pc:sldMk cId="0" sldId="256"/>
            <ac:spMk id="58" creationId="{00000000-0000-0000-0000-000000000000}"/>
          </ac:spMkLst>
        </pc:spChg>
        <pc:spChg chg="mod">
          <ac:chgData name="Emily Demieri" userId="S::e.demieri@babylonufsd.com::e356b9cd-6eaa-4906-a328-3f4ee867d573" providerId="AD" clId="Web-{CF060C56-044E-4E54-8A4F-CD20568071DE}" dt="2018-04-27T15:09:30.719" v="258"/>
          <ac:spMkLst>
            <pc:docMk/>
            <pc:sldMk cId="0" sldId="256"/>
            <ac:spMk id="60" creationId="{00000000-0000-0000-0000-000000000000}"/>
          </ac:spMkLst>
        </pc:spChg>
        <pc:spChg chg="mod">
          <ac:chgData name="Emily Demieri" userId="S::e.demieri@babylonufsd.com::e356b9cd-6eaa-4906-a328-3f4ee867d573" providerId="AD" clId="Web-{CF060C56-044E-4E54-8A4F-CD20568071DE}" dt="2018-04-27T15:18:35.046" v="298"/>
          <ac:spMkLst>
            <pc:docMk/>
            <pc:sldMk cId="0" sldId="256"/>
            <ac:spMk id="61" creationId="{00000000-0000-0000-0000-000000000000}"/>
          </ac:spMkLst>
        </pc:spChg>
        <pc:spChg chg="mod">
          <ac:chgData name="Emily Demieri" userId="S::e.demieri@babylonufsd.com::e356b9cd-6eaa-4906-a328-3f4ee867d573" providerId="AD" clId="Web-{CF060C56-044E-4E54-8A4F-CD20568071DE}" dt="2018-04-27T15:10:50.425" v="265"/>
          <ac:spMkLst>
            <pc:docMk/>
            <pc:sldMk cId="0" sldId="256"/>
            <ac:spMk id="62" creationId="{00000000-0000-0000-0000-000000000000}"/>
          </ac:spMkLst>
        </pc:spChg>
        <pc:spChg chg="mod">
          <ac:chgData name="Emily Demieri" userId="S::e.demieri@babylonufsd.com::e356b9cd-6eaa-4906-a328-3f4ee867d573" providerId="AD" clId="Web-{CF060C56-044E-4E54-8A4F-CD20568071DE}" dt="2018-04-27T15:19:11.609" v="301"/>
          <ac:spMkLst>
            <pc:docMk/>
            <pc:sldMk cId="0" sldId="256"/>
            <ac:spMk id="67" creationId="{00000000-0000-0000-0000-000000000000}"/>
          </ac:spMkLst>
        </pc:spChg>
        <pc:spChg chg="mod">
          <ac:chgData name="Emily Demieri" userId="S::e.demieri@babylonufsd.com::e356b9cd-6eaa-4906-a328-3f4ee867d573" providerId="AD" clId="Web-{CF060C56-044E-4E54-8A4F-CD20568071DE}" dt="2018-04-27T15:09:45.845" v="261"/>
          <ac:spMkLst>
            <pc:docMk/>
            <pc:sldMk cId="0" sldId="256"/>
            <ac:spMk id="69" creationId="{00000000-0000-0000-0000-000000000000}"/>
          </ac:spMkLst>
        </pc:spChg>
        <pc:picChg chg="mod">
          <ac:chgData name="Emily Demieri" userId="S::e.demieri@babylonufsd.com::e356b9cd-6eaa-4906-a328-3f4ee867d573" providerId="AD" clId="Web-{CF060C56-044E-4E54-8A4F-CD20568071DE}" dt="2018-04-27T15:11:41.082" v="271"/>
          <ac:picMkLst>
            <pc:docMk/>
            <pc:sldMk cId="0" sldId="256"/>
            <ac:picMk id="54" creationId="{00000000-0000-0000-0000-000000000000}"/>
          </ac:picMkLst>
        </pc:picChg>
        <pc:picChg chg="mod">
          <ac:chgData name="Emily Demieri" userId="S::e.demieri@babylonufsd.com::e356b9cd-6eaa-4906-a328-3f4ee867d573" providerId="AD" clId="Web-{CF060C56-044E-4E54-8A4F-CD20568071DE}" dt="2018-04-27T15:11:09.456" v="266"/>
          <ac:picMkLst>
            <pc:docMk/>
            <pc:sldMk cId="0" sldId="256"/>
            <ac:picMk id="55" creationId="{00000000-0000-0000-0000-000000000000}"/>
          </ac:picMkLst>
        </pc:picChg>
        <pc:picChg chg="mod">
          <ac:chgData name="Emily Demieri" userId="S::e.demieri@babylonufsd.com::e356b9cd-6eaa-4906-a328-3f4ee867d573" providerId="AD" clId="Web-{CF060C56-044E-4E54-8A4F-CD20568071DE}" dt="2018-04-27T15:16:26.527" v="293"/>
          <ac:picMkLst>
            <pc:docMk/>
            <pc:sldMk cId="0" sldId="256"/>
            <ac:picMk id="72" creationId="{00000000-0000-0000-0000-000000000000}"/>
          </ac:picMkLst>
        </pc:picChg>
        <pc:picChg chg="mod">
          <ac:chgData name="Emily Demieri" userId="S::e.demieri@babylonufsd.com::e356b9cd-6eaa-4906-a328-3f4ee867d573" providerId="AD" clId="Web-{CF060C56-044E-4E54-8A4F-CD20568071DE}" dt="2018-04-27T15:11:20.691" v="268"/>
          <ac:picMkLst>
            <pc:docMk/>
            <pc:sldMk cId="0" sldId="256"/>
            <ac:picMk id="73" creationId="{00000000-0000-0000-0000-000000000000}"/>
          </ac:picMkLst>
        </pc:picChg>
      </pc:sldChg>
    </pc:docChg>
  </pc:docChgLst>
  <pc:docChgLst>
    <pc:chgData name="Emily Demieri" userId="S::e.demieri@babylonufsd.com::e356b9cd-6eaa-4906-a328-3f4ee867d573" providerId="AD" clId="Web-{CD1CA572-F8D5-4541-A4B4-1FDEB9699B46}"/>
    <pc:docChg chg="modSld">
      <pc:chgData name="Emily Demieri" userId="S::e.demieri@babylonufsd.com::e356b9cd-6eaa-4906-a328-3f4ee867d573" providerId="AD" clId="Web-{CD1CA572-F8D5-4541-A4B4-1FDEB9699B46}" dt="2018-05-10T17:52:48.903" v="7" actId="20577"/>
      <pc:docMkLst>
        <pc:docMk/>
      </pc:docMkLst>
      <pc:sldChg chg="modSp">
        <pc:chgData name="Emily Demieri" userId="S::e.demieri@babylonufsd.com::e356b9cd-6eaa-4906-a328-3f4ee867d573" providerId="AD" clId="Web-{CD1CA572-F8D5-4541-A4B4-1FDEB9699B46}" dt="2018-05-10T17:52:48.903" v="7" actId="20577"/>
        <pc:sldMkLst>
          <pc:docMk/>
          <pc:sldMk cId="0" sldId="256"/>
        </pc:sldMkLst>
        <pc:spChg chg="mod">
          <ac:chgData name="Emily Demieri" userId="S::e.demieri@babylonufsd.com::e356b9cd-6eaa-4906-a328-3f4ee867d573" providerId="AD" clId="Web-{CD1CA572-F8D5-4541-A4B4-1FDEB9699B46}" dt="2018-05-10T17:52:30.278" v="2" actId="20577"/>
          <ac:spMkLst>
            <pc:docMk/>
            <pc:sldMk cId="0" sldId="256"/>
            <ac:spMk id="13" creationId="{12171013-0164-4ED0-8103-70B959EBE17B}"/>
          </ac:spMkLst>
        </pc:spChg>
        <pc:spChg chg="mod">
          <ac:chgData name="Emily Demieri" userId="S::e.demieri@babylonufsd.com::e356b9cd-6eaa-4906-a328-3f4ee867d573" providerId="AD" clId="Web-{CD1CA572-F8D5-4541-A4B4-1FDEB9699B46}" dt="2018-05-10T17:52:48.903" v="7" actId="20577"/>
          <ac:spMkLst>
            <pc:docMk/>
            <pc:sldMk cId="0" sldId="256"/>
            <ac:spMk id="59" creationId="{00000000-0000-0000-0000-000000000000}"/>
          </ac:spMkLst>
        </pc:spChg>
      </pc:sldChg>
    </pc:docChg>
  </pc:docChgLst>
  <pc:docChgLst>
    <pc:chgData name="Emily Demieri" userId="S::e.demieri@babylonufsd.com::e356b9cd-6eaa-4906-a328-3f4ee867d573" providerId="AD" clId="Web-{8A473561-3343-4E27-91E2-92235ADFF4B7}"/>
    <pc:docChg chg="modSld">
      <pc:chgData name="Emily Demieri" userId="S::e.demieri@babylonufsd.com::e356b9cd-6eaa-4906-a328-3f4ee867d573" providerId="AD" clId="Web-{8A473561-3343-4E27-91E2-92235ADFF4B7}" dt="2018-04-25T18:08:49.140" v="168"/>
      <pc:docMkLst>
        <pc:docMk/>
      </pc:docMkLst>
      <pc:sldChg chg="addSp modSp">
        <pc:chgData name="Emily Demieri" userId="S::e.demieri@babylonufsd.com::e356b9cd-6eaa-4906-a328-3f4ee867d573" providerId="AD" clId="Web-{8A473561-3343-4E27-91E2-92235ADFF4B7}" dt="2018-04-25T18:08:49.140" v="168"/>
        <pc:sldMkLst>
          <pc:docMk/>
          <pc:sldMk cId="0" sldId="256"/>
        </pc:sldMkLst>
        <pc:spChg chg="add mod">
          <ac:chgData name="Emily Demieri" userId="S::e.demieri@babylonufsd.com::e356b9cd-6eaa-4906-a328-3f4ee867d573" providerId="AD" clId="Web-{8A473561-3343-4E27-91E2-92235ADFF4B7}" dt="2018-04-25T18:03:56.328" v="144"/>
          <ac:spMkLst>
            <pc:docMk/>
            <pc:sldMk cId="0" sldId="256"/>
            <ac:spMk id="7" creationId="{1DECD01C-7388-427A-BBEE-0E5E7EF9EC64}"/>
          </ac:spMkLst>
        </pc:spChg>
        <pc:spChg chg="mod">
          <ac:chgData name="Emily Demieri" userId="S::e.demieri@babylonufsd.com::e356b9cd-6eaa-4906-a328-3f4ee867d573" providerId="AD" clId="Web-{8A473561-3343-4E27-91E2-92235ADFF4B7}" dt="2018-04-25T17:52:55.997" v="16"/>
          <ac:spMkLst>
            <pc:docMk/>
            <pc:sldMk cId="0" sldId="256"/>
            <ac:spMk id="10" creationId="{5E275CBA-D0EA-436B-820A-FEC9CE672E73}"/>
          </ac:spMkLst>
        </pc:spChg>
        <pc:spChg chg="mod">
          <ac:chgData name="Emily Demieri" userId="S::e.demieri@babylonufsd.com::e356b9cd-6eaa-4906-a328-3f4ee867d573" providerId="AD" clId="Web-{8A473561-3343-4E27-91E2-92235ADFF4B7}" dt="2018-04-25T17:54:01.610" v="22"/>
          <ac:spMkLst>
            <pc:docMk/>
            <pc:sldMk cId="0" sldId="256"/>
            <ac:spMk id="11" creationId="{E5539846-1035-4440-AA9D-5285116CE634}"/>
          </ac:spMkLst>
        </pc:spChg>
        <pc:spChg chg="mod">
          <ac:chgData name="Emily Demieri" userId="S::e.demieri@babylonufsd.com::e356b9cd-6eaa-4906-a328-3f4ee867d573" providerId="AD" clId="Web-{8A473561-3343-4E27-91E2-92235ADFF4B7}" dt="2018-04-25T17:53:56.125" v="21"/>
          <ac:spMkLst>
            <pc:docMk/>
            <pc:sldMk cId="0" sldId="256"/>
            <ac:spMk id="12" creationId="{8D67606C-E0AE-4B28-9B85-3E17DA3FA35E}"/>
          </ac:spMkLst>
        </pc:spChg>
        <pc:spChg chg="mod">
          <ac:chgData name="Emily Demieri" userId="S::e.demieri@babylonufsd.com::e356b9cd-6eaa-4906-a328-3f4ee867d573" providerId="AD" clId="Web-{8A473561-3343-4E27-91E2-92235ADFF4B7}" dt="2018-04-25T17:58:09.937" v="125"/>
          <ac:spMkLst>
            <pc:docMk/>
            <pc:sldMk cId="0" sldId="256"/>
            <ac:spMk id="13" creationId="{12171013-0164-4ED0-8103-70B959EBE17B}"/>
          </ac:spMkLst>
        </pc:spChg>
        <pc:spChg chg="mod">
          <ac:chgData name="Emily Demieri" userId="S::e.demieri@babylonufsd.com::e356b9cd-6eaa-4906-a328-3f4ee867d573" providerId="AD" clId="Web-{8A473561-3343-4E27-91E2-92235ADFF4B7}" dt="2018-04-25T18:08:49.140" v="168"/>
          <ac:spMkLst>
            <pc:docMk/>
            <pc:sldMk cId="0" sldId="256"/>
            <ac:spMk id="58" creationId="{00000000-0000-0000-0000-000000000000}"/>
          </ac:spMkLst>
        </pc:spChg>
        <pc:spChg chg="mod">
          <ac:chgData name="Emily Demieri" userId="S::e.demieri@babylonufsd.com::e356b9cd-6eaa-4906-a328-3f4ee867d573" providerId="AD" clId="Web-{8A473561-3343-4E27-91E2-92235ADFF4B7}" dt="2018-04-25T17:52:17.152" v="10"/>
          <ac:spMkLst>
            <pc:docMk/>
            <pc:sldMk cId="0" sldId="256"/>
            <ac:spMk id="60" creationId="{00000000-0000-0000-0000-000000000000}"/>
          </ac:spMkLst>
        </pc:spChg>
        <pc:spChg chg="mod">
          <ac:chgData name="Emily Demieri" userId="S::e.demieri@babylonufsd.com::e356b9cd-6eaa-4906-a328-3f4ee867d573" providerId="AD" clId="Web-{8A473561-3343-4E27-91E2-92235ADFF4B7}" dt="2018-04-25T17:53:05.232" v="17"/>
          <ac:spMkLst>
            <pc:docMk/>
            <pc:sldMk cId="0" sldId="256"/>
            <ac:spMk id="64" creationId="{00000000-0000-0000-0000-000000000000}"/>
          </ac:spMkLst>
        </pc:spChg>
        <pc:picChg chg="mod">
          <ac:chgData name="Emily Demieri" userId="S::e.demieri@babylonufsd.com::e356b9cd-6eaa-4906-a328-3f4ee867d573" providerId="AD" clId="Web-{8A473561-3343-4E27-91E2-92235ADFF4B7}" dt="2018-04-25T17:52:23.277" v="11"/>
          <ac:picMkLst>
            <pc:docMk/>
            <pc:sldMk cId="0" sldId="256"/>
            <ac:picMk id="2" creationId="{00000000-0000-0000-0000-000000000000}"/>
          </ac:picMkLst>
        </pc:picChg>
        <pc:picChg chg="mod">
          <ac:chgData name="Emily Demieri" userId="S::e.demieri@babylonufsd.com::e356b9cd-6eaa-4906-a328-3f4ee867d573" providerId="AD" clId="Web-{8A473561-3343-4E27-91E2-92235ADFF4B7}" dt="2018-04-25T17:52:27.902" v="12"/>
          <ac:picMkLst>
            <pc:docMk/>
            <pc:sldMk cId="0" sldId="256"/>
            <ac:picMk id="3" creationId="{00000000-0000-0000-0000-000000000000}"/>
          </ac:picMkLst>
        </pc:picChg>
        <pc:picChg chg="mod">
          <ac:chgData name="Emily Demieri" userId="S::e.demieri@babylonufsd.com::e356b9cd-6eaa-4906-a328-3f4ee867d573" providerId="AD" clId="Web-{8A473561-3343-4E27-91E2-92235ADFF4B7}" dt="2018-04-25T17:53:22.920" v="18"/>
          <ac:picMkLst>
            <pc:docMk/>
            <pc:sldMk cId="0" sldId="256"/>
            <ac:picMk id="4" creationId="{00000000-0000-0000-0000-000000000000}"/>
          </ac:picMkLst>
        </pc:picChg>
        <pc:picChg chg="mod ord">
          <ac:chgData name="Emily Demieri" userId="S::e.demieri@babylonufsd.com::e356b9cd-6eaa-4906-a328-3f4ee867d573" providerId="AD" clId="Web-{8A473561-3343-4E27-91E2-92235ADFF4B7}" dt="2018-04-25T17:54:18.439" v="26"/>
          <ac:picMkLst>
            <pc:docMk/>
            <pc:sldMk cId="0" sldId="256"/>
            <ac:picMk id="5" creationId="{00000000-0000-0000-0000-000000000000}"/>
          </ac:picMkLst>
        </pc:picChg>
        <pc:picChg chg="mod">
          <ac:chgData name="Emily Demieri" userId="S::e.demieri@babylonufsd.com::e356b9cd-6eaa-4906-a328-3f4ee867d573" providerId="AD" clId="Web-{8A473561-3343-4E27-91E2-92235ADFF4B7}" dt="2018-04-25T17:53:34.890" v="19"/>
          <ac:picMkLst>
            <pc:docMk/>
            <pc:sldMk cId="0" sldId="256"/>
            <ac:picMk id="6" creationId="{C2D3276F-8DAE-4658-B1F5-AAD3D8AF42C7}"/>
          </ac:picMkLst>
        </pc:picChg>
        <pc:picChg chg="mod">
          <ac:chgData name="Emily Demieri" userId="S::e.demieri@babylonufsd.com::e356b9cd-6eaa-4906-a328-3f4ee867d573" providerId="AD" clId="Web-{8A473561-3343-4E27-91E2-92235ADFF4B7}" dt="2018-04-25T17:54:09.392" v="24"/>
          <ac:picMkLst>
            <pc:docMk/>
            <pc:sldMk cId="0" sldId="256"/>
            <ac:picMk id="8" creationId="{B9D92F7A-379D-480E-B59B-F5EE8843F07C}"/>
          </ac:picMkLst>
        </pc:picChg>
      </pc:sldChg>
    </pc:docChg>
  </pc:docChgLst>
  <pc:docChgLst>
    <pc:chgData name="Emily Demieri" userId="S::e.demieri@babylonufsd.com::e356b9cd-6eaa-4906-a328-3f4ee867d573" providerId="AD" clId="Web-{152EC7ED-2DE3-46AA-B579-FDECECADC7F4}"/>
    <pc:docChg chg="modSld">
      <pc:chgData name="Emily Demieri" userId="S::e.demieri@babylonufsd.com::e356b9cd-6eaa-4906-a328-3f4ee867d573" providerId="AD" clId="Web-{152EC7ED-2DE3-46AA-B579-FDECECADC7F4}" dt="2018-05-07T17:56:54.171" v="33"/>
      <pc:docMkLst>
        <pc:docMk/>
      </pc:docMkLst>
      <pc:sldChg chg="modSp">
        <pc:chgData name="Emily Demieri" userId="S::e.demieri@babylonufsd.com::e356b9cd-6eaa-4906-a328-3f4ee867d573" providerId="AD" clId="Web-{152EC7ED-2DE3-46AA-B579-FDECECADC7F4}" dt="2018-05-07T17:56:49.984" v="31"/>
        <pc:sldMkLst>
          <pc:docMk/>
          <pc:sldMk cId="0" sldId="256"/>
        </pc:sldMkLst>
        <pc:spChg chg="mod">
          <ac:chgData name="Emily Demieri" userId="S::e.demieri@babylonufsd.com::e356b9cd-6eaa-4906-a328-3f4ee867d573" providerId="AD" clId="Web-{152EC7ED-2DE3-46AA-B579-FDECECADC7F4}" dt="2018-05-07T17:56:49.984" v="31"/>
          <ac:spMkLst>
            <pc:docMk/>
            <pc:sldMk cId="0" sldId="256"/>
            <ac:spMk id="4" creationId="{7A07DD8D-2EF1-48E6-AA0C-31B33B5FA408}"/>
          </ac:spMkLst>
        </pc:spChg>
        <pc:spChg chg="mod">
          <ac:chgData name="Emily Demieri" userId="S::e.demieri@babylonufsd.com::e356b9cd-6eaa-4906-a328-3f4ee867d573" providerId="AD" clId="Web-{152EC7ED-2DE3-46AA-B579-FDECECADC7F4}" dt="2018-05-07T17:55:49.278" v="23"/>
          <ac:spMkLst>
            <pc:docMk/>
            <pc:sldMk cId="0" sldId="256"/>
            <ac:spMk id="59" creationId="{00000000-0000-0000-0000-000000000000}"/>
          </ac:spMkLst>
        </pc:spChg>
        <pc:spChg chg="mod">
          <ac:chgData name="Emily Demieri" userId="S::e.demieri@babylonufsd.com::e356b9cd-6eaa-4906-a328-3f4ee867d573" providerId="AD" clId="Web-{152EC7ED-2DE3-46AA-B579-FDECECADC7F4}" dt="2018-05-07T17:49:33.545" v="3"/>
          <ac:spMkLst>
            <pc:docMk/>
            <pc:sldMk cId="0" sldId="256"/>
            <ac:spMk id="67" creationId="{00000000-0000-0000-0000-000000000000}"/>
          </ac:spMkLst>
        </pc:spChg>
        <pc:spChg chg="mod">
          <ac:chgData name="Emily Demieri" userId="S::e.demieri@babylonufsd.com::e356b9cd-6eaa-4906-a328-3f4ee867d573" providerId="AD" clId="Web-{152EC7ED-2DE3-46AA-B579-FDECECADC7F4}" dt="2018-05-07T17:56:14.951" v="24"/>
          <ac:spMkLst>
            <pc:docMk/>
            <pc:sldMk cId="0" sldId="256"/>
            <ac:spMk id="69" creationId="{00000000-0000-0000-0000-000000000000}"/>
          </ac:spMkLst>
        </pc:spChg>
      </pc:sldChg>
    </pc:docChg>
  </pc:docChgLst>
  <pc:docChgLst>
    <pc:chgData name="Emily Demieri" userId="S::e.demieri@babylonufsd.com::e356b9cd-6eaa-4906-a328-3f4ee867d573" providerId="AD" clId="Web-{DB4EF5DD-8556-4AD3-B514-9019395CBAAE}"/>
    <pc:docChg chg="modSld">
      <pc:chgData name="Emily Demieri" userId="S::e.demieri@babylonufsd.com::e356b9cd-6eaa-4906-a328-3f4ee867d573" providerId="AD" clId="Web-{DB4EF5DD-8556-4AD3-B514-9019395CBAAE}" dt="2018-05-09T18:15:38.512" v="10" actId="1076"/>
      <pc:docMkLst>
        <pc:docMk/>
      </pc:docMkLst>
      <pc:sldChg chg="modSp">
        <pc:chgData name="Emily Demieri" userId="S::e.demieri@babylonufsd.com::e356b9cd-6eaa-4906-a328-3f4ee867d573" providerId="AD" clId="Web-{DB4EF5DD-8556-4AD3-B514-9019395CBAAE}" dt="2018-05-09T18:15:38.512" v="10" actId="1076"/>
        <pc:sldMkLst>
          <pc:docMk/>
          <pc:sldMk cId="0" sldId="256"/>
        </pc:sldMkLst>
        <pc:spChg chg="mod">
          <ac:chgData name="Emily Demieri" userId="S::e.demieri@babylonufsd.com::e356b9cd-6eaa-4906-a328-3f4ee867d573" providerId="AD" clId="Web-{DB4EF5DD-8556-4AD3-B514-9019395CBAAE}" dt="2018-05-09T18:14:12.683" v="6" actId="1076"/>
          <ac:spMkLst>
            <pc:docMk/>
            <pc:sldMk cId="0" sldId="256"/>
            <ac:spMk id="57" creationId="{00000000-0000-0000-0000-000000000000}"/>
          </ac:spMkLst>
        </pc:spChg>
        <pc:spChg chg="mod">
          <ac:chgData name="Emily Demieri" userId="S::e.demieri@babylonufsd.com::e356b9cd-6eaa-4906-a328-3f4ee867d573" providerId="AD" clId="Web-{DB4EF5DD-8556-4AD3-B514-9019395CBAAE}" dt="2018-05-09T18:13:47.419" v="5" actId="1076"/>
          <ac:spMkLst>
            <pc:docMk/>
            <pc:sldMk cId="0" sldId="256"/>
            <ac:spMk id="58" creationId="{00000000-0000-0000-0000-000000000000}"/>
          </ac:spMkLst>
        </pc:spChg>
        <pc:spChg chg="mod">
          <ac:chgData name="Emily Demieri" userId="S::e.demieri@babylonufsd.com::e356b9cd-6eaa-4906-a328-3f4ee867d573" providerId="AD" clId="Web-{DB4EF5DD-8556-4AD3-B514-9019395CBAAE}" dt="2018-05-09T18:13:35.991" v="4" actId="1076"/>
          <ac:spMkLst>
            <pc:docMk/>
            <pc:sldMk cId="0" sldId="256"/>
            <ac:spMk id="59" creationId="{00000000-0000-0000-0000-000000000000}"/>
          </ac:spMkLst>
        </pc:spChg>
        <pc:spChg chg="mod">
          <ac:chgData name="Emily Demieri" userId="S::e.demieri@babylonufsd.com::e356b9cd-6eaa-4906-a328-3f4ee867d573" providerId="AD" clId="Web-{DB4EF5DD-8556-4AD3-B514-9019395CBAAE}" dt="2018-05-09T18:15:38.512" v="10" actId="1076"/>
          <ac:spMkLst>
            <pc:docMk/>
            <pc:sldMk cId="0" sldId="256"/>
            <ac:spMk id="61" creationId="{00000000-0000-0000-0000-000000000000}"/>
          </ac:spMkLst>
        </pc:spChg>
        <pc:spChg chg="mod">
          <ac:chgData name="Emily Demieri" userId="S::e.demieri@babylonufsd.com::e356b9cd-6eaa-4906-a328-3f4ee867d573" providerId="AD" clId="Web-{DB4EF5DD-8556-4AD3-B514-9019395CBAAE}" dt="2018-05-09T18:15:23.097" v="9" actId="1076"/>
          <ac:spMkLst>
            <pc:docMk/>
            <pc:sldMk cId="0" sldId="256"/>
            <ac:spMk id="67" creationId="{00000000-0000-0000-0000-000000000000}"/>
          </ac:spMkLst>
        </pc:spChg>
        <pc:spChg chg="mod">
          <ac:chgData name="Emily Demieri" userId="S::e.demieri@babylonufsd.com::e356b9cd-6eaa-4906-a328-3f4ee867d573" providerId="AD" clId="Web-{DB4EF5DD-8556-4AD3-B514-9019395CBAAE}" dt="2018-05-09T18:14:47.562" v="7" actId="1076"/>
          <ac:spMkLst>
            <pc:docMk/>
            <pc:sldMk cId="0" sldId="256"/>
            <ac:spMk id="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556"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0" y="3176853"/>
            <a:ext cx="30674100" cy="8757900"/>
          </a:xfrm>
          <a:prstGeom prst="rect">
            <a:avLst/>
          </a:prstGeom>
        </p:spPr>
        <p:txBody>
          <a:bodyPr spcFirstLastPara="1" wrap="square" lIns="349450" tIns="349450" rIns="349450" bIns="349450" anchor="b" anchorCtr="0"/>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a:endParaRPr/>
          </a:p>
        </p:txBody>
      </p:sp>
      <p:sp>
        <p:nvSpPr>
          <p:cNvPr id="11" name="Shape 11"/>
          <p:cNvSpPr txBox="1">
            <a:spLocks noGrp="1"/>
          </p:cNvSpPr>
          <p:nvPr>
            <p:ph type="subTitle" idx="1"/>
          </p:nvPr>
        </p:nvSpPr>
        <p:spPr>
          <a:xfrm>
            <a:off x="1122120" y="12092267"/>
            <a:ext cx="30674100" cy="3381900"/>
          </a:xfrm>
          <a:prstGeom prst="rect">
            <a:avLst/>
          </a:prstGeom>
        </p:spPr>
        <p:txBody>
          <a:bodyPr spcFirstLastPara="1" wrap="square" lIns="349450" tIns="349450" rIns="349450" bIns="349450" anchor="t" anchorCtr="0"/>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a:endParaRPr/>
          </a:p>
        </p:txBody>
      </p:sp>
      <p:sp>
        <p:nvSpPr>
          <p:cNvPr id="12" name="Shape 12"/>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122120" y="4719467"/>
            <a:ext cx="30674100" cy="8377500"/>
          </a:xfrm>
          <a:prstGeom prst="rect">
            <a:avLst/>
          </a:prstGeom>
        </p:spPr>
        <p:txBody>
          <a:bodyPr spcFirstLastPara="1" wrap="square" lIns="349450" tIns="349450" rIns="349450" bIns="349450" anchor="b" anchorCtr="0"/>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endParaRPr/>
          </a:p>
        </p:txBody>
      </p:sp>
      <p:sp>
        <p:nvSpPr>
          <p:cNvPr id="46" name="Shape 46"/>
          <p:cNvSpPr txBox="1">
            <a:spLocks noGrp="1"/>
          </p:cNvSpPr>
          <p:nvPr>
            <p:ph type="body" idx="1"/>
          </p:nvPr>
        </p:nvSpPr>
        <p:spPr>
          <a:xfrm>
            <a:off x="1122120" y="13449493"/>
            <a:ext cx="30674100" cy="5550000"/>
          </a:xfrm>
          <a:prstGeom prst="rect">
            <a:avLst/>
          </a:prstGeom>
        </p:spPr>
        <p:txBody>
          <a:bodyPr spcFirstLastPara="1" wrap="square" lIns="349450" tIns="349450" rIns="349450" bIns="349450" anchor="t" anchorCtr="0"/>
          <a:lstStyle>
            <a:lvl1pPr marL="457200" lvl="0" indent="-666750" algn="ctr">
              <a:spcBef>
                <a:spcPts val="0"/>
              </a:spcBef>
              <a:spcAft>
                <a:spcPts val="0"/>
              </a:spcAft>
              <a:buSzPts val="6900"/>
              <a:buChar char="●"/>
              <a:defRPr/>
            </a:lvl1pPr>
            <a:lvl2pPr marL="914400" lvl="1" indent="-571500" algn="ctr">
              <a:spcBef>
                <a:spcPts val="6100"/>
              </a:spcBef>
              <a:spcAft>
                <a:spcPts val="0"/>
              </a:spcAft>
              <a:buSzPts val="5400"/>
              <a:buChar char="○"/>
              <a:defRPr/>
            </a:lvl2pPr>
            <a:lvl3pPr marL="1371600" lvl="2" indent="-571500" algn="ctr">
              <a:spcBef>
                <a:spcPts val="6100"/>
              </a:spcBef>
              <a:spcAft>
                <a:spcPts val="0"/>
              </a:spcAft>
              <a:buSzPts val="5400"/>
              <a:buChar char="■"/>
              <a:defRPr/>
            </a:lvl3pPr>
            <a:lvl4pPr marL="1828800" lvl="3" indent="-571500" algn="ctr">
              <a:spcBef>
                <a:spcPts val="6100"/>
              </a:spcBef>
              <a:spcAft>
                <a:spcPts val="0"/>
              </a:spcAft>
              <a:buSzPts val="5400"/>
              <a:buChar char="●"/>
              <a:defRPr/>
            </a:lvl4pPr>
            <a:lvl5pPr marL="2286000" lvl="4" indent="-571500" algn="ctr">
              <a:spcBef>
                <a:spcPts val="6100"/>
              </a:spcBef>
              <a:spcAft>
                <a:spcPts val="0"/>
              </a:spcAft>
              <a:buSzPts val="5400"/>
              <a:buChar char="○"/>
              <a:defRPr/>
            </a:lvl5pPr>
            <a:lvl6pPr marL="2743200" lvl="5" indent="-571500" algn="ctr">
              <a:spcBef>
                <a:spcPts val="6100"/>
              </a:spcBef>
              <a:spcAft>
                <a:spcPts val="0"/>
              </a:spcAft>
              <a:buSzPts val="5400"/>
              <a:buChar char="■"/>
              <a:defRPr/>
            </a:lvl6pPr>
            <a:lvl7pPr marL="3200400" lvl="6" indent="-571500" algn="ctr">
              <a:spcBef>
                <a:spcPts val="6100"/>
              </a:spcBef>
              <a:spcAft>
                <a:spcPts val="0"/>
              </a:spcAft>
              <a:buSzPts val="5400"/>
              <a:buChar char="●"/>
              <a:defRPr/>
            </a:lvl7pPr>
            <a:lvl8pPr marL="3657600" lvl="7" indent="-571500" algn="ctr">
              <a:spcBef>
                <a:spcPts val="6100"/>
              </a:spcBef>
              <a:spcAft>
                <a:spcPts val="0"/>
              </a:spcAft>
              <a:buSzPts val="5400"/>
              <a:buChar char="○"/>
              <a:defRPr/>
            </a:lvl8pPr>
            <a:lvl9pPr marL="4114800" lvl="8" indent="-571500" algn="ctr">
              <a:spcBef>
                <a:spcPts val="6100"/>
              </a:spcBef>
              <a:spcAft>
                <a:spcPts val="6100"/>
              </a:spcAft>
              <a:buSzPts val="5400"/>
              <a:buChar char="■"/>
              <a:defRPr/>
            </a:lvl9pPr>
          </a:lstStyle>
          <a:p>
            <a:endParaRPr/>
          </a:p>
        </p:txBody>
      </p:sp>
      <p:sp>
        <p:nvSpPr>
          <p:cNvPr id="47" name="Shape 47"/>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0" y="9176960"/>
            <a:ext cx="30674100" cy="3591600"/>
          </a:xfrm>
          <a:prstGeom prst="rect">
            <a:avLst/>
          </a:prstGeom>
        </p:spPr>
        <p:txBody>
          <a:bodyPr spcFirstLastPara="1" wrap="square" lIns="349450" tIns="349450" rIns="349450" bIns="349450" anchor="ctr" anchorCtr="0"/>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a:endParaRPr/>
          </a:p>
        </p:txBody>
      </p:sp>
      <p:sp>
        <p:nvSpPr>
          <p:cNvPr id="15" name="Shape 15"/>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18" name="Shape 18"/>
          <p:cNvSpPr txBox="1">
            <a:spLocks noGrp="1"/>
          </p:cNvSpPr>
          <p:nvPr>
            <p:ph type="body" idx="1"/>
          </p:nvPr>
        </p:nvSpPr>
        <p:spPr>
          <a:xfrm>
            <a:off x="1122120" y="4917227"/>
            <a:ext cx="30674100" cy="14576700"/>
          </a:xfrm>
          <a:prstGeom prst="rect">
            <a:avLst/>
          </a:prstGeom>
        </p:spPr>
        <p:txBody>
          <a:bodyPr spcFirstLastPara="1" wrap="square" lIns="349450" tIns="349450" rIns="349450" bIns="349450" anchor="t" anchorCtr="0"/>
          <a:lstStyle>
            <a:lvl1pPr marL="457200" lvl="0" indent="-666750">
              <a:spcBef>
                <a:spcPts val="0"/>
              </a:spcBef>
              <a:spcAft>
                <a:spcPts val="0"/>
              </a:spcAft>
              <a:buSzPts val="6900"/>
              <a:buChar char="●"/>
              <a:defRPr/>
            </a:lvl1pPr>
            <a:lvl2pPr marL="914400" lvl="1" indent="-571500">
              <a:spcBef>
                <a:spcPts val="6100"/>
              </a:spcBef>
              <a:spcAft>
                <a:spcPts val="0"/>
              </a:spcAft>
              <a:buSzPts val="5400"/>
              <a:buChar char="○"/>
              <a:defRPr/>
            </a:lvl2pPr>
            <a:lvl3pPr marL="1371600" lvl="2" indent="-571500">
              <a:spcBef>
                <a:spcPts val="6100"/>
              </a:spcBef>
              <a:spcAft>
                <a:spcPts val="0"/>
              </a:spcAft>
              <a:buSzPts val="5400"/>
              <a:buChar char="■"/>
              <a:defRPr/>
            </a:lvl3pPr>
            <a:lvl4pPr marL="1828800" lvl="3" indent="-571500">
              <a:spcBef>
                <a:spcPts val="6100"/>
              </a:spcBef>
              <a:spcAft>
                <a:spcPts val="0"/>
              </a:spcAft>
              <a:buSzPts val="5400"/>
              <a:buChar char="●"/>
              <a:defRPr/>
            </a:lvl4pPr>
            <a:lvl5pPr marL="2286000" lvl="4" indent="-571500">
              <a:spcBef>
                <a:spcPts val="6100"/>
              </a:spcBef>
              <a:spcAft>
                <a:spcPts val="0"/>
              </a:spcAft>
              <a:buSzPts val="5400"/>
              <a:buChar char="○"/>
              <a:defRPr/>
            </a:lvl5pPr>
            <a:lvl6pPr marL="2743200" lvl="5" indent="-571500">
              <a:spcBef>
                <a:spcPts val="6100"/>
              </a:spcBef>
              <a:spcAft>
                <a:spcPts val="0"/>
              </a:spcAft>
              <a:buSzPts val="5400"/>
              <a:buChar char="■"/>
              <a:defRPr/>
            </a:lvl6pPr>
            <a:lvl7pPr marL="3200400" lvl="6" indent="-571500">
              <a:spcBef>
                <a:spcPts val="6100"/>
              </a:spcBef>
              <a:spcAft>
                <a:spcPts val="0"/>
              </a:spcAft>
              <a:buSzPts val="5400"/>
              <a:buChar char="●"/>
              <a:defRPr/>
            </a:lvl7pPr>
            <a:lvl8pPr marL="3657600" lvl="7" indent="-571500">
              <a:spcBef>
                <a:spcPts val="6100"/>
              </a:spcBef>
              <a:spcAft>
                <a:spcPts val="0"/>
              </a:spcAft>
              <a:buSzPts val="5400"/>
              <a:buChar char="○"/>
              <a:defRPr/>
            </a:lvl8pPr>
            <a:lvl9pPr marL="4114800" lvl="8" indent="-571500">
              <a:spcBef>
                <a:spcPts val="6100"/>
              </a:spcBef>
              <a:spcAft>
                <a:spcPts val="6100"/>
              </a:spcAft>
              <a:buSzPts val="5400"/>
              <a:buChar char="■"/>
              <a:defRPr/>
            </a:lvl9pPr>
          </a:lstStyle>
          <a:p>
            <a:endParaRPr/>
          </a:p>
        </p:txBody>
      </p:sp>
      <p:sp>
        <p:nvSpPr>
          <p:cNvPr id="19" name="Shape 19"/>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2" name="Shape 22"/>
          <p:cNvSpPr txBox="1">
            <a:spLocks noGrp="1"/>
          </p:cNvSpPr>
          <p:nvPr>
            <p:ph type="body" idx="1"/>
          </p:nvPr>
        </p:nvSpPr>
        <p:spPr>
          <a:xfrm>
            <a:off x="1122120" y="4917227"/>
            <a:ext cx="14399700" cy="14576700"/>
          </a:xfrm>
          <a:prstGeom prst="rect">
            <a:avLst/>
          </a:prstGeom>
        </p:spPr>
        <p:txBody>
          <a:bodyPr spcFirstLastPara="1" wrap="square" lIns="349450" tIns="349450" rIns="349450" bIns="349450" anchor="t" anchorCtr="0"/>
          <a:lstStyle>
            <a:lvl1pPr marL="457200" lvl="0" indent="-571500">
              <a:spcBef>
                <a:spcPts val="0"/>
              </a:spcBef>
              <a:spcAft>
                <a:spcPts val="0"/>
              </a:spcAft>
              <a:buSzPts val="5400"/>
              <a:buChar char="●"/>
              <a:defRPr sz="5400"/>
            </a:lvl1pPr>
            <a:lvl2pPr marL="914400" lvl="1" indent="-520700">
              <a:spcBef>
                <a:spcPts val="6100"/>
              </a:spcBef>
              <a:spcAft>
                <a:spcPts val="0"/>
              </a:spcAft>
              <a:buSzPts val="4600"/>
              <a:buChar char="○"/>
              <a:defRPr sz="4600"/>
            </a:lvl2pPr>
            <a:lvl3pPr marL="1371600" lvl="2" indent="-520700">
              <a:spcBef>
                <a:spcPts val="6100"/>
              </a:spcBef>
              <a:spcAft>
                <a:spcPts val="0"/>
              </a:spcAft>
              <a:buSzPts val="4600"/>
              <a:buChar char="■"/>
              <a:defRPr sz="4600"/>
            </a:lvl3pPr>
            <a:lvl4pPr marL="1828800" lvl="3" indent="-520700">
              <a:spcBef>
                <a:spcPts val="6100"/>
              </a:spcBef>
              <a:spcAft>
                <a:spcPts val="0"/>
              </a:spcAft>
              <a:buSzPts val="4600"/>
              <a:buChar char="●"/>
              <a:defRPr sz="4600"/>
            </a:lvl4pPr>
            <a:lvl5pPr marL="2286000" lvl="4" indent="-520700">
              <a:spcBef>
                <a:spcPts val="6100"/>
              </a:spcBef>
              <a:spcAft>
                <a:spcPts val="0"/>
              </a:spcAft>
              <a:buSzPts val="4600"/>
              <a:buChar char="○"/>
              <a:defRPr sz="4600"/>
            </a:lvl5pPr>
            <a:lvl6pPr marL="2743200" lvl="5" indent="-520700">
              <a:spcBef>
                <a:spcPts val="6100"/>
              </a:spcBef>
              <a:spcAft>
                <a:spcPts val="0"/>
              </a:spcAft>
              <a:buSzPts val="4600"/>
              <a:buChar char="■"/>
              <a:defRPr sz="4600"/>
            </a:lvl6pPr>
            <a:lvl7pPr marL="3200400" lvl="6" indent="-520700">
              <a:spcBef>
                <a:spcPts val="6100"/>
              </a:spcBef>
              <a:spcAft>
                <a:spcPts val="0"/>
              </a:spcAft>
              <a:buSzPts val="4600"/>
              <a:buChar char="●"/>
              <a:defRPr sz="4600"/>
            </a:lvl7pPr>
            <a:lvl8pPr marL="3657600" lvl="7" indent="-520700">
              <a:spcBef>
                <a:spcPts val="6100"/>
              </a:spcBef>
              <a:spcAft>
                <a:spcPts val="0"/>
              </a:spcAft>
              <a:buSzPts val="4600"/>
              <a:buChar char="○"/>
              <a:defRPr sz="4600"/>
            </a:lvl8pPr>
            <a:lvl9pPr marL="4114800" lvl="8" indent="-520700">
              <a:spcBef>
                <a:spcPts val="6100"/>
              </a:spcBef>
              <a:spcAft>
                <a:spcPts val="6100"/>
              </a:spcAft>
              <a:buSzPts val="4600"/>
              <a:buChar char="■"/>
              <a:defRPr sz="4600"/>
            </a:lvl9pPr>
          </a:lstStyle>
          <a:p>
            <a:endParaRPr/>
          </a:p>
        </p:txBody>
      </p:sp>
      <p:sp>
        <p:nvSpPr>
          <p:cNvPr id="23" name="Shape 23"/>
          <p:cNvSpPr txBox="1">
            <a:spLocks noGrp="1"/>
          </p:cNvSpPr>
          <p:nvPr>
            <p:ph type="body" idx="2"/>
          </p:nvPr>
        </p:nvSpPr>
        <p:spPr>
          <a:xfrm>
            <a:off x="17396640" y="4917227"/>
            <a:ext cx="14399700" cy="14576700"/>
          </a:xfrm>
          <a:prstGeom prst="rect">
            <a:avLst/>
          </a:prstGeom>
        </p:spPr>
        <p:txBody>
          <a:bodyPr spcFirstLastPara="1" wrap="square" lIns="349450" tIns="349450" rIns="349450" bIns="349450" anchor="t" anchorCtr="0"/>
          <a:lstStyle>
            <a:lvl1pPr marL="457200" lvl="0" indent="-571500">
              <a:spcBef>
                <a:spcPts val="0"/>
              </a:spcBef>
              <a:spcAft>
                <a:spcPts val="0"/>
              </a:spcAft>
              <a:buSzPts val="5400"/>
              <a:buChar char="●"/>
              <a:defRPr sz="5400"/>
            </a:lvl1pPr>
            <a:lvl2pPr marL="914400" lvl="1" indent="-520700">
              <a:spcBef>
                <a:spcPts val="6100"/>
              </a:spcBef>
              <a:spcAft>
                <a:spcPts val="0"/>
              </a:spcAft>
              <a:buSzPts val="4600"/>
              <a:buChar char="○"/>
              <a:defRPr sz="4600"/>
            </a:lvl2pPr>
            <a:lvl3pPr marL="1371600" lvl="2" indent="-520700">
              <a:spcBef>
                <a:spcPts val="6100"/>
              </a:spcBef>
              <a:spcAft>
                <a:spcPts val="0"/>
              </a:spcAft>
              <a:buSzPts val="4600"/>
              <a:buChar char="■"/>
              <a:defRPr sz="4600"/>
            </a:lvl3pPr>
            <a:lvl4pPr marL="1828800" lvl="3" indent="-520700">
              <a:spcBef>
                <a:spcPts val="6100"/>
              </a:spcBef>
              <a:spcAft>
                <a:spcPts val="0"/>
              </a:spcAft>
              <a:buSzPts val="4600"/>
              <a:buChar char="●"/>
              <a:defRPr sz="4600"/>
            </a:lvl4pPr>
            <a:lvl5pPr marL="2286000" lvl="4" indent="-520700">
              <a:spcBef>
                <a:spcPts val="6100"/>
              </a:spcBef>
              <a:spcAft>
                <a:spcPts val="0"/>
              </a:spcAft>
              <a:buSzPts val="4600"/>
              <a:buChar char="○"/>
              <a:defRPr sz="4600"/>
            </a:lvl5pPr>
            <a:lvl6pPr marL="2743200" lvl="5" indent="-520700">
              <a:spcBef>
                <a:spcPts val="6100"/>
              </a:spcBef>
              <a:spcAft>
                <a:spcPts val="0"/>
              </a:spcAft>
              <a:buSzPts val="4600"/>
              <a:buChar char="■"/>
              <a:defRPr sz="4600"/>
            </a:lvl6pPr>
            <a:lvl7pPr marL="3200400" lvl="6" indent="-520700">
              <a:spcBef>
                <a:spcPts val="6100"/>
              </a:spcBef>
              <a:spcAft>
                <a:spcPts val="0"/>
              </a:spcAft>
              <a:buSzPts val="4600"/>
              <a:buChar char="●"/>
              <a:defRPr sz="4600"/>
            </a:lvl7pPr>
            <a:lvl8pPr marL="3657600" lvl="7" indent="-520700">
              <a:spcBef>
                <a:spcPts val="6100"/>
              </a:spcBef>
              <a:spcAft>
                <a:spcPts val="0"/>
              </a:spcAft>
              <a:buSzPts val="4600"/>
              <a:buChar char="○"/>
              <a:defRPr sz="4600"/>
            </a:lvl8pPr>
            <a:lvl9pPr marL="4114800" lvl="8" indent="-520700">
              <a:spcBef>
                <a:spcPts val="6100"/>
              </a:spcBef>
              <a:spcAft>
                <a:spcPts val="6100"/>
              </a:spcAft>
              <a:buSzPts val="4600"/>
              <a:buChar char="■"/>
              <a:defRPr sz="4600"/>
            </a:lvl9pPr>
          </a:lstStyle>
          <a:p>
            <a:endParaRPr/>
          </a:p>
        </p:txBody>
      </p:sp>
      <p:sp>
        <p:nvSpPr>
          <p:cNvPr id="24" name="Shape 24"/>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7" name="Shape 27"/>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20" y="2370560"/>
            <a:ext cx="10108800" cy="3224400"/>
          </a:xfrm>
          <a:prstGeom prst="rect">
            <a:avLst/>
          </a:prstGeom>
        </p:spPr>
        <p:txBody>
          <a:bodyPr spcFirstLastPara="1" wrap="square" lIns="349450" tIns="349450" rIns="349450" bIns="349450" anchor="b" anchorCtr="0"/>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a:endParaRPr/>
          </a:p>
        </p:txBody>
      </p:sp>
      <p:sp>
        <p:nvSpPr>
          <p:cNvPr id="30" name="Shape 30"/>
          <p:cNvSpPr txBox="1">
            <a:spLocks noGrp="1"/>
          </p:cNvSpPr>
          <p:nvPr>
            <p:ph type="body" idx="1"/>
          </p:nvPr>
        </p:nvSpPr>
        <p:spPr>
          <a:xfrm>
            <a:off x="1122120" y="5928960"/>
            <a:ext cx="10108800" cy="13565400"/>
          </a:xfrm>
          <a:prstGeom prst="rect">
            <a:avLst/>
          </a:prstGeom>
        </p:spPr>
        <p:txBody>
          <a:bodyPr spcFirstLastPara="1" wrap="square" lIns="349450" tIns="349450" rIns="349450" bIns="349450" anchor="t" anchorCtr="0"/>
          <a:lstStyle>
            <a:lvl1pPr marL="457200" lvl="0" indent="-520700">
              <a:spcBef>
                <a:spcPts val="0"/>
              </a:spcBef>
              <a:spcAft>
                <a:spcPts val="0"/>
              </a:spcAft>
              <a:buSzPts val="4600"/>
              <a:buChar char="●"/>
              <a:defRPr sz="4600"/>
            </a:lvl1pPr>
            <a:lvl2pPr marL="914400" lvl="1" indent="-520700">
              <a:spcBef>
                <a:spcPts val="6100"/>
              </a:spcBef>
              <a:spcAft>
                <a:spcPts val="0"/>
              </a:spcAft>
              <a:buSzPts val="4600"/>
              <a:buChar char="○"/>
              <a:defRPr sz="4600"/>
            </a:lvl2pPr>
            <a:lvl3pPr marL="1371600" lvl="2" indent="-520700">
              <a:spcBef>
                <a:spcPts val="6100"/>
              </a:spcBef>
              <a:spcAft>
                <a:spcPts val="0"/>
              </a:spcAft>
              <a:buSzPts val="4600"/>
              <a:buChar char="■"/>
              <a:defRPr sz="4600"/>
            </a:lvl3pPr>
            <a:lvl4pPr marL="1828800" lvl="3" indent="-520700">
              <a:spcBef>
                <a:spcPts val="6100"/>
              </a:spcBef>
              <a:spcAft>
                <a:spcPts val="0"/>
              </a:spcAft>
              <a:buSzPts val="4600"/>
              <a:buChar char="●"/>
              <a:defRPr sz="4600"/>
            </a:lvl4pPr>
            <a:lvl5pPr marL="2286000" lvl="4" indent="-520700">
              <a:spcBef>
                <a:spcPts val="6100"/>
              </a:spcBef>
              <a:spcAft>
                <a:spcPts val="0"/>
              </a:spcAft>
              <a:buSzPts val="4600"/>
              <a:buChar char="○"/>
              <a:defRPr sz="4600"/>
            </a:lvl5pPr>
            <a:lvl6pPr marL="2743200" lvl="5" indent="-520700">
              <a:spcBef>
                <a:spcPts val="6100"/>
              </a:spcBef>
              <a:spcAft>
                <a:spcPts val="0"/>
              </a:spcAft>
              <a:buSzPts val="4600"/>
              <a:buChar char="■"/>
              <a:defRPr sz="4600"/>
            </a:lvl6pPr>
            <a:lvl7pPr marL="3200400" lvl="6" indent="-520700">
              <a:spcBef>
                <a:spcPts val="6100"/>
              </a:spcBef>
              <a:spcAft>
                <a:spcPts val="0"/>
              </a:spcAft>
              <a:buSzPts val="4600"/>
              <a:buChar char="●"/>
              <a:defRPr sz="4600"/>
            </a:lvl7pPr>
            <a:lvl8pPr marL="3657600" lvl="7" indent="-520700">
              <a:spcBef>
                <a:spcPts val="6100"/>
              </a:spcBef>
              <a:spcAft>
                <a:spcPts val="0"/>
              </a:spcAft>
              <a:buSzPts val="4600"/>
              <a:buChar char="○"/>
              <a:defRPr sz="4600"/>
            </a:lvl8pPr>
            <a:lvl9pPr marL="4114800" lvl="8" indent="-520700">
              <a:spcBef>
                <a:spcPts val="6100"/>
              </a:spcBef>
              <a:spcAft>
                <a:spcPts val="6100"/>
              </a:spcAft>
              <a:buSzPts val="4600"/>
              <a:buChar char="■"/>
              <a:defRPr sz="4600"/>
            </a:lvl9pPr>
          </a:lstStyle>
          <a:p>
            <a:endParaRPr/>
          </a:p>
        </p:txBody>
      </p:sp>
      <p:sp>
        <p:nvSpPr>
          <p:cNvPr id="31" name="Shape 31"/>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40"/>
            <a:ext cx="22924200" cy="17454000"/>
          </a:xfrm>
          <a:prstGeom prst="rect">
            <a:avLst/>
          </a:prstGeom>
        </p:spPr>
        <p:txBody>
          <a:bodyPr spcFirstLastPara="1" wrap="square" lIns="349450" tIns="349450" rIns="349450" bIns="349450" anchor="ctr" anchorCtr="0"/>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a:endParaRPr/>
          </a:p>
        </p:txBody>
      </p:sp>
      <p:sp>
        <p:nvSpPr>
          <p:cNvPr id="34" name="Shape 34"/>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6459200" y="-533"/>
            <a:ext cx="16459200" cy="21945600"/>
          </a:xfrm>
          <a:prstGeom prst="rect">
            <a:avLst/>
          </a:prstGeom>
          <a:solidFill>
            <a:schemeClr val="lt2"/>
          </a:solidFill>
          <a:ln>
            <a:noFill/>
          </a:ln>
        </p:spPr>
        <p:txBody>
          <a:bodyPr spcFirstLastPara="1" wrap="square" lIns="349450" tIns="349450" rIns="349450" bIns="349450"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955800" y="5261547"/>
            <a:ext cx="14562600" cy="6324600"/>
          </a:xfrm>
          <a:prstGeom prst="rect">
            <a:avLst/>
          </a:prstGeom>
        </p:spPr>
        <p:txBody>
          <a:bodyPr spcFirstLastPara="1" wrap="square" lIns="349450" tIns="349450" rIns="349450" bIns="349450" anchor="b" anchorCtr="0"/>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a:endParaRPr/>
          </a:p>
        </p:txBody>
      </p:sp>
      <p:sp>
        <p:nvSpPr>
          <p:cNvPr id="38" name="Shape 38"/>
          <p:cNvSpPr txBox="1">
            <a:spLocks noGrp="1"/>
          </p:cNvSpPr>
          <p:nvPr>
            <p:ph type="subTitle" idx="1"/>
          </p:nvPr>
        </p:nvSpPr>
        <p:spPr>
          <a:xfrm>
            <a:off x="955800" y="11959787"/>
            <a:ext cx="14562600" cy="5269800"/>
          </a:xfrm>
          <a:prstGeom prst="rect">
            <a:avLst/>
          </a:prstGeom>
        </p:spPr>
        <p:txBody>
          <a:bodyPr spcFirstLastPara="1" wrap="square" lIns="349450" tIns="349450" rIns="349450" bIns="349450" anchor="t" anchorCtr="0"/>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39" name="Shape 39"/>
          <p:cNvSpPr txBox="1">
            <a:spLocks noGrp="1"/>
          </p:cNvSpPr>
          <p:nvPr>
            <p:ph type="body" idx="2"/>
          </p:nvPr>
        </p:nvSpPr>
        <p:spPr>
          <a:xfrm>
            <a:off x="17782200" y="3089387"/>
            <a:ext cx="13813200" cy="15765900"/>
          </a:xfrm>
          <a:prstGeom prst="rect">
            <a:avLst/>
          </a:prstGeom>
        </p:spPr>
        <p:txBody>
          <a:bodyPr spcFirstLastPara="1" wrap="square" lIns="349450" tIns="349450" rIns="349450" bIns="349450" anchor="ctr" anchorCtr="0"/>
          <a:lstStyle>
            <a:lvl1pPr marL="457200" lvl="0" indent="-666750">
              <a:spcBef>
                <a:spcPts val="0"/>
              </a:spcBef>
              <a:spcAft>
                <a:spcPts val="0"/>
              </a:spcAft>
              <a:buSzPts val="6900"/>
              <a:buChar char="●"/>
              <a:defRPr/>
            </a:lvl1pPr>
            <a:lvl2pPr marL="914400" lvl="1" indent="-571500">
              <a:spcBef>
                <a:spcPts val="6100"/>
              </a:spcBef>
              <a:spcAft>
                <a:spcPts val="0"/>
              </a:spcAft>
              <a:buSzPts val="5400"/>
              <a:buChar char="○"/>
              <a:defRPr/>
            </a:lvl2pPr>
            <a:lvl3pPr marL="1371600" lvl="2" indent="-571500">
              <a:spcBef>
                <a:spcPts val="6100"/>
              </a:spcBef>
              <a:spcAft>
                <a:spcPts val="0"/>
              </a:spcAft>
              <a:buSzPts val="5400"/>
              <a:buChar char="■"/>
              <a:defRPr/>
            </a:lvl3pPr>
            <a:lvl4pPr marL="1828800" lvl="3" indent="-571500">
              <a:spcBef>
                <a:spcPts val="6100"/>
              </a:spcBef>
              <a:spcAft>
                <a:spcPts val="0"/>
              </a:spcAft>
              <a:buSzPts val="5400"/>
              <a:buChar char="●"/>
              <a:defRPr/>
            </a:lvl4pPr>
            <a:lvl5pPr marL="2286000" lvl="4" indent="-571500">
              <a:spcBef>
                <a:spcPts val="6100"/>
              </a:spcBef>
              <a:spcAft>
                <a:spcPts val="0"/>
              </a:spcAft>
              <a:buSzPts val="5400"/>
              <a:buChar char="○"/>
              <a:defRPr/>
            </a:lvl5pPr>
            <a:lvl6pPr marL="2743200" lvl="5" indent="-571500">
              <a:spcBef>
                <a:spcPts val="6100"/>
              </a:spcBef>
              <a:spcAft>
                <a:spcPts val="0"/>
              </a:spcAft>
              <a:buSzPts val="5400"/>
              <a:buChar char="■"/>
              <a:defRPr/>
            </a:lvl6pPr>
            <a:lvl7pPr marL="3200400" lvl="6" indent="-571500">
              <a:spcBef>
                <a:spcPts val="6100"/>
              </a:spcBef>
              <a:spcAft>
                <a:spcPts val="0"/>
              </a:spcAft>
              <a:buSzPts val="5400"/>
              <a:buChar char="●"/>
              <a:defRPr/>
            </a:lvl7pPr>
            <a:lvl8pPr marL="3657600" lvl="7" indent="-571500">
              <a:spcBef>
                <a:spcPts val="6100"/>
              </a:spcBef>
              <a:spcAft>
                <a:spcPts val="0"/>
              </a:spcAft>
              <a:buSzPts val="5400"/>
              <a:buChar char="○"/>
              <a:defRPr/>
            </a:lvl8pPr>
            <a:lvl9pPr marL="4114800" lvl="8" indent="-571500">
              <a:spcBef>
                <a:spcPts val="6100"/>
              </a:spcBef>
              <a:spcAft>
                <a:spcPts val="6100"/>
              </a:spcAft>
              <a:buSzPts val="5400"/>
              <a:buChar char="■"/>
              <a:defRPr/>
            </a:lvl9pPr>
          </a:lstStyle>
          <a:p>
            <a:endParaRPr/>
          </a:p>
        </p:txBody>
      </p:sp>
      <p:sp>
        <p:nvSpPr>
          <p:cNvPr id="40" name="Shape 40"/>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20" y="18050453"/>
            <a:ext cx="21595800" cy="2581800"/>
          </a:xfrm>
          <a:prstGeom prst="rect">
            <a:avLst/>
          </a:prstGeom>
        </p:spPr>
        <p:txBody>
          <a:bodyPr spcFirstLastPara="1" wrap="square" lIns="349450" tIns="349450" rIns="349450" bIns="349450" anchor="ctr" anchorCtr="0"/>
          <a:lstStyle>
            <a:lvl1pPr marL="457200" lvl="0" indent="-228600">
              <a:lnSpc>
                <a:spcPct val="100000"/>
              </a:lnSpc>
              <a:spcBef>
                <a:spcPts val="0"/>
              </a:spcBef>
              <a:spcAft>
                <a:spcPts val="0"/>
              </a:spcAft>
              <a:buSzPts val="6900"/>
              <a:buNone/>
              <a:defRPr/>
            </a:lvl1pPr>
          </a:lstStyle>
          <a:p>
            <a:endParaRPr/>
          </a:p>
        </p:txBody>
      </p:sp>
      <p:sp>
        <p:nvSpPr>
          <p:cNvPr id="43" name="Shape 43"/>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100" cy="2443500"/>
          </a:xfrm>
          <a:prstGeom prst="rect">
            <a:avLst/>
          </a:prstGeom>
          <a:noFill/>
          <a:ln>
            <a:noFill/>
          </a:ln>
        </p:spPr>
        <p:txBody>
          <a:bodyPr spcFirstLastPara="1" wrap="square" lIns="349450" tIns="349450" rIns="349450" bIns="349450" anchor="t" anchorCtr="0"/>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a:endParaRPr/>
          </a:p>
        </p:txBody>
      </p:sp>
      <p:sp>
        <p:nvSpPr>
          <p:cNvPr id="7" name="Shape 7"/>
          <p:cNvSpPr txBox="1">
            <a:spLocks noGrp="1"/>
          </p:cNvSpPr>
          <p:nvPr>
            <p:ph type="body" idx="1"/>
          </p:nvPr>
        </p:nvSpPr>
        <p:spPr>
          <a:xfrm>
            <a:off x="1122120" y="4917227"/>
            <a:ext cx="30674100" cy="14576700"/>
          </a:xfrm>
          <a:prstGeom prst="rect">
            <a:avLst/>
          </a:prstGeom>
          <a:noFill/>
          <a:ln>
            <a:noFill/>
          </a:ln>
        </p:spPr>
        <p:txBody>
          <a:bodyPr spcFirstLastPara="1" wrap="square" lIns="349450" tIns="349450" rIns="349450" bIns="349450" anchor="t" anchorCtr="0"/>
          <a:lstStyle>
            <a:lvl1pPr marL="457200" lvl="0" indent="-666750">
              <a:lnSpc>
                <a:spcPct val="115000"/>
              </a:lnSpc>
              <a:spcBef>
                <a:spcPts val="0"/>
              </a:spcBef>
              <a:spcAft>
                <a:spcPts val="0"/>
              </a:spcAft>
              <a:buClr>
                <a:schemeClr val="dk2"/>
              </a:buClr>
              <a:buSzPts val="6900"/>
              <a:buChar char="●"/>
              <a:defRPr sz="6900">
                <a:solidFill>
                  <a:schemeClr val="dk2"/>
                </a:solidFill>
              </a:defRPr>
            </a:lvl1pPr>
            <a:lvl2pPr marL="914400" lvl="1" indent="-571500">
              <a:lnSpc>
                <a:spcPct val="115000"/>
              </a:lnSpc>
              <a:spcBef>
                <a:spcPts val="6100"/>
              </a:spcBef>
              <a:spcAft>
                <a:spcPts val="0"/>
              </a:spcAft>
              <a:buClr>
                <a:schemeClr val="dk2"/>
              </a:buClr>
              <a:buSzPts val="5400"/>
              <a:buChar char="○"/>
              <a:defRPr sz="5400">
                <a:solidFill>
                  <a:schemeClr val="dk2"/>
                </a:solidFill>
              </a:defRPr>
            </a:lvl2pPr>
            <a:lvl3pPr marL="1371600" lvl="2" indent="-571500">
              <a:lnSpc>
                <a:spcPct val="115000"/>
              </a:lnSpc>
              <a:spcBef>
                <a:spcPts val="6100"/>
              </a:spcBef>
              <a:spcAft>
                <a:spcPts val="0"/>
              </a:spcAft>
              <a:buClr>
                <a:schemeClr val="dk2"/>
              </a:buClr>
              <a:buSzPts val="5400"/>
              <a:buChar char="■"/>
              <a:defRPr sz="5400">
                <a:solidFill>
                  <a:schemeClr val="dk2"/>
                </a:solidFill>
              </a:defRPr>
            </a:lvl3pPr>
            <a:lvl4pPr marL="1828800" lvl="3" indent="-571500">
              <a:lnSpc>
                <a:spcPct val="115000"/>
              </a:lnSpc>
              <a:spcBef>
                <a:spcPts val="6100"/>
              </a:spcBef>
              <a:spcAft>
                <a:spcPts val="0"/>
              </a:spcAft>
              <a:buClr>
                <a:schemeClr val="dk2"/>
              </a:buClr>
              <a:buSzPts val="5400"/>
              <a:buChar char="●"/>
              <a:defRPr sz="5400">
                <a:solidFill>
                  <a:schemeClr val="dk2"/>
                </a:solidFill>
              </a:defRPr>
            </a:lvl4pPr>
            <a:lvl5pPr marL="2286000" lvl="4" indent="-571500">
              <a:lnSpc>
                <a:spcPct val="115000"/>
              </a:lnSpc>
              <a:spcBef>
                <a:spcPts val="6100"/>
              </a:spcBef>
              <a:spcAft>
                <a:spcPts val="0"/>
              </a:spcAft>
              <a:buClr>
                <a:schemeClr val="dk2"/>
              </a:buClr>
              <a:buSzPts val="5400"/>
              <a:buChar char="○"/>
              <a:defRPr sz="5400">
                <a:solidFill>
                  <a:schemeClr val="dk2"/>
                </a:solidFill>
              </a:defRPr>
            </a:lvl5pPr>
            <a:lvl6pPr marL="2743200" lvl="5" indent="-571500">
              <a:lnSpc>
                <a:spcPct val="115000"/>
              </a:lnSpc>
              <a:spcBef>
                <a:spcPts val="6100"/>
              </a:spcBef>
              <a:spcAft>
                <a:spcPts val="0"/>
              </a:spcAft>
              <a:buClr>
                <a:schemeClr val="dk2"/>
              </a:buClr>
              <a:buSzPts val="5400"/>
              <a:buChar char="■"/>
              <a:defRPr sz="5400">
                <a:solidFill>
                  <a:schemeClr val="dk2"/>
                </a:solidFill>
              </a:defRPr>
            </a:lvl6pPr>
            <a:lvl7pPr marL="3200400" lvl="6" indent="-571500">
              <a:lnSpc>
                <a:spcPct val="115000"/>
              </a:lnSpc>
              <a:spcBef>
                <a:spcPts val="6100"/>
              </a:spcBef>
              <a:spcAft>
                <a:spcPts val="0"/>
              </a:spcAft>
              <a:buClr>
                <a:schemeClr val="dk2"/>
              </a:buClr>
              <a:buSzPts val="5400"/>
              <a:buChar char="●"/>
              <a:defRPr sz="5400">
                <a:solidFill>
                  <a:schemeClr val="dk2"/>
                </a:solidFill>
              </a:defRPr>
            </a:lvl7pPr>
            <a:lvl8pPr marL="3657600" lvl="7" indent="-571500">
              <a:lnSpc>
                <a:spcPct val="115000"/>
              </a:lnSpc>
              <a:spcBef>
                <a:spcPts val="6100"/>
              </a:spcBef>
              <a:spcAft>
                <a:spcPts val="0"/>
              </a:spcAft>
              <a:buClr>
                <a:schemeClr val="dk2"/>
              </a:buClr>
              <a:buSzPts val="5400"/>
              <a:buChar char="○"/>
              <a:defRPr sz="5400">
                <a:solidFill>
                  <a:schemeClr val="dk2"/>
                </a:solidFill>
              </a:defRPr>
            </a:lvl8pPr>
            <a:lvl9pPr marL="4114800" lvl="8" indent="-571500">
              <a:lnSpc>
                <a:spcPct val="115000"/>
              </a:lnSpc>
              <a:spcBef>
                <a:spcPts val="6100"/>
              </a:spcBef>
              <a:spcAft>
                <a:spcPts val="6100"/>
              </a:spcAft>
              <a:buClr>
                <a:schemeClr val="dk2"/>
              </a:buClr>
              <a:buSzPts val="5400"/>
              <a:buChar char="■"/>
              <a:defRPr sz="5400">
                <a:solidFill>
                  <a:schemeClr val="dk2"/>
                </a:solidFill>
              </a:defRPr>
            </a:lvl9pPr>
          </a:lstStyle>
          <a:p>
            <a:endParaRPr/>
          </a:p>
        </p:txBody>
      </p:sp>
      <p:sp>
        <p:nvSpPr>
          <p:cNvPr id="8" name="Shape 8"/>
          <p:cNvSpPr txBox="1">
            <a:spLocks noGrp="1"/>
          </p:cNvSpPr>
          <p:nvPr>
            <p:ph type="sldNum" idx="12"/>
          </p:nvPr>
        </p:nvSpPr>
        <p:spPr>
          <a:xfrm>
            <a:off x="30500848" y="19896392"/>
            <a:ext cx="1975200" cy="1679400"/>
          </a:xfrm>
          <a:prstGeom prst="rect">
            <a:avLst/>
          </a:prstGeom>
          <a:noFill/>
          <a:ln>
            <a:noFill/>
          </a:ln>
        </p:spPr>
        <p:txBody>
          <a:bodyPr spcFirstLastPara="1" wrap="square" lIns="349450" tIns="349450" rIns="349450" bIns="349450" anchor="ctr" anchorCtr="0">
            <a:noAutofit/>
          </a:bodyPr>
          <a:lstStyle>
            <a:lvl1pPr lvl="0" algn="r">
              <a:spcBef>
                <a:spcPts val="0"/>
              </a:spcBef>
              <a:buNone/>
              <a:defRPr sz="3800">
                <a:solidFill>
                  <a:schemeClr val="dk2"/>
                </a:solidFill>
              </a:defRPr>
            </a:lvl1pPr>
            <a:lvl2pPr lvl="1" algn="r">
              <a:spcBef>
                <a:spcPts val="0"/>
              </a:spcBef>
              <a:buNone/>
              <a:defRPr sz="3800">
                <a:solidFill>
                  <a:schemeClr val="dk2"/>
                </a:solidFill>
              </a:defRPr>
            </a:lvl2pPr>
            <a:lvl3pPr lvl="2" algn="r">
              <a:spcBef>
                <a:spcPts val="0"/>
              </a:spcBef>
              <a:buNone/>
              <a:defRPr sz="3800">
                <a:solidFill>
                  <a:schemeClr val="dk2"/>
                </a:solidFill>
              </a:defRPr>
            </a:lvl3pPr>
            <a:lvl4pPr lvl="3" algn="r">
              <a:spcBef>
                <a:spcPts val="0"/>
              </a:spcBef>
              <a:buNone/>
              <a:defRPr sz="3800">
                <a:solidFill>
                  <a:schemeClr val="dk2"/>
                </a:solidFill>
              </a:defRPr>
            </a:lvl4pPr>
            <a:lvl5pPr lvl="4" algn="r">
              <a:spcBef>
                <a:spcPts val="0"/>
              </a:spcBef>
              <a:buNone/>
              <a:defRPr sz="3800">
                <a:solidFill>
                  <a:schemeClr val="dk2"/>
                </a:solidFill>
              </a:defRPr>
            </a:lvl5pPr>
            <a:lvl6pPr lvl="5" algn="r">
              <a:spcBef>
                <a:spcPts val="0"/>
              </a:spcBef>
              <a:buNone/>
              <a:defRPr sz="3800">
                <a:solidFill>
                  <a:schemeClr val="dk2"/>
                </a:solidFill>
              </a:defRPr>
            </a:lvl6pPr>
            <a:lvl7pPr lvl="6" algn="r">
              <a:spcBef>
                <a:spcPts val="0"/>
              </a:spcBef>
              <a:buNone/>
              <a:defRPr sz="3800">
                <a:solidFill>
                  <a:schemeClr val="dk2"/>
                </a:solidFill>
              </a:defRPr>
            </a:lvl7pPr>
            <a:lvl8pPr lvl="7" algn="r">
              <a:spcBef>
                <a:spcPts val="0"/>
              </a:spcBef>
              <a:buNone/>
              <a:defRPr sz="3800">
                <a:solidFill>
                  <a:schemeClr val="dk2"/>
                </a:solidFill>
              </a:defRPr>
            </a:lvl8pPr>
            <a:lvl9pPr lvl="8" algn="r">
              <a:spcBef>
                <a:spcPts val="0"/>
              </a:spcBef>
              <a:buNone/>
              <a:defRPr sz="38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2" name="Shape 72" descr="BHS Logo.PNG"/>
          <p:cNvPicPr preferRelativeResize="0"/>
          <p:nvPr/>
        </p:nvPicPr>
        <p:blipFill>
          <a:blip r:embed="rId3">
            <a:alphaModFix/>
          </a:blip>
          <a:stretch>
            <a:fillRect/>
          </a:stretch>
        </p:blipFill>
        <p:spPr>
          <a:xfrm>
            <a:off x="1580299" y="-6577"/>
            <a:ext cx="3067716" cy="3000000"/>
          </a:xfrm>
          <a:prstGeom prst="rect">
            <a:avLst/>
          </a:prstGeom>
          <a:noFill/>
          <a:ln>
            <a:noFill/>
          </a:ln>
        </p:spPr>
      </p:pic>
      <p:pic>
        <p:nvPicPr>
          <p:cNvPr id="54" name="Shape 54" descr="Barcode LI logo.jpg"/>
          <p:cNvPicPr preferRelativeResize="0"/>
          <p:nvPr/>
        </p:nvPicPr>
        <p:blipFill>
          <a:blip r:embed="rId4">
            <a:alphaModFix/>
          </a:blip>
          <a:stretch>
            <a:fillRect/>
          </a:stretch>
        </p:blipFill>
        <p:spPr>
          <a:xfrm>
            <a:off x="26059502" y="859565"/>
            <a:ext cx="6858900" cy="2408175"/>
          </a:xfrm>
          <a:prstGeom prst="rect">
            <a:avLst/>
          </a:prstGeom>
          <a:noFill/>
          <a:ln>
            <a:noFill/>
          </a:ln>
        </p:spPr>
      </p:pic>
      <p:pic>
        <p:nvPicPr>
          <p:cNvPr id="55" name="Shape 55" descr="CSHL Logo.jpg"/>
          <p:cNvPicPr preferRelativeResize="0"/>
          <p:nvPr/>
        </p:nvPicPr>
        <p:blipFill>
          <a:blip r:embed="rId5">
            <a:alphaModFix/>
          </a:blip>
          <a:stretch>
            <a:fillRect/>
          </a:stretch>
        </p:blipFill>
        <p:spPr>
          <a:xfrm>
            <a:off x="4656634" y="1462296"/>
            <a:ext cx="6858900" cy="1208523"/>
          </a:xfrm>
          <a:prstGeom prst="rect">
            <a:avLst/>
          </a:prstGeom>
          <a:noFill/>
          <a:ln>
            <a:noFill/>
          </a:ln>
        </p:spPr>
      </p:pic>
      <p:sp>
        <p:nvSpPr>
          <p:cNvPr id="56" name="Shape 56"/>
          <p:cNvSpPr txBox="1"/>
          <p:nvPr/>
        </p:nvSpPr>
        <p:spPr>
          <a:xfrm>
            <a:off x="5112600" y="304800"/>
            <a:ext cx="22693200" cy="142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600" b="1" dirty="0">
                <a:solidFill>
                  <a:schemeClr val="dk1"/>
                </a:solidFill>
                <a:latin typeface="Times New Roman"/>
                <a:ea typeface="Times New Roman"/>
                <a:cs typeface="Times New Roman"/>
                <a:sym typeface="Times New Roman"/>
              </a:rPr>
              <a:t>Photosynthetic Marine Growth as Bioindicators for the North and South Shores of Long Island</a:t>
            </a:r>
            <a:endParaRPr sz="6600" b="1" dirty="0">
              <a:solidFill>
                <a:schemeClr val="dk1"/>
              </a:solidFill>
              <a:latin typeface="Times New Roman"/>
              <a:ea typeface="Times New Roman"/>
              <a:cs typeface="Times New Roman"/>
              <a:sym typeface="Times New Roman"/>
            </a:endParaRPr>
          </a:p>
        </p:txBody>
      </p:sp>
      <p:sp>
        <p:nvSpPr>
          <p:cNvPr id="57" name="Shape 57"/>
          <p:cNvSpPr txBox="1"/>
          <p:nvPr/>
        </p:nvSpPr>
        <p:spPr>
          <a:xfrm>
            <a:off x="342539" y="2557808"/>
            <a:ext cx="10391357" cy="4505481"/>
          </a:xfrm>
          <a:prstGeom prst="rect">
            <a:avLst/>
          </a:prstGeom>
          <a:noFill/>
          <a:ln>
            <a:noFill/>
          </a:ln>
        </p:spPr>
        <p:txBody>
          <a:bodyPr spcFirstLastPara="1" wrap="square" lIns="91425" tIns="91425" rIns="91425" bIns="91425" anchor="ctr" anchorCtr="0">
            <a:noAutofit/>
          </a:bodyPr>
          <a:lstStyle/>
          <a:p>
            <a:pPr marL="3200400" lvl="0" indent="0" rtl="0">
              <a:spcBef>
                <a:spcPts val="0"/>
              </a:spcBef>
              <a:spcAft>
                <a:spcPts val="0"/>
              </a:spcAft>
              <a:buNone/>
            </a:pPr>
            <a:r>
              <a:rPr lang="en" sz="4800" b="1" dirty="0">
                <a:solidFill>
                  <a:schemeClr val="dk1"/>
                </a:solidFill>
                <a:latin typeface="Times New Roman"/>
                <a:ea typeface="Times New Roman"/>
                <a:cs typeface="Times New Roman"/>
                <a:sym typeface="Times New Roman"/>
              </a:rPr>
              <a:t>	</a:t>
            </a:r>
            <a:r>
              <a:rPr lang="en" sz="4400" b="1" u="sng" dirty="0">
                <a:solidFill>
                  <a:schemeClr val="dk1"/>
                </a:solidFill>
                <a:latin typeface="Times New Roman"/>
                <a:ea typeface="Times New Roman"/>
                <a:cs typeface="Times New Roman"/>
                <a:sym typeface="Times New Roman"/>
              </a:rPr>
              <a:t>Abstract</a:t>
            </a:r>
            <a:endParaRPr sz="4400" b="1" dirty="0">
              <a:solidFill>
                <a:schemeClr val="dk1"/>
              </a:solidFill>
              <a:latin typeface="Times New Roman"/>
              <a:ea typeface="Times New Roman"/>
              <a:cs typeface="Times New Roman"/>
              <a:sym typeface="Times New Roman"/>
            </a:endParaRPr>
          </a:p>
          <a:p>
            <a:pPr algn="just"/>
            <a:r>
              <a:rPr lang="en-US" sz="3000" dirty="0">
                <a:solidFill>
                  <a:schemeClr val="dk1"/>
                </a:solidFill>
                <a:latin typeface="Times New Roman"/>
                <a:ea typeface="Times New Roman"/>
                <a:cs typeface="Times New Roman"/>
              </a:rPr>
              <a:t>    </a:t>
            </a:r>
            <a:r>
              <a:rPr lang="en-US" sz="2800" dirty="0">
                <a:solidFill>
                  <a:schemeClr val="dk1"/>
                </a:solidFill>
                <a:latin typeface="Times New Roman"/>
                <a:ea typeface="Times New Roman"/>
                <a:cs typeface="Times New Roman"/>
              </a:rPr>
              <a:t> Algae present in the Great South Bay has a negative impact on the ecosystems of the area. Harmful algae blooms cut off the oxygen supply to other organisms. Algae samples were collected from several different boating marinas along the north and south shores of Long Island. DNA was extracted from the samples in a high school setting over the course of 3 days, however PCR was not successful. There was a long amount of time that passed between the first attempt at PCR and the second, which could have caused the DNA to degrade.</a:t>
            </a:r>
            <a:endParaRPr lang="en" sz="2800" dirty="0">
              <a:solidFill>
                <a:schemeClr val="dk1"/>
              </a:solidFill>
              <a:latin typeface="Times New Roman"/>
              <a:ea typeface="Times New Roman"/>
              <a:cs typeface="Times New Roman"/>
            </a:endParaRPr>
          </a:p>
          <a:p>
            <a:pPr marL="0" lvl="0" indent="457200" algn="just">
              <a:spcBef>
                <a:spcPts val="0"/>
              </a:spcBef>
              <a:spcAft>
                <a:spcPts val="0"/>
              </a:spcAft>
              <a:buNone/>
            </a:pPr>
            <a:endParaRPr lang="en" sz="3000" dirty="0">
              <a:solidFill>
                <a:schemeClr val="dk1"/>
              </a:solidFill>
              <a:latin typeface="Times New Roman"/>
              <a:ea typeface="Times New Roman"/>
              <a:cs typeface="Times New Roman"/>
            </a:endParaRPr>
          </a:p>
        </p:txBody>
      </p:sp>
      <p:sp>
        <p:nvSpPr>
          <p:cNvPr id="58" name="Shape 58"/>
          <p:cNvSpPr txBox="1"/>
          <p:nvPr/>
        </p:nvSpPr>
        <p:spPr>
          <a:xfrm>
            <a:off x="364252" y="7052011"/>
            <a:ext cx="10406400" cy="12574850"/>
          </a:xfrm>
          <a:prstGeom prst="rect">
            <a:avLst/>
          </a:prstGeom>
          <a:noFill/>
          <a:ln>
            <a:noFill/>
          </a:ln>
        </p:spPr>
        <p:txBody>
          <a:bodyPr spcFirstLastPara="1" wrap="square" lIns="91425" tIns="91425" rIns="91425" bIns="91425" anchor="ctr" anchorCtr="0">
            <a:noAutofit/>
          </a:bodyPr>
          <a:lstStyle/>
          <a:p>
            <a:pPr marL="2743200" lvl="0" indent="457200" rtl="0">
              <a:spcBef>
                <a:spcPts val="0"/>
              </a:spcBef>
              <a:spcAft>
                <a:spcPts val="0"/>
              </a:spcAft>
              <a:buNone/>
            </a:pPr>
            <a:r>
              <a:rPr lang="en" sz="4400" b="1" u="sng" dirty="0">
                <a:solidFill>
                  <a:schemeClr val="dk1"/>
                </a:solidFill>
                <a:latin typeface="Times New Roman"/>
                <a:ea typeface="Times New Roman"/>
                <a:cs typeface="Times New Roman"/>
                <a:sym typeface="Times New Roman"/>
              </a:rPr>
              <a:t>Introduction</a:t>
            </a:r>
            <a:endParaRPr sz="4400" b="1" dirty="0">
              <a:solidFill>
                <a:schemeClr val="dk1"/>
              </a:solidFill>
              <a:latin typeface="Times New Roman"/>
              <a:ea typeface="Times New Roman"/>
              <a:cs typeface="Times New Roman"/>
              <a:sym typeface="Times New Roman"/>
            </a:endParaRPr>
          </a:p>
          <a:p>
            <a:pPr indent="457200" algn="just">
              <a:buClr>
                <a:schemeClr val="dk1"/>
              </a:buClr>
              <a:buSzPts val="1100"/>
            </a:pPr>
            <a:r>
              <a:rPr lang="en-US" sz="2800" dirty="0">
                <a:solidFill>
                  <a:schemeClr val="dk1"/>
                </a:solidFill>
                <a:latin typeface="Times New Roman"/>
                <a:cs typeface="Times New Roman"/>
              </a:rPr>
              <a:t>Algae are organisms that can be commonly found in canals and on docks across Long Island. They have many habitats and are able to thrive in freshwater or in saltwater. They can also endure a range of temperatures, oxygen or carbon dioxide concentrations, acidity and turbidity (livescience.com). Algae are chlorophyll-containing organisms that range from microscopic and unicellular to large and multicellular (encyclopediaoflife.org). Marine algae are essential to many ecosystems of marine life. Algae typically live attached to rocks or other hard surfaces in coastal areas. Algae are generally classified into three groups, red algae, green algae, and brown algae. Species can range in size from very small (3-10 microns) to very large (over 200 feet long) (priweb.org). Brown tide blooms have been present in waters on Long Island such as Eastern Moriches Bay, </a:t>
            </a:r>
            <a:r>
              <a:rPr lang="en-US" sz="2800" dirty="0" err="1">
                <a:solidFill>
                  <a:schemeClr val="dk1"/>
                </a:solidFill>
                <a:latin typeface="Times New Roman"/>
                <a:cs typeface="Times New Roman"/>
              </a:rPr>
              <a:t>Quantuck</a:t>
            </a:r>
            <a:r>
              <a:rPr lang="en-US" sz="2800" dirty="0">
                <a:solidFill>
                  <a:schemeClr val="dk1"/>
                </a:solidFill>
                <a:latin typeface="Times New Roman"/>
                <a:cs typeface="Times New Roman"/>
              </a:rPr>
              <a:t> Bay, and the Great South Bay (suffolkcountyny.gov). Areas that have high nitrogen levels often have large algae blooms that become harmful to the rest of the ecosystem. Some pollutants that contain nitrogen and phosphorus are household laundry detergents and commercial fertilizers, which are carried in storm water runoff, along with organic pollution from sewage-related sources including leaky septic tanks and livestock waste (walpa.org).  </a:t>
            </a:r>
          </a:p>
          <a:p>
            <a:pPr indent="457200" algn="just">
              <a:buClr>
                <a:schemeClr val="dk1"/>
              </a:buClr>
              <a:buSzPts val="1100"/>
            </a:pPr>
            <a:r>
              <a:rPr lang="en-US" sz="2800" dirty="0">
                <a:solidFill>
                  <a:schemeClr val="dk1"/>
                </a:solidFill>
                <a:latin typeface="Times New Roman"/>
                <a:cs typeface="Times New Roman"/>
              </a:rPr>
              <a:t>Algae is used in creating fuel. Harvested, algae can be processed into the raw material to make fuel for cars, trucks, trains, and planes (energy.gov). If the algae of an ecosystem is unhealthy or depleted, it can be determined that the ecosystem is most likely polluted. If there is an abundance of algae, it can be determined that there are high nitrogen levels in the area. Algae is also useful in creating biofuels and has antioxidant and antiviral properties that are beneficial to human health.</a:t>
            </a:r>
            <a:endParaRPr lang="en-US" dirty="0">
              <a:solidFill>
                <a:schemeClr val="tx1"/>
              </a:solidFill>
            </a:endParaRPr>
          </a:p>
          <a:p>
            <a:pPr indent="457200" algn="just">
              <a:buClr>
                <a:schemeClr val="dk1"/>
              </a:buClr>
              <a:buSzPts val="1100"/>
            </a:pPr>
            <a:endParaRPr lang="en-US" sz="2800" dirty="0">
              <a:solidFill>
                <a:schemeClr val="dk1"/>
              </a:solidFill>
              <a:latin typeface="Times New Roman"/>
              <a:ea typeface="Times New Roman"/>
              <a:cs typeface="Times New Roman"/>
            </a:endParaRPr>
          </a:p>
          <a:p>
            <a:pPr indent="457200"/>
            <a:endParaRPr lang="en-US" sz="3000" dirty="0">
              <a:solidFill>
                <a:schemeClr val="dk1"/>
              </a:solidFill>
              <a:latin typeface="Times New Roman"/>
              <a:ea typeface="Times New Roman"/>
              <a:cs typeface="Times New Roman"/>
            </a:endParaRPr>
          </a:p>
          <a:p>
            <a:pPr marL="0" lvl="0" indent="0">
              <a:spcBef>
                <a:spcPts val="0"/>
              </a:spcBef>
              <a:spcAft>
                <a:spcPts val="0"/>
              </a:spcAft>
              <a:buNone/>
            </a:pPr>
            <a:endParaRPr lang="en-US" sz="1200" dirty="0">
              <a:solidFill>
                <a:schemeClr val="dk1"/>
              </a:solidFill>
              <a:latin typeface="Times New Roman"/>
              <a:ea typeface="Times New Roman"/>
              <a:cs typeface="Times New Roman"/>
            </a:endParaRPr>
          </a:p>
        </p:txBody>
      </p:sp>
      <p:sp>
        <p:nvSpPr>
          <p:cNvPr id="59" name="Shape 59"/>
          <p:cNvSpPr txBox="1"/>
          <p:nvPr/>
        </p:nvSpPr>
        <p:spPr>
          <a:xfrm>
            <a:off x="368549" y="19326047"/>
            <a:ext cx="10353030" cy="3000000"/>
          </a:xfrm>
          <a:prstGeom prst="rect">
            <a:avLst/>
          </a:prstGeom>
          <a:noFill/>
          <a:ln>
            <a:noFill/>
          </a:ln>
        </p:spPr>
        <p:txBody>
          <a:bodyPr spcFirstLastPara="1" wrap="square" lIns="91425" tIns="91425" rIns="91425" bIns="91425" anchor="ctr" anchorCtr="0">
            <a:noAutofit/>
          </a:bodyPr>
          <a:lstStyle/>
          <a:p>
            <a:pPr algn="ctr"/>
            <a:r>
              <a:rPr lang="en-US" sz="4400" b="1" u="sng" dirty="0">
                <a:solidFill>
                  <a:schemeClr val="dk1"/>
                </a:solidFill>
                <a:latin typeface="Times New Roman"/>
                <a:ea typeface="Times New Roman"/>
                <a:cs typeface="Times New Roman"/>
              </a:rPr>
              <a:t>Acknowledgements </a:t>
            </a:r>
            <a:endParaRPr lang="en-US"/>
          </a:p>
          <a:p>
            <a:pPr algn="just"/>
            <a:r>
              <a:rPr lang="en-US" sz="2800" dirty="0">
                <a:solidFill>
                  <a:schemeClr val="dk1"/>
                </a:solidFill>
                <a:latin typeface="Times New Roman"/>
                <a:ea typeface="Times New Roman"/>
                <a:cs typeface="Times New Roman"/>
              </a:rPr>
              <a:t>    Emily </a:t>
            </a:r>
            <a:r>
              <a:rPr lang="en-US" sz="2800" dirty="0" err="1">
                <a:solidFill>
                  <a:schemeClr val="dk1"/>
                </a:solidFill>
                <a:latin typeface="Times New Roman"/>
                <a:ea typeface="Times New Roman"/>
                <a:cs typeface="Times New Roman"/>
              </a:rPr>
              <a:t>Demieri</a:t>
            </a:r>
            <a:r>
              <a:rPr lang="en-US" sz="2800" dirty="0">
                <a:solidFill>
                  <a:schemeClr val="dk1"/>
                </a:solidFill>
                <a:latin typeface="Times New Roman"/>
                <a:ea typeface="Times New Roman"/>
                <a:cs typeface="Times New Roman"/>
              </a:rPr>
              <a:t>, Anna Glynn, and Sneha Kumar would like to thank, Brookhaven National Labs and the Cold Spring Harbor DNA learning center for the opportunity to participate in Barcode Long Island. They would also like to thank Mr. </a:t>
            </a:r>
            <a:r>
              <a:rPr lang="en-US" sz="2800" dirty="0" err="1">
                <a:solidFill>
                  <a:schemeClr val="dk1"/>
                </a:solidFill>
                <a:latin typeface="Times New Roman"/>
                <a:ea typeface="Times New Roman"/>
                <a:cs typeface="Times New Roman"/>
              </a:rPr>
              <a:t>Sheltz</a:t>
            </a:r>
            <a:r>
              <a:rPr lang="en-US" sz="2800" dirty="0">
                <a:solidFill>
                  <a:schemeClr val="dk1"/>
                </a:solidFill>
                <a:latin typeface="Times New Roman"/>
                <a:ea typeface="Times New Roman"/>
                <a:cs typeface="Times New Roman"/>
              </a:rPr>
              <a:t> and the Babylon research department for their  help with the project.</a:t>
            </a:r>
          </a:p>
          <a:p>
            <a:endParaRPr lang="en-US" sz="4400" b="1" u="sng" dirty="0">
              <a:solidFill>
                <a:schemeClr val="dk1"/>
              </a:solidFill>
              <a:latin typeface="Times New Roman"/>
              <a:ea typeface="Times New Roman"/>
              <a:cs typeface="Times New Roman"/>
            </a:endParaRPr>
          </a:p>
        </p:txBody>
      </p:sp>
      <p:sp>
        <p:nvSpPr>
          <p:cNvPr id="60" name="Shape 60"/>
          <p:cNvSpPr txBox="1"/>
          <p:nvPr/>
        </p:nvSpPr>
        <p:spPr>
          <a:xfrm>
            <a:off x="11040177" y="3857086"/>
            <a:ext cx="10839000" cy="227810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b="1" u="sng" dirty="0">
                <a:solidFill>
                  <a:schemeClr val="dk1"/>
                </a:solidFill>
                <a:latin typeface="Times New Roman"/>
                <a:ea typeface="Times New Roman"/>
                <a:cs typeface="Times New Roman"/>
                <a:sym typeface="Times New Roman"/>
              </a:rPr>
              <a:t>Results</a:t>
            </a:r>
            <a:endParaRPr sz="4400" b="1" u="sng"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en" sz="3000" dirty="0">
                <a:solidFill>
                  <a:schemeClr val="dk1"/>
                </a:solidFill>
                <a:latin typeface="Times New Roman"/>
                <a:ea typeface="Times New Roman"/>
                <a:cs typeface="Times New Roman"/>
                <a:sym typeface="Times New Roman"/>
              </a:rPr>
              <a:t>	</a:t>
            </a:r>
            <a:r>
              <a:rPr lang="en" sz="2800" dirty="0">
                <a:solidFill>
                  <a:schemeClr val="dk1"/>
                </a:solidFill>
                <a:latin typeface="Times New Roman"/>
                <a:ea typeface="Times New Roman"/>
                <a:cs typeface="Times New Roman"/>
                <a:sym typeface="Times New Roman"/>
              </a:rPr>
              <a:t>Results showed that only three out of the eleven samples ended up with DNA sequences. These sequences were NRJ 006, NRJ 008, and NRJ 011 and all of these samples are diverse.</a:t>
            </a:r>
            <a:endParaRPr sz="2800" dirty="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61" name="Shape 61"/>
          <p:cNvSpPr txBox="1"/>
          <p:nvPr/>
        </p:nvSpPr>
        <p:spPr>
          <a:xfrm>
            <a:off x="11439734" y="16214483"/>
            <a:ext cx="10437164" cy="4825597"/>
          </a:xfrm>
          <a:prstGeom prst="rect">
            <a:avLst/>
          </a:prstGeom>
          <a:noFill/>
          <a:ln>
            <a:noFill/>
          </a:ln>
        </p:spPr>
        <p:txBody>
          <a:bodyPr spcFirstLastPara="1" wrap="square" lIns="91425" tIns="91425" rIns="91425" bIns="91425" anchor="ctr" anchorCtr="0">
            <a:noAutofit/>
          </a:bodyPr>
          <a:lstStyle/>
          <a:p>
            <a:pPr marL="2743200" indent="457200"/>
            <a:r>
              <a:rPr lang="en" sz="4800" b="1" dirty="0">
                <a:solidFill>
                  <a:schemeClr val="dk1"/>
                </a:solidFill>
                <a:latin typeface="Times New Roman"/>
                <a:ea typeface="Times New Roman"/>
                <a:cs typeface="Times New Roman"/>
                <a:sym typeface="Times New Roman"/>
              </a:rPr>
              <a:t>	</a:t>
            </a:r>
            <a:r>
              <a:rPr lang="en" sz="4400" b="1" u="sng" dirty="0">
                <a:solidFill>
                  <a:schemeClr val="dk1"/>
                </a:solidFill>
                <a:latin typeface="Times New Roman"/>
                <a:ea typeface="Times New Roman"/>
                <a:cs typeface="Times New Roman"/>
                <a:sym typeface="Times New Roman"/>
              </a:rPr>
              <a:t>Discussion</a:t>
            </a:r>
            <a:r>
              <a:rPr lang="en" sz="4400" dirty="0">
                <a:solidFill>
                  <a:schemeClr val="dk1"/>
                </a:solidFill>
                <a:latin typeface="Times New Roman"/>
                <a:ea typeface="Times New Roman"/>
                <a:cs typeface="Times New Roman"/>
                <a:sym typeface="Times New Roman"/>
              </a:rPr>
              <a:t> </a:t>
            </a:r>
            <a:r>
              <a:rPr lang="en" sz="3000" dirty="0">
                <a:solidFill>
                  <a:schemeClr val="dk1"/>
                </a:solidFill>
                <a:latin typeface="Times New Roman"/>
                <a:ea typeface="Times New Roman"/>
                <a:cs typeface="Times New Roman"/>
                <a:sym typeface="Times New Roman"/>
              </a:rPr>
              <a:t> </a:t>
            </a:r>
            <a:endParaRPr lang="en-US" sz="4800" b="1">
              <a:solidFill>
                <a:schemeClr val="dk1"/>
              </a:solidFill>
              <a:latin typeface="Times New Roman"/>
              <a:ea typeface="Times New Roman"/>
              <a:cs typeface="Times New Roman"/>
            </a:endParaRPr>
          </a:p>
          <a:p>
            <a:pPr algn="just"/>
            <a:r>
              <a:rPr lang="en-US" sz="2800" dirty="0">
                <a:solidFill>
                  <a:schemeClr val="dk1"/>
                </a:solidFill>
                <a:latin typeface="Times New Roman"/>
                <a:ea typeface="Times New Roman"/>
                <a:cs typeface="Times New Roman"/>
                <a:sym typeface="Times New Roman"/>
              </a:rPr>
              <a:t>      The DNA from the algae samples was not successfully sequenced or amplified. The PCR process was repeated after the first unsuccessful result. However, the second round of PCR was also unsuccessful. There was a long amount of time that passed between the first attempt at PCR and the second, which could have caused the DNA to degrade and not be viable. The fact that the PCR was not successful could also be due to human error in the procedure of extraction and amplification. </a:t>
            </a:r>
            <a:r>
              <a:rPr lang="en" sz="2800" dirty="0">
                <a:solidFill>
                  <a:schemeClr val="dk1"/>
                </a:solidFill>
                <a:latin typeface="Times New Roman"/>
                <a:ea typeface="Times New Roman"/>
                <a:cs typeface="Times New Roman"/>
                <a:sym typeface="Times New Roman"/>
              </a:rPr>
              <a:t>  </a:t>
            </a:r>
            <a:endParaRPr lang="en-US" sz="2800">
              <a:solidFill>
                <a:schemeClr val="dk1"/>
              </a:solidFill>
              <a:latin typeface="Times New Roman"/>
              <a:ea typeface="Times New Roman"/>
              <a:cs typeface="Times New Roman"/>
            </a:endParaRPr>
          </a:p>
        </p:txBody>
      </p:sp>
      <p:sp>
        <p:nvSpPr>
          <p:cNvPr id="62" name="Shape 62"/>
          <p:cNvSpPr txBox="1"/>
          <p:nvPr/>
        </p:nvSpPr>
        <p:spPr>
          <a:xfrm>
            <a:off x="11748063" y="2367215"/>
            <a:ext cx="9477600" cy="1794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800" dirty="0">
                <a:latin typeface="Times New Roman"/>
                <a:ea typeface="Times New Roman"/>
                <a:cs typeface="Times New Roman"/>
                <a:sym typeface="Times New Roman"/>
              </a:rPr>
              <a:t>Authors: Emily Demieri, Anna Glynn, and Sneha Kumar</a:t>
            </a:r>
            <a:endParaRPr lang="en-US" sz="2800">
              <a:latin typeface="Times New Roman"/>
              <a:ea typeface="Times New Roman"/>
              <a:cs typeface="Times New Roman"/>
            </a:endParaRPr>
          </a:p>
          <a:p>
            <a:pPr marL="0" lvl="0" indent="0" algn="ctr" rtl="0">
              <a:spcBef>
                <a:spcPts val="0"/>
              </a:spcBef>
              <a:spcAft>
                <a:spcPts val="0"/>
              </a:spcAft>
              <a:buNone/>
            </a:pPr>
            <a:r>
              <a:rPr lang="en" sz="2800" dirty="0">
                <a:latin typeface="Times New Roman"/>
                <a:ea typeface="Times New Roman"/>
                <a:cs typeface="Times New Roman"/>
                <a:sym typeface="Times New Roman"/>
              </a:rPr>
              <a:t>Teacher: Mr. Sheltz</a:t>
            </a:r>
            <a:endParaRPr sz="2800">
              <a:latin typeface="Times New Roman"/>
              <a:ea typeface="Times New Roman"/>
              <a:cs typeface="Times New Roman"/>
            </a:endParaRPr>
          </a:p>
          <a:p>
            <a:pPr marL="0" lvl="0" indent="0" algn="ctr">
              <a:spcBef>
                <a:spcPts val="0"/>
              </a:spcBef>
              <a:spcAft>
                <a:spcPts val="0"/>
              </a:spcAft>
              <a:buNone/>
            </a:pPr>
            <a:r>
              <a:rPr lang="en" sz="2800" dirty="0">
                <a:latin typeface="Times New Roman"/>
                <a:ea typeface="Times New Roman"/>
                <a:cs typeface="Times New Roman"/>
                <a:sym typeface="Times New Roman"/>
              </a:rPr>
              <a:t>Babylon Junior-Senior High School</a:t>
            </a:r>
            <a:endParaRPr sz="2800" dirty="0">
              <a:latin typeface="Times New Roman"/>
              <a:ea typeface="Times New Roman"/>
              <a:cs typeface="Times New Roman"/>
              <a:sym typeface="Times New Roman"/>
            </a:endParaRPr>
          </a:p>
        </p:txBody>
      </p:sp>
      <p:sp>
        <p:nvSpPr>
          <p:cNvPr id="64" name="Shape 64"/>
          <p:cNvSpPr txBox="1"/>
          <p:nvPr/>
        </p:nvSpPr>
        <p:spPr>
          <a:xfrm>
            <a:off x="11068287" y="9579675"/>
            <a:ext cx="5240579" cy="2011091"/>
          </a:xfrm>
          <a:prstGeom prst="rect">
            <a:avLst/>
          </a:prstGeom>
          <a:noFill/>
          <a:ln>
            <a:noFill/>
          </a:ln>
        </p:spPr>
        <p:txBody>
          <a:bodyPr spcFirstLastPara="1" wrap="square" lIns="91425" tIns="91425" rIns="91425" bIns="91425" anchor="t" anchorCtr="0">
            <a:noAutofit/>
          </a:bodyPr>
          <a:lstStyle/>
          <a:p>
            <a:pPr marL="0" lvl="0" indent="0" algn="just">
              <a:spcBef>
                <a:spcPts val="0"/>
              </a:spcBef>
              <a:spcAft>
                <a:spcPts val="0"/>
              </a:spcAft>
              <a:buNone/>
            </a:pPr>
            <a:r>
              <a:rPr lang="en" sz="2400" b="1" dirty="0">
                <a:latin typeface="Times New Roman"/>
                <a:ea typeface="Times New Roman"/>
                <a:cs typeface="Times New Roman"/>
                <a:sym typeface="Times New Roman"/>
              </a:rPr>
              <a:t>Figure 1</a:t>
            </a:r>
            <a:r>
              <a:rPr lang="en" sz="2400" dirty="0">
                <a:latin typeface="Times New Roman"/>
                <a:ea typeface="Times New Roman"/>
                <a:cs typeface="Times New Roman"/>
                <a:sym typeface="Times New Roman"/>
              </a:rPr>
              <a:t>: The pinpoints on this image are used to represent the locations at which the data samples were collected.</a:t>
            </a:r>
            <a:endParaRPr lang="en-US" sz="2400" dirty="0">
              <a:latin typeface="Times New Roman"/>
              <a:ea typeface="Times New Roman"/>
              <a:cs typeface="Times New Roman"/>
            </a:endParaRPr>
          </a:p>
        </p:txBody>
      </p:sp>
      <p:sp>
        <p:nvSpPr>
          <p:cNvPr id="67" name="Shape 67"/>
          <p:cNvSpPr txBox="1"/>
          <p:nvPr/>
        </p:nvSpPr>
        <p:spPr>
          <a:xfrm>
            <a:off x="22483333" y="3446801"/>
            <a:ext cx="10345212" cy="12235714"/>
          </a:xfrm>
          <a:prstGeom prst="rect">
            <a:avLst/>
          </a:prstGeom>
          <a:noFill/>
          <a:ln>
            <a:noFill/>
          </a:ln>
        </p:spPr>
        <p:txBody>
          <a:bodyPr spcFirstLastPara="1" wrap="square" lIns="91425" tIns="91425" rIns="91425" bIns="91425" anchor="ctr" anchorCtr="0">
            <a:noAutofit/>
          </a:bodyPr>
          <a:lstStyle/>
          <a:p>
            <a:pPr marL="3657600" lvl="0" indent="457200" rtl="0">
              <a:spcBef>
                <a:spcPts val="0"/>
              </a:spcBef>
              <a:spcAft>
                <a:spcPts val="0"/>
              </a:spcAft>
              <a:buNone/>
            </a:pPr>
            <a:r>
              <a:rPr lang="en" sz="4400" b="1" u="sng" dirty="0">
                <a:solidFill>
                  <a:schemeClr val="dk1"/>
                </a:solidFill>
                <a:latin typeface="Times New Roman"/>
                <a:ea typeface="Times New Roman"/>
                <a:cs typeface="Times New Roman"/>
                <a:sym typeface="Times New Roman"/>
              </a:rPr>
              <a:t>Methods</a:t>
            </a:r>
            <a:endParaRPr sz="4400" b="1" dirty="0">
              <a:solidFill>
                <a:schemeClr val="dk1"/>
              </a:solidFill>
              <a:latin typeface="Times New Roman"/>
              <a:ea typeface="Times New Roman"/>
              <a:cs typeface="Times New Roman"/>
              <a:sym typeface="Times New Roman"/>
            </a:endParaRPr>
          </a:p>
          <a:p>
            <a:pPr algn="just"/>
            <a:r>
              <a:rPr lang="en-US" sz="2800" dirty="0">
                <a:solidFill>
                  <a:schemeClr val="dk1"/>
                </a:solidFill>
                <a:latin typeface="Times New Roman"/>
                <a:ea typeface="Times New Roman"/>
                <a:cs typeface="Times New Roman"/>
              </a:rPr>
              <a:t>      Algae will be collected from locations on the north and south shore of Long Island. The identification of the algae collected will later be conducted in order to determine the different types of algae found across Long Island.  </a:t>
            </a:r>
          </a:p>
          <a:p>
            <a:pPr algn="just"/>
            <a:r>
              <a:rPr lang="en-US" sz="2800" dirty="0">
                <a:solidFill>
                  <a:schemeClr val="dk1"/>
                </a:solidFill>
                <a:latin typeface="Times New Roman"/>
                <a:ea typeface="Times New Roman"/>
                <a:cs typeface="Times New Roman"/>
              </a:rPr>
              <a:t>     Samples will be placed in separate, labeled centrifugation tubes. Precautions will also be taken to avoid cross-contamination by cleaning materials with alcohol between samples. Lysis solution will be added to each sample. The tubes will be heated at 65 degrees Celsius, followed by adding RNase to each. The tubes will then be placed in water at 37 degrees Celsius for fifteen minutes. The samples will be cooled before adding protein precipitation to each tube, which will then be stored on ice for five minutes.</a:t>
            </a:r>
          </a:p>
          <a:p>
            <a:pPr algn="just"/>
            <a:r>
              <a:rPr lang="en-US" sz="2800" dirty="0">
                <a:solidFill>
                  <a:schemeClr val="dk1"/>
                </a:solidFill>
                <a:latin typeface="Times New Roman"/>
                <a:ea typeface="Times New Roman"/>
                <a:cs typeface="Times New Roman"/>
              </a:rPr>
              <a:t>    Each tube will then be placed in a centrifuge for four minutes. The pellet at the bottom of each tube will be transferred into new tubes. Isopropanol will be added to each, along with supernatant. Each sample will again be centrifuged. After pouring out the supernatant, ethanol will be added to each tube to wash the pellets, and then each will be centrifuged for another minute. Any remaining ethanol will be pipetted out of the tubes. Each tube will then be incubated at 65 degrees Celsius.</a:t>
            </a:r>
          </a:p>
          <a:p>
            <a:pPr algn="just"/>
            <a:r>
              <a:rPr lang="en-US" sz="2800" dirty="0">
                <a:solidFill>
                  <a:schemeClr val="dk1"/>
                </a:solidFill>
                <a:latin typeface="Times New Roman"/>
                <a:ea typeface="Times New Roman"/>
                <a:cs typeface="Times New Roman"/>
              </a:rPr>
              <a:t>    The samples will then be put into the PCR tubes. After PCR is completed, loading dye will be added to the samples. The samples will then undergo gel electrophoresis. When sequenced, the algae's genetic sequences will be compared to each other.</a:t>
            </a:r>
          </a:p>
          <a:p>
            <a:pPr indent="457200" algn="just"/>
            <a:endParaRPr lang="en-US" sz="2800" dirty="0">
              <a:solidFill>
                <a:schemeClr val="dk1"/>
              </a:solidFill>
              <a:latin typeface="Times New Roman"/>
              <a:ea typeface="Times New Roman"/>
              <a:cs typeface="Times New Roman"/>
            </a:endParaRPr>
          </a:p>
          <a:p>
            <a:pPr indent="457200" algn="just"/>
            <a:endParaRPr lang="en" sz="2800" dirty="0">
              <a:solidFill>
                <a:schemeClr val="dk1"/>
              </a:solidFill>
              <a:latin typeface="Times New Roman"/>
              <a:ea typeface="Times New Roman"/>
              <a:cs typeface="Times New Roman"/>
            </a:endParaRPr>
          </a:p>
          <a:p>
            <a:pPr indent="457200" algn="just"/>
            <a:endParaRPr lang="en" sz="3000" dirty="0">
              <a:solidFill>
                <a:schemeClr val="dk1"/>
              </a:solidFill>
              <a:latin typeface="Times New Roman"/>
              <a:ea typeface="Times New Roman"/>
              <a:cs typeface="Times New Roman"/>
            </a:endParaRPr>
          </a:p>
          <a:p>
            <a:pPr marL="0" lvl="0" indent="457200" algn="just">
              <a:spcBef>
                <a:spcPts val="0"/>
              </a:spcBef>
              <a:spcAft>
                <a:spcPts val="0"/>
              </a:spcAft>
              <a:buNone/>
            </a:pPr>
            <a:endParaRPr lang="en" sz="3000" dirty="0">
              <a:solidFill>
                <a:schemeClr val="dk1"/>
              </a:solidFill>
              <a:latin typeface="Times New Roman"/>
              <a:ea typeface="Times New Roman"/>
              <a:cs typeface="Times New Roman"/>
            </a:endParaRPr>
          </a:p>
        </p:txBody>
      </p:sp>
      <p:sp>
        <p:nvSpPr>
          <p:cNvPr id="69" name="Shape 69"/>
          <p:cNvSpPr txBox="1"/>
          <p:nvPr/>
        </p:nvSpPr>
        <p:spPr>
          <a:xfrm>
            <a:off x="22478313" y="14439049"/>
            <a:ext cx="10616508" cy="8232683"/>
          </a:xfrm>
          <a:prstGeom prst="rect">
            <a:avLst/>
          </a:prstGeom>
          <a:noFill/>
          <a:ln>
            <a:noFill/>
          </a:ln>
        </p:spPr>
        <p:txBody>
          <a:bodyPr spcFirstLastPara="1" wrap="square" lIns="91425" tIns="91425" rIns="91425" bIns="91425" anchor="ctr" anchorCtr="0">
            <a:noAutofit/>
          </a:bodyPr>
          <a:lstStyle/>
          <a:p>
            <a:pPr marL="3200400" indent="457200"/>
            <a:r>
              <a:rPr lang="en" sz="4400" b="1" u="sng" dirty="0">
                <a:solidFill>
                  <a:schemeClr val="dk1"/>
                </a:solidFill>
                <a:latin typeface="Times New Roman"/>
                <a:ea typeface="Times New Roman"/>
                <a:cs typeface="Times New Roman"/>
                <a:sym typeface="Times New Roman"/>
              </a:rPr>
              <a:t>References</a:t>
            </a:r>
            <a:endParaRPr lang="en" sz="4400" b="1" u="sng" dirty="0">
              <a:solidFill>
                <a:schemeClr val="dk1"/>
              </a:solidFill>
              <a:latin typeface="Times New Roman"/>
              <a:ea typeface="Times New Roman"/>
              <a:cs typeface="Times New Roman"/>
            </a:endParaRPr>
          </a:p>
          <a:p>
            <a:r>
              <a:rPr lang="en-US" sz="2000" i="1" dirty="0">
                <a:latin typeface="Times New Roman"/>
                <a:ea typeface="Times New Roman"/>
                <a:cs typeface="Times New Roman"/>
              </a:rPr>
              <a:t>Algae. </a:t>
            </a:r>
            <a:r>
              <a:rPr lang="en-US" sz="2000" dirty="0">
                <a:latin typeface="Times New Roman"/>
                <a:ea typeface="Times New Roman"/>
                <a:cs typeface="Times New Roman"/>
              </a:rPr>
              <a:t>Encyclopedia of Life (EOL). Retrieved from the World Wide Web on September 19, 2017.</a:t>
            </a:r>
            <a:endParaRPr lang="en" sz="2000" dirty="0">
              <a:latin typeface="Times New Roman"/>
              <a:ea typeface="Times New Roman"/>
              <a:cs typeface="Times New Roman"/>
            </a:endParaRPr>
          </a:p>
          <a:p>
            <a:r>
              <a:rPr lang="en-US" sz="2000" dirty="0">
                <a:latin typeface="Times New Roman"/>
                <a:ea typeface="Times New Roman"/>
                <a:cs typeface="Times New Roman"/>
              </a:rPr>
              <a:t>     http://eol.org/info/526</a:t>
            </a:r>
            <a:endParaRPr lang="en" sz="2000">
              <a:latin typeface="Times New Roman"/>
              <a:ea typeface="Times New Roman"/>
              <a:cs typeface="Times New Roman"/>
            </a:endParaRPr>
          </a:p>
          <a:p>
            <a:pPr indent="457200"/>
            <a:endParaRPr lang="en" sz="2000" dirty="0">
              <a:latin typeface="Times New Roman"/>
              <a:ea typeface="Times New Roman"/>
              <a:cs typeface="Times New Roman"/>
            </a:endParaRPr>
          </a:p>
          <a:p>
            <a:r>
              <a:rPr lang="en-US" sz="2000" i="1" dirty="0">
                <a:latin typeface="Times New Roman"/>
                <a:ea typeface="Times New Roman"/>
                <a:cs typeface="Times New Roman"/>
              </a:rPr>
              <a:t>Algal Biofuels. </a:t>
            </a:r>
            <a:r>
              <a:rPr lang="en-US" sz="2000" dirty="0">
                <a:latin typeface="Times New Roman"/>
                <a:ea typeface="Times New Roman"/>
                <a:cs typeface="Times New Roman"/>
              </a:rPr>
              <a:t>U.S</a:t>
            </a:r>
            <a:r>
              <a:rPr lang="en-US" sz="2000" i="1" dirty="0">
                <a:latin typeface="Times New Roman"/>
                <a:ea typeface="Times New Roman"/>
                <a:cs typeface="Times New Roman"/>
              </a:rPr>
              <a:t>. </a:t>
            </a:r>
            <a:r>
              <a:rPr lang="en-US" sz="2000" dirty="0">
                <a:latin typeface="Times New Roman"/>
                <a:ea typeface="Times New Roman"/>
                <a:cs typeface="Times New Roman"/>
              </a:rPr>
              <a:t>Department of Energy. Retrieved from the World Wide Web on September 29,</a:t>
            </a:r>
            <a:endParaRPr lang="en" sz="2000" dirty="0">
              <a:latin typeface="Times New Roman"/>
              <a:ea typeface="Times New Roman"/>
              <a:cs typeface="Times New Roman"/>
            </a:endParaRPr>
          </a:p>
          <a:p>
            <a:r>
              <a:rPr lang="en-US" sz="2000" dirty="0">
                <a:latin typeface="Times New Roman"/>
                <a:ea typeface="Times New Roman"/>
                <a:cs typeface="Times New Roman"/>
              </a:rPr>
              <a:t>     2017. https://energy.gov/eere/bioenergy/algal-biofuels</a:t>
            </a:r>
            <a:endParaRPr lang="en" sz="2000">
              <a:latin typeface="Times New Roman"/>
              <a:ea typeface="Times New Roman"/>
              <a:cs typeface="Times New Roman"/>
            </a:endParaRPr>
          </a:p>
          <a:p>
            <a:endParaRPr lang="en" sz="2000" dirty="0">
              <a:latin typeface="Times New Roman"/>
              <a:ea typeface="Times New Roman"/>
              <a:cs typeface="Times New Roman"/>
            </a:endParaRPr>
          </a:p>
          <a:p>
            <a:r>
              <a:rPr lang="en-US" sz="2000" i="1" dirty="0">
                <a:latin typeface="Times New Roman"/>
                <a:ea typeface="Times New Roman"/>
                <a:cs typeface="Times New Roman"/>
              </a:rPr>
              <a:t>Bruun, Karl. </a:t>
            </a:r>
            <a:r>
              <a:rPr lang="en-US" sz="2000" dirty="0">
                <a:latin typeface="Times New Roman"/>
                <a:ea typeface="Times New Roman"/>
                <a:cs typeface="Times New Roman"/>
              </a:rPr>
              <a:t>Algae can Function as Indicators of Water Pollution. Washington State Lake</a:t>
            </a:r>
            <a:endParaRPr lang="en" sz="2000" dirty="0">
              <a:latin typeface="Times New Roman"/>
              <a:ea typeface="Times New Roman"/>
              <a:cs typeface="Times New Roman"/>
            </a:endParaRPr>
          </a:p>
          <a:p>
            <a:r>
              <a:rPr lang="en-US" sz="2000" dirty="0">
                <a:latin typeface="Times New Roman"/>
                <a:ea typeface="Times New Roman"/>
                <a:cs typeface="Times New Roman"/>
              </a:rPr>
              <a:t>     Protection Association. Retrieved from the World Wide Web on September 29, 2017</a:t>
            </a:r>
            <a:endParaRPr lang="en" sz="2000" dirty="0">
              <a:latin typeface="Times New Roman"/>
              <a:ea typeface="Times New Roman"/>
              <a:cs typeface="Times New Roman"/>
            </a:endParaRPr>
          </a:p>
          <a:p>
            <a:r>
              <a:rPr lang="en-US" sz="2000" dirty="0">
                <a:latin typeface="Times New Roman"/>
                <a:ea typeface="Times New Roman"/>
                <a:cs typeface="Times New Roman"/>
              </a:rPr>
              <a:t>     http://www.walpa.org/waterline/june-2012/algae-can-function-as-indicatorsof- water-pollution/</a:t>
            </a:r>
            <a:endParaRPr lang="en" sz="2000">
              <a:latin typeface="Times New Roman"/>
              <a:ea typeface="Times New Roman"/>
              <a:cs typeface="Times New Roman"/>
            </a:endParaRPr>
          </a:p>
          <a:p>
            <a:endParaRPr lang="en" sz="2000" dirty="0">
              <a:latin typeface="Times New Roman"/>
              <a:ea typeface="Times New Roman"/>
              <a:cs typeface="Times New Roman"/>
            </a:endParaRPr>
          </a:p>
          <a:p>
            <a:r>
              <a:rPr lang="en-US" sz="2000" i="1" dirty="0">
                <a:latin typeface="Times New Roman"/>
                <a:ea typeface="Times New Roman"/>
                <a:cs typeface="Times New Roman"/>
              </a:rPr>
              <a:t>Harmful Algal Blooms. </a:t>
            </a:r>
            <a:r>
              <a:rPr lang="en-US" sz="2000" dirty="0">
                <a:latin typeface="Times New Roman"/>
                <a:ea typeface="Times New Roman"/>
                <a:cs typeface="Times New Roman"/>
              </a:rPr>
              <a:t>Suffolk County Government. Retrieved from the World</a:t>
            </a:r>
            <a:endParaRPr lang="en" sz="2000" dirty="0">
              <a:latin typeface="Times New Roman"/>
              <a:ea typeface="Times New Roman"/>
              <a:cs typeface="Times New Roman"/>
            </a:endParaRPr>
          </a:p>
          <a:p>
            <a:pPr marL="365760"/>
            <a:r>
              <a:rPr lang="en-US" sz="2000" dirty="0">
                <a:latin typeface="Times New Roman"/>
                <a:ea typeface="Times New Roman"/>
                <a:cs typeface="Times New Roman"/>
              </a:rPr>
              <a:t>Wide Web on October 2, 2017.  http://www.suffolkcountyny.gov/Departments/HealthServices/EnvironmentalQuality/Ecology/MarineWaterQualityMonitoring/HarmfulAlgalBlooms.aspx</a:t>
            </a:r>
            <a:endParaRPr lang="en" sz="2000">
              <a:latin typeface="Times New Roman"/>
              <a:ea typeface="Times New Roman"/>
              <a:cs typeface="Times New Roman"/>
            </a:endParaRPr>
          </a:p>
          <a:p>
            <a:endParaRPr lang="en" sz="2000" dirty="0">
              <a:latin typeface="Times New Roman"/>
              <a:ea typeface="Times New Roman"/>
              <a:cs typeface="Times New Roman"/>
            </a:endParaRPr>
          </a:p>
          <a:p>
            <a:r>
              <a:rPr lang="en-US" sz="2000" i="1" dirty="0">
                <a:latin typeface="Times New Roman"/>
                <a:ea typeface="Times New Roman"/>
                <a:cs typeface="Times New Roman"/>
              </a:rPr>
              <a:t>Marine Algae. </a:t>
            </a:r>
            <a:r>
              <a:rPr lang="en-US" sz="2000" dirty="0">
                <a:latin typeface="Times New Roman"/>
                <a:ea typeface="Times New Roman"/>
                <a:cs typeface="Times New Roman"/>
              </a:rPr>
              <a:t>Paleontological Research Institution. Retrieved from the World</a:t>
            </a:r>
            <a:endParaRPr lang="en" sz="2000" dirty="0">
              <a:latin typeface="Times New Roman"/>
              <a:ea typeface="Times New Roman"/>
              <a:cs typeface="Times New Roman"/>
            </a:endParaRPr>
          </a:p>
          <a:p>
            <a:r>
              <a:rPr lang="en-US" sz="2000" dirty="0">
                <a:latin typeface="Times New Roman"/>
                <a:ea typeface="Times New Roman"/>
                <a:cs typeface="Times New Roman"/>
              </a:rPr>
              <a:t>     Wide Web on September 24, 2017. https://www.priweb.org/outreach.php</a:t>
            </a:r>
            <a:endParaRPr lang="en" sz="2000" dirty="0">
              <a:latin typeface="Times New Roman"/>
              <a:ea typeface="Times New Roman"/>
              <a:cs typeface="Times New Roman"/>
            </a:endParaRPr>
          </a:p>
          <a:p>
            <a:r>
              <a:rPr lang="en-US" sz="2000" dirty="0">
                <a:latin typeface="Times New Roman"/>
                <a:ea typeface="Times New Roman"/>
                <a:cs typeface="Times New Roman"/>
              </a:rPr>
              <a:t>     page=</a:t>
            </a:r>
            <a:r>
              <a:rPr lang="en-US" sz="2000" dirty="0" err="1">
                <a:latin typeface="Times New Roman"/>
                <a:ea typeface="Times New Roman"/>
                <a:cs typeface="Times New Roman"/>
              </a:rPr>
              <a:t>Edu_Prog</a:t>
            </a:r>
            <a:r>
              <a:rPr lang="en-US" sz="2000" dirty="0">
                <a:latin typeface="Times New Roman"/>
                <a:ea typeface="Times New Roman"/>
                <a:cs typeface="Times New Roman"/>
              </a:rPr>
              <a:t>/</a:t>
            </a:r>
            <a:r>
              <a:rPr lang="en-US" sz="2000" dirty="0" err="1">
                <a:latin typeface="Times New Roman"/>
                <a:ea typeface="Times New Roman"/>
                <a:cs typeface="Times New Roman"/>
              </a:rPr>
              <a:t>s_us_home</a:t>
            </a:r>
            <a:r>
              <a:rPr lang="en-US" sz="2000" dirty="0">
                <a:latin typeface="Times New Roman"/>
                <a:ea typeface="Times New Roman"/>
                <a:cs typeface="Times New Roman"/>
              </a:rPr>
              <a:t>/</a:t>
            </a:r>
            <a:r>
              <a:rPr lang="en-US" sz="2000" dirty="0" err="1">
                <a:latin typeface="Times New Roman"/>
                <a:ea typeface="Times New Roman"/>
                <a:cs typeface="Times New Roman"/>
              </a:rPr>
              <a:t>s_us_species</a:t>
            </a:r>
            <a:r>
              <a:rPr lang="en-US" sz="2000" dirty="0">
                <a:latin typeface="Times New Roman"/>
                <a:ea typeface="Times New Roman"/>
                <a:cs typeface="Times New Roman"/>
              </a:rPr>
              <a:t>-marine-life-of-the </a:t>
            </a:r>
            <a:r>
              <a:rPr lang="en-US" sz="2000" dirty="0" err="1">
                <a:latin typeface="Times New Roman"/>
                <a:ea typeface="Times New Roman"/>
                <a:cs typeface="Times New Roman"/>
              </a:rPr>
              <a:t>gulfcoast</a:t>
            </a:r>
            <a:r>
              <a:rPr lang="en-US" sz="2000" dirty="0">
                <a:latin typeface="Times New Roman"/>
                <a:ea typeface="Times New Roman"/>
                <a:cs typeface="Times New Roman"/>
              </a:rPr>
              <a:t>/</a:t>
            </a:r>
            <a:r>
              <a:rPr lang="en-US" sz="2000" dirty="0" err="1">
                <a:latin typeface="Times New Roman"/>
                <a:ea typeface="Times New Roman"/>
                <a:cs typeface="Times New Roman"/>
              </a:rPr>
              <a:t>s_us_sea</a:t>
            </a:r>
            <a:r>
              <a:rPr lang="en-US" sz="2000" dirty="0">
                <a:latin typeface="Times New Roman"/>
                <a:ea typeface="Times New Roman"/>
                <a:cs typeface="Times New Roman"/>
              </a:rPr>
              <a:t>  </a:t>
            </a:r>
            <a:endParaRPr lang="en" sz="2000" dirty="0">
              <a:latin typeface="Times New Roman"/>
              <a:ea typeface="Times New Roman"/>
              <a:cs typeface="Times New Roman"/>
            </a:endParaRPr>
          </a:p>
          <a:p>
            <a:r>
              <a:rPr lang="en-US" sz="2000" dirty="0">
                <a:latin typeface="Times New Roman"/>
                <a:ea typeface="Times New Roman"/>
                <a:cs typeface="Times New Roman"/>
              </a:rPr>
              <a:t>     plants/</a:t>
            </a:r>
            <a:r>
              <a:rPr lang="en-US" sz="2000" dirty="0" err="1">
                <a:latin typeface="Times New Roman"/>
                <a:ea typeface="Times New Roman"/>
                <a:cs typeface="Times New Roman"/>
              </a:rPr>
              <a:t>s_us_marine</a:t>
            </a:r>
            <a:r>
              <a:rPr lang="en-US" sz="2000" dirty="0">
                <a:latin typeface="Times New Roman"/>
                <a:ea typeface="Times New Roman"/>
                <a:cs typeface="Times New Roman"/>
              </a:rPr>
              <a:t>-algae</a:t>
            </a:r>
            <a:endParaRPr lang="en" sz="2000" dirty="0">
              <a:latin typeface="Times New Roman"/>
              <a:ea typeface="Times New Roman"/>
              <a:cs typeface="Times New Roman"/>
            </a:endParaRPr>
          </a:p>
          <a:p>
            <a:pPr marL="457200"/>
            <a:endParaRPr lang="en" sz="2000" dirty="0">
              <a:latin typeface="Times New Roman"/>
              <a:ea typeface="Times New Roman"/>
              <a:cs typeface="Times New Roman"/>
            </a:endParaRPr>
          </a:p>
          <a:p>
            <a:r>
              <a:rPr lang="en-US" sz="2000" i="1" dirty="0">
                <a:latin typeface="Times New Roman"/>
                <a:ea typeface="Times New Roman"/>
                <a:cs typeface="Times New Roman"/>
              </a:rPr>
              <a:t>Vidyasagar, Aparna. </a:t>
            </a:r>
            <a:r>
              <a:rPr lang="en-US" sz="2000" dirty="0">
                <a:latin typeface="Times New Roman"/>
                <a:ea typeface="Times New Roman"/>
                <a:cs typeface="Times New Roman"/>
              </a:rPr>
              <a:t>What are Algae? . Live Science. Retrieved from the World</a:t>
            </a:r>
            <a:endParaRPr lang="en" sz="2000" dirty="0">
              <a:latin typeface="Times New Roman"/>
              <a:ea typeface="Times New Roman"/>
              <a:cs typeface="Times New Roman"/>
            </a:endParaRPr>
          </a:p>
          <a:p>
            <a:r>
              <a:rPr lang="en-US" sz="2000" dirty="0">
                <a:latin typeface="Times New Roman"/>
                <a:ea typeface="Times New Roman"/>
                <a:cs typeface="Times New Roman"/>
              </a:rPr>
              <a:t>     Wide Web on September 27, 2017.  https://www.livescience.com/54979-what-are-algae.html</a:t>
            </a:r>
            <a:endParaRPr lang="en" sz="2000">
              <a:latin typeface="Times New Roman"/>
              <a:ea typeface="Times New Roman"/>
              <a:cs typeface="Times New Roman"/>
            </a:endParaRPr>
          </a:p>
          <a:p>
            <a:endParaRPr lang="en" sz="2600" dirty="0">
              <a:latin typeface="Times New Roman"/>
              <a:ea typeface="Times New Roman"/>
              <a:cs typeface="Times New Roman"/>
            </a:endParaRPr>
          </a:p>
          <a:p>
            <a:pPr marL="457200" lvl="0" indent="0">
              <a:spcAft>
                <a:spcPts val="0"/>
              </a:spcAft>
              <a:buNone/>
            </a:pPr>
            <a:endParaRPr lang="en" sz="2600" dirty="0">
              <a:latin typeface="Times New Roman"/>
              <a:ea typeface="Times New Roman"/>
              <a:cs typeface="Times New Roman"/>
            </a:endParaRPr>
          </a:p>
          <a:p>
            <a:pPr marL="0" lvl="0" indent="0" rtl="0">
              <a:spcBef>
                <a:spcPts val="0"/>
              </a:spcBef>
              <a:spcAft>
                <a:spcPts val="0"/>
              </a:spcAft>
              <a:buNone/>
            </a:pPr>
            <a:endParaRPr sz="2600" b="1" dirty="0">
              <a:latin typeface="Times New Roman"/>
              <a:ea typeface="Times New Roman"/>
              <a:cs typeface="Times New Roman"/>
            </a:endParaRPr>
          </a:p>
        </p:txBody>
      </p:sp>
      <p:pic>
        <p:nvPicPr>
          <p:cNvPr id="73" name="Shape 73"/>
          <p:cNvPicPr preferRelativeResize="0"/>
          <p:nvPr/>
        </p:nvPicPr>
        <p:blipFill>
          <a:blip r:embed="rId6">
            <a:alphaModFix/>
          </a:blip>
          <a:stretch>
            <a:fillRect/>
          </a:stretch>
        </p:blipFill>
        <p:spPr>
          <a:xfrm>
            <a:off x="20255748" y="2792025"/>
            <a:ext cx="5803750" cy="1070975"/>
          </a:xfrm>
          <a:prstGeom prst="rect">
            <a:avLst/>
          </a:prstGeom>
          <a:noFill/>
          <a:ln>
            <a:noFill/>
          </a:ln>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45778" t="29148" r="13637" b="22366"/>
          <a:stretch/>
        </p:blipFill>
        <p:spPr>
          <a:xfrm>
            <a:off x="11080830" y="6101852"/>
            <a:ext cx="5159300" cy="3467049"/>
          </a:xfrm>
          <a:prstGeom prst="rect">
            <a:avLst/>
          </a:prstGeom>
        </p:spPr>
      </p:pic>
      <p:pic>
        <p:nvPicPr>
          <p:cNvPr id="3" name="Picture 2"/>
          <p:cNvPicPr>
            <a:picLocks noChangeAspect="1"/>
          </p:cNvPicPr>
          <p:nvPr/>
        </p:nvPicPr>
        <p:blipFill>
          <a:blip r:embed="rId8"/>
          <a:stretch>
            <a:fillRect/>
          </a:stretch>
        </p:blipFill>
        <p:spPr>
          <a:xfrm>
            <a:off x="16994029" y="6101847"/>
            <a:ext cx="5159300" cy="3467049"/>
          </a:xfrm>
          <a:prstGeom prst="rect">
            <a:avLst/>
          </a:prstGeom>
        </p:spPr>
      </p:pic>
      <p:pic>
        <p:nvPicPr>
          <p:cNvPr id="6" name="Picture 6" descr="A close up of a screen&#10;&#10;Description generated with very high confidence">
            <a:extLst>
              <a:ext uri="{FF2B5EF4-FFF2-40B4-BE49-F238E27FC236}">
                <a16:creationId xmlns:a16="http://schemas.microsoft.com/office/drawing/2014/main" id="{C2D3276F-8DAE-4658-B1F5-AAD3D8AF42C7}"/>
              </a:ext>
            </a:extLst>
          </p:cNvPr>
          <p:cNvPicPr>
            <a:picLocks noChangeAspect="1"/>
          </p:cNvPicPr>
          <p:nvPr/>
        </p:nvPicPr>
        <p:blipFill rotWithShape="1">
          <a:blip r:embed="rId9"/>
          <a:srcRect l="353" t="1855" r="3705" b="2150"/>
          <a:stretch/>
        </p:blipFill>
        <p:spPr>
          <a:xfrm>
            <a:off x="16968138" y="11141774"/>
            <a:ext cx="5185004" cy="3501827"/>
          </a:xfrm>
          <a:prstGeom prst="rect">
            <a:avLst/>
          </a:prstGeom>
        </p:spPr>
      </p:pic>
      <p:pic>
        <p:nvPicPr>
          <p:cNvPr id="8" name="Picture 8" descr="A picture containing indoor, wall&#10;&#10;Description generated with very high confidence">
            <a:extLst>
              <a:ext uri="{FF2B5EF4-FFF2-40B4-BE49-F238E27FC236}">
                <a16:creationId xmlns:a16="http://schemas.microsoft.com/office/drawing/2014/main" id="{B9D92F7A-379D-480E-B59B-F5EE8843F07C}"/>
              </a:ext>
            </a:extLst>
          </p:cNvPr>
          <p:cNvPicPr>
            <a:picLocks noChangeAspect="1"/>
          </p:cNvPicPr>
          <p:nvPr/>
        </p:nvPicPr>
        <p:blipFill rotWithShape="1">
          <a:blip r:embed="rId10"/>
          <a:srcRect l="10101" t="-610" r="17172" b="1754"/>
          <a:stretch/>
        </p:blipFill>
        <p:spPr>
          <a:xfrm>
            <a:off x="11093379" y="11053621"/>
            <a:ext cx="5189136" cy="3583614"/>
          </a:xfrm>
          <a:prstGeom prst="rect">
            <a:avLst/>
          </a:prstGeom>
        </p:spPr>
      </p:pic>
      <p:sp>
        <p:nvSpPr>
          <p:cNvPr id="10" name="TextBox 9">
            <a:extLst>
              <a:ext uri="{FF2B5EF4-FFF2-40B4-BE49-F238E27FC236}">
                <a16:creationId xmlns:a16="http://schemas.microsoft.com/office/drawing/2014/main" id="{5E275CBA-D0EA-436B-820A-FEC9CE672E73}"/>
              </a:ext>
            </a:extLst>
          </p:cNvPr>
          <p:cNvSpPr txBox="1"/>
          <p:nvPr/>
        </p:nvSpPr>
        <p:spPr>
          <a:xfrm>
            <a:off x="16923603" y="9578969"/>
            <a:ext cx="5292387"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dirty="0">
                <a:latin typeface="Times New Roman"/>
                <a:cs typeface="Times New Roman"/>
              </a:rPr>
              <a:t>Figure 2: </a:t>
            </a:r>
            <a:r>
              <a:rPr lang="en-US" sz="2400" dirty="0">
                <a:latin typeface="Times New Roman"/>
                <a:cs typeface="Times New Roman"/>
              </a:rPr>
              <a:t>This is an image of green algae that was collected as sample number NSE 001, one of seven algal samples collected in Huntington.</a:t>
            </a:r>
            <a:endParaRPr lang="en-US"/>
          </a:p>
        </p:txBody>
      </p:sp>
      <p:sp>
        <p:nvSpPr>
          <p:cNvPr id="12" name="TextBox 11">
            <a:extLst>
              <a:ext uri="{FF2B5EF4-FFF2-40B4-BE49-F238E27FC236}">
                <a16:creationId xmlns:a16="http://schemas.microsoft.com/office/drawing/2014/main" id="{8D67606C-E0AE-4B28-9B85-3E17DA3FA35E}"/>
              </a:ext>
            </a:extLst>
          </p:cNvPr>
          <p:cNvSpPr txBox="1"/>
          <p:nvPr/>
        </p:nvSpPr>
        <p:spPr>
          <a:xfrm>
            <a:off x="16977760" y="14634411"/>
            <a:ext cx="5162550"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dirty="0">
                <a:latin typeface="Times New Roman"/>
                <a:cs typeface="Times New Roman"/>
              </a:rPr>
              <a:t>Figure 4: </a:t>
            </a:r>
            <a:r>
              <a:rPr lang="en-US" sz="2400" dirty="0">
                <a:latin typeface="Times New Roman"/>
                <a:cs typeface="Times New Roman"/>
              </a:rPr>
              <a:t>This picture shows the first gel attempt, however the samples could not be sequenced, possibly due to human error.</a:t>
            </a:r>
            <a:endParaRPr lang="en-US" sz="2400" b="1" dirty="0">
              <a:latin typeface="Times New Roman"/>
              <a:cs typeface="Times New Roman"/>
            </a:endParaRPr>
          </a:p>
        </p:txBody>
      </p:sp>
      <p:sp>
        <p:nvSpPr>
          <p:cNvPr id="13" name="TextBox 12">
            <a:extLst>
              <a:ext uri="{FF2B5EF4-FFF2-40B4-BE49-F238E27FC236}">
                <a16:creationId xmlns:a16="http://schemas.microsoft.com/office/drawing/2014/main" id="{12171013-0164-4ED0-8103-70B959EBE17B}"/>
              </a:ext>
            </a:extLst>
          </p:cNvPr>
          <p:cNvSpPr txBox="1"/>
          <p:nvPr/>
        </p:nvSpPr>
        <p:spPr>
          <a:xfrm>
            <a:off x="11113427" y="14629620"/>
            <a:ext cx="5124450"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dirty="0">
                <a:latin typeface="Times New Roman"/>
                <a:cs typeface="Times New Roman"/>
              </a:rPr>
              <a:t>Figure 3: </a:t>
            </a:r>
            <a:r>
              <a:rPr lang="en-US" sz="2400" dirty="0">
                <a:latin typeface="Times New Roman"/>
                <a:cs typeface="Times New Roman"/>
              </a:rPr>
              <a:t>This </a:t>
            </a:r>
            <a:r>
              <a:rPr lang="en-US" sz="2400" dirty="0">
                <a:solidFill>
                  <a:schemeClr val="tx1"/>
                </a:solidFill>
                <a:latin typeface="Times New Roman"/>
                <a:cs typeface="Times New Roman"/>
              </a:rPr>
              <a:t>picture shows the second gel attempt, however the samples could not be sequenced, possibly due to human error.</a:t>
            </a:r>
          </a:p>
        </p:txBody>
      </p:sp>
      <p:sp>
        <p:nvSpPr>
          <p:cNvPr id="4" name="TextBox 3">
            <a:extLst>
              <a:ext uri="{FF2B5EF4-FFF2-40B4-BE49-F238E27FC236}">
                <a16:creationId xmlns:a16="http://schemas.microsoft.com/office/drawing/2014/main" id="{7A07DD8D-2EF1-48E6-AA0C-31B33B5FA408}"/>
              </a:ext>
            </a:extLst>
          </p:cNvPr>
          <p:cNvSpPr txBox="1"/>
          <p:nvPr/>
        </p:nvSpPr>
        <p:spPr>
          <a:xfrm>
            <a:off x="15053094" y="10721196"/>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324</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Demieri</dc:creator>
  <cp:lastModifiedBy>Andrew Sheltz</cp:lastModifiedBy>
  <cp:revision>219</cp:revision>
  <dcterms:modified xsi:type="dcterms:W3CDTF">2018-05-29T17:59:19Z</dcterms:modified>
</cp:coreProperties>
</file>