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32918400" cy="219456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33" d="100"/>
          <a:sy n="33" d="100"/>
        </p:scale>
        <p:origin x="840"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857556" y="685800"/>
            <a:ext cx="51435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857250" y="685800"/>
            <a:ext cx="51435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1122150" y="3176853"/>
            <a:ext cx="30674100" cy="8757900"/>
          </a:xfrm>
          <a:prstGeom prst="rect">
            <a:avLst/>
          </a:prstGeom>
        </p:spPr>
        <p:txBody>
          <a:bodyPr spcFirstLastPara="1" wrap="square" lIns="349450" tIns="349450" rIns="349450" bIns="349450" anchor="b" anchorCtr="0"/>
          <a:lstStyle>
            <a:lvl1pPr lvl="0" algn="ctr">
              <a:spcBef>
                <a:spcPts val="0"/>
              </a:spcBef>
              <a:spcAft>
                <a:spcPts val="0"/>
              </a:spcAft>
              <a:buSzPts val="19900"/>
              <a:buNone/>
              <a:defRPr sz="19900"/>
            </a:lvl1pPr>
            <a:lvl2pPr lvl="1" algn="ctr">
              <a:spcBef>
                <a:spcPts val="0"/>
              </a:spcBef>
              <a:spcAft>
                <a:spcPts val="0"/>
              </a:spcAft>
              <a:buSzPts val="19900"/>
              <a:buNone/>
              <a:defRPr sz="19900"/>
            </a:lvl2pPr>
            <a:lvl3pPr lvl="2" algn="ctr">
              <a:spcBef>
                <a:spcPts val="0"/>
              </a:spcBef>
              <a:spcAft>
                <a:spcPts val="0"/>
              </a:spcAft>
              <a:buSzPts val="19900"/>
              <a:buNone/>
              <a:defRPr sz="19900"/>
            </a:lvl3pPr>
            <a:lvl4pPr lvl="3" algn="ctr">
              <a:spcBef>
                <a:spcPts val="0"/>
              </a:spcBef>
              <a:spcAft>
                <a:spcPts val="0"/>
              </a:spcAft>
              <a:buSzPts val="19900"/>
              <a:buNone/>
              <a:defRPr sz="19900"/>
            </a:lvl4pPr>
            <a:lvl5pPr lvl="4" algn="ctr">
              <a:spcBef>
                <a:spcPts val="0"/>
              </a:spcBef>
              <a:spcAft>
                <a:spcPts val="0"/>
              </a:spcAft>
              <a:buSzPts val="19900"/>
              <a:buNone/>
              <a:defRPr sz="19900"/>
            </a:lvl5pPr>
            <a:lvl6pPr lvl="5" algn="ctr">
              <a:spcBef>
                <a:spcPts val="0"/>
              </a:spcBef>
              <a:spcAft>
                <a:spcPts val="0"/>
              </a:spcAft>
              <a:buSzPts val="19900"/>
              <a:buNone/>
              <a:defRPr sz="19900"/>
            </a:lvl6pPr>
            <a:lvl7pPr lvl="6" algn="ctr">
              <a:spcBef>
                <a:spcPts val="0"/>
              </a:spcBef>
              <a:spcAft>
                <a:spcPts val="0"/>
              </a:spcAft>
              <a:buSzPts val="19900"/>
              <a:buNone/>
              <a:defRPr sz="19900"/>
            </a:lvl7pPr>
            <a:lvl8pPr lvl="7" algn="ctr">
              <a:spcBef>
                <a:spcPts val="0"/>
              </a:spcBef>
              <a:spcAft>
                <a:spcPts val="0"/>
              </a:spcAft>
              <a:buSzPts val="19900"/>
              <a:buNone/>
              <a:defRPr sz="19900"/>
            </a:lvl8pPr>
            <a:lvl9pPr lvl="8" algn="ctr">
              <a:spcBef>
                <a:spcPts val="0"/>
              </a:spcBef>
              <a:spcAft>
                <a:spcPts val="0"/>
              </a:spcAft>
              <a:buSzPts val="19900"/>
              <a:buNone/>
              <a:defRPr sz="19900"/>
            </a:lvl9pPr>
          </a:lstStyle>
          <a:p>
            <a:endParaRPr/>
          </a:p>
        </p:txBody>
      </p:sp>
      <p:sp>
        <p:nvSpPr>
          <p:cNvPr id="11" name="Shape 11"/>
          <p:cNvSpPr txBox="1">
            <a:spLocks noGrp="1"/>
          </p:cNvSpPr>
          <p:nvPr>
            <p:ph type="subTitle" idx="1"/>
          </p:nvPr>
        </p:nvSpPr>
        <p:spPr>
          <a:xfrm>
            <a:off x="1122120" y="12092267"/>
            <a:ext cx="30674100" cy="3381900"/>
          </a:xfrm>
          <a:prstGeom prst="rect">
            <a:avLst/>
          </a:prstGeom>
        </p:spPr>
        <p:txBody>
          <a:bodyPr spcFirstLastPara="1" wrap="square" lIns="349450" tIns="349450" rIns="349450" bIns="349450" anchor="t" anchorCtr="0"/>
          <a:lstStyle>
            <a:lvl1pPr lvl="0" algn="ctr">
              <a:lnSpc>
                <a:spcPct val="100000"/>
              </a:lnSpc>
              <a:spcBef>
                <a:spcPts val="0"/>
              </a:spcBef>
              <a:spcAft>
                <a:spcPts val="0"/>
              </a:spcAft>
              <a:buSzPts val="10700"/>
              <a:buNone/>
              <a:defRPr sz="10700"/>
            </a:lvl1pPr>
            <a:lvl2pPr lvl="1" algn="ctr">
              <a:lnSpc>
                <a:spcPct val="100000"/>
              </a:lnSpc>
              <a:spcBef>
                <a:spcPts val="0"/>
              </a:spcBef>
              <a:spcAft>
                <a:spcPts val="0"/>
              </a:spcAft>
              <a:buSzPts val="10700"/>
              <a:buNone/>
              <a:defRPr sz="10700"/>
            </a:lvl2pPr>
            <a:lvl3pPr lvl="2" algn="ctr">
              <a:lnSpc>
                <a:spcPct val="100000"/>
              </a:lnSpc>
              <a:spcBef>
                <a:spcPts val="0"/>
              </a:spcBef>
              <a:spcAft>
                <a:spcPts val="0"/>
              </a:spcAft>
              <a:buSzPts val="10700"/>
              <a:buNone/>
              <a:defRPr sz="10700"/>
            </a:lvl3pPr>
            <a:lvl4pPr lvl="3" algn="ctr">
              <a:lnSpc>
                <a:spcPct val="100000"/>
              </a:lnSpc>
              <a:spcBef>
                <a:spcPts val="0"/>
              </a:spcBef>
              <a:spcAft>
                <a:spcPts val="0"/>
              </a:spcAft>
              <a:buSzPts val="10700"/>
              <a:buNone/>
              <a:defRPr sz="10700"/>
            </a:lvl4pPr>
            <a:lvl5pPr lvl="4" algn="ctr">
              <a:lnSpc>
                <a:spcPct val="100000"/>
              </a:lnSpc>
              <a:spcBef>
                <a:spcPts val="0"/>
              </a:spcBef>
              <a:spcAft>
                <a:spcPts val="0"/>
              </a:spcAft>
              <a:buSzPts val="10700"/>
              <a:buNone/>
              <a:defRPr sz="10700"/>
            </a:lvl5pPr>
            <a:lvl6pPr lvl="5" algn="ctr">
              <a:lnSpc>
                <a:spcPct val="100000"/>
              </a:lnSpc>
              <a:spcBef>
                <a:spcPts val="0"/>
              </a:spcBef>
              <a:spcAft>
                <a:spcPts val="0"/>
              </a:spcAft>
              <a:buSzPts val="10700"/>
              <a:buNone/>
              <a:defRPr sz="10700"/>
            </a:lvl6pPr>
            <a:lvl7pPr lvl="6" algn="ctr">
              <a:lnSpc>
                <a:spcPct val="100000"/>
              </a:lnSpc>
              <a:spcBef>
                <a:spcPts val="0"/>
              </a:spcBef>
              <a:spcAft>
                <a:spcPts val="0"/>
              </a:spcAft>
              <a:buSzPts val="10700"/>
              <a:buNone/>
              <a:defRPr sz="10700"/>
            </a:lvl7pPr>
            <a:lvl8pPr lvl="7" algn="ctr">
              <a:lnSpc>
                <a:spcPct val="100000"/>
              </a:lnSpc>
              <a:spcBef>
                <a:spcPts val="0"/>
              </a:spcBef>
              <a:spcAft>
                <a:spcPts val="0"/>
              </a:spcAft>
              <a:buSzPts val="10700"/>
              <a:buNone/>
              <a:defRPr sz="10700"/>
            </a:lvl8pPr>
            <a:lvl9pPr lvl="8" algn="ctr">
              <a:lnSpc>
                <a:spcPct val="100000"/>
              </a:lnSpc>
              <a:spcBef>
                <a:spcPts val="0"/>
              </a:spcBef>
              <a:spcAft>
                <a:spcPts val="0"/>
              </a:spcAft>
              <a:buSzPts val="10700"/>
              <a:buNone/>
              <a:defRPr sz="10700"/>
            </a:lvl9pPr>
          </a:lstStyle>
          <a:p>
            <a:endParaRPr/>
          </a:p>
        </p:txBody>
      </p:sp>
      <p:sp>
        <p:nvSpPr>
          <p:cNvPr id="12" name="Shape 12"/>
          <p:cNvSpPr txBox="1">
            <a:spLocks noGrp="1"/>
          </p:cNvSpPr>
          <p:nvPr>
            <p:ph type="sldNum" idx="12"/>
          </p:nvPr>
        </p:nvSpPr>
        <p:spPr>
          <a:xfrm>
            <a:off x="30500848" y="19896392"/>
            <a:ext cx="1975200" cy="1679400"/>
          </a:xfrm>
          <a:prstGeom prst="rect">
            <a:avLst/>
          </a:prstGeom>
        </p:spPr>
        <p:txBody>
          <a:bodyPr spcFirstLastPara="1" wrap="square" lIns="349450" tIns="349450" rIns="349450" bIns="34945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Shape 45"/>
          <p:cNvSpPr txBox="1">
            <a:spLocks noGrp="1"/>
          </p:cNvSpPr>
          <p:nvPr>
            <p:ph type="title" hasCustomPrompt="1"/>
          </p:nvPr>
        </p:nvSpPr>
        <p:spPr>
          <a:xfrm>
            <a:off x="1122120" y="4719467"/>
            <a:ext cx="30674100" cy="8377500"/>
          </a:xfrm>
          <a:prstGeom prst="rect">
            <a:avLst/>
          </a:prstGeom>
        </p:spPr>
        <p:txBody>
          <a:bodyPr spcFirstLastPara="1" wrap="square" lIns="349450" tIns="349450" rIns="349450" bIns="349450" anchor="b" anchorCtr="0"/>
          <a:lstStyle>
            <a:lvl1pPr lvl="0" algn="ctr">
              <a:spcBef>
                <a:spcPts val="0"/>
              </a:spcBef>
              <a:spcAft>
                <a:spcPts val="0"/>
              </a:spcAft>
              <a:buSzPts val="45900"/>
              <a:buNone/>
              <a:defRPr sz="45900"/>
            </a:lvl1pPr>
            <a:lvl2pPr lvl="1" algn="ctr">
              <a:spcBef>
                <a:spcPts val="0"/>
              </a:spcBef>
              <a:spcAft>
                <a:spcPts val="0"/>
              </a:spcAft>
              <a:buSzPts val="45900"/>
              <a:buNone/>
              <a:defRPr sz="45900"/>
            </a:lvl2pPr>
            <a:lvl3pPr lvl="2" algn="ctr">
              <a:spcBef>
                <a:spcPts val="0"/>
              </a:spcBef>
              <a:spcAft>
                <a:spcPts val="0"/>
              </a:spcAft>
              <a:buSzPts val="45900"/>
              <a:buNone/>
              <a:defRPr sz="45900"/>
            </a:lvl3pPr>
            <a:lvl4pPr lvl="3" algn="ctr">
              <a:spcBef>
                <a:spcPts val="0"/>
              </a:spcBef>
              <a:spcAft>
                <a:spcPts val="0"/>
              </a:spcAft>
              <a:buSzPts val="45900"/>
              <a:buNone/>
              <a:defRPr sz="45900"/>
            </a:lvl4pPr>
            <a:lvl5pPr lvl="4" algn="ctr">
              <a:spcBef>
                <a:spcPts val="0"/>
              </a:spcBef>
              <a:spcAft>
                <a:spcPts val="0"/>
              </a:spcAft>
              <a:buSzPts val="45900"/>
              <a:buNone/>
              <a:defRPr sz="45900"/>
            </a:lvl5pPr>
            <a:lvl6pPr lvl="5" algn="ctr">
              <a:spcBef>
                <a:spcPts val="0"/>
              </a:spcBef>
              <a:spcAft>
                <a:spcPts val="0"/>
              </a:spcAft>
              <a:buSzPts val="45900"/>
              <a:buNone/>
              <a:defRPr sz="45900"/>
            </a:lvl6pPr>
            <a:lvl7pPr lvl="6" algn="ctr">
              <a:spcBef>
                <a:spcPts val="0"/>
              </a:spcBef>
              <a:spcAft>
                <a:spcPts val="0"/>
              </a:spcAft>
              <a:buSzPts val="45900"/>
              <a:buNone/>
              <a:defRPr sz="45900"/>
            </a:lvl7pPr>
            <a:lvl8pPr lvl="7" algn="ctr">
              <a:spcBef>
                <a:spcPts val="0"/>
              </a:spcBef>
              <a:spcAft>
                <a:spcPts val="0"/>
              </a:spcAft>
              <a:buSzPts val="45900"/>
              <a:buNone/>
              <a:defRPr sz="45900"/>
            </a:lvl8pPr>
            <a:lvl9pPr lvl="8" algn="ctr">
              <a:spcBef>
                <a:spcPts val="0"/>
              </a:spcBef>
              <a:spcAft>
                <a:spcPts val="0"/>
              </a:spcAft>
              <a:buSzPts val="45900"/>
              <a:buNone/>
              <a:defRPr sz="45900"/>
            </a:lvl9pPr>
          </a:lstStyle>
          <a:p>
            <a:r>
              <a:t>xx%</a:t>
            </a:r>
          </a:p>
        </p:txBody>
      </p:sp>
      <p:sp>
        <p:nvSpPr>
          <p:cNvPr id="46" name="Shape 46"/>
          <p:cNvSpPr txBox="1">
            <a:spLocks noGrp="1"/>
          </p:cNvSpPr>
          <p:nvPr>
            <p:ph type="body" idx="1"/>
          </p:nvPr>
        </p:nvSpPr>
        <p:spPr>
          <a:xfrm>
            <a:off x="1122120" y="13449493"/>
            <a:ext cx="30674100" cy="5550000"/>
          </a:xfrm>
          <a:prstGeom prst="rect">
            <a:avLst/>
          </a:prstGeom>
        </p:spPr>
        <p:txBody>
          <a:bodyPr spcFirstLastPara="1" wrap="square" lIns="349450" tIns="349450" rIns="349450" bIns="349450" anchor="t" anchorCtr="0"/>
          <a:lstStyle>
            <a:lvl1pPr marL="457200" lvl="0" indent="-666750" algn="ctr">
              <a:spcBef>
                <a:spcPts val="0"/>
              </a:spcBef>
              <a:spcAft>
                <a:spcPts val="0"/>
              </a:spcAft>
              <a:buSzPts val="6900"/>
              <a:buChar char="●"/>
              <a:defRPr/>
            </a:lvl1pPr>
            <a:lvl2pPr marL="914400" lvl="1" indent="-571500" algn="ctr">
              <a:spcBef>
                <a:spcPts val="6100"/>
              </a:spcBef>
              <a:spcAft>
                <a:spcPts val="0"/>
              </a:spcAft>
              <a:buSzPts val="5400"/>
              <a:buChar char="○"/>
              <a:defRPr/>
            </a:lvl2pPr>
            <a:lvl3pPr marL="1371600" lvl="2" indent="-571500" algn="ctr">
              <a:spcBef>
                <a:spcPts val="6100"/>
              </a:spcBef>
              <a:spcAft>
                <a:spcPts val="0"/>
              </a:spcAft>
              <a:buSzPts val="5400"/>
              <a:buChar char="■"/>
              <a:defRPr/>
            </a:lvl3pPr>
            <a:lvl4pPr marL="1828800" lvl="3" indent="-571500" algn="ctr">
              <a:spcBef>
                <a:spcPts val="6100"/>
              </a:spcBef>
              <a:spcAft>
                <a:spcPts val="0"/>
              </a:spcAft>
              <a:buSzPts val="5400"/>
              <a:buChar char="●"/>
              <a:defRPr/>
            </a:lvl4pPr>
            <a:lvl5pPr marL="2286000" lvl="4" indent="-571500" algn="ctr">
              <a:spcBef>
                <a:spcPts val="6100"/>
              </a:spcBef>
              <a:spcAft>
                <a:spcPts val="0"/>
              </a:spcAft>
              <a:buSzPts val="5400"/>
              <a:buChar char="○"/>
              <a:defRPr/>
            </a:lvl5pPr>
            <a:lvl6pPr marL="2743200" lvl="5" indent="-571500" algn="ctr">
              <a:spcBef>
                <a:spcPts val="6100"/>
              </a:spcBef>
              <a:spcAft>
                <a:spcPts val="0"/>
              </a:spcAft>
              <a:buSzPts val="5400"/>
              <a:buChar char="■"/>
              <a:defRPr/>
            </a:lvl6pPr>
            <a:lvl7pPr marL="3200400" lvl="6" indent="-571500" algn="ctr">
              <a:spcBef>
                <a:spcPts val="6100"/>
              </a:spcBef>
              <a:spcAft>
                <a:spcPts val="0"/>
              </a:spcAft>
              <a:buSzPts val="5400"/>
              <a:buChar char="●"/>
              <a:defRPr/>
            </a:lvl7pPr>
            <a:lvl8pPr marL="3657600" lvl="7" indent="-571500" algn="ctr">
              <a:spcBef>
                <a:spcPts val="6100"/>
              </a:spcBef>
              <a:spcAft>
                <a:spcPts val="0"/>
              </a:spcAft>
              <a:buSzPts val="5400"/>
              <a:buChar char="○"/>
              <a:defRPr/>
            </a:lvl8pPr>
            <a:lvl9pPr marL="4114800" lvl="8" indent="-571500" algn="ctr">
              <a:spcBef>
                <a:spcPts val="6100"/>
              </a:spcBef>
              <a:spcAft>
                <a:spcPts val="6100"/>
              </a:spcAft>
              <a:buSzPts val="5400"/>
              <a:buChar char="■"/>
              <a:defRPr/>
            </a:lvl9pPr>
          </a:lstStyle>
          <a:p>
            <a:endParaRPr/>
          </a:p>
        </p:txBody>
      </p:sp>
      <p:sp>
        <p:nvSpPr>
          <p:cNvPr id="47" name="Shape 47"/>
          <p:cNvSpPr txBox="1">
            <a:spLocks noGrp="1"/>
          </p:cNvSpPr>
          <p:nvPr>
            <p:ph type="sldNum" idx="12"/>
          </p:nvPr>
        </p:nvSpPr>
        <p:spPr>
          <a:xfrm>
            <a:off x="30500848" y="19896392"/>
            <a:ext cx="1975200" cy="1679400"/>
          </a:xfrm>
          <a:prstGeom prst="rect">
            <a:avLst/>
          </a:prstGeom>
        </p:spPr>
        <p:txBody>
          <a:bodyPr spcFirstLastPara="1" wrap="square" lIns="349450" tIns="349450" rIns="349450" bIns="34945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30500848" y="19896392"/>
            <a:ext cx="1975200" cy="1679400"/>
          </a:xfrm>
          <a:prstGeom prst="rect">
            <a:avLst/>
          </a:prstGeom>
        </p:spPr>
        <p:txBody>
          <a:bodyPr spcFirstLastPara="1" wrap="square" lIns="349450" tIns="349450" rIns="349450" bIns="34945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1122120" y="9176960"/>
            <a:ext cx="30674100" cy="3591600"/>
          </a:xfrm>
          <a:prstGeom prst="rect">
            <a:avLst/>
          </a:prstGeom>
        </p:spPr>
        <p:txBody>
          <a:bodyPr spcFirstLastPara="1" wrap="square" lIns="349450" tIns="349450" rIns="349450" bIns="349450" anchor="ctr" anchorCtr="0"/>
          <a:lstStyle>
            <a:lvl1pPr lvl="0" algn="ctr">
              <a:spcBef>
                <a:spcPts val="0"/>
              </a:spcBef>
              <a:spcAft>
                <a:spcPts val="0"/>
              </a:spcAft>
              <a:buSzPts val="13800"/>
              <a:buNone/>
              <a:defRPr sz="13800"/>
            </a:lvl1pPr>
            <a:lvl2pPr lvl="1" algn="ctr">
              <a:spcBef>
                <a:spcPts val="0"/>
              </a:spcBef>
              <a:spcAft>
                <a:spcPts val="0"/>
              </a:spcAft>
              <a:buSzPts val="13800"/>
              <a:buNone/>
              <a:defRPr sz="13800"/>
            </a:lvl2pPr>
            <a:lvl3pPr lvl="2" algn="ctr">
              <a:spcBef>
                <a:spcPts val="0"/>
              </a:spcBef>
              <a:spcAft>
                <a:spcPts val="0"/>
              </a:spcAft>
              <a:buSzPts val="13800"/>
              <a:buNone/>
              <a:defRPr sz="13800"/>
            </a:lvl3pPr>
            <a:lvl4pPr lvl="3" algn="ctr">
              <a:spcBef>
                <a:spcPts val="0"/>
              </a:spcBef>
              <a:spcAft>
                <a:spcPts val="0"/>
              </a:spcAft>
              <a:buSzPts val="13800"/>
              <a:buNone/>
              <a:defRPr sz="13800"/>
            </a:lvl4pPr>
            <a:lvl5pPr lvl="4" algn="ctr">
              <a:spcBef>
                <a:spcPts val="0"/>
              </a:spcBef>
              <a:spcAft>
                <a:spcPts val="0"/>
              </a:spcAft>
              <a:buSzPts val="13800"/>
              <a:buNone/>
              <a:defRPr sz="13800"/>
            </a:lvl5pPr>
            <a:lvl6pPr lvl="5" algn="ctr">
              <a:spcBef>
                <a:spcPts val="0"/>
              </a:spcBef>
              <a:spcAft>
                <a:spcPts val="0"/>
              </a:spcAft>
              <a:buSzPts val="13800"/>
              <a:buNone/>
              <a:defRPr sz="13800"/>
            </a:lvl6pPr>
            <a:lvl7pPr lvl="6" algn="ctr">
              <a:spcBef>
                <a:spcPts val="0"/>
              </a:spcBef>
              <a:spcAft>
                <a:spcPts val="0"/>
              </a:spcAft>
              <a:buSzPts val="13800"/>
              <a:buNone/>
              <a:defRPr sz="13800"/>
            </a:lvl7pPr>
            <a:lvl8pPr lvl="7" algn="ctr">
              <a:spcBef>
                <a:spcPts val="0"/>
              </a:spcBef>
              <a:spcAft>
                <a:spcPts val="0"/>
              </a:spcAft>
              <a:buSzPts val="13800"/>
              <a:buNone/>
              <a:defRPr sz="13800"/>
            </a:lvl8pPr>
            <a:lvl9pPr lvl="8" algn="ctr">
              <a:spcBef>
                <a:spcPts val="0"/>
              </a:spcBef>
              <a:spcAft>
                <a:spcPts val="0"/>
              </a:spcAft>
              <a:buSzPts val="13800"/>
              <a:buNone/>
              <a:defRPr sz="13800"/>
            </a:lvl9pPr>
          </a:lstStyle>
          <a:p>
            <a:endParaRPr/>
          </a:p>
        </p:txBody>
      </p:sp>
      <p:sp>
        <p:nvSpPr>
          <p:cNvPr id="15" name="Shape 15"/>
          <p:cNvSpPr txBox="1">
            <a:spLocks noGrp="1"/>
          </p:cNvSpPr>
          <p:nvPr>
            <p:ph type="sldNum" idx="12"/>
          </p:nvPr>
        </p:nvSpPr>
        <p:spPr>
          <a:xfrm>
            <a:off x="30500848" y="19896392"/>
            <a:ext cx="1975200" cy="1679400"/>
          </a:xfrm>
          <a:prstGeom prst="rect">
            <a:avLst/>
          </a:prstGeom>
        </p:spPr>
        <p:txBody>
          <a:bodyPr spcFirstLastPara="1" wrap="square" lIns="349450" tIns="349450" rIns="349450" bIns="34945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1122120" y="1898773"/>
            <a:ext cx="30674100" cy="2443500"/>
          </a:xfrm>
          <a:prstGeom prst="rect">
            <a:avLst/>
          </a:prstGeom>
        </p:spPr>
        <p:txBody>
          <a:bodyPr spcFirstLastPara="1" wrap="square" lIns="349450" tIns="349450" rIns="349450" bIns="349450" anchor="t" anchorCtr="0"/>
          <a:lstStyle>
            <a:lvl1pPr lvl="0">
              <a:spcBef>
                <a:spcPts val="0"/>
              </a:spcBef>
              <a:spcAft>
                <a:spcPts val="0"/>
              </a:spcAft>
              <a:buSzPts val="10700"/>
              <a:buNone/>
              <a:defRPr/>
            </a:lvl1pPr>
            <a:lvl2pPr lvl="1">
              <a:spcBef>
                <a:spcPts val="0"/>
              </a:spcBef>
              <a:spcAft>
                <a:spcPts val="0"/>
              </a:spcAft>
              <a:buSzPts val="10700"/>
              <a:buNone/>
              <a:defRPr/>
            </a:lvl2pPr>
            <a:lvl3pPr lvl="2">
              <a:spcBef>
                <a:spcPts val="0"/>
              </a:spcBef>
              <a:spcAft>
                <a:spcPts val="0"/>
              </a:spcAft>
              <a:buSzPts val="10700"/>
              <a:buNone/>
              <a:defRPr/>
            </a:lvl3pPr>
            <a:lvl4pPr lvl="3">
              <a:spcBef>
                <a:spcPts val="0"/>
              </a:spcBef>
              <a:spcAft>
                <a:spcPts val="0"/>
              </a:spcAft>
              <a:buSzPts val="10700"/>
              <a:buNone/>
              <a:defRPr/>
            </a:lvl4pPr>
            <a:lvl5pPr lvl="4">
              <a:spcBef>
                <a:spcPts val="0"/>
              </a:spcBef>
              <a:spcAft>
                <a:spcPts val="0"/>
              </a:spcAft>
              <a:buSzPts val="10700"/>
              <a:buNone/>
              <a:defRPr/>
            </a:lvl5pPr>
            <a:lvl6pPr lvl="5">
              <a:spcBef>
                <a:spcPts val="0"/>
              </a:spcBef>
              <a:spcAft>
                <a:spcPts val="0"/>
              </a:spcAft>
              <a:buSzPts val="10700"/>
              <a:buNone/>
              <a:defRPr/>
            </a:lvl6pPr>
            <a:lvl7pPr lvl="6">
              <a:spcBef>
                <a:spcPts val="0"/>
              </a:spcBef>
              <a:spcAft>
                <a:spcPts val="0"/>
              </a:spcAft>
              <a:buSzPts val="10700"/>
              <a:buNone/>
              <a:defRPr/>
            </a:lvl7pPr>
            <a:lvl8pPr lvl="7">
              <a:spcBef>
                <a:spcPts val="0"/>
              </a:spcBef>
              <a:spcAft>
                <a:spcPts val="0"/>
              </a:spcAft>
              <a:buSzPts val="10700"/>
              <a:buNone/>
              <a:defRPr/>
            </a:lvl8pPr>
            <a:lvl9pPr lvl="8">
              <a:spcBef>
                <a:spcPts val="0"/>
              </a:spcBef>
              <a:spcAft>
                <a:spcPts val="0"/>
              </a:spcAft>
              <a:buSzPts val="10700"/>
              <a:buNone/>
              <a:defRPr/>
            </a:lvl9pPr>
          </a:lstStyle>
          <a:p>
            <a:endParaRPr/>
          </a:p>
        </p:txBody>
      </p:sp>
      <p:sp>
        <p:nvSpPr>
          <p:cNvPr id="18" name="Shape 18"/>
          <p:cNvSpPr txBox="1">
            <a:spLocks noGrp="1"/>
          </p:cNvSpPr>
          <p:nvPr>
            <p:ph type="body" idx="1"/>
          </p:nvPr>
        </p:nvSpPr>
        <p:spPr>
          <a:xfrm>
            <a:off x="1122120" y="4917227"/>
            <a:ext cx="30674100" cy="14576700"/>
          </a:xfrm>
          <a:prstGeom prst="rect">
            <a:avLst/>
          </a:prstGeom>
        </p:spPr>
        <p:txBody>
          <a:bodyPr spcFirstLastPara="1" wrap="square" lIns="349450" tIns="349450" rIns="349450" bIns="349450" anchor="t" anchorCtr="0"/>
          <a:lstStyle>
            <a:lvl1pPr marL="457200" lvl="0" indent="-666750">
              <a:spcBef>
                <a:spcPts val="0"/>
              </a:spcBef>
              <a:spcAft>
                <a:spcPts val="0"/>
              </a:spcAft>
              <a:buSzPts val="6900"/>
              <a:buChar char="●"/>
              <a:defRPr/>
            </a:lvl1pPr>
            <a:lvl2pPr marL="914400" lvl="1" indent="-571500">
              <a:spcBef>
                <a:spcPts val="6100"/>
              </a:spcBef>
              <a:spcAft>
                <a:spcPts val="0"/>
              </a:spcAft>
              <a:buSzPts val="5400"/>
              <a:buChar char="○"/>
              <a:defRPr/>
            </a:lvl2pPr>
            <a:lvl3pPr marL="1371600" lvl="2" indent="-571500">
              <a:spcBef>
                <a:spcPts val="6100"/>
              </a:spcBef>
              <a:spcAft>
                <a:spcPts val="0"/>
              </a:spcAft>
              <a:buSzPts val="5400"/>
              <a:buChar char="■"/>
              <a:defRPr/>
            </a:lvl3pPr>
            <a:lvl4pPr marL="1828800" lvl="3" indent="-571500">
              <a:spcBef>
                <a:spcPts val="6100"/>
              </a:spcBef>
              <a:spcAft>
                <a:spcPts val="0"/>
              </a:spcAft>
              <a:buSzPts val="5400"/>
              <a:buChar char="●"/>
              <a:defRPr/>
            </a:lvl4pPr>
            <a:lvl5pPr marL="2286000" lvl="4" indent="-571500">
              <a:spcBef>
                <a:spcPts val="6100"/>
              </a:spcBef>
              <a:spcAft>
                <a:spcPts val="0"/>
              </a:spcAft>
              <a:buSzPts val="5400"/>
              <a:buChar char="○"/>
              <a:defRPr/>
            </a:lvl5pPr>
            <a:lvl6pPr marL="2743200" lvl="5" indent="-571500">
              <a:spcBef>
                <a:spcPts val="6100"/>
              </a:spcBef>
              <a:spcAft>
                <a:spcPts val="0"/>
              </a:spcAft>
              <a:buSzPts val="5400"/>
              <a:buChar char="■"/>
              <a:defRPr/>
            </a:lvl6pPr>
            <a:lvl7pPr marL="3200400" lvl="6" indent="-571500">
              <a:spcBef>
                <a:spcPts val="6100"/>
              </a:spcBef>
              <a:spcAft>
                <a:spcPts val="0"/>
              </a:spcAft>
              <a:buSzPts val="5400"/>
              <a:buChar char="●"/>
              <a:defRPr/>
            </a:lvl7pPr>
            <a:lvl8pPr marL="3657600" lvl="7" indent="-571500">
              <a:spcBef>
                <a:spcPts val="6100"/>
              </a:spcBef>
              <a:spcAft>
                <a:spcPts val="0"/>
              </a:spcAft>
              <a:buSzPts val="5400"/>
              <a:buChar char="○"/>
              <a:defRPr/>
            </a:lvl8pPr>
            <a:lvl9pPr marL="4114800" lvl="8" indent="-571500">
              <a:spcBef>
                <a:spcPts val="6100"/>
              </a:spcBef>
              <a:spcAft>
                <a:spcPts val="6100"/>
              </a:spcAft>
              <a:buSzPts val="5400"/>
              <a:buChar char="■"/>
              <a:defRPr/>
            </a:lvl9pPr>
          </a:lstStyle>
          <a:p>
            <a:endParaRPr/>
          </a:p>
        </p:txBody>
      </p:sp>
      <p:sp>
        <p:nvSpPr>
          <p:cNvPr id="19" name="Shape 19"/>
          <p:cNvSpPr txBox="1">
            <a:spLocks noGrp="1"/>
          </p:cNvSpPr>
          <p:nvPr>
            <p:ph type="sldNum" idx="12"/>
          </p:nvPr>
        </p:nvSpPr>
        <p:spPr>
          <a:xfrm>
            <a:off x="30500848" y="19896392"/>
            <a:ext cx="1975200" cy="1679400"/>
          </a:xfrm>
          <a:prstGeom prst="rect">
            <a:avLst/>
          </a:prstGeom>
        </p:spPr>
        <p:txBody>
          <a:bodyPr spcFirstLastPara="1" wrap="square" lIns="349450" tIns="349450" rIns="349450" bIns="34945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1122120" y="1898773"/>
            <a:ext cx="30674100" cy="2443500"/>
          </a:xfrm>
          <a:prstGeom prst="rect">
            <a:avLst/>
          </a:prstGeom>
        </p:spPr>
        <p:txBody>
          <a:bodyPr spcFirstLastPara="1" wrap="square" lIns="349450" tIns="349450" rIns="349450" bIns="349450" anchor="t" anchorCtr="0"/>
          <a:lstStyle>
            <a:lvl1pPr lvl="0">
              <a:spcBef>
                <a:spcPts val="0"/>
              </a:spcBef>
              <a:spcAft>
                <a:spcPts val="0"/>
              </a:spcAft>
              <a:buSzPts val="10700"/>
              <a:buNone/>
              <a:defRPr/>
            </a:lvl1pPr>
            <a:lvl2pPr lvl="1">
              <a:spcBef>
                <a:spcPts val="0"/>
              </a:spcBef>
              <a:spcAft>
                <a:spcPts val="0"/>
              </a:spcAft>
              <a:buSzPts val="10700"/>
              <a:buNone/>
              <a:defRPr/>
            </a:lvl2pPr>
            <a:lvl3pPr lvl="2">
              <a:spcBef>
                <a:spcPts val="0"/>
              </a:spcBef>
              <a:spcAft>
                <a:spcPts val="0"/>
              </a:spcAft>
              <a:buSzPts val="10700"/>
              <a:buNone/>
              <a:defRPr/>
            </a:lvl3pPr>
            <a:lvl4pPr lvl="3">
              <a:spcBef>
                <a:spcPts val="0"/>
              </a:spcBef>
              <a:spcAft>
                <a:spcPts val="0"/>
              </a:spcAft>
              <a:buSzPts val="10700"/>
              <a:buNone/>
              <a:defRPr/>
            </a:lvl4pPr>
            <a:lvl5pPr lvl="4">
              <a:spcBef>
                <a:spcPts val="0"/>
              </a:spcBef>
              <a:spcAft>
                <a:spcPts val="0"/>
              </a:spcAft>
              <a:buSzPts val="10700"/>
              <a:buNone/>
              <a:defRPr/>
            </a:lvl5pPr>
            <a:lvl6pPr lvl="5">
              <a:spcBef>
                <a:spcPts val="0"/>
              </a:spcBef>
              <a:spcAft>
                <a:spcPts val="0"/>
              </a:spcAft>
              <a:buSzPts val="10700"/>
              <a:buNone/>
              <a:defRPr/>
            </a:lvl6pPr>
            <a:lvl7pPr lvl="6">
              <a:spcBef>
                <a:spcPts val="0"/>
              </a:spcBef>
              <a:spcAft>
                <a:spcPts val="0"/>
              </a:spcAft>
              <a:buSzPts val="10700"/>
              <a:buNone/>
              <a:defRPr/>
            </a:lvl7pPr>
            <a:lvl8pPr lvl="7">
              <a:spcBef>
                <a:spcPts val="0"/>
              </a:spcBef>
              <a:spcAft>
                <a:spcPts val="0"/>
              </a:spcAft>
              <a:buSzPts val="10700"/>
              <a:buNone/>
              <a:defRPr/>
            </a:lvl8pPr>
            <a:lvl9pPr lvl="8">
              <a:spcBef>
                <a:spcPts val="0"/>
              </a:spcBef>
              <a:spcAft>
                <a:spcPts val="0"/>
              </a:spcAft>
              <a:buSzPts val="10700"/>
              <a:buNone/>
              <a:defRPr/>
            </a:lvl9pPr>
          </a:lstStyle>
          <a:p>
            <a:endParaRPr/>
          </a:p>
        </p:txBody>
      </p:sp>
      <p:sp>
        <p:nvSpPr>
          <p:cNvPr id="22" name="Shape 22"/>
          <p:cNvSpPr txBox="1">
            <a:spLocks noGrp="1"/>
          </p:cNvSpPr>
          <p:nvPr>
            <p:ph type="body" idx="1"/>
          </p:nvPr>
        </p:nvSpPr>
        <p:spPr>
          <a:xfrm>
            <a:off x="1122120" y="4917227"/>
            <a:ext cx="14399700" cy="14576700"/>
          </a:xfrm>
          <a:prstGeom prst="rect">
            <a:avLst/>
          </a:prstGeom>
        </p:spPr>
        <p:txBody>
          <a:bodyPr spcFirstLastPara="1" wrap="square" lIns="349450" tIns="349450" rIns="349450" bIns="349450" anchor="t" anchorCtr="0"/>
          <a:lstStyle>
            <a:lvl1pPr marL="457200" lvl="0" indent="-571500">
              <a:spcBef>
                <a:spcPts val="0"/>
              </a:spcBef>
              <a:spcAft>
                <a:spcPts val="0"/>
              </a:spcAft>
              <a:buSzPts val="5400"/>
              <a:buChar char="●"/>
              <a:defRPr sz="5400"/>
            </a:lvl1pPr>
            <a:lvl2pPr marL="914400" lvl="1" indent="-520700">
              <a:spcBef>
                <a:spcPts val="6100"/>
              </a:spcBef>
              <a:spcAft>
                <a:spcPts val="0"/>
              </a:spcAft>
              <a:buSzPts val="4600"/>
              <a:buChar char="○"/>
              <a:defRPr sz="4600"/>
            </a:lvl2pPr>
            <a:lvl3pPr marL="1371600" lvl="2" indent="-520700">
              <a:spcBef>
                <a:spcPts val="6100"/>
              </a:spcBef>
              <a:spcAft>
                <a:spcPts val="0"/>
              </a:spcAft>
              <a:buSzPts val="4600"/>
              <a:buChar char="■"/>
              <a:defRPr sz="4600"/>
            </a:lvl3pPr>
            <a:lvl4pPr marL="1828800" lvl="3" indent="-520700">
              <a:spcBef>
                <a:spcPts val="6100"/>
              </a:spcBef>
              <a:spcAft>
                <a:spcPts val="0"/>
              </a:spcAft>
              <a:buSzPts val="4600"/>
              <a:buChar char="●"/>
              <a:defRPr sz="4600"/>
            </a:lvl4pPr>
            <a:lvl5pPr marL="2286000" lvl="4" indent="-520700">
              <a:spcBef>
                <a:spcPts val="6100"/>
              </a:spcBef>
              <a:spcAft>
                <a:spcPts val="0"/>
              </a:spcAft>
              <a:buSzPts val="4600"/>
              <a:buChar char="○"/>
              <a:defRPr sz="4600"/>
            </a:lvl5pPr>
            <a:lvl6pPr marL="2743200" lvl="5" indent="-520700">
              <a:spcBef>
                <a:spcPts val="6100"/>
              </a:spcBef>
              <a:spcAft>
                <a:spcPts val="0"/>
              </a:spcAft>
              <a:buSzPts val="4600"/>
              <a:buChar char="■"/>
              <a:defRPr sz="4600"/>
            </a:lvl6pPr>
            <a:lvl7pPr marL="3200400" lvl="6" indent="-520700">
              <a:spcBef>
                <a:spcPts val="6100"/>
              </a:spcBef>
              <a:spcAft>
                <a:spcPts val="0"/>
              </a:spcAft>
              <a:buSzPts val="4600"/>
              <a:buChar char="●"/>
              <a:defRPr sz="4600"/>
            </a:lvl7pPr>
            <a:lvl8pPr marL="3657600" lvl="7" indent="-520700">
              <a:spcBef>
                <a:spcPts val="6100"/>
              </a:spcBef>
              <a:spcAft>
                <a:spcPts val="0"/>
              </a:spcAft>
              <a:buSzPts val="4600"/>
              <a:buChar char="○"/>
              <a:defRPr sz="4600"/>
            </a:lvl8pPr>
            <a:lvl9pPr marL="4114800" lvl="8" indent="-520700">
              <a:spcBef>
                <a:spcPts val="6100"/>
              </a:spcBef>
              <a:spcAft>
                <a:spcPts val="6100"/>
              </a:spcAft>
              <a:buSzPts val="4600"/>
              <a:buChar char="■"/>
              <a:defRPr sz="4600"/>
            </a:lvl9pPr>
          </a:lstStyle>
          <a:p>
            <a:endParaRPr/>
          </a:p>
        </p:txBody>
      </p:sp>
      <p:sp>
        <p:nvSpPr>
          <p:cNvPr id="23" name="Shape 23"/>
          <p:cNvSpPr txBox="1">
            <a:spLocks noGrp="1"/>
          </p:cNvSpPr>
          <p:nvPr>
            <p:ph type="body" idx="2"/>
          </p:nvPr>
        </p:nvSpPr>
        <p:spPr>
          <a:xfrm>
            <a:off x="17396640" y="4917227"/>
            <a:ext cx="14399700" cy="14576700"/>
          </a:xfrm>
          <a:prstGeom prst="rect">
            <a:avLst/>
          </a:prstGeom>
        </p:spPr>
        <p:txBody>
          <a:bodyPr spcFirstLastPara="1" wrap="square" lIns="349450" tIns="349450" rIns="349450" bIns="349450" anchor="t" anchorCtr="0"/>
          <a:lstStyle>
            <a:lvl1pPr marL="457200" lvl="0" indent="-571500">
              <a:spcBef>
                <a:spcPts val="0"/>
              </a:spcBef>
              <a:spcAft>
                <a:spcPts val="0"/>
              </a:spcAft>
              <a:buSzPts val="5400"/>
              <a:buChar char="●"/>
              <a:defRPr sz="5400"/>
            </a:lvl1pPr>
            <a:lvl2pPr marL="914400" lvl="1" indent="-520700">
              <a:spcBef>
                <a:spcPts val="6100"/>
              </a:spcBef>
              <a:spcAft>
                <a:spcPts val="0"/>
              </a:spcAft>
              <a:buSzPts val="4600"/>
              <a:buChar char="○"/>
              <a:defRPr sz="4600"/>
            </a:lvl2pPr>
            <a:lvl3pPr marL="1371600" lvl="2" indent="-520700">
              <a:spcBef>
                <a:spcPts val="6100"/>
              </a:spcBef>
              <a:spcAft>
                <a:spcPts val="0"/>
              </a:spcAft>
              <a:buSzPts val="4600"/>
              <a:buChar char="■"/>
              <a:defRPr sz="4600"/>
            </a:lvl3pPr>
            <a:lvl4pPr marL="1828800" lvl="3" indent="-520700">
              <a:spcBef>
                <a:spcPts val="6100"/>
              </a:spcBef>
              <a:spcAft>
                <a:spcPts val="0"/>
              </a:spcAft>
              <a:buSzPts val="4600"/>
              <a:buChar char="●"/>
              <a:defRPr sz="4600"/>
            </a:lvl4pPr>
            <a:lvl5pPr marL="2286000" lvl="4" indent="-520700">
              <a:spcBef>
                <a:spcPts val="6100"/>
              </a:spcBef>
              <a:spcAft>
                <a:spcPts val="0"/>
              </a:spcAft>
              <a:buSzPts val="4600"/>
              <a:buChar char="○"/>
              <a:defRPr sz="4600"/>
            </a:lvl5pPr>
            <a:lvl6pPr marL="2743200" lvl="5" indent="-520700">
              <a:spcBef>
                <a:spcPts val="6100"/>
              </a:spcBef>
              <a:spcAft>
                <a:spcPts val="0"/>
              </a:spcAft>
              <a:buSzPts val="4600"/>
              <a:buChar char="■"/>
              <a:defRPr sz="4600"/>
            </a:lvl6pPr>
            <a:lvl7pPr marL="3200400" lvl="6" indent="-520700">
              <a:spcBef>
                <a:spcPts val="6100"/>
              </a:spcBef>
              <a:spcAft>
                <a:spcPts val="0"/>
              </a:spcAft>
              <a:buSzPts val="4600"/>
              <a:buChar char="●"/>
              <a:defRPr sz="4600"/>
            </a:lvl7pPr>
            <a:lvl8pPr marL="3657600" lvl="7" indent="-520700">
              <a:spcBef>
                <a:spcPts val="6100"/>
              </a:spcBef>
              <a:spcAft>
                <a:spcPts val="0"/>
              </a:spcAft>
              <a:buSzPts val="4600"/>
              <a:buChar char="○"/>
              <a:defRPr sz="4600"/>
            </a:lvl8pPr>
            <a:lvl9pPr marL="4114800" lvl="8" indent="-520700">
              <a:spcBef>
                <a:spcPts val="6100"/>
              </a:spcBef>
              <a:spcAft>
                <a:spcPts val="6100"/>
              </a:spcAft>
              <a:buSzPts val="4600"/>
              <a:buChar char="■"/>
              <a:defRPr sz="4600"/>
            </a:lvl9pPr>
          </a:lstStyle>
          <a:p>
            <a:endParaRPr/>
          </a:p>
        </p:txBody>
      </p:sp>
      <p:sp>
        <p:nvSpPr>
          <p:cNvPr id="24" name="Shape 24"/>
          <p:cNvSpPr txBox="1">
            <a:spLocks noGrp="1"/>
          </p:cNvSpPr>
          <p:nvPr>
            <p:ph type="sldNum" idx="12"/>
          </p:nvPr>
        </p:nvSpPr>
        <p:spPr>
          <a:xfrm>
            <a:off x="30500848" y="19896392"/>
            <a:ext cx="1975200" cy="1679400"/>
          </a:xfrm>
          <a:prstGeom prst="rect">
            <a:avLst/>
          </a:prstGeom>
        </p:spPr>
        <p:txBody>
          <a:bodyPr spcFirstLastPara="1" wrap="square" lIns="349450" tIns="349450" rIns="349450" bIns="34945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1122120" y="1898773"/>
            <a:ext cx="30674100" cy="2443500"/>
          </a:xfrm>
          <a:prstGeom prst="rect">
            <a:avLst/>
          </a:prstGeom>
        </p:spPr>
        <p:txBody>
          <a:bodyPr spcFirstLastPara="1" wrap="square" lIns="349450" tIns="349450" rIns="349450" bIns="349450" anchor="t" anchorCtr="0"/>
          <a:lstStyle>
            <a:lvl1pPr lvl="0">
              <a:spcBef>
                <a:spcPts val="0"/>
              </a:spcBef>
              <a:spcAft>
                <a:spcPts val="0"/>
              </a:spcAft>
              <a:buSzPts val="10700"/>
              <a:buNone/>
              <a:defRPr/>
            </a:lvl1pPr>
            <a:lvl2pPr lvl="1">
              <a:spcBef>
                <a:spcPts val="0"/>
              </a:spcBef>
              <a:spcAft>
                <a:spcPts val="0"/>
              </a:spcAft>
              <a:buSzPts val="10700"/>
              <a:buNone/>
              <a:defRPr/>
            </a:lvl2pPr>
            <a:lvl3pPr lvl="2">
              <a:spcBef>
                <a:spcPts val="0"/>
              </a:spcBef>
              <a:spcAft>
                <a:spcPts val="0"/>
              </a:spcAft>
              <a:buSzPts val="10700"/>
              <a:buNone/>
              <a:defRPr/>
            </a:lvl3pPr>
            <a:lvl4pPr lvl="3">
              <a:spcBef>
                <a:spcPts val="0"/>
              </a:spcBef>
              <a:spcAft>
                <a:spcPts val="0"/>
              </a:spcAft>
              <a:buSzPts val="10700"/>
              <a:buNone/>
              <a:defRPr/>
            </a:lvl4pPr>
            <a:lvl5pPr lvl="4">
              <a:spcBef>
                <a:spcPts val="0"/>
              </a:spcBef>
              <a:spcAft>
                <a:spcPts val="0"/>
              </a:spcAft>
              <a:buSzPts val="10700"/>
              <a:buNone/>
              <a:defRPr/>
            </a:lvl5pPr>
            <a:lvl6pPr lvl="5">
              <a:spcBef>
                <a:spcPts val="0"/>
              </a:spcBef>
              <a:spcAft>
                <a:spcPts val="0"/>
              </a:spcAft>
              <a:buSzPts val="10700"/>
              <a:buNone/>
              <a:defRPr/>
            </a:lvl6pPr>
            <a:lvl7pPr lvl="6">
              <a:spcBef>
                <a:spcPts val="0"/>
              </a:spcBef>
              <a:spcAft>
                <a:spcPts val="0"/>
              </a:spcAft>
              <a:buSzPts val="10700"/>
              <a:buNone/>
              <a:defRPr/>
            </a:lvl7pPr>
            <a:lvl8pPr lvl="7">
              <a:spcBef>
                <a:spcPts val="0"/>
              </a:spcBef>
              <a:spcAft>
                <a:spcPts val="0"/>
              </a:spcAft>
              <a:buSzPts val="10700"/>
              <a:buNone/>
              <a:defRPr/>
            </a:lvl8pPr>
            <a:lvl9pPr lvl="8">
              <a:spcBef>
                <a:spcPts val="0"/>
              </a:spcBef>
              <a:spcAft>
                <a:spcPts val="0"/>
              </a:spcAft>
              <a:buSzPts val="10700"/>
              <a:buNone/>
              <a:defRPr/>
            </a:lvl9pPr>
          </a:lstStyle>
          <a:p>
            <a:endParaRPr/>
          </a:p>
        </p:txBody>
      </p:sp>
      <p:sp>
        <p:nvSpPr>
          <p:cNvPr id="27" name="Shape 27"/>
          <p:cNvSpPr txBox="1">
            <a:spLocks noGrp="1"/>
          </p:cNvSpPr>
          <p:nvPr>
            <p:ph type="sldNum" idx="12"/>
          </p:nvPr>
        </p:nvSpPr>
        <p:spPr>
          <a:xfrm>
            <a:off x="30500848" y="19896392"/>
            <a:ext cx="1975200" cy="1679400"/>
          </a:xfrm>
          <a:prstGeom prst="rect">
            <a:avLst/>
          </a:prstGeom>
        </p:spPr>
        <p:txBody>
          <a:bodyPr spcFirstLastPara="1" wrap="square" lIns="349450" tIns="349450" rIns="349450" bIns="34945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1122120" y="2370560"/>
            <a:ext cx="10108800" cy="3224400"/>
          </a:xfrm>
          <a:prstGeom prst="rect">
            <a:avLst/>
          </a:prstGeom>
        </p:spPr>
        <p:txBody>
          <a:bodyPr spcFirstLastPara="1" wrap="square" lIns="349450" tIns="349450" rIns="349450" bIns="349450" anchor="b" anchorCtr="0"/>
          <a:lstStyle>
            <a:lvl1pPr lvl="0">
              <a:spcBef>
                <a:spcPts val="0"/>
              </a:spcBef>
              <a:spcAft>
                <a:spcPts val="0"/>
              </a:spcAft>
              <a:buSzPts val="9200"/>
              <a:buNone/>
              <a:defRPr sz="9200"/>
            </a:lvl1pPr>
            <a:lvl2pPr lvl="1">
              <a:spcBef>
                <a:spcPts val="0"/>
              </a:spcBef>
              <a:spcAft>
                <a:spcPts val="0"/>
              </a:spcAft>
              <a:buSzPts val="9200"/>
              <a:buNone/>
              <a:defRPr sz="9200"/>
            </a:lvl2pPr>
            <a:lvl3pPr lvl="2">
              <a:spcBef>
                <a:spcPts val="0"/>
              </a:spcBef>
              <a:spcAft>
                <a:spcPts val="0"/>
              </a:spcAft>
              <a:buSzPts val="9200"/>
              <a:buNone/>
              <a:defRPr sz="9200"/>
            </a:lvl3pPr>
            <a:lvl4pPr lvl="3">
              <a:spcBef>
                <a:spcPts val="0"/>
              </a:spcBef>
              <a:spcAft>
                <a:spcPts val="0"/>
              </a:spcAft>
              <a:buSzPts val="9200"/>
              <a:buNone/>
              <a:defRPr sz="9200"/>
            </a:lvl4pPr>
            <a:lvl5pPr lvl="4">
              <a:spcBef>
                <a:spcPts val="0"/>
              </a:spcBef>
              <a:spcAft>
                <a:spcPts val="0"/>
              </a:spcAft>
              <a:buSzPts val="9200"/>
              <a:buNone/>
              <a:defRPr sz="9200"/>
            </a:lvl5pPr>
            <a:lvl6pPr lvl="5">
              <a:spcBef>
                <a:spcPts val="0"/>
              </a:spcBef>
              <a:spcAft>
                <a:spcPts val="0"/>
              </a:spcAft>
              <a:buSzPts val="9200"/>
              <a:buNone/>
              <a:defRPr sz="9200"/>
            </a:lvl6pPr>
            <a:lvl7pPr lvl="6">
              <a:spcBef>
                <a:spcPts val="0"/>
              </a:spcBef>
              <a:spcAft>
                <a:spcPts val="0"/>
              </a:spcAft>
              <a:buSzPts val="9200"/>
              <a:buNone/>
              <a:defRPr sz="9200"/>
            </a:lvl7pPr>
            <a:lvl8pPr lvl="7">
              <a:spcBef>
                <a:spcPts val="0"/>
              </a:spcBef>
              <a:spcAft>
                <a:spcPts val="0"/>
              </a:spcAft>
              <a:buSzPts val="9200"/>
              <a:buNone/>
              <a:defRPr sz="9200"/>
            </a:lvl8pPr>
            <a:lvl9pPr lvl="8">
              <a:spcBef>
                <a:spcPts val="0"/>
              </a:spcBef>
              <a:spcAft>
                <a:spcPts val="0"/>
              </a:spcAft>
              <a:buSzPts val="9200"/>
              <a:buNone/>
              <a:defRPr sz="9200"/>
            </a:lvl9pPr>
          </a:lstStyle>
          <a:p>
            <a:endParaRPr/>
          </a:p>
        </p:txBody>
      </p:sp>
      <p:sp>
        <p:nvSpPr>
          <p:cNvPr id="30" name="Shape 30"/>
          <p:cNvSpPr txBox="1">
            <a:spLocks noGrp="1"/>
          </p:cNvSpPr>
          <p:nvPr>
            <p:ph type="body" idx="1"/>
          </p:nvPr>
        </p:nvSpPr>
        <p:spPr>
          <a:xfrm>
            <a:off x="1122120" y="5928960"/>
            <a:ext cx="10108800" cy="13565400"/>
          </a:xfrm>
          <a:prstGeom prst="rect">
            <a:avLst/>
          </a:prstGeom>
        </p:spPr>
        <p:txBody>
          <a:bodyPr spcFirstLastPara="1" wrap="square" lIns="349450" tIns="349450" rIns="349450" bIns="349450" anchor="t" anchorCtr="0"/>
          <a:lstStyle>
            <a:lvl1pPr marL="457200" lvl="0" indent="-520700">
              <a:spcBef>
                <a:spcPts val="0"/>
              </a:spcBef>
              <a:spcAft>
                <a:spcPts val="0"/>
              </a:spcAft>
              <a:buSzPts val="4600"/>
              <a:buChar char="●"/>
              <a:defRPr sz="4600"/>
            </a:lvl1pPr>
            <a:lvl2pPr marL="914400" lvl="1" indent="-520700">
              <a:spcBef>
                <a:spcPts val="6100"/>
              </a:spcBef>
              <a:spcAft>
                <a:spcPts val="0"/>
              </a:spcAft>
              <a:buSzPts val="4600"/>
              <a:buChar char="○"/>
              <a:defRPr sz="4600"/>
            </a:lvl2pPr>
            <a:lvl3pPr marL="1371600" lvl="2" indent="-520700">
              <a:spcBef>
                <a:spcPts val="6100"/>
              </a:spcBef>
              <a:spcAft>
                <a:spcPts val="0"/>
              </a:spcAft>
              <a:buSzPts val="4600"/>
              <a:buChar char="■"/>
              <a:defRPr sz="4600"/>
            </a:lvl3pPr>
            <a:lvl4pPr marL="1828800" lvl="3" indent="-520700">
              <a:spcBef>
                <a:spcPts val="6100"/>
              </a:spcBef>
              <a:spcAft>
                <a:spcPts val="0"/>
              </a:spcAft>
              <a:buSzPts val="4600"/>
              <a:buChar char="●"/>
              <a:defRPr sz="4600"/>
            </a:lvl4pPr>
            <a:lvl5pPr marL="2286000" lvl="4" indent="-520700">
              <a:spcBef>
                <a:spcPts val="6100"/>
              </a:spcBef>
              <a:spcAft>
                <a:spcPts val="0"/>
              </a:spcAft>
              <a:buSzPts val="4600"/>
              <a:buChar char="○"/>
              <a:defRPr sz="4600"/>
            </a:lvl5pPr>
            <a:lvl6pPr marL="2743200" lvl="5" indent="-520700">
              <a:spcBef>
                <a:spcPts val="6100"/>
              </a:spcBef>
              <a:spcAft>
                <a:spcPts val="0"/>
              </a:spcAft>
              <a:buSzPts val="4600"/>
              <a:buChar char="■"/>
              <a:defRPr sz="4600"/>
            </a:lvl6pPr>
            <a:lvl7pPr marL="3200400" lvl="6" indent="-520700">
              <a:spcBef>
                <a:spcPts val="6100"/>
              </a:spcBef>
              <a:spcAft>
                <a:spcPts val="0"/>
              </a:spcAft>
              <a:buSzPts val="4600"/>
              <a:buChar char="●"/>
              <a:defRPr sz="4600"/>
            </a:lvl7pPr>
            <a:lvl8pPr marL="3657600" lvl="7" indent="-520700">
              <a:spcBef>
                <a:spcPts val="6100"/>
              </a:spcBef>
              <a:spcAft>
                <a:spcPts val="0"/>
              </a:spcAft>
              <a:buSzPts val="4600"/>
              <a:buChar char="○"/>
              <a:defRPr sz="4600"/>
            </a:lvl8pPr>
            <a:lvl9pPr marL="4114800" lvl="8" indent="-520700">
              <a:spcBef>
                <a:spcPts val="6100"/>
              </a:spcBef>
              <a:spcAft>
                <a:spcPts val="6100"/>
              </a:spcAft>
              <a:buSzPts val="4600"/>
              <a:buChar char="■"/>
              <a:defRPr sz="4600"/>
            </a:lvl9pPr>
          </a:lstStyle>
          <a:p>
            <a:endParaRPr/>
          </a:p>
        </p:txBody>
      </p:sp>
      <p:sp>
        <p:nvSpPr>
          <p:cNvPr id="31" name="Shape 31"/>
          <p:cNvSpPr txBox="1">
            <a:spLocks noGrp="1"/>
          </p:cNvSpPr>
          <p:nvPr>
            <p:ph type="sldNum" idx="12"/>
          </p:nvPr>
        </p:nvSpPr>
        <p:spPr>
          <a:xfrm>
            <a:off x="30500848" y="19896392"/>
            <a:ext cx="1975200" cy="1679400"/>
          </a:xfrm>
          <a:prstGeom prst="rect">
            <a:avLst/>
          </a:prstGeom>
        </p:spPr>
        <p:txBody>
          <a:bodyPr spcFirstLastPara="1" wrap="square" lIns="349450" tIns="349450" rIns="349450" bIns="34945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1764900" y="1920640"/>
            <a:ext cx="22924200" cy="17454000"/>
          </a:xfrm>
          <a:prstGeom prst="rect">
            <a:avLst/>
          </a:prstGeom>
        </p:spPr>
        <p:txBody>
          <a:bodyPr spcFirstLastPara="1" wrap="square" lIns="349450" tIns="349450" rIns="349450" bIns="349450" anchor="ctr" anchorCtr="0"/>
          <a:lstStyle>
            <a:lvl1pPr lvl="0">
              <a:spcBef>
                <a:spcPts val="0"/>
              </a:spcBef>
              <a:spcAft>
                <a:spcPts val="0"/>
              </a:spcAft>
              <a:buSzPts val="18300"/>
              <a:buNone/>
              <a:defRPr sz="18300"/>
            </a:lvl1pPr>
            <a:lvl2pPr lvl="1">
              <a:spcBef>
                <a:spcPts val="0"/>
              </a:spcBef>
              <a:spcAft>
                <a:spcPts val="0"/>
              </a:spcAft>
              <a:buSzPts val="18300"/>
              <a:buNone/>
              <a:defRPr sz="18300"/>
            </a:lvl2pPr>
            <a:lvl3pPr lvl="2">
              <a:spcBef>
                <a:spcPts val="0"/>
              </a:spcBef>
              <a:spcAft>
                <a:spcPts val="0"/>
              </a:spcAft>
              <a:buSzPts val="18300"/>
              <a:buNone/>
              <a:defRPr sz="18300"/>
            </a:lvl3pPr>
            <a:lvl4pPr lvl="3">
              <a:spcBef>
                <a:spcPts val="0"/>
              </a:spcBef>
              <a:spcAft>
                <a:spcPts val="0"/>
              </a:spcAft>
              <a:buSzPts val="18300"/>
              <a:buNone/>
              <a:defRPr sz="18300"/>
            </a:lvl4pPr>
            <a:lvl5pPr lvl="4">
              <a:spcBef>
                <a:spcPts val="0"/>
              </a:spcBef>
              <a:spcAft>
                <a:spcPts val="0"/>
              </a:spcAft>
              <a:buSzPts val="18300"/>
              <a:buNone/>
              <a:defRPr sz="18300"/>
            </a:lvl5pPr>
            <a:lvl6pPr lvl="5">
              <a:spcBef>
                <a:spcPts val="0"/>
              </a:spcBef>
              <a:spcAft>
                <a:spcPts val="0"/>
              </a:spcAft>
              <a:buSzPts val="18300"/>
              <a:buNone/>
              <a:defRPr sz="18300"/>
            </a:lvl6pPr>
            <a:lvl7pPr lvl="6">
              <a:spcBef>
                <a:spcPts val="0"/>
              </a:spcBef>
              <a:spcAft>
                <a:spcPts val="0"/>
              </a:spcAft>
              <a:buSzPts val="18300"/>
              <a:buNone/>
              <a:defRPr sz="18300"/>
            </a:lvl7pPr>
            <a:lvl8pPr lvl="7">
              <a:spcBef>
                <a:spcPts val="0"/>
              </a:spcBef>
              <a:spcAft>
                <a:spcPts val="0"/>
              </a:spcAft>
              <a:buSzPts val="18300"/>
              <a:buNone/>
              <a:defRPr sz="18300"/>
            </a:lvl8pPr>
            <a:lvl9pPr lvl="8">
              <a:spcBef>
                <a:spcPts val="0"/>
              </a:spcBef>
              <a:spcAft>
                <a:spcPts val="0"/>
              </a:spcAft>
              <a:buSzPts val="18300"/>
              <a:buNone/>
              <a:defRPr sz="18300"/>
            </a:lvl9pPr>
          </a:lstStyle>
          <a:p>
            <a:endParaRPr/>
          </a:p>
        </p:txBody>
      </p:sp>
      <p:sp>
        <p:nvSpPr>
          <p:cNvPr id="34" name="Shape 34"/>
          <p:cNvSpPr txBox="1">
            <a:spLocks noGrp="1"/>
          </p:cNvSpPr>
          <p:nvPr>
            <p:ph type="sldNum" idx="12"/>
          </p:nvPr>
        </p:nvSpPr>
        <p:spPr>
          <a:xfrm>
            <a:off x="30500848" y="19896392"/>
            <a:ext cx="1975200" cy="1679400"/>
          </a:xfrm>
          <a:prstGeom prst="rect">
            <a:avLst/>
          </a:prstGeom>
        </p:spPr>
        <p:txBody>
          <a:bodyPr spcFirstLastPara="1" wrap="square" lIns="349450" tIns="349450" rIns="349450" bIns="34945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Shape 36"/>
          <p:cNvSpPr/>
          <p:nvPr/>
        </p:nvSpPr>
        <p:spPr>
          <a:xfrm>
            <a:off x="16459200" y="-533"/>
            <a:ext cx="16459200" cy="21945600"/>
          </a:xfrm>
          <a:prstGeom prst="rect">
            <a:avLst/>
          </a:prstGeom>
          <a:solidFill>
            <a:schemeClr val="lt2"/>
          </a:solidFill>
          <a:ln>
            <a:noFill/>
          </a:ln>
        </p:spPr>
        <p:txBody>
          <a:bodyPr spcFirstLastPara="1" wrap="square" lIns="349450" tIns="349450" rIns="349450" bIns="349450" anchor="ctr" anchorCtr="0">
            <a:noAutofit/>
          </a:bodyPr>
          <a:lstStyle/>
          <a:p>
            <a:pPr marL="0" lvl="0" indent="0">
              <a:spcBef>
                <a:spcPts val="0"/>
              </a:spcBef>
              <a:spcAft>
                <a:spcPts val="0"/>
              </a:spcAft>
              <a:buNone/>
            </a:pPr>
            <a:endParaRPr/>
          </a:p>
        </p:txBody>
      </p:sp>
      <p:sp>
        <p:nvSpPr>
          <p:cNvPr id="37" name="Shape 37"/>
          <p:cNvSpPr txBox="1">
            <a:spLocks noGrp="1"/>
          </p:cNvSpPr>
          <p:nvPr>
            <p:ph type="title"/>
          </p:nvPr>
        </p:nvSpPr>
        <p:spPr>
          <a:xfrm>
            <a:off x="955800" y="5261547"/>
            <a:ext cx="14562600" cy="6324600"/>
          </a:xfrm>
          <a:prstGeom prst="rect">
            <a:avLst/>
          </a:prstGeom>
        </p:spPr>
        <p:txBody>
          <a:bodyPr spcFirstLastPara="1" wrap="square" lIns="349450" tIns="349450" rIns="349450" bIns="349450" anchor="b" anchorCtr="0"/>
          <a:lstStyle>
            <a:lvl1pPr lvl="0" algn="ctr">
              <a:spcBef>
                <a:spcPts val="0"/>
              </a:spcBef>
              <a:spcAft>
                <a:spcPts val="0"/>
              </a:spcAft>
              <a:buSzPts val="16100"/>
              <a:buNone/>
              <a:defRPr sz="16100"/>
            </a:lvl1pPr>
            <a:lvl2pPr lvl="1" algn="ctr">
              <a:spcBef>
                <a:spcPts val="0"/>
              </a:spcBef>
              <a:spcAft>
                <a:spcPts val="0"/>
              </a:spcAft>
              <a:buSzPts val="16100"/>
              <a:buNone/>
              <a:defRPr sz="16100"/>
            </a:lvl2pPr>
            <a:lvl3pPr lvl="2" algn="ctr">
              <a:spcBef>
                <a:spcPts val="0"/>
              </a:spcBef>
              <a:spcAft>
                <a:spcPts val="0"/>
              </a:spcAft>
              <a:buSzPts val="16100"/>
              <a:buNone/>
              <a:defRPr sz="16100"/>
            </a:lvl3pPr>
            <a:lvl4pPr lvl="3" algn="ctr">
              <a:spcBef>
                <a:spcPts val="0"/>
              </a:spcBef>
              <a:spcAft>
                <a:spcPts val="0"/>
              </a:spcAft>
              <a:buSzPts val="16100"/>
              <a:buNone/>
              <a:defRPr sz="16100"/>
            </a:lvl4pPr>
            <a:lvl5pPr lvl="4" algn="ctr">
              <a:spcBef>
                <a:spcPts val="0"/>
              </a:spcBef>
              <a:spcAft>
                <a:spcPts val="0"/>
              </a:spcAft>
              <a:buSzPts val="16100"/>
              <a:buNone/>
              <a:defRPr sz="16100"/>
            </a:lvl5pPr>
            <a:lvl6pPr lvl="5" algn="ctr">
              <a:spcBef>
                <a:spcPts val="0"/>
              </a:spcBef>
              <a:spcAft>
                <a:spcPts val="0"/>
              </a:spcAft>
              <a:buSzPts val="16100"/>
              <a:buNone/>
              <a:defRPr sz="16100"/>
            </a:lvl6pPr>
            <a:lvl7pPr lvl="6" algn="ctr">
              <a:spcBef>
                <a:spcPts val="0"/>
              </a:spcBef>
              <a:spcAft>
                <a:spcPts val="0"/>
              </a:spcAft>
              <a:buSzPts val="16100"/>
              <a:buNone/>
              <a:defRPr sz="16100"/>
            </a:lvl7pPr>
            <a:lvl8pPr lvl="7" algn="ctr">
              <a:spcBef>
                <a:spcPts val="0"/>
              </a:spcBef>
              <a:spcAft>
                <a:spcPts val="0"/>
              </a:spcAft>
              <a:buSzPts val="16100"/>
              <a:buNone/>
              <a:defRPr sz="16100"/>
            </a:lvl8pPr>
            <a:lvl9pPr lvl="8" algn="ctr">
              <a:spcBef>
                <a:spcPts val="0"/>
              </a:spcBef>
              <a:spcAft>
                <a:spcPts val="0"/>
              </a:spcAft>
              <a:buSzPts val="16100"/>
              <a:buNone/>
              <a:defRPr sz="16100"/>
            </a:lvl9pPr>
          </a:lstStyle>
          <a:p>
            <a:endParaRPr/>
          </a:p>
        </p:txBody>
      </p:sp>
      <p:sp>
        <p:nvSpPr>
          <p:cNvPr id="38" name="Shape 38"/>
          <p:cNvSpPr txBox="1">
            <a:spLocks noGrp="1"/>
          </p:cNvSpPr>
          <p:nvPr>
            <p:ph type="subTitle" idx="1"/>
          </p:nvPr>
        </p:nvSpPr>
        <p:spPr>
          <a:xfrm>
            <a:off x="955800" y="11959787"/>
            <a:ext cx="14562600" cy="5269800"/>
          </a:xfrm>
          <a:prstGeom prst="rect">
            <a:avLst/>
          </a:prstGeom>
        </p:spPr>
        <p:txBody>
          <a:bodyPr spcFirstLastPara="1" wrap="square" lIns="349450" tIns="349450" rIns="349450" bIns="349450" anchor="t" anchorCtr="0"/>
          <a:lstStyle>
            <a:lvl1pPr lvl="0" algn="ctr">
              <a:lnSpc>
                <a:spcPct val="100000"/>
              </a:lnSpc>
              <a:spcBef>
                <a:spcPts val="0"/>
              </a:spcBef>
              <a:spcAft>
                <a:spcPts val="0"/>
              </a:spcAft>
              <a:buSzPts val="8000"/>
              <a:buNone/>
              <a:defRPr sz="8000"/>
            </a:lvl1pPr>
            <a:lvl2pPr lvl="1" algn="ctr">
              <a:lnSpc>
                <a:spcPct val="100000"/>
              </a:lnSpc>
              <a:spcBef>
                <a:spcPts val="0"/>
              </a:spcBef>
              <a:spcAft>
                <a:spcPts val="0"/>
              </a:spcAft>
              <a:buSzPts val="8000"/>
              <a:buNone/>
              <a:defRPr sz="8000"/>
            </a:lvl2pPr>
            <a:lvl3pPr lvl="2" algn="ctr">
              <a:lnSpc>
                <a:spcPct val="100000"/>
              </a:lnSpc>
              <a:spcBef>
                <a:spcPts val="0"/>
              </a:spcBef>
              <a:spcAft>
                <a:spcPts val="0"/>
              </a:spcAft>
              <a:buSzPts val="8000"/>
              <a:buNone/>
              <a:defRPr sz="8000"/>
            </a:lvl3pPr>
            <a:lvl4pPr lvl="3" algn="ctr">
              <a:lnSpc>
                <a:spcPct val="100000"/>
              </a:lnSpc>
              <a:spcBef>
                <a:spcPts val="0"/>
              </a:spcBef>
              <a:spcAft>
                <a:spcPts val="0"/>
              </a:spcAft>
              <a:buSzPts val="8000"/>
              <a:buNone/>
              <a:defRPr sz="8000"/>
            </a:lvl4pPr>
            <a:lvl5pPr lvl="4" algn="ctr">
              <a:lnSpc>
                <a:spcPct val="100000"/>
              </a:lnSpc>
              <a:spcBef>
                <a:spcPts val="0"/>
              </a:spcBef>
              <a:spcAft>
                <a:spcPts val="0"/>
              </a:spcAft>
              <a:buSzPts val="8000"/>
              <a:buNone/>
              <a:defRPr sz="8000"/>
            </a:lvl5pPr>
            <a:lvl6pPr lvl="5" algn="ctr">
              <a:lnSpc>
                <a:spcPct val="100000"/>
              </a:lnSpc>
              <a:spcBef>
                <a:spcPts val="0"/>
              </a:spcBef>
              <a:spcAft>
                <a:spcPts val="0"/>
              </a:spcAft>
              <a:buSzPts val="8000"/>
              <a:buNone/>
              <a:defRPr sz="8000"/>
            </a:lvl6pPr>
            <a:lvl7pPr lvl="6" algn="ctr">
              <a:lnSpc>
                <a:spcPct val="100000"/>
              </a:lnSpc>
              <a:spcBef>
                <a:spcPts val="0"/>
              </a:spcBef>
              <a:spcAft>
                <a:spcPts val="0"/>
              </a:spcAft>
              <a:buSzPts val="8000"/>
              <a:buNone/>
              <a:defRPr sz="8000"/>
            </a:lvl7pPr>
            <a:lvl8pPr lvl="7" algn="ctr">
              <a:lnSpc>
                <a:spcPct val="100000"/>
              </a:lnSpc>
              <a:spcBef>
                <a:spcPts val="0"/>
              </a:spcBef>
              <a:spcAft>
                <a:spcPts val="0"/>
              </a:spcAft>
              <a:buSzPts val="8000"/>
              <a:buNone/>
              <a:defRPr sz="8000"/>
            </a:lvl8pPr>
            <a:lvl9pPr lvl="8" algn="ctr">
              <a:lnSpc>
                <a:spcPct val="100000"/>
              </a:lnSpc>
              <a:spcBef>
                <a:spcPts val="0"/>
              </a:spcBef>
              <a:spcAft>
                <a:spcPts val="0"/>
              </a:spcAft>
              <a:buSzPts val="8000"/>
              <a:buNone/>
              <a:defRPr sz="8000"/>
            </a:lvl9pPr>
          </a:lstStyle>
          <a:p>
            <a:endParaRPr/>
          </a:p>
        </p:txBody>
      </p:sp>
      <p:sp>
        <p:nvSpPr>
          <p:cNvPr id="39" name="Shape 39"/>
          <p:cNvSpPr txBox="1">
            <a:spLocks noGrp="1"/>
          </p:cNvSpPr>
          <p:nvPr>
            <p:ph type="body" idx="2"/>
          </p:nvPr>
        </p:nvSpPr>
        <p:spPr>
          <a:xfrm>
            <a:off x="17782200" y="3089387"/>
            <a:ext cx="13813200" cy="15765900"/>
          </a:xfrm>
          <a:prstGeom prst="rect">
            <a:avLst/>
          </a:prstGeom>
        </p:spPr>
        <p:txBody>
          <a:bodyPr spcFirstLastPara="1" wrap="square" lIns="349450" tIns="349450" rIns="349450" bIns="349450" anchor="ctr" anchorCtr="0"/>
          <a:lstStyle>
            <a:lvl1pPr marL="457200" lvl="0" indent="-666750">
              <a:spcBef>
                <a:spcPts val="0"/>
              </a:spcBef>
              <a:spcAft>
                <a:spcPts val="0"/>
              </a:spcAft>
              <a:buSzPts val="6900"/>
              <a:buChar char="●"/>
              <a:defRPr/>
            </a:lvl1pPr>
            <a:lvl2pPr marL="914400" lvl="1" indent="-571500">
              <a:spcBef>
                <a:spcPts val="6100"/>
              </a:spcBef>
              <a:spcAft>
                <a:spcPts val="0"/>
              </a:spcAft>
              <a:buSzPts val="5400"/>
              <a:buChar char="○"/>
              <a:defRPr/>
            </a:lvl2pPr>
            <a:lvl3pPr marL="1371600" lvl="2" indent="-571500">
              <a:spcBef>
                <a:spcPts val="6100"/>
              </a:spcBef>
              <a:spcAft>
                <a:spcPts val="0"/>
              </a:spcAft>
              <a:buSzPts val="5400"/>
              <a:buChar char="■"/>
              <a:defRPr/>
            </a:lvl3pPr>
            <a:lvl4pPr marL="1828800" lvl="3" indent="-571500">
              <a:spcBef>
                <a:spcPts val="6100"/>
              </a:spcBef>
              <a:spcAft>
                <a:spcPts val="0"/>
              </a:spcAft>
              <a:buSzPts val="5400"/>
              <a:buChar char="●"/>
              <a:defRPr/>
            </a:lvl4pPr>
            <a:lvl5pPr marL="2286000" lvl="4" indent="-571500">
              <a:spcBef>
                <a:spcPts val="6100"/>
              </a:spcBef>
              <a:spcAft>
                <a:spcPts val="0"/>
              </a:spcAft>
              <a:buSzPts val="5400"/>
              <a:buChar char="○"/>
              <a:defRPr/>
            </a:lvl5pPr>
            <a:lvl6pPr marL="2743200" lvl="5" indent="-571500">
              <a:spcBef>
                <a:spcPts val="6100"/>
              </a:spcBef>
              <a:spcAft>
                <a:spcPts val="0"/>
              </a:spcAft>
              <a:buSzPts val="5400"/>
              <a:buChar char="■"/>
              <a:defRPr/>
            </a:lvl6pPr>
            <a:lvl7pPr marL="3200400" lvl="6" indent="-571500">
              <a:spcBef>
                <a:spcPts val="6100"/>
              </a:spcBef>
              <a:spcAft>
                <a:spcPts val="0"/>
              </a:spcAft>
              <a:buSzPts val="5400"/>
              <a:buChar char="●"/>
              <a:defRPr/>
            </a:lvl7pPr>
            <a:lvl8pPr marL="3657600" lvl="7" indent="-571500">
              <a:spcBef>
                <a:spcPts val="6100"/>
              </a:spcBef>
              <a:spcAft>
                <a:spcPts val="0"/>
              </a:spcAft>
              <a:buSzPts val="5400"/>
              <a:buChar char="○"/>
              <a:defRPr/>
            </a:lvl8pPr>
            <a:lvl9pPr marL="4114800" lvl="8" indent="-571500">
              <a:spcBef>
                <a:spcPts val="6100"/>
              </a:spcBef>
              <a:spcAft>
                <a:spcPts val="6100"/>
              </a:spcAft>
              <a:buSzPts val="5400"/>
              <a:buChar char="■"/>
              <a:defRPr/>
            </a:lvl9pPr>
          </a:lstStyle>
          <a:p>
            <a:endParaRPr/>
          </a:p>
        </p:txBody>
      </p:sp>
      <p:sp>
        <p:nvSpPr>
          <p:cNvPr id="40" name="Shape 40"/>
          <p:cNvSpPr txBox="1">
            <a:spLocks noGrp="1"/>
          </p:cNvSpPr>
          <p:nvPr>
            <p:ph type="sldNum" idx="12"/>
          </p:nvPr>
        </p:nvSpPr>
        <p:spPr>
          <a:xfrm>
            <a:off x="30500848" y="19896392"/>
            <a:ext cx="1975200" cy="1679400"/>
          </a:xfrm>
          <a:prstGeom prst="rect">
            <a:avLst/>
          </a:prstGeom>
        </p:spPr>
        <p:txBody>
          <a:bodyPr spcFirstLastPara="1" wrap="square" lIns="349450" tIns="349450" rIns="349450" bIns="34945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1122120" y="18050453"/>
            <a:ext cx="21595800" cy="2581800"/>
          </a:xfrm>
          <a:prstGeom prst="rect">
            <a:avLst/>
          </a:prstGeom>
        </p:spPr>
        <p:txBody>
          <a:bodyPr spcFirstLastPara="1" wrap="square" lIns="349450" tIns="349450" rIns="349450" bIns="349450" anchor="ctr" anchorCtr="0"/>
          <a:lstStyle>
            <a:lvl1pPr marL="457200" lvl="0" indent="-228600">
              <a:lnSpc>
                <a:spcPct val="100000"/>
              </a:lnSpc>
              <a:spcBef>
                <a:spcPts val="0"/>
              </a:spcBef>
              <a:spcAft>
                <a:spcPts val="0"/>
              </a:spcAft>
              <a:buSzPts val="6900"/>
              <a:buNone/>
              <a:defRPr/>
            </a:lvl1pPr>
          </a:lstStyle>
          <a:p>
            <a:endParaRPr/>
          </a:p>
        </p:txBody>
      </p:sp>
      <p:sp>
        <p:nvSpPr>
          <p:cNvPr id="43" name="Shape 43"/>
          <p:cNvSpPr txBox="1">
            <a:spLocks noGrp="1"/>
          </p:cNvSpPr>
          <p:nvPr>
            <p:ph type="sldNum" idx="12"/>
          </p:nvPr>
        </p:nvSpPr>
        <p:spPr>
          <a:xfrm>
            <a:off x="30500848" y="19896392"/>
            <a:ext cx="1975200" cy="1679400"/>
          </a:xfrm>
          <a:prstGeom prst="rect">
            <a:avLst/>
          </a:prstGeom>
        </p:spPr>
        <p:txBody>
          <a:bodyPr spcFirstLastPara="1" wrap="square" lIns="349450" tIns="349450" rIns="349450" bIns="34945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1122120" y="1898773"/>
            <a:ext cx="30674100" cy="2443500"/>
          </a:xfrm>
          <a:prstGeom prst="rect">
            <a:avLst/>
          </a:prstGeom>
          <a:noFill/>
          <a:ln>
            <a:noFill/>
          </a:ln>
        </p:spPr>
        <p:txBody>
          <a:bodyPr spcFirstLastPara="1" wrap="square" lIns="349450" tIns="349450" rIns="349450" bIns="349450" anchor="t" anchorCtr="0"/>
          <a:lstStyle>
            <a:lvl1pPr lvl="0">
              <a:spcBef>
                <a:spcPts val="0"/>
              </a:spcBef>
              <a:spcAft>
                <a:spcPts val="0"/>
              </a:spcAft>
              <a:buClr>
                <a:schemeClr val="dk1"/>
              </a:buClr>
              <a:buSzPts val="10700"/>
              <a:buNone/>
              <a:defRPr sz="10700">
                <a:solidFill>
                  <a:schemeClr val="dk1"/>
                </a:solidFill>
              </a:defRPr>
            </a:lvl1pPr>
            <a:lvl2pPr lvl="1">
              <a:spcBef>
                <a:spcPts val="0"/>
              </a:spcBef>
              <a:spcAft>
                <a:spcPts val="0"/>
              </a:spcAft>
              <a:buClr>
                <a:schemeClr val="dk1"/>
              </a:buClr>
              <a:buSzPts val="10700"/>
              <a:buNone/>
              <a:defRPr sz="10700">
                <a:solidFill>
                  <a:schemeClr val="dk1"/>
                </a:solidFill>
              </a:defRPr>
            </a:lvl2pPr>
            <a:lvl3pPr lvl="2">
              <a:spcBef>
                <a:spcPts val="0"/>
              </a:spcBef>
              <a:spcAft>
                <a:spcPts val="0"/>
              </a:spcAft>
              <a:buClr>
                <a:schemeClr val="dk1"/>
              </a:buClr>
              <a:buSzPts val="10700"/>
              <a:buNone/>
              <a:defRPr sz="10700">
                <a:solidFill>
                  <a:schemeClr val="dk1"/>
                </a:solidFill>
              </a:defRPr>
            </a:lvl3pPr>
            <a:lvl4pPr lvl="3">
              <a:spcBef>
                <a:spcPts val="0"/>
              </a:spcBef>
              <a:spcAft>
                <a:spcPts val="0"/>
              </a:spcAft>
              <a:buClr>
                <a:schemeClr val="dk1"/>
              </a:buClr>
              <a:buSzPts val="10700"/>
              <a:buNone/>
              <a:defRPr sz="10700">
                <a:solidFill>
                  <a:schemeClr val="dk1"/>
                </a:solidFill>
              </a:defRPr>
            </a:lvl4pPr>
            <a:lvl5pPr lvl="4">
              <a:spcBef>
                <a:spcPts val="0"/>
              </a:spcBef>
              <a:spcAft>
                <a:spcPts val="0"/>
              </a:spcAft>
              <a:buClr>
                <a:schemeClr val="dk1"/>
              </a:buClr>
              <a:buSzPts val="10700"/>
              <a:buNone/>
              <a:defRPr sz="10700">
                <a:solidFill>
                  <a:schemeClr val="dk1"/>
                </a:solidFill>
              </a:defRPr>
            </a:lvl5pPr>
            <a:lvl6pPr lvl="5">
              <a:spcBef>
                <a:spcPts val="0"/>
              </a:spcBef>
              <a:spcAft>
                <a:spcPts val="0"/>
              </a:spcAft>
              <a:buClr>
                <a:schemeClr val="dk1"/>
              </a:buClr>
              <a:buSzPts val="10700"/>
              <a:buNone/>
              <a:defRPr sz="10700">
                <a:solidFill>
                  <a:schemeClr val="dk1"/>
                </a:solidFill>
              </a:defRPr>
            </a:lvl6pPr>
            <a:lvl7pPr lvl="6">
              <a:spcBef>
                <a:spcPts val="0"/>
              </a:spcBef>
              <a:spcAft>
                <a:spcPts val="0"/>
              </a:spcAft>
              <a:buClr>
                <a:schemeClr val="dk1"/>
              </a:buClr>
              <a:buSzPts val="10700"/>
              <a:buNone/>
              <a:defRPr sz="10700">
                <a:solidFill>
                  <a:schemeClr val="dk1"/>
                </a:solidFill>
              </a:defRPr>
            </a:lvl7pPr>
            <a:lvl8pPr lvl="7">
              <a:spcBef>
                <a:spcPts val="0"/>
              </a:spcBef>
              <a:spcAft>
                <a:spcPts val="0"/>
              </a:spcAft>
              <a:buClr>
                <a:schemeClr val="dk1"/>
              </a:buClr>
              <a:buSzPts val="10700"/>
              <a:buNone/>
              <a:defRPr sz="10700">
                <a:solidFill>
                  <a:schemeClr val="dk1"/>
                </a:solidFill>
              </a:defRPr>
            </a:lvl8pPr>
            <a:lvl9pPr lvl="8">
              <a:spcBef>
                <a:spcPts val="0"/>
              </a:spcBef>
              <a:spcAft>
                <a:spcPts val="0"/>
              </a:spcAft>
              <a:buClr>
                <a:schemeClr val="dk1"/>
              </a:buClr>
              <a:buSzPts val="10700"/>
              <a:buNone/>
              <a:defRPr sz="10700">
                <a:solidFill>
                  <a:schemeClr val="dk1"/>
                </a:solidFill>
              </a:defRPr>
            </a:lvl9pPr>
          </a:lstStyle>
          <a:p>
            <a:endParaRPr/>
          </a:p>
        </p:txBody>
      </p:sp>
      <p:sp>
        <p:nvSpPr>
          <p:cNvPr id="7" name="Shape 7"/>
          <p:cNvSpPr txBox="1">
            <a:spLocks noGrp="1"/>
          </p:cNvSpPr>
          <p:nvPr>
            <p:ph type="body" idx="1"/>
          </p:nvPr>
        </p:nvSpPr>
        <p:spPr>
          <a:xfrm>
            <a:off x="1122120" y="4917227"/>
            <a:ext cx="30674100" cy="14576700"/>
          </a:xfrm>
          <a:prstGeom prst="rect">
            <a:avLst/>
          </a:prstGeom>
          <a:noFill/>
          <a:ln>
            <a:noFill/>
          </a:ln>
        </p:spPr>
        <p:txBody>
          <a:bodyPr spcFirstLastPara="1" wrap="square" lIns="349450" tIns="349450" rIns="349450" bIns="349450" anchor="t" anchorCtr="0"/>
          <a:lstStyle>
            <a:lvl1pPr marL="457200" lvl="0" indent="-666750">
              <a:lnSpc>
                <a:spcPct val="115000"/>
              </a:lnSpc>
              <a:spcBef>
                <a:spcPts val="0"/>
              </a:spcBef>
              <a:spcAft>
                <a:spcPts val="0"/>
              </a:spcAft>
              <a:buClr>
                <a:schemeClr val="dk2"/>
              </a:buClr>
              <a:buSzPts val="6900"/>
              <a:buChar char="●"/>
              <a:defRPr sz="6900">
                <a:solidFill>
                  <a:schemeClr val="dk2"/>
                </a:solidFill>
              </a:defRPr>
            </a:lvl1pPr>
            <a:lvl2pPr marL="914400" lvl="1" indent="-571500">
              <a:lnSpc>
                <a:spcPct val="115000"/>
              </a:lnSpc>
              <a:spcBef>
                <a:spcPts val="6100"/>
              </a:spcBef>
              <a:spcAft>
                <a:spcPts val="0"/>
              </a:spcAft>
              <a:buClr>
                <a:schemeClr val="dk2"/>
              </a:buClr>
              <a:buSzPts val="5400"/>
              <a:buChar char="○"/>
              <a:defRPr sz="5400">
                <a:solidFill>
                  <a:schemeClr val="dk2"/>
                </a:solidFill>
              </a:defRPr>
            </a:lvl2pPr>
            <a:lvl3pPr marL="1371600" lvl="2" indent="-571500">
              <a:lnSpc>
                <a:spcPct val="115000"/>
              </a:lnSpc>
              <a:spcBef>
                <a:spcPts val="6100"/>
              </a:spcBef>
              <a:spcAft>
                <a:spcPts val="0"/>
              </a:spcAft>
              <a:buClr>
                <a:schemeClr val="dk2"/>
              </a:buClr>
              <a:buSzPts val="5400"/>
              <a:buChar char="■"/>
              <a:defRPr sz="5400">
                <a:solidFill>
                  <a:schemeClr val="dk2"/>
                </a:solidFill>
              </a:defRPr>
            </a:lvl3pPr>
            <a:lvl4pPr marL="1828800" lvl="3" indent="-571500">
              <a:lnSpc>
                <a:spcPct val="115000"/>
              </a:lnSpc>
              <a:spcBef>
                <a:spcPts val="6100"/>
              </a:spcBef>
              <a:spcAft>
                <a:spcPts val="0"/>
              </a:spcAft>
              <a:buClr>
                <a:schemeClr val="dk2"/>
              </a:buClr>
              <a:buSzPts val="5400"/>
              <a:buChar char="●"/>
              <a:defRPr sz="5400">
                <a:solidFill>
                  <a:schemeClr val="dk2"/>
                </a:solidFill>
              </a:defRPr>
            </a:lvl4pPr>
            <a:lvl5pPr marL="2286000" lvl="4" indent="-571500">
              <a:lnSpc>
                <a:spcPct val="115000"/>
              </a:lnSpc>
              <a:spcBef>
                <a:spcPts val="6100"/>
              </a:spcBef>
              <a:spcAft>
                <a:spcPts val="0"/>
              </a:spcAft>
              <a:buClr>
                <a:schemeClr val="dk2"/>
              </a:buClr>
              <a:buSzPts val="5400"/>
              <a:buChar char="○"/>
              <a:defRPr sz="5400">
                <a:solidFill>
                  <a:schemeClr val="dk2"/>
                </a:solidFill>
              </a:defRPr>
            </a:lvl5pPr>
            <a:lvl6pPr marL="2743200" lvl="5" indent="-571500">
              <a:lnSpc>
                <a:spcPct val="115000"/>
              </a:lnSpc>
              <a:spcBef>
                <a:spcPts val="6100"/>
              </a:spcBef>
              <a:spcAft>
                <a:spcPts val="0"/>
              </a:spcAft>
              <a:buClr>
                <a:schemeClr val="dk2"/>
              </a:buClr>
              <a:buSzPts val="5400"/>
              <a:buChar char="■"/>
              <a:defRPr sz="5400">
                <a:solidFill>
                  <a:schemeClr val="dk2"/>
                </a:solidFill>
              </a:defRPr>
            </a:lvl6pPr>
            <a:lvl7pPr marL="3200400" lvl="6" indent="-571500">
              <a:lnSpc>
                <a:spcPct val="115000"/>
              </a:lnSpc>
              <a:spcBef>
                <a:spcPts val="6100"/>
              </a:spcBef>
              <a:spcAft>
                <a:spcPts val="0"/>
              </a:spcAft>
              <a:buClr>
                <a:schemeClr val="dk2"/>
              </a:buClr>
              <a:buSzPts val="5400"/>
              <a:buChar char="●"/>
              <a:defRPr sz="5400">
                <a:solidFill>
                  <a:schemeClr val="dk2"/>
                </a:solidFill>
              </a:defRPr>
            </a:lvl7pPr>
            <a:lvl8pPr marL="3657600" lvl="7" indent="-571500">
              <a:lnSpc>
                <a:spcPct val="115000"/>
              </a:lnSpc>
              <a:spcBef>
                <a:spcPts val="6100"/>
              </a:spcBef>
              <a:spcAft>
                <a:spcPts val="0"/>
              </a:spcAft>
              <a:buClr>
                <a:schemeClr val="dk2"/>
              </a:buClr>
              <a:buSzPts val="5400"/>
              <a:buChar char="○"/>
              <a:defRPr sz="5400">
                <a:solidFill>
                  <a:schemeClr val="dk2"/>
                </a:solidFill>
              </a:defRPr>
            </a:lvl8pPr>
            <a:lvl9pPr marL="4114800" lvl="8" indent="-571500">
              <a:lnSpc>
                <a:spcPct val="115000"/>
              </a:lnSpc>
              <a:spcBef>
                <a:spcPts val="6100"/>
              </a:spcBef>
              <a:spcAft>
                <a:spcPts val="6100"/>
              </a:spcAft>
              <a:buClr>
                <a:schemeClr val="dk2"/>
              </a:buClr>
              <a:buSzPts val="5400"/>
              <a:buChar char="■"/>
              <a:defRPr sz="5400">
                <a:solidFill>
                  <a:schemeClr val="dk2"/>
                </a:solidFill>
              </a:defRPr>
            </a:lvl9pPr>
          </a:lstStyle>
          <a:p>
            <a:endParaRPr/>
          </a:p>
        </p:txBody>
      </p:sp>
      <p:sp>
        <p:nvSpPr>
          <p:cNvPr id="8" name="Shape 8"/>
          <p:cNvSpPr txBox="1">
            <a:spLocks noGrp="1"/>
          </p:cNvSpPr>
          <p:nvPr>
            <p:ph type="sldNum" idx="12"/>
          </p:nvPr>
        </p:nvSpPr>
        <p:spPr>
          <a:xfrm>
            <a:off x="30500848" y="19896392"/>
            <a:ext cx="1975200" cy="1679400"/>
          </a:xfrm>
          <a:prstGeom prst="rect">
            <a:avLst/>
          </a:prstGeom>
          <a:noFill/>
          <a:ln>
            <a:noFill/>
          </a:ln>
        </p:spPr>
        <p:txBody>
          <a:bodyPr spcFirstLastPara="1" wrap="square" lIns="349450" tIns="349450" rIns="349450" bIns="349450" anchor="ctr" anchorCtr="0">
            <a:noAutofit/>
          </a:bodyPr>
          <a:lstStyle>
            <a:lvl1pPr lvl="0" algn="r">
              <a:buNone/>
              <a:defRPr sz="3800">
                <a:solidFill>
                  <a:schemeClr val="dk2"/>
                </a:solidFill>
              </a:defRPr>
            </a:lvl1pPr>
            <a:lvl2pPr lvl="1" algn="r">
              <a:buNone/>
              <a:defRPr sz="3800">
                <a:solidFill>
                  <a:schemeClr val="dk2"/>
                </a:solidFill>
              </a:defRPr>
            </a:lvl2pPr>
            <a:lvl3pPr lvl="2" algn="r">
              <a:buNone/>
              <a:defRPr sz="3800">
                <a:solidFill>
                  <a:schemeClr val="dk2"/>
                </a:solidFill>
              </a:defRPr>
            </a:lvl3pPr>
            <a:lvl4pPr lvl="3" algn="r">
              <a:buNone/>
              <a:defRPr sz="3800">
                <a:solidFill>
                  <a:schemeClr val="dk2"/>
                </a:solidFill>
              </a:defRPr>
            </a:lvl4pPr>
            <a:lvl5pPr lvl="4" algn="r">
              <a:buNone/>
              <a:defRPr sz="3800">
                <a:solidFill>
                  <a:schemeClr val="dk2"/>
                </a:solidFill>
              </a:defRPr>
            </a:lvl5pPr>
            <a:lvl6pPr lvl="5" algn="r">
              <a:buNone/>
              <a:defRPr sz="3800">
                <a:solidFill>
                  <a:schemeClr val="dk2"/>
                </a:solidFill>
              </a:defRPr>
            </a:lvl6pPr>
            <a:lvl7pPr lvl="6" algn="r">
              <a:buNone/>
              <a:defRPr sz="3800">
                <a:solidFill>
                  <a:schemeClr val="dk2"/>
                </a:solidFill>
              </a:defRPr>
            </a:lvl7pPr>
            <a:lvl8pPr lvl="7" algn="r">
              <a:buNone/>
              <a:defRPr sz="3800">
                <a:solidFill>
                  <a:schemeClr val="dk2"/>
                </a:solidFill>
              </a:defRPr>
            </a:lvl8pPr>
            <a:lvl9pPr lvl="8" algn="r">
              <a:buNone/>
              <a:defRPr sz="3800">
                <a:solidFill>
                  <a:schemeClr val="dk2"/>
                </a:solidFill>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p:nvPr/>
        </p:nvSpPr>
        <p:spPr>
          <a:xfrm>
            <a:off x="46000" y="0"/>
            <a:ext cx="32918400" cy="23925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sz="6200" b="1" u="sng">
                <a:solidFill>
                  <a:schemeClr val="dk1"/>
                </a:solidFill>
                <a:latin typeface="Times New Roman"/>
                <a:ea typeface="Times New Roman"/>
                <a:cs typeface="Times New Roman"/>
                <a:sym typeface="Times New Roman"/>
              </a:rPr>
              <a:t>Analyzing the diversity of lichens in Belmont Lake State Park and Sunken Meadow State Park</a:t>
            </a:r>
            <a:endParaRPr sz="6200" u="sng"/>
          </a:p>
        </p:txBody>
      </p:sp>
      <p:sp>
        <p:nvSpPr>
          <p:cNvPr id="55" name="Shape 55"/>
          <p:cNvSpPr txBox="1"/>
          <p:nvPr/>
        </p:nvSpPr>
        <p:spPr>
          <a:xfrm>
            <a:off x="150" y="8026275"/>
            <a:ext cx="15389400" cy="6734100"/>
          </a:xfrm>
          <a:prstGeom prst="rect">
            <a:avLst/>
          </a:prstGeom>
          <a:noFill/>
          <a:ln>
            <a:noFill/>
          </a:ln>
        </p:spPr>
        <p:txBody>
          <a:bodyPr spcFirstLastPara="1" wrap="square" lIns="91425" tIns="91425" rIns="91425" bIns="91425" anchor="t" anchorCtr="0">
            <a:noAutofit/>
          </a:bodyPr>
          <a:lstStyle/>
          <a:p>
            <a:pPr marL="0" lvl="0" indent="457200" algn="just" rtl="0">
              <a:lnSpc>
                <a:spcPct val="120000"/>
              </a:lnSpc>
              <a:spcBef>
                <a:spcPts val="0"/>
              </a:spcBef>
              <a:spcAft>
                <a:spcPts val="0"/>
              </a:spcAft>
              <a:buNone/>
            </a:pPr>
            <a:endParaRPr sz="1100">
              <a:solidFill>
                <a:schemeClr val="dk1"/>
              </a:solidFill>
              <a:latin typeface="Times New Roman"/>
              <a:ea typeface="Times New Roman"/>
              <a:cs typeface="Times New Roman"/>
              <a:sym typeface="Times New Roman"/>
            </a:endParaRPr>
          </a:p>
          <a:p>
            <a:pPr marL="0" lvl="0" indent="0" algn="just" rtl="0">
              <a:spcBef>
                <a:spcPts val="0"/>
              </a:spcBef>
              <a:spcAft>
                <a:spcPts val="0"/>
              </a:spcAft>
              <a:buNone/>
            </a:pPr>
            <a:r>
              <a:rPr lang="en" sz="4800" b="1" u="sng">
                <a:solidFill>
                  <a:schemeClr val="dk1"/>
                </a:solidFill>
                <a:latin typeface="Times New Roman"/>
                <a:ea typeface="Times New Roman"/>
                <a:cs typeface="Times New Roman"/>
                <a:sym typeface="Times New Roman"/>
              </a:rPr>
              <a:t>Introduction</a:t>
            </a:r>
            <a:r>
              <a:rPr lang="en" sz="2600">
                <a:solidFill>
                  <a:schemeClr val="dk1"/>
                </a:solidFill>
                <a:latin typeface="Times New Roman"/>
                <a:ea typeface="Times New Roman"/>
                <a:cs typeface="Times New Roman"/>
                <a:sym typeface="Times New Roman"/>
              </a:rPr>
              <a:t> </a:t>
            </a:r>
            <a:endParaRPr sz="2400">
              <a:solidFill>
                <a:schemeClr val="dk1"/>
              </a:solidFill>
              <a:latin typeface="Times New Roman"/>
              <a:ea typeface="Times New Roman"/>
              <a:cs typeface="Times New Roman"/>
              <a:sym typeface="Times New Roman"/>
            </a:endParaRPr>
          </a:p>
          <a:p>
            <a:pPr marL="0" lvl="0" indent="457200" algn="just" rtl="0">
              <a:lnSpc>
                <a:spcPct val="115000"/>
              </a:lnSpc>
              <a:spcBef>
                <a:spcPts val="0"/>
              </a:spcBef>
              <a:spcAft>
                <a:spcPts val="0"/>
              </a:spcAft>
              <a:buNone/>
            </a:pPr>
            <a:r>
              <a:rPr lang="en" sz="2200">
                <a:solidFill>
                  <a:schemeClr val="dk1"/>
                </a:solidFill>
                <a:latin typeface="Times New Roman"/>
                <a:ea typeface="Times New Roman"/>
                <a:cs typeface="Times New Roman"/>
                <a:sym typeface="Times New Roman"/>
              </a:rPr>
              <a:t>Lichens are a well known yet difficult organism to identify. They are a symbiotic relationship of algae, cyanobacteria, and fungi that play a unique role in the environment. In a field guide, lichens are difficult to decipher from one another because they have similar physical characteristics. There exists 3 distinct growth forms of lichen. One form is crustose; which holds tightly and forms a crust on the surface it grows on. The second growth form is foliose; this growth is attached to the surface by rhizines and it grows off the surface, giving it a leaf like appearance. The third type of growth formation is fruticose; which has a vertical growth pattern with no rhizines and has a bush-like appearance. All of these different forms of lichen have the same factors of cyanobacteria, fungi, and algae that defines them. As for their symbiotic relationship, lichen is a symbiosis between a fungus and a photosynthesizing algae or bacteria. The algae and bacteria provides food through photosynthesis. In return, the fungus provides protective structures, which also gathers moisture, nutrients and provides as an anchor to the environment.</a:t>
            </a:r>
            <a:endParaRPr sz="2200">
              <a:solidFill>
                <a:schemeClr val="dk1"/>
              </a:solidFill>
              <a:latin typeface="Times New Roman"/>
              <a:ea typeface="Times New Roman"/>
              <a:cs typeface="Times New Roman"/>
              <a:sym typeface="Times New Roman"/>
            </a:endParaRPr>
          </a:p>
          <a:p>
            <a:pPr marL="0" lvl="0" indent="457200" algn="just" rtl="0">
              <a:lnSpc>
                <a:spcPct val="115000"/>
              </a:lnSpc>
              <a:spcBef>
                <a:spcPts val="0"/>
              </a:spcBef>
              <a:spcAft>
                <a:spcPts val="0"/>
              </a:spcAft>
              <a:buNone/>
            </a:pPr>
            <a:r>
              <a:rPr lang="en" sz="2200">
                <a:solidFill>
                  <a:schemeClr val="dk1"/>
                </a:solidFill>
                <a:latin typeface="Times New Roman"/>
                <a:ea typeface="Times New Roman"/>
                <a:cs typeface="Times New Roman"/>
                <a:sym typeface="Times New Roman"/>
              </a:rPr>
              <a:t>Belmont Lake State Park is an area of about 1.87 square kilometers. The northern portion of the park has Belmont Lake, which is adjacent to the Southern State Parkway. Sunken Meadow State Park has an area of 5.21 square kilometers. Sunken Meadow State Park is adjacent to the Long Island Sound DNA barcoding can be used to see the different lichens species throughout local state parks. The diversity of multiple species of lichen will serve as a way to observe the health of the ecosystem. The survival of multiple species signifies how developed the ecosystem is, lesser species signifies a less developed ecosystem, more species signifies a more developed ecosystem. It will also help determine if there might be a novel sequence in the local area.</a:t>
            </a:r>
            <a:endParaRPr sz="2200">
              <a:solidFill>
                <a:schemeClr val="dk1"/>
              </a:solidFill>
              <a:latin typeface="Times New Roman"/>
              <a:ea typeface="Times New Roman"/>
              <a:cs typeface="Times New Roman"/>
              <a:sym typeface="Times New Roman"/>
            </a:endParaRPr>
          </a:p>
          <a:p>
            <a:pPr marL="0" lvl="0" indent="0" rtl="0">
              <a:lnSpc>
                <a:spcPct val="115000"/>
              </a:lnSpc>
              <a:spcBef>
                <a:spcPts val="0"/>
              </a:spcBef>
              <a:spcAft>
                <a:spcPts val="0"/>
              </a:spcAft>
              <a:buClr>
                <a:schemeClr val="dk1"/>
              </a:buClr>
              <a:buSzPts val="1100"/>
              <a:buFont typeface="Arial"/>
              <a:buNone/>
            </a:pPr>
            <a:endParaRPr sz="2200">
              <a:solidFill>
                <a:schemeClr val="dk1"/>
              </a:solidFill>
              <a:latin typeface="Times New Roman"/>
              <a:ea typeface="Times New Roman"/>
              <a:cs typeface="Times New Roman"/>
              <a:sym typeface="Times New Roman"/>
            </a:endParaRPr>
          </a:p>
          <a:p>
            <a:pPr marL="0" lvl="0" indent="457200" algn="just" rtl="0">
              <a:lnSpc>
                <a:spcPct val="115000"/>
              </a:lnSpc>
              <a:spcBef>
                <a:spcPts val="0"/>
              </a:spcBef>
              <a:spcAft>
                <a:spcPts val="0"/>
              </a:spcAft>
              <a:buNone/>
            </a:pPr>
            <a:endParaRPr sz="2200">
              <a:solidFill>
                <a:schemeClr val="dk1"/>
              </a:solidFill>
              <a:latin typeface="Times New Roman"/>
              <a:ea typeface="Times New Roman"/>
              <a:cs typeface="Times New Roman"/>
              <a:sym typeface="Times New Roman"/>
            </a:endParaRPr>
          </a:p>
          <a:p>
            <a:pPr marL="0" lvl="0" indent="0" algn="just" rtl="0">
              <a:lnSpc>
                <a:spcPct val="115000"/>
              </a:lnSpc>
              <a:spcBef>
                <a:spcPts val="0"/>
              </a:spcBef>
              <a:spcAft>
                <a:spcPts val="0"/>
              </a:spcAft>
              <a:buNone/>
            </a:pPr>
            <a:endParaRPr sz="2400">
              <a:solidFill>
                <a:schemeClr val="dk1"/>
              </a:solidFill>
              <a:latin typeface="Times New Roman"/>
              <a:ea typeface="Times New Roman"/>
              <a:cs typeface="Times New Roman"/>
              <a:sym typeface="Times New Roman"/>
            </a:endParaRPr>
          </a:p>
          <a:p>
            <a:pPr marL="0" lvl="0" indent="0" algn="just" rtl="0">
              <a:lnSpc>
                <a:spcPct val="115000"/>
              </a:lnSpc>
              <a:spcBef>
                <a:spcPts val="0"/>
              </a:spcBef>
              <a:spcAft>
                <a:spcPts val="0"/>
              </a:spcAft>
              <a:buNone/>
            </a:pPr>
            <a:endParaRPr sz="2400">
              <a:solidFill>
                <a:schemeClr val="dk1"/>
              </a:solidFill>
              <a:latin typeface="Times New Roman"/>
              <a:ea typeface="Times New Roman"/>
              <a:cs typeface="Times New Roman"/>
              <a:sym typeface="Times New Roman"/>
            </a:endParaRPr>
          </a:p>
          <a:p>
            <a:pPr marL="0" lvl="0" indent="0" algn="just" rtl="0">
              <a:lnSpc>
                <a:spcPct val="115000"/>
              </a:lnSpc>
              <a:spcBef>
                <a:spcPts val="0"/>
              </a:spcBef>
              <a:spcAft>
                <a:spcPts val="0"/>
              </a:spcAft>
              <a:buNone/>
            </a:pPr>
            <a:r>
              <a:rPr lang="en" sz="2600">
                <a:solidFill>
                  <a:schemeClr val="dk1"/>
                </a:solidFill>
                <a:latin typeface="Times New Roman"/>
                <a:ea typeface="Times New Roman"/>
                <a:cs typeface="Times New Roman"/>
                <a:sym typeface="Times New Roman"/>
              </a:rPr>
              <a:t> </a:t>
            </a:r>
            <a:r>
              <a:rPr lang="en" sz="2800">
                <a:solidFill>
                  <a:schemeClr val="dk1"/>
                </a:solidFill>
                <a:latin typeface="Times New Roman"/>
                <a:ea typeface="Times New Roman"/>
                <a:cs typeface="Times New Roman"/>
                <a:sym typeface="Times New Roman"/>
              </a:rPr>
              <a:t> </a:t>
            </a:r>
            <a:endParaRPr sz="2800">
              <a:latin typeface="Times New Roman"/>
              <a:ea typeface="Times New Roman"/>
              <a:cs typeface="Times New Roman"/>
              <a:sym typeface="Times New Roman"/>
            </a:endParaRPr>
          </a:p>
        </p:txBody>
      </p:sp>
      <p:sp>
        <p:nvSpPr>
          <p:cNvPr id="56" name="Shape 56"/>
          <p:cNvSpPr txBox="1"/>
          <p:nvPr/>
        </p:nvSpPr>
        <p:spPr>
          <a:xfrm>
            <a:off x="150" y="3509938"/>
            <a:ext cx="15389400" cy="43734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Clr>
                <a:schemeClr val="dk1"/>
              </a:buClr>
              <a:buSzPts val="1100"/>
              <a:buFont typeface="Arial"/>
              <a:buNone/>
            </a:pPr>
            <a:r>
              <a:rPr lang="en" sz="4800" b="1" u="sng">
                <a:solidFill>
                  <a:schemeClr val="dk1"/>
                </a:solidFill>
                <a:latin typeface="Times New Roman"/>
                <a:ea typeface="Times New Roman"/>
                <a:cs typeface="Times New Roman"/>
                <a:sym typeface="Times New Roman"/>
              </a:rPr>
              <a:t>Abstract</a:t>
            </a:r>
            <a:endParaRPr sz="1100">
              <a:solidFill>
                <a:schemeClr val="dk1"/>
              </a:solidFill>
              <a:latin typeface="Times New Roman"/>
              <a:ea typeface="Times New Roman"/>
              <a:cs typeface="Times New Roman"/>
              <a:sym typeface="Times New Roman"/>
            </a:endParaRPr>
          </a:p>
          <a:p>
            <a:pPr marL="0" lvl="0" indent="457200" algn="just" rtl="0">
              <a:lnSpc>
                <a:spcPct val="115000"/>
              </a:lnSpc>
              <a:spcBef>
                <a:spcPts val="0"/>
              </a:spcBef>
              <a:spcAft>
                <a:spcPts val="0"/>
              </a:spcAft>
              <a:buClr>
                <a:schemeClr val="dk1"/>
              </a:buClr>
              <a:buSzPts val="1100"/>
              <a:buFont typeface="Arial"/>
              <a:buNone/>
            </a:pPr>
            <a:r>
              <a:rPr lang="en" sz="2200">
                <a:solidFill>
                  <a:schemeClr val="dk1"/>
                </a:solidFill>
                <a:latin typeface="Times New Roman"/>
                <a:ea typeface="Times New Roman"/>
                <a:cs typeface="Times New Roman"/>
                <a:sym typeface="Times New Roman"/>
              </a:rPr>
              <a:t>The goal of the project was to identify species of lichen that are difficult to tell apart from other lichen. Lichens are historically difficult to identify with a field guide, unlike other species such as ferns. Lichens are present in various state parks, such as Belmont Lake State Park, and Sunken Meadow State Park. Eight lichen were sampled from each of these parks. Each sample was barcoded, where the rbcL and the IST-1 gene was isolated and then amplified using PCR. After failing to get any sequences, a new 5 samples were collected from Belmont Lake State Park. After undergoing the procedure again, samples NZZ-020 and NZZ-021 were able to be sequenced with the rbcL primer. The sequences were sent to DNA Subway, where they were compared to other species in the database, and the BLAST results were ambiguous since none of them were lichen. The ambiguity was that a species of ivy was barcoded for sample NZZ-021, </a:t>
            </a:r>
            <a:r>
              <a:rPr lang="en" sz="2200" i="1">
                <a:solidFill>
                  <a:schemeClr val="dk1"/>
                </a:solidFill>
                <a:latin typeface="Times New Roman"/>
                <a:ea typeface="Times New Roman"/>
                <a:cs typeface="Times New Roman"/>
                <a:sym typeface="Times New Roman"/>
              </a:rPr>
              <a:t>Hedera helix</a:t>
            </a:r>
            <a:r>
              <a:rPr lang="en" sz="2200">
                <a:solidFill>
                  <a:schemeClr val="dk1"/>
                </a:solidFill>
                <a:latin typeface="Times New Roman"/>
                <a:ea typeface="Times New Roman"/>
                <a:cs typeface="Times New Roman"/>
                <a:sym typeface="Times New Roman"/>
              </a:rPr>
              <a:t>, yet ivy was nowhere near the sample that was collected. In addition, the phylogenetic tree created showed very minimal relation between the samples alone, thus the genetic diversity of lichen in these two parks can be considered indeterminate.</a:t>
            </a:r>
            <a:endParaRPr sz="2200">
              <a:solidFill>
                <a:schemeClr val="dk1"/>
              </a:solidFill>
              <a:latin typeface="Times New Roman"/>
              <a:ea typeface="Times New Roman"/>
              <a:cs typeface="Times New Roman"/>
              <a:sym typeface="Times New Roman"/>
            </a:endParaRPr>
          </a:p>
          <a:p>
            <a:pPr marL="0" lvl="0" indent="0" rtl="0">
              <a:lnSpc>
                <a:spcPct val="115000"/>
              </a:lnSpc>
              <a:spcBef>
                <a:spcPts val="0"/>
              </a:spcBef>
              <a:spcAft>
                <a:spcPts val="0"/>
              </a:spcAft>
              <a:buClr>
                <a:schemeClr val="dk1"/>
              </a:buClr>
              <a:buSzPts val="1100"/>
              <a:buFont typeface="Arial"/>
              <a:buNone/>
            </a:pPr>
            <a:endParaRPr sz="1200">
              <a:solidFill>
                <a:schemeClr val="dk1"/>
              </a:solidFill>
              <a:latin typeface="Times New Roman"/>
              <a:ea typeface="Times New Roman"/>
              <a:cs typeface="Times New Roman"/>
              <a:sym typeface="Times New Roman"/>
            </a:endParaRPr>
          </a:p>
          <a:p>
            <a:pPr marL="0" lvl="0" indent="0" algn="just" rtl="0">
              <a:spcBef>
                <a:spcPts val="0"/>
              </a:spcBef>
              <a:spcAft>
                <a:spcPts val="0"/>
              </a:spcAft>
              <a:buClr>
                <a:schemeClr val="dk1"/>
              </a:buClr>
              <a:buSzPts val="1100"/>
              <a:buFont typeface="Arial"/>
              <a:buNone/>
            </a:pPr>
            <a:endParaRPr sz="2400">
              <a:solidFill>
                <a:schemeClr val="dk1"/>
              </a:solidFill>
              <a:latin typeface="Times New Roman"/>
              <a:ea typeface="Times New Roman"/>
              <a:cs typeface="Times New Roman"/>
              <a:sym typeface="Times New Roman"/>
            </a:endParaRPr>
          </a:p>
        </p:txBody>
      </p:sp>
      <p:sp>
        <p:nvSpPr>
          <p:cNvPr id="57" name="Shape 57"/>
          <p:cNvSpPr txBox="1"/>
          <p:nvPr/>
        </p:nvSpPr>
        <p:spPr>
          <a:xfrm>
            <a:off x="150" y="14912775"/>
            <a:ext cx="15389400" cy="68928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sz="4800" b="1" u="sng">
                <a:latin typeface="Times New Roman"/>
                <a:ea typeface="Times New Roman"/>
                <a:cs typeface="Times New Roman"/>
                <a:sym typeface="Times New Roman"/>
              </a:rPr>
              <a:t>Materials &amp; Methods</a:t>
            </a:r>
            <a:endParaRPr sz="2400" b="1" u="sng">
              <a:latin typeface="Times New Roman"/>
              <a:ea typeface="Times New Roman"/>
              <a:cs typeface="Times New Roman"/>
              <a:sym typeface="Times New Roman"/>
            </a:endParaRPr>
          </a:p>
          <a:p>
            <a:pPr marL="0" lvl="0" indent="457200" algn="just" rtl="0">
              <a:lnSpc>
                <a:spcPct val="115000"/>
              </a:lnSpc>
              <a:spcBef>
                <a:spcPts val="0"/>
              </a:spcBef>
              <a:spcAft>
                <a:spcPts val="0"/>
              </a:spcAft>
              <a:buClr>
                <a:schemeClr val="dk1"/>
              </a:buClr>
              <a:buSzPts val="1100"/>
              <a:buFont typeface="Arial"/>
              <a:buNone/>
            </a:pPr>
            <a:r>
              <a:rPr lang="en" sz="2200">
                <a:solidFill>
                  <a:schemeClr val="dk1"/>
                </a:solidFill>
                <a:latin typeface="Times New Roman"/>
                <a:ea typeface="Times New Roman"/>
                <a:cs typeface="Times New Roman"/>
                <a:sym typeface="Times New Roman"/>
              </a:rPr>
              <a:t>The first round sampling was conducted in late October on 16 visually different lichens as possible in Belmont Lake State Park and Sunken Meadow State Park, 8 per park. Using forceps, small portions of lichen were plucked off of different surfaces from both Belmont Lake State Park and Sunken Meadow State Park. The main organism was not harmed during collection. Collection locations were geotagged using the Coordinates™ app, giving both the latitude and longitude. In addition, photographs will be taken of each sample. To prevent cross contamination, latex gloves were worn and replaced after collecting each sample, and the forceps were sterilized with an ethanol wipe between each collection. The data table was filled using the surface the lichen were found on, latitude, and longitude. Each initially collected sample was stored in 2 sandwich Ziploc bags - one for each primer - and then preserved a freezer located in Babylon Junior Senior High School. They were logged with a ruler to indicate length and sample number, then uploaded to the Barcode Project Sample Database.</a:t>
            </a:r>
            <a:endParaRPr sz="2200">
              <a:solidFill>
                <a:schemeClr val="dk1"/>
              </a:solidFill>
              <a:latin typeface="Times New Roman"/>
              <a:ea typeface="Times New Roman"/>
              <a:cs typeface="Times New Roman"/>
              <a:sym typeface="Times New Roman"/>
            </a:endParaRPr>
          </a:p>
          <a:p>
            <a:pPr marL="0" lvl="0" indent="457200" algn="just" rtl="0">
              <a:lnSpc>
                <a:spcPct val="115000"/>
              </a:lnSpc>
              <a:spcBef>
                <a:spcPts val="0"/>
              </a:spcBef>
              <a:spcAft>
                <a:spcPts val="0"/>
              </a:spcAft>
              <a:buClr>
                <a:schemeClr val="dk1"/>
              </a:buClr>
              <a:buSzPts val="1100"/>
              <a:buFont typeface="Arial"/>
              <a:buNone/>
            </a:pPr>
            <a:r>
              <a:rPr lang="en" sz="2200">
                <a:solidFill>
                  <a:schemeClr val="dk1"/>
                </a:solidFill>
                <a:latin typeface="Times New Roman"/>
                <a:ea typeface="Times New Roman"/>
                <a:cs typeface="Times New Roman"/>
                <a:sym typeface="Times New Roman"/>
              </a:rPr>
              <a:t>The samples were brought to Brookhaven National Laboratory (BNL) where the samples were prepared for sequencing using the CSHL/BNL standard procedure. For the initial 16 samples, the ITS-1 and the rbcL genes were analyzed (which are both universal genes in the plant and fungi kingdoms). However the initial samples were not able to be sequenced due to poor gene amplification in PCR. In response, a second round of lichens were collected from the areas surrounding Belmont Lake State Park. 5 samples were collected and stored, in preparation for sequencing at Cold Spring Harbor Labs on January 20th 2018. At CSHL, three sets of primers were used: plant rbcL, plant ITS, and fungal ITS. Although no results came from the plant nor the fungal ITS genes, the plant rbcL genes for samples NZZ-020 and NZZ-021 were strong enough to be sent for sequencing.</a:t>
            </a:r>
            <a:endParaRPr sz="2200">
              <a:solidFill>
                <a:schemeClr val="dk1"/>
              </a:solidFill>
              <a:latin typeface="Times New Roman"/>
              <a:ea typeface="Times New Roman"/>
              <a:cs typeface="Times New Roman"/>
              <a:sym typeface="Times New Roman"/>
            </a:endParaRPr>
          </a:p>
        </p:txBody>
      </p:sp>
      <p:sp>
        <p:nvSpPr>
          <p:cNvPr id="58" name="Shape 58"/>
          <p:cNvSpPr txBox="1"/>
          <p:nvPr/>
        </p:nvSpPr>
        <p:spPr>
          <a:xfrm>
            <a:off x="9575200" y="1038548"/>
            <a:ext cx="13860000" cy="1326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sz="3500">
                <a:solidFill>
                  <a:schemeClr val="dk1"/>
                </a:solidFill>
                <a:latin typeface="Times New Roman"/>
                <a:ea typeface="Times New Roman"/>
                <a:cs typeface="Times New Roman"/>
                <a:sym typeface="Times New Roman"/>
              </a:rPr>
              <a:t>Authors: Danish Farooq, Gregory Kowalczyk, Michael Steffanetta </a:t>
            </a:r>
            <a:endParaRPr sz="3500">
              <a:solidFill>
                <a:schemeClr val="dk1"/>
              </a:solidFill>
              <a:latin typeface="Times New Roman"/>
              <a:ea typeface="Times New Roman"/>
              <a:cs typeface="Times New Roman"/>
              <a:sym typeface="Times New Roman"/>
            </a:endParaRPr>
          </a:p>
          <a:p>
            <a:pPr marL="0" lvl="0" indent="0" algn="ctr" rtl="0">
              <a:spcBef>
                <a:spcPts val="0"/>
              </a:spcBef>
              <a:spcAft>
                <a:spcPts val="0"/>
              </a:spcAft>
              <a:buClr>
                <a:schemeClr val="dk1"/>
              </a:buClr>
              <a:buSzPts val="1100"/>
              <a:buFont typeface="Arial"/>
              <a:buNone/>
            </a:pPr>
            <a:r>
              <a:rPr lang="en" sz="3500">
                <a:solidFill>
                  <a:schemeClr val="dk1"/>
                </a:solidFill>
                <a:latin typeface="Times New Roman"/>
                <a:ea typeface="Times New Roman"/>
                <a:cs typeface="Times New Roman"/>
                <a:sym typeface="Times New Roman"/>
              </a:rPr>
              <a:t>Teacher: Andrew Sheltz</a:t>
            </a:r>
            <a:endParaRPr sz="3500">
              <a:solidFill>
                <a:schemeClr val="dk1"/>
              </a:solidFill>
              <a:latin typeface="Times New Roman"/>
              <a:ea typeface="Times New Roman"/>
              <a:cs typeface="Times New Roman"/>
              <a:sym typeface="Times New Roman"/>
            </a:endParaRPr>
          </a:p>
          <a:p>
            <a:pPr marL="0" lvl="0" indent="0" algn="ctr" rtl="0">
              <a:spcBef>
                <a:spcPts val="0"/>
              </a:spcBef>
              <a:spcAft>
                <a:spcPts val="0"/>
              </a:spcAft>
              <a:buClr>
                <a:schemeClr val="dk1"/>
              </a:buClr>
              <a:buSzPts val="1100"/>
              <a:buFont typeface="Arial"/>
              <a:buNone/>
            </a:pPr>
            <a:r>
              <a:rPr lang="en" sz="3500">
                <a:solidFill>
                  <a:schemeClr val="dk1"/>
                </a:solidFill>
                <a:latin typeface="Times New Roman"/>
                <a:ea typeface="Times New Roman"/>
                <a:cs typeface="Times New Roman"/>
                <a:sym typeface="Times New Roman"/>
              </a:rPr>
              <a:t>Babylon Jr-Sr High School</a:t>
            </a:r>
            <a:endParaRPr sz="3500">
              <a:solidFill>
                <a:schemeClr val="dk1"/>
              </a:solidFill>
              <a:latin typeface="Times New Roman"/>
              <a:ea typeface="Times New Roman"/>
              <a:cs typeface="Times New Roman"/>
              <a:sym typeface="Times New Roman"/>
            </a:endParaRPr>
          </a:p>
        </p:txBody>
      </p:sp>
      <p:sp>
        <p:nvSpPr>
          <p:cNvPr id="59" name="Shape 59"/>
          <p:cNvSpPr txBox="1"/>
          <p:nvPr/>
        </p:nvSpPr>
        <p:spPr>
          <a:xfrm>
            <a:off x="16737750" y="12629850"/>
            <a:ext cx="16130100" cy="38583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sz="4800" b="1" u="sng">
                <a:latin typeface="Times New Roman"/>
                <a:ea typeface="Times New Roman"/>
                <a:cs typeface="Times New Roman"/>
                <a:sym typeface="Times New Roman"/>
              </a:rPr>
              <a:t>Discussion</a:t>
            </a:r>
            <a:endParaRPr sz="4800" b="1" u="sng">
              <a:latin typeface="Times New Roman"/>
              <a:ea typeface="Times New Roman"/>
              <a:cs typeface="Times New Roman"/>
              <a:sym typeface="Times New Roman"/>
            </a:endParaRPr>
          </a:p>
          <a:p>
            <a:pPr marL="0" lvl="0" indent="457200" algn="just" rtl="0">
              <a:lnSpc>
                <a:spcPct val="115000"/>
              </a:lnSpc>
              <a:spcBef>
                <a:spcPts val="0"/>
              </a:spcBef>
              <a:spcAft>
                <a:spcPts val="0"/>
              </a:spcAft>
              <a:buClr>
                <a:schemeClr val="dk1"/>
              </a:buClr>
              <a:buSzPts val="1100"/>
              <a:buFont typeface="Arial"/>
              <a:buNone/>
            </a:pPr>
            <a:r>
              <a:rPr lang="en" sz="2200">
                <a:solidFill>
                  <a:schemeClr val="dk1"/>
                </a:solidFill>
                <a:latin typeface="Times New Roman"/>
                <a:ea typeface="Times New Roman"/>
                <a:cs typeface="Times New Roman"/>
                <a:sym typeface="Times New Roman"/>
              </a:rPr>
              <a:t>The strenuous barcoding process for lichen is what led to the ambiguity of the ending sequences. Since lichen have plant and fungal components, there were various different primers that could be used to analyze the genetic diversity of the lichen alone. Yet the inherent complexity of the lichen’s genetic makeup and sampling difficulty resulted in poor final sequences. Due to the ambiguity in the amount of mismatches generated by the BLAST sequence, the lichen sequences are either poor in quality, such as NZZ-020 having 10 mismatches as the next closest sequence, or perhaps a novel sequence. Even the MUSCLE program on DNA subway indicated a mere 90% similarity between the two collected samples alone, which is very far off when attempting to analyze what is supposed to be two related organisms. So when assessing the genetic diversity of the collected lichen or identifying the species themselves, both are inconcludable based on the output provided.</a:t>
            </a:r>
            <a:endParaRPr sz="2200">
              <a:solidFill>
                <a:schemeClr val="dk1"/>
              </a:solidFill>
              <a:latin typeface="Times New Roman"/>
              <a:ea typeface="Times New Roman"/>
              <a:cs typeface="Times New Roman"/>
              <a:sym typeface="Times New Roman"/>
            </a:endParaRPr>
          </a:p>
          <a:p>
            <a:pPr marL="0" lvl="0" indent="457200" algn="just" rtl="0">
              <a:lnSpc>
                <a:spcPct val="115000"/>
              </a:lnSpc>
              <a:spcBef>
                <a:spcPts val="0"/>
              </a:spcBef>
              <a:spcAft>
                <a:spcPts val="0"/>
              </a:spcAft>
              <a:buClr>
                <a:schemeClr val="dk1"/>
              </a:buClr>
              <a:buSzPts val="1100"/>
              <a:buFont typeface="Arial"/>
              <a:buNone/>
            </a:pPr>
            <a:endParaRPr sz="2200">
              <a:solidFill>
                <a:schemeClr val="dk1"/>
              </a:solidFill>
              <a:latin typeface="Times New Roman"/>
              <a:ea typeface="Times New Roman"/>
              <a:cs typeface="Times New Roman"/>
              <a:sym typeface="Times New Roman"/>
            </a:endParaRPr>
          </a:p>
        </p:txBody>
      </p:sp>
      <p:sp>
        <p:nvSpPr>
          <p:cNvPr id="60" name="Shape 60"/>
          <p:cNvSpPr txBox="1"/>
          <p:nvPr/>
        </p:nvSpPr>
        <p:spPr>
          <a:xfrm>
            <a:off x="16834350" y="16436325"/>
            <a:ext cx="16130100" cy="35409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sz="4800" b="1" u="sng">
                <a:solidFill>
                  <a:schemeClr val="dk1"/>
                </a:solidFill>
                <a:latin typeface="Times New Roman"/>
                <a:ea typeface="Times New Roman"/>
                <a:cs typeface="Times New Roman"/>
                <a:sym typeface="Times New Roman"/>
              </a:rPr>
              <a:t>Resources</a:t>
            </a:r>
            <a:endParaRPr sz="4800" i="1">
              <a:solidFill>
                <a:schemeClr val="dk1"/>
              </a:solidFill>
              <a:latin typeface="Times New Roman"/>
              <a:ea typeface="Times New Roman"/>
              <a:cs typeface="Times New Roman"/>
              <a:sym typeface="Times New Roman"/>
            </a:endParaRPr>
          </a:p>
          <a:p>
            <a:pPr marL="457200" lvl="0" indent="-368300" rtl="0">
              <a:lnSpc>
                <a:spcPct val="115000"/>
              </a:lnSpc>
              <a:spcBef>
                <a:spcPts val="0"/>
              </a:spcBef>
              <a:spcAft>
                <a:spcPts val="0"/>
              </a:spcAft>
              <a:buClr>
                <a:schemeClr val="dk1"/>
              </a:buClr>
              <a:buSzPts val="2200"/>
              <a:buFont typeface="Times New Roman"/>
              <a:buAutoNum type="arabicPeriod"/>
            </a:pPr>
            <a:r>
              <a:rPr lang="en" sz="2200" i="1">
                <a:solidFill>
                  <a:schemeClr val="dk1"/>
                </a:solidFill>
                <a:latin typeface="Times New Roman"/>
                <a:ea typeface="Times New Roman"/>
                <a:cs typeface="Times New Roman"/>
                <a:sym typeface="Times New Roman"/>
              </a:rPr>
              <a:t>“Lichens of New York City” </a:t>
            </a:r>
            <a:r>
              <a:rPr lang="en" sz="2200">
                <a:solidFill>
                  <a:schemeClr val="dk1"/>
                </a:solidFill>
                <a:latin typeface="Times New Roman"/>
                <a:ea typeface="Times New Roman"/>
                <a:cs typeface="Times New Roman"/>
                <a:sym typeface="Times New Roman"/>
              </a:rPr>
              <a:t>(2015) Retrieved from the World Wide Web on 2 October 2017. http://lichens.nyc/</a:t>
            </a:r>
            <a:endParaRPr sz="2200">
              <a:solidFill>
                <a:schemeClr val="dk1"/>
              </a:solidFill>
              <a:latin typeface="Times New Roman"/>
              <a:ea typeface="Times New Roman"/>
              <a:cs typeface="Times New Roman"/>
              <a:sym typeface="Times New Roman"/>
            </a:endParaRPr>
          </a:p>
          <a:p>
            <a:pPr marL="457200" lvl="0" indent="-368300" rtl="0">
              <a:lnSpc>
                <a:spcPct val="115000"/>
              </a:lnSpc>
              <a:spcBef>
                <a:spcPts val="0"/>
              </a:spcBef>
              <a:spcAft>
                <a:spcPts val="0"/>
              </a:spcAft>
              <a:buClr>
                <a:schemeClr val="dk1"/>
              </a:buClr>
              <a:buSzPts val="2200"/>
              <a:buFont typeface="Times New Roman"/>
              <a:buAutoNum type="arabicPeriod"/>
            </a:pPr>
            <a:r>
              <a:rPr lang="en" sz="2200">
                <a:solidFill>
                  <a:schemeClr val="dk1"/>
                </a:solidFill>
                <a:latin typeface="Times New Roman"/>
                <a:ea typeface="Times New Roman"/>
                <a:cs typeface="Times New Roman"/>
                <a:sym typeface="Times New Roman"/>
              </a:rPr>
              <a:t>Brodo, Irwin M. "</a:t>
            </a:r>
            <a:r>
              <a:rPr lang="en" sz="2200" i="1">
                <a:solidFill>
                  <a:schemeClr val="dk1"/>
                </a:solidFill>
                <a:latin typeface="Times New Roman"/>
                <a:ea typeface="Times New Roman"/>
                <a:cs typeface="Times New Roman"/>
                <a:sym typeface="Times New Roman"/>
              </a:rPr>
              <a:t>Lichens of Long Island, New York: Revised Nomenclature</a:t>
            </a:r>
            <a:r>
              <a:rPr lang="en" sz="2200">
                <a:solidFill>
                  <a:schemeClr val="dk1"/>
                </a:solidFill>
                <a:latin typeface="Times New Roman"/>
                <a:ea typeface="Times New Roman"/>
                <a:cs typeface="Times New Roman"/>
                <a:sym typeface="Times New Roman"/>
              </a:rPr>
              <a:t>” (2004). Retrieved</a:t>
            </a:r>
            <a:endParaRPr sz="2200">
              <a:solidFill>
                <a:schemeClr val="dk1"/>
              </a:solidFill>
              <a:latin typeface="Times New Roman"/>
              <a:ea typeface="Times New Roman"/>
              <a:cs typeface="Times New Roman"/>
              <a:sym typeface="Times New Roman"/>
            </a:endParaRPr>
          </a:p>
          <a:p>
            <a:pPr marL="457200" lvl="0" indent="457200" rtl="0">
              <a:lnSpc>
                <a:spcPct val="115000"/>
              </a:lnSpc>
              <a:spcBef>
                <a:spcPts val="0"/>
              </a:spcBef>
              <a:spcAft>
                <a:spcPts val="0"/>
              </a:spcAft>
              <a:buNone/>
            </a:pPr>
            <a:r>
              <a:rPr lang="en" sz="2200">
                <a:solidFill>
                  <a:schemeClr val="dk1"/>
                </a:solidFill>
                <a:latin typeface="Times New Roman"/>
                <a:ea typeface="Times New Roman"/>
                <a:cs typeface="Times New Roman"/>
                <a:sym typeface="Times New Roman"/>
              </a:rPr>
              <a:t>from the World Wide Web on 2 October 2017. http://www2.huh.harvard.edu/collections/lichens/Long_Island_Update.html</a:t>
            </a:r>
            <a:endParaRPr sz="2200">
              <a:solidFill>
                <a:schemeClr val="dk1"/>
              </a:solidFill>
              <a:latin typeface="Times New Roman"/>
              <a:ea typeface="Times New Roman"/>
              <a:cs typeface="Times New Roman"/>
              <a:sym typeface="Times New Roman"/>
            </a:endParaRPr>
          </a:p>
          <a:p>
            <a:pPr marL="457200" lvl="0" indent="-368300" rtl="0">
              <a:lnSpc>
                <a:spcPct val="115000"/>
              </a:lnSpc>
              <a:spcBef>
                <a:spcPts val="0"/>
              </a:spcBef>
              <a:spcAft>
                <a:spcPts val="0"/>
              </a:spcAft>
              <a:buClr>
                <a:schemeClr val="dk1"/>
              </a:buClr>
              <a:buSzPts val="2200"/>
              <a:buFont typeface="Times New Roman"/>
              <a:buAutoNum type="arabicPeriod"/>
            </a:pPr>
            <a:r>
              <a:rPr lang="en" sz="2200">
                <a:solidFill>
                  <a:schemeClr val="dk1"/>
                </a:solidFill>
                <a:latin typeface="Times New Roman"/>
                <a:ea typeface="Times New Roman"/>
                <a:cs typeface="Times New Roman"/>
                <a:sym typeface="Times New Roman"/>
              </a:rPr>
              <a:t>“</a:t>
            </a:r>
            <a:r>
              <a:rPr lang="en" sz="2200" i="1">
                <a:solidFill>
                  <a:schemeClr val="dk1"/>
                </a:solidFill>
                <a:latin typeface="Times New Roman"/>
                <a:ea typeface="Times New Roman"/>
                <a:cs typeface="Times New Roman"/>
                <a:sym typeface="Times New Roman"/>
              </a:rPr>
              <a:t>Types of Lichens” </a:t>
            </a:r>
            <a:r>
              <a:rPr lang="en" sz="2200">
                <a:solidFill>
                  <a:schemeClr val="dk1"/>
                </a:solidFill>
                <a:latin typeface="Times New Roman"/>
                <a:ea typeface="Times New Roman"/>
                <a:cs typeface="Times New Roman"/>
                <a:sym typeface="Times New Roman"/>
              </a:rPr>
              <a:t>(1997). Retrieved from the World Wide Web on 2 October 2017.</a:t>
            </a:r>
            <a:endParaRPr sz="2200">
              <a:solidFill>
                <a:schemeClr val="dk1"/>
              </a:solidFill>
              <a:latin typeface="Times New Roman"/>
              <a:ea typeface="Times New Roman"/>
              <a:cs typeface="Times New Roman"/>
              <a:sym typeface="Times New Roman"/>
            </a:endParaRPr>
          </a:p>
          <a:p>
            <a:pPr marL="457200" lvl="0" indent="457200" rtl="0">
              <a:lnSpc>
                <a:spcPct val="115000"/>
              </a:lnSpc>
              <a:spcBef>
                <a:spcPts val="0"/>
              </a:spcBef>
              <a:spcAft>
                <a:spcPts val="0"/>
              </a:spcAft>
              <a:buClr>
                <a:srgbClr val="000000"/>
              </a:buClr>
              <a:buSzPts val="1100"/>
              <a:buFont typeface="Arial"/>
              <a:buNone/>
            </a:pPr>
            <a:r>
              <a:rPr lang="en" sz="2200">
                <a:solidFill>
                  <a:schemeClr val="dk1"/>
                </a:solidFill>
                <a:latin typeface="Times New Roman"/>
                <a:ea typeface="Times New Roman"/>
                <a:cs typeface="Times New Roman"/>
                <a:sym typeface="Times New Roman"/>
              </a:rPr>
              <a:t>https://staff.concord.org/~btinker/gaiamatters/investigations/lichens/typeslichens.html</a:t>
            </a:r>
            <a:endParaRPr sz="2200">
              <a:solidFill>
                <a:schemeClr val="dk1"/>
              </a:solidFill>
              <a:latin typeface="Times New Roman"/>
              <a:ea typeface="Times New Roman"/>
              <a:cs typeface="Times New Roman"/>
              <a:sym typeface="Times New Roman"/>
            </a:endParaRPr>
          </a:p>
          <a:p>
            <a:pPr marL="457200" lvl="0" indent="-368300" rtl="0">
              <a:lnSpc>
                <a:spcPct val="115000"/>
              </a:lnSpc>
              <a:spcBef>
                <a:spcPts val="0"/>
              </a:spcBef>
              <a:spcAft>
                <a:spcPts val="0"/>
              </a:spcAft>
              <a:buClr>
                <a:schemeClr val="dk1"/>
              </a:buClr>
              <a:buSzPts val="2200"/>
              <a:buFont typeface="Times New Roman"/>
              <a:buAutoNum type="arabicPeriod"/>
            </a:pPr>
            <a:r>
              <a:rPr lang="en" sz="2200">
                <a:solidFill>
                  <a:schemeClr val="dk1"/>
                </a:solidFill>
                <a:latin typeface="Times New Roman"/>
                <a:ea typeface="Times New Roman"/>
                <a:cs typeface="Times New Roman"/>
                <a:sym typeface="Times New Roman"/>
              </a:rPr>
              <a:t>United States Department of Agriculture. “</a:t>
            </a:r>
            <a:r>
              <a:rPr lang="en" sz="2200" i="1">
                <a:solidFill>
                  <a:schemeClr val="dk1"/>
                </a:solidFill>
                <a:latin typeface="Times New Roman"/>
                <a:ea typeface="Times New Roman"/>
                <a:cs typeface="Times New Roman"/>
                <a:sym typeface="Times New Roman"/>
              </a:rPr>
              <a:t>Why are lichens important?</a:t>
            </a:r>
            <a:r>
              <a:rPr lang="en" sz="2200">
                <a:solidFill>
                  <a:schemeClr val="dk1"/>
                </a:solidFill>
                <a:latin typeface="Times New Roman"/>
                <a:ea typeface="Times New Roman"/>
                <a:cs typeface="Times New Roman"/>
                <a:sym typeface="Times New Roman"/>
              </a:rPr>
              <a:t>” (2011). Retrieved from</a:t>
            </a:r>
            <a:endParaRPr sz="2200">
              <a:solidFill>
                <a:schemeClr val="dk1"/>
              </a:solidFill>
              <a:latin typeface="Times New Roman"/>
              <a:ea typeface="Times New Roman"/>
              <a:cs typeface="Times New Roman"/>
              <a:sym typeface="Times New Roman"/>
            </a:endParaRPr>
          </a:p>
          <a:p>
            <a:pPr marL="457200" lvl="0" indent="457200" rtl="0">
              <a:lnSpc>
                <a:spcPct val="115000"/>
              </a:lnSpc>
              <a:spcBef>
                <a:spcPts val="0"/>
              </a:spcBef>
              <a:spcAft>
                <a:spcPts val="0"/>
              </a:spcAft>
              <a:buClr>
                <a:srgbClr val="000000"/>
              </a:buClr>
              <a:buSzPts val="1100"/>
              <a:buFont typeface="Arial"/>
              <a:buNone/>
            </a:pPr>
            <a:r>
              <a:rPr lang="en" sz="2200">
                <a:solidFill>
                  <a:schemeClr val="dk1"/>
                </a:solidFill>
                <a:latin typeface="Times New Roman"/>
                <a:ea typeface="Times New Roman"/>
                <a:cs typeface="Times New Roman"/>
                <a:sym typeface="Times New Roman"/>
              </a:rPr>
              <a:t>the World Wide Web on 2 October 2017. https://www.fs.fed.us/wildflowers/beauty/lichens/importance.shtml</a:t>
            </a:r>
            <a:endParaRPr sz="2200">
              <a:solidFill>
                <a:schemeClr val="dk1"/>
              </a:solidFill>
              <a:latin typeface="Times New Roman"/>
              <a:ea typeface="Times New Roman"/>
              <a:cs typeface="Times New Roman"/>
              <a:sym typeface="Times New Roman"/>
            </a:endParaRPr>
          </a:p>
          <a:p>
            <a:pPr marL="0" lvl="0" indent="0" rtl="0">
              <a:lnSpc>
                <a:spcPct val="120000"/>
              </a:lnSpc>
              <a:spcBef>
                <a:spcPts val="0"/>
              </a:spcBef>
              <a:spcAft>
                <a:spcPts val="0"/>
              </a:spcAft>
              <a:buNone/>
            </a:pPr>
            <a:endParaRPr sz="2000">
              <a:solidFill>
                <a:schemeClr val="dk1"/>
              </a:solidFill>
              <a:latin typeface="Times New Roman"/>
              <a:ea typeface="Times New Roman"/>
              <a:cs typeface="Times New Roman"/>
              <a:sym typeface="Times New Roman"/>
            </a:endParaRPr>
          </a:p>
        </p:txBody>
      </p:sp>
      <p:sp>
        <p:nvSpPr>
          <p:cNvPr id="61" name="Shape 61"/>
          <p:cNvSpPr txBox="1"/>
          <p:nvPr/>
        </p:nvSpPr>
        <p:spPr>
          <a:xfrm>
            <a:off x="16808250" y="8655538"/>
            <a:ext cx="7620000" cy="13260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just">
              <a:spcBef>
                <a:spcPts val="0"/>
              </a:spcBef>
              <a:spcAft>
                <a:spcPts val="0"/>
              </a:spcAft>
              <a:buNone/>
            </a:pPr>
            <a:r>
              <a:rPr lang="en" sz="1800" b="1" u="sng">
                <a:latin typeface="Times New Roman"/>
                <a:ea typeface="Times New Roman"/>
                <a:cs typeface="Times New Roman"/>
                <a:sym typeface="Times New Roman"/>
              </a:rPr>
              <a:t>Figure 1:</a:t>
            </a:r>
            <a:r>
              <a:rPr lang="en" sz="1800" b="1">
                <a:latin typeface="Times New Roman"/>
                <a:ea typeface="Times New Roman"/>
                <a:cs typeface="Times New Roman"/>
                <a:sym typeface="Times New Roman"/>
              </a:rPr>
              <a:t> </a:t>
            </a:r>
            <a:r>
              <a:rPr lang="en" sz="1800">
                <a:latin typeface="Times New Roman"/>
                <a:ea typeface="Times New Roman"/>
                <a:cs typeface="Times New Roman"/>
                <a:sym typeface="Times New Roman"/>
              </a:rPr>
              <a:t>The gel with the extracted rbcL gene that underwent gel electrophoresis. The only samples that were able to be sequenced were NZZ-020, NZZ-021. </a:t>
            </a:r>
            <a:endParaRPr sz="1800">
              <a:latin typeface="Times New Roman"/>
              <a:ea typeface="Times New Roman"/>
              <a:cs typeface="Times New Roman"/>
              <a:sym typeface="Times New Roman"/>
            </a:endParaRPr>
          </a:p>
        </p:txBody>
      </p:sp>
      <p:pic>
        <p:nvPicPr>
          <p:cNvPr id="62" name="Shape 62"/>
          <p:cNvPicPr preferRelativeResize="0"/>
          <p:nvPr/>
        </p:nvPicPr>
        <p:blipFill>
          <a:blip r:embed="rId3">
            <a:alphaModFix/>
          </a:blip>
          <a:stretch>
            <a:fillRect/>
          </a:stretch>
        </p:blipFill>
        <p:spPr>
          <a:xfrm>
            <a:off x="4651925" y="1327375"/>
            <a:ext cx="4923275" cy="867466"/>
          </a:xfrm>
          <a:prstGeom prst="rect">
            <a:avLst/>
          </a:prstGeom>
          <a:noFill/>
          <a:ln>
            <a:noFill/>
          </a:ln>
        </p:spPr>
      </p:pic>
      <p:pic>
        <p:nvPicPr>
          <p:cNvPr id="63" name="Shape 63"/>
          <p:cNvPicPr preferRelativeResize="0"/>
          <p:nvPr/>
        </p:nvPicPr>
        <p:blipFill>
          <a:blip r:embed="rId4">
            <a:alphaModFix/>
          </a:blip>
          <a:stretch>
            <a:fillRect/>
          </a:stretch>
        </p:blipFill>
        <p:spPr>
          <a:xfrm>
            <a:off x="9882853" y="1788650"/>
            <a:ext cx="1355927" cy="1326000"/>
          </a:xfrm>
          <a:prstGeom prst="rect">
            <a:avLst/>
          </a:prstGeom>
          <a:noFill/>
          <a:ln>
            <a:noFill/>
          </a:ln>
        </p:spPr>
      </p:pic>
      <p:pic>
        <p:nvPicPr>
          <p:cNvPr id="64" name="Shape 64"/>
          <p:cNvPicPr preferRelativeResize="0"/>
          <p:nvPr/>
        </p:nvPicPr>
        <p:blipFill>
          <a:blip r:embed="rId5">
            <a:alphaModFix/>
          </a:blip>
          <a:stretch>
            <a:fillRect/>
          </a:stretch>
        </p:blipFill>
        <p:spPr>
          <a:xfrm>
            <a:off x="4651925" y="2418676"/>
            <a:ext cx="4648175" cy="967146"/>
          </a:xfrm>
          <a:prstGeom prst="rect">
            <a:avLst/>
          </a:prstGeom>
          <a:noFill/>
          <a:ln>
            <a:noFill/>
          </a:ln>
        </p:spPr>
      </p:pic>
      <p:pic>
        <p:nvPicPr>
          <p:cNvPr id="65" name="Shape 65"/>
          <p:cNvPicPr preferRelativeResize="0"/>
          <p:nvPr/>
        </p:nvPicPr>
        <p:blipFill>
          <a:blip r:embed="rId6">
            <a:alphaModFix/>
          </a:blip>
          <a:stretch>
            <a:fillRect/>
          </a:stretch>
        </p:blipFill>
        <p:spPr>
          <a:xfrm>
            <a:off x="45999" y="1113850"/>
            <a:ext cx="4648175" cy="1627175"/>
          </a:xfrm>
          <a:prstGeom prst="rect">
            <a:avLst/>
          </a:prstGeom>
          <a:noFill/>
          <a:ln>
            <a:noFill/>
          </a:ln>
        </p:spPr>
      </p:pic>
      <p:sp>
        <p:nvSpPr>
          <p:cNvPr id="66" name="Shape 66"/>
          <p:cNvSpPr txBox="1"/>
          <p:nvPr/>
        </p:nvSpPr>
        <p:spPr>
          <a:xfrm>
            <a:off x="16655550" y="19824775"/>
            <a:ext cx="16247700" cy="17778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 sz="4800" b="1" u="sng">
                <a:latin typeface="Times New Roman"/>
                <a:ea typeface="Times New Roman"/>
                <a:cs typeface="Times New Roman"/>
                <a:sym typeface="Times New Roman"/>
              </a:rPr>
              <a:t>Acknowledgements</a:t>
            </a:r>
            <a:endParaRPr sz="4800" b="1">
              <a:latin typeface="Times New Roman"/>
              <a:ea typeface="Times New Roman"/>
              <a:cs typeface="Times New Roman"/>
              <a:sym typeface="Times New Roman"/>
            </a:endParaRPr>
          </a:p>
          <a:p>
            <a:pPr marL="0" lvl="0" indent="457200" algn="just">
              <a:spcBef>
                <a:spcPts val="0"/>
              </a:spcBef>
              <a:spcAft>
                <a:spcPts val="0"/>
              </a:spcAft>
              <a:buClr>
                <a:schemeClr val="dk1"/>
              </a:buClr>
              <a:buSzPts val="1100"/>
              <a:buFont typeface="Arial"/>
              <a:buNone/>
            </a:pPr>
            <a:r>
              <a:rPr lang="en" sz="2400">
                <a:solidFill>
                  <a:schemeClr val="dk1"/>
                </a:solidFill>
                <a:latin typeface="Times New Roman"/>
                <a:ea typeface="Times New Roman"/>
                <a:cs typeface="Times New Roman"/>
                <a:sym typeface="Times New Roman"/>
              </a:rPr>
              <a:t>We would like to thank Mr. Andrew Sheltz for all of his guidance . He has worked at Babylon Junior Senior High School for 7 life changing years. Hi prior knowledge working at at a DOD contracting and his consistent hard work has made us look at scientific research differently. He will be remembered as all of us as we go onto college next year.</a:t>
            </a:r>
            <a:endParaRPr sz="2400">
              <a:solidFill>
                <a:schemeClr val="dk1"/>
              </a:solidFill>
              <a:latin typeface="Times New Roman"/>
              <a:ea typeface="Times New Roman"/>
              <a:cs typeface="Times New Roman"/>
              <a:sym typeface="Times New Roman"/>
            </a:endParaRPr>
          </a:p>
          <a:p>
            <a:pPr marL="0" lvl="0" indent="0">
              <a:spcBef>
                <a:spcPts val="0"/>
              </a:spcBef>
              <a:spcAft>
                <a:spcPts val="0"/>
              </a:spcAft>
              <a:buNone/>
            </a:pPr>
            <a:endParaRPr/>
          </a:p>
        </p:txBody>
      </p:sp>
      <p:pic>
        <p:nvPicPr>
          <p:cNvPr id="67" name="Shape 67"/>
          <p:cNvPicPr preferRelativeResize="0"/>
          <p:nvPr/>
        </p:nvPicPr>
        <p:blipFill rotWithShape="1">
          <a:blip r:embed="rId7">
            <a:alphaModFix/>
          </a:blip>
          <a:srcRect r="17375"/>
          <a:stretch/>
        </p:blipFill>
        <p:spPr>
          <a:xfrm>
            <a:off x="16737758" y="3509938"/>
            <a:ext cx="7760992" cy="5145588"/>
          </a:xfrm>
          <a:prstGeom prst="rect">
            <a:avLst/>
          </a:prstGeom>
          <a:noFill/>
          <a:ln>
            <a:noFill/>
          </a:ln>
        </p:spPr>
      </p:pic>
      <p:sp>
        <p:nvSpPr>
          <p:cNvPr id="68" name="Shape 68"/>
          <p:cNvSpPr txBox="1"/>
          <p:nvPr/>
        </p:nvSpPr>
        <p:spPr>
          <a:xfrm>
            <a:off x="994850" y="304800"/>
            <a:ext cx="3000000" cy="2781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69" name="Shape 69"/>
          <p:cNvSpPr txBox="1"/>
          <p:nvPr/>
        </p:nvSpPr>
        <p:spPr>
          <a:xfrm>
            <a:off x="16775550" y="9981563"/>
            <a:ext cx="16247700" cy="26880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 sz="4800" b="1" u="sng">
                <a:latin typeface="Times New Roman"/>
                <a:ea typeface="Times New Roman"/>
                <a:cs typeface="Times New Roman"/>
                <a:sym typeface="Times New Roman"/>
              </a:rPr>
              <a:t>Results</a:t>
            </a:r>
            <a:endParaRPr sz="4800" b="1" u="sng">
              <a:latin typeface="Times New Roman"/>
              <a:ea typeface="Times New Roman"/>
              <a:cs typeface="Times New Roman"/>
              <a:sym typeface="Times New Roman"/>
            </a:endParaRPr>
          </a:p>
          <a:p>
            <a:pPr marL="0" lvl="0" indent="0" algn="just">
              <a:spcBef>
                <a:spcPts val="0"/>
              </a:spcBef>
              <a:spcAft>
                <a:spcPts val="0"/>
              </a:spcAft>
              <a:buNone/>
            </a:pPr>
            <a:r>
              <a:rPr lang="en" sz="2200">
                <a:latin typeface="Times New Roman"/>
                <a:ea typeface="Times New Roman"/>
                <a:cs typeface="Times New Roman"/>
                <a:sym typeface="Times New Roman"/>
              </a:rPr>
              <a:t>	</a:t>
            </a:r>
            <a:r>
              <a:rPr lang="en" sz="2200">
                <a:solidFill>
                  <a:schemeClr val="dk1"/>
                </a:solidFill>
                <a:latin typeface="Times New Roman"/>
                <a:ea typeface="Times New Roman"/>
                <a:cs typeface="Times New Roman"/>
                <a:sym typeface="Times New Roman"/>
              </a:rPr>
              <a:t>The results of the barcode sequence were ambiguous in nature. For NZZ-020, there were over 10 mismatches between the lichen sequence and the next sequence, which was </a:t>
            </a:r>
            <a:r>
              <a:rPr lang="en" sz="2200" i="1">
                <a:solidFill>
                  <a:schemeClr val="dk1"/>
                </a:solidFill>
                <a:latin typeface="Times New Roman"/>
                <a:ea typeface="Times New Roman"/>
                <a:cs typeface="Times New Roman"/>
                <a:sym typeface="Times New Roman"/>
              </a:rPr>
              <a:t>Mayodendron igneum. </a:t>
            </a:r>
            <a:r>
              <a:rPr lang="en" sz="2200">
                <a:solidFill>
                  <a:schemeClr val="dk1"/>
                </a:solidFill>
                <a:latin typeface="Times New Roman"/>
                <a:ea typeface="Times New Roman"/>
                <a:cs typeface="Times New Roman"/>
                <a:sym typeface="Times New Roman"/>
              </a:rPr>
              <a:t>For NZZ-021, there were only 2 mismatches between the lichen sequence and the first BLAST sequence, but the BLAST sample was </a:t>
            </a:r>
            <a:r>
              <a:rPr lang="en" sz="2200" i="1">
                <a:solidFill>
                  <a:schemeClr val="dk1"/>
                </a:solidFill>
                <a:latin typeface="Times New Roman"/>
                <a:ea typeface="Times New Roman"/>
                <a:cs typeface="Times New Roman"/>
                <a:sym typeface="Times New Roman"/>
              </a:rPr>
              <a:t>Hedera helix</a:t>
            </a:r>
            <a:r>
              <a:rPr lang="en" sz="2200">
                <a:solidFill>
                  <a:schemeClr val="dk1"/>
                </a:solidFill>
                <a:latin typeface="Times New Roman"/>
                <a:ea typeface="Times New Roman"/>
                <a:cs typeface="Times New Roman"/>
                <a:sym typeface="Times New Roman"/>
              </a:rPr>
              <a:t>, which is not lichen but rather a species of Japanese ivy. The ML phylogenetic tree indicates a very sparse relationship between the two lichen samples alone, with many branches between the two lichen species.</a:t>
            </a:r>
            <a:endParaRPr sz="2200">
              <a:solidFill>
                <a:schemeClr val="dk1"/>
              </a:solidFill>
              <a:latin typeface="Times New Roman"/>
              <a:ea typeface="Times New Roman"/>
              <a:cs typeface="Times New Roman"/>
              <a:sym typeface="Times New Roman"/>
            </a:endParaRPr>
          </a:p>
          <a:p>
            <a:pPr marL="0" lvl="0" indent="0" algn="just" rtl="0">
              <a:lnSpc>
                <a:spcPct val="115000"/>
              </a:lnSpc>
              <a:spcBef>
                <a:spcPts val="0"/>
              </a:spcBef>
              <a:spcAft>
                <a:spcPts val="0"/>
              </a:spcAft>
              <a:buClr>
                <a:schemeClr val="dk1"/>
              </a:buClr>
              <a:buSzPts val="1100"/>
              <a:buFont typeface="Arial"/>
              <a:buNone/>
            </a:pPr>
            <a:endParaRPr sz="1200">
              <a:solidFill>
                <a:schemeClr val="dk1"/>
              </a:solidFill>
              <a:latin typeface="Times New Roman"/>
              <a:ea typeface="Times New Roman"/>
              <a:cs typeface="Times New Roman"/>
              <a:sym typeface="Times New Roman"/>
            </a:endParaRPr>
          </a:p>
          <a:p>
            <a:pPr marL="0" lvl="0" indent="0" algn="just" rtl="0">
              <a:spcBef>
                <a:spcPts val="0"/>
              </a:spcBef>
              <a:spcAft>
                <a:spcPts val="0"/>
              </a:spcAft>
              <a:buNone/>
            </a:pPr>
            <a:endParaRPr sz="2200">
              <a:latin typeface="Times New Roman"/>
              <a:ea typeface="Times New Roman"/>
              <a:cs typeface="Times New Roman"/>
              <a:sym typeface="Times New Roman"/>
            </a:endParaRPr>
          </a:p>
          <a:p>
            <a:pPr marL="0" lvl="0" indent="457200" algn="just" rtl="0">
              <a:lnSpc>
                <a:spcPct val="115000"/>
              </a:lnSpc>
              <a:spcBef>
                <a:spcPts val="0"/>
              </a:spcBef>
              <a:spcAft>
                <a:spcPts val="0"/>
              </a:spcAft>
              <a:buClr>
                <a:schemeClr val="dk1"/>
              </a:buClr>
              <a:buSzPts val="1100"/>
              <a:buFont typeface="Arial"/>
              <a:buNone/>
            </a:pPr>
            <a:endParaRPr sz="2200">
              <a:solidFill>
                <a:schemeClr val="dk1"/>
              </a:solidFill>
              <a:latin typeface="Times New Roman"/>
              <a:ea typeface="Times New Roman"/>
              <a:cs typeface="Times New Roman"/>
              <a:sym typeface="Times New Roman"/>
            </a:endParaRPr>
          </a:p>
          <a:p>
            <a:pPr marL="0" lvl="0" indent="457200" algn="just" rtl="0">
              <a:lnSpc>
                <a:spcPct val="115000"/>
              </a:lnSpc>
              <a:spcBef>
                <a:spcPts val="0"/>
              </a:spcBef>
              <a:spcAft>
                <a:spcPts val="0"/>
              </a:spcAft>
              <a:buClr>
                <a:schemeClr val="dk1"/>
              </a:buClr>
              <a:buSzPts val="1100"/>
              <a:buFont typeface="Arial"/>
              <a:buNone/>
            </a:pPr>
            <a:endParaRPr sz="2200">
              <a:solidFill>
                <a:schemeClr val="dk1"/>
              </a:solidFill>
              <a:latin typeface="Times New Roman"/>
              <a:ea typeface="Times New Roman"/>
              <a:cs typeface="Times New Roman"/>
              <a:sym typeface="Times New Roman"/>
            </a:endParaRPr>
          </a:p>
        </p:txBody>
      </p:sp>
      <p:sp>
        <p:nvSpPr>
          <p:cNvPr id="70" name="Shape 70"/>
          <p:cNvSpPr txBox="1"/>
          <p:nvPr/>
        </p:nvSpPr>
        <p:spPr>
          <a:xfrm>
            <a:off x="24649050" y="8735888"/>
            <a:ext cx="8218800" cy="16272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just" rtl="0">
              <a:spcBef>
                <a:spcPts val="0"/>
              </a:spcBef>
              <a:spcAft>
                <a:spcPts val="0"/>
              </a:spcAft>
              <a:buNone/>
            </a:pPr>
            <a:r>
              <a:rPr lang="en" sz="1800" b="1" u="sng">
                <a:latin typeface="Times New Roman"/>
                <a:ea typeface="Times New Roman"/>
                <a:cs typeface="Times New Roman"/>
                <a:sym typeface="Times New Roman"/>
              </a:rPr>
              <a:t>Figure 2:</a:t>
            </a:r>
            <a:r>
              <a:rPr lang="en" sz="1800" b="1">
                <a:latin typeface="Times New Roman"/>
                <a:ea typeface="Times New Roman"/>
                <a:cs typeface="Times New Roman"/>
                <a:sym typeface="Times New Roman"/>
              </a:rPr>
              <a:t> </a:t>
            </a:r>
            <a:r>
              <a:rPr lang="en" sz="1800">
                <a:latin typeface="Times New Roman"/>
                <a:ea typeface="Times New Roman"/>
                <a:cs typeface="Times New Roman"/>
                <a:sym typeface="Times New Roman"/>
              </a:rPr>
              <a:t>The ML phylogenetic tree with the sequenced samples, NZZ-020 and NZZ-021 being compared to the BLAST sequences (</a:t>
            </a:r>
            <a:r>
              <a:rPr lang="en" sz="1800" i="1">
                <a:solidFill>
                  <a:schemeClr val="dk1"/>
                </a:solidFill>
                <a:latin typeface="Times New Roman"/>
                <a:ea typeface="Times New Roman"/>
                <a:cs typeface="Times New Roman"/>
                <a:sym typeface="Times New Roman"/>
              </a:rPr>
              <a:t>Hedera helix, Hedera rhombea, Mayodendro igneum, Radermachera sinica,</a:t>
            </a:r>
            <a:r>
              <a:rPr lang="en" sz="1800">
                <a:solidFill>
                  <a:schemeClr val="dk1"/>
                </a:solidFill>
                <a:latin typeface="Times New Roman"/>
                <a:ea typeface="Times New Roman"/>
                <a:cs typeface="Times New Roman"/>
                <a:sym typeface="Times New Roman"/>
              </a:rPr>
              <a:t> and </a:t>
            </a:r>
            <a:r>
              <a:rPr lang="en" sz="1800" i="1">
                <a:solidFill>
                  <a:schemeClr val="dk1"/>
                </a:solidFill>
                <a:latin typeface="Times New Roman"/>
                <a:ea typeface="Times New Roman"/>
                <a:cs typeface="Times New Roman"/>
                <a:sym typeface="Times New Roman"/>
              </a:rPr>
              <a:t>Populus fremontii</a:t>
            </a:r>
            <a:r>
              <a:rPr lang="en" sz="1800">
                <a:solidFill>
                  <a:schemeClr val="dk1"/>
                </a:solidFill>
                <a:latin typeface="Times New Roman"/>
                <a:ea typeface="Times New Roman"/>
                <a:cs typeface="Times New Roman"/>
                <a:sym typeface="Times New Roman"/>
              </a:rPr>
              <a:t>)</a:t>
            </a:r>
            <a:r>
              <a:rPr lang="en" sz="1800" i="1">
                <a:solidFill>
                  <a:schemeClr val="dk1"/>
                </a:solidFill>
                <a:latin typeface="Times New Roman"/>
                <a:ea typeface="Times New Roman"/>
                <a:cs typeface="Times New Roman"/>
                <a:sym typeface="Times New Roman"/>
              </a:rPr>
              <a:t> </a:t>
            </a:r>
            <a:r>
              <a:rPr lang="en" sz="1800">
                <a:solidFill>
                  <a:schemeClr val="dk1"/>
                </a:solidFill>
                <a:latin typeface="Times New Roman"/>
                <a:ea typeface="Times New Roman"/>
                <a:cs typeface="Times New Roman"/>
                <a:sym typeface="Times New Roman"/>
              </a:rPr>
              <a:t>and to other common mosses and fungi. </a:t>
            </a:r>
            <a:r>
              <a:rPr lang="en" sz="1800" i="1">
                <a:solidFill>
                  <a:schemeClr val="dk1"/>
                </a:solidFill>
                <a:latin typeface="Times New Roman"/>
                <a:ea typeface="Times New Roman"/>
                <a:cs typeface="Times New Roman"/>
                <a:sym typeface="Times New Roman"/>
              </a:rPr>
              <a:t>Grimmia orbicularis</a:t>
            </a:r>
            <a:r>
              <a:rPr lang="en" sz="1800">
                <a:solidFill>
                  <a:schemeClr val="dk1"/>
                </a:solidFill>
                <a:latin typeface="Times New Roman"/>
                <a:ea typeface="Times New Roman"/>
                <a:cs typeface="Times New Roman"/>
                <a:sym typeface="Times New Roman"/>
              </a:rPr>
              <a:t> served as the outgroup because its genetic sequence is so diverse from lichen.</a:t>
            </a:r>
            <a:endParaRPr sz="1800">
              <a:latin typeface="Times New Roman"/>
              <a:ea typeface="Times New Roman"/>
              <a:cs typeface="Times New Roman"/>
              <a:sym typeface="Times New Roman"/>
            </a:endParaRPr>
          </a:p>
        </p:txBody>
      </p:sp>
      <p:pic>
        <p:nvPicPr>
          <p:cNvPr id="71" name="Shape 71"/>
          <p:cNvPicPr preferRelativeResize="0"/>
          <p:nvPr/>
        </p:nvPicPr>
        <p:blipFill rotWithShape="1">
          <a:blip r:embed="rId8">
            <a:alphaModFix/>
          </a:blip>
          <a:srcRect l="9090"/>
          <a:stretch/>
        </p:blipFill>
        <p:spPr>
          <a:xfrm>
            <a:off x="25105903" y="1529666"/>
            <a:ext cx="7305099" cy="7202112"/>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1400</Words>
  <Application>Microsoft Office PowerPoint</Application>
  <PresentationFormat>Custom</PresentationFormat>
  <Paragraphs>36</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Times New Roman</vt: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Sheltz</dc:creator>
  <cp:lastModifiedBy>Andrew Sheltz</cp:lastModifiedBy>
  <cp:revision>1</cp:revision>
  <dcterms:modified xsi:type="dcterms:W3CDTF">2018-05-24T13:01:41Z</dcterms:modified>
</cp:coreProperties>
</file>