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513412-0935-4BEE-B9D6-79DA90DC16E4}" v="16" dt="2018-05-15T17:29:50.680"/>
    <p1510:client id="{4ACFD414-BE8D-4D10-A181-43E0AE47C082}" v="1" dt="2018-05-15T17:29:07.8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156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deline Carbone" userId="S::m.carbone@babylonufsd.com::49599726-3942-4258-8241-e80bbccd071d" providerId="AD" clId="Web-{EFC5746F-999C-4F25-98A7-0DFF5B7E03F3}"/>
    <pc:docChg chg="modSld">
      <pc:chgData name="Madeline Carbone" userId="S::m.carbone@babylonufsd.com::49599726-3942-4258-8241-e80bbccd071d" providerId="AD" clId="Web-{EFC5746F-999C-4F25-98A7-0DFF5B7E03F3}" dt="2018-05-02T17:40:01.425" v="28"/>
      <pc:docMkLst>
        <pc:docMk/>
      </pc:docMkLst>
      <pc:sldChg chg="addSp delSp modSp">
        <pc:chgData name="Madeline Carbone" userId="S::m.carbone@babylonufsd.com::49599726-3942-4258-8241-e80bbccd071d" providerId="AD" clId="Web-{EFC5746F-999C-4F25-98A7-0DFF5B7E03F3}" dt="2018-05-02T17:40:01.425" v="28"/>
        <pc:sldMkLst>
          <pc:docMk/>
          <pc:sldMk cId="0" sldId="256"/>
        </pc:sldMkLst>
        <pc:grpChg chg="del">
          <ac:chgData name="Madeline Carbone" userId="S::m.carbone@babylonufsd.com::49599726-3942-4258-8241-e80bbccd071d" providerId="AD" clId="Web-{EFC5746F-999C-4F25-98A7-0DFF5B7E03F3}" dt="2018-05-02T17:38:53.234" v="18"/>
          <ac:grpSpMkLst>
            <pc:docMk/>
            <pc:sldMk cId="0" sldId="256"/>
            <ac:grpSpMk id="5" creationId="{00000000-0000-0000-0000-000000000000}"/>
          </ac:grpSpMkLst>
        </pc:grpChg>
        <pc:grpChg chg="del">
          <ac:chgData name="Madeline Carbone" userId="S::m.carbone@babylonufsd.com::49599726-3942-4258-8241-e80bbccd071d" providerId="AD" clId="Web-{EFC5746F-999C-4F25-98A7-0DFF5B7E03F3}" dt="2018-05-02T17:05:15.419" v="0"/>
          <ac:grpSpMkLst>
            <pc:docMk/>
            <pc:sldMk cId="0" sldId="256"/>
            <ac:grpSpMk id="6" creationId="{00000000-0000-0000-0000-000000000000}"/>
          </ac:grpSpMkLst>
        </pc:grpChg>
        <pc:picChg chg="add del mod">
          <ac:chgData name="Madeline Carbone" userId="S::m.carbone@babylonufsd.com::49599726-3942-4258-8241-e80bbccd071d" providerId="AD" clId="Web-{EFC5746F-999C-4F25-98A7-0DFF5B7E03F3}" dt="2018-05-02T17:05:41.968" v="2"/>
          <ac:picMkLst>
            <pc:docMk/>
            <pc:sldMk cId="0" sldId="256"/>
            <ac:picMk id="2" creationId="{89897045-AD33-4550-ABA0-E9FE86E2C9EE}"/>
          </ac:picMkLst>
        </pc:picChg>
        <pc:picChg chg="add mod">
          <ac:chgData name="Madeline Carbone" userId="S::m.carbone@babylonufsd.com::49599726-3942-4258-8241-e80bbccd071d" providerId="AD" clId="Web-{EFC5746F-999C-4F25-98A7-0DFF5B7E03F3}" dt="2018-05-02T17:40:01.425" v="28"/>
          <ac:picMkLst>
            <pc:docMk/>
            <pc:sldMk cId="0" sldId="256"/>
            <ac:picMk id="2" creationId="{E6AF0E1C-2869-4739-9841-EC8BC817CC22}"/>
          </ac:picMkLst>
        </pc:picChg>
        <pc:picChg chg="del">
          <ac:chgData name="Madeline Carbone" userId="S::m.carbone@babylonufsd.com::49599726-3942-4258-8241-e80bbccd071d" providerId="AD" clId="Web-{EFC5746F-999C-4F25-98A7-0DFF5B7E03F3}" dt="2018-05-02T17:09:26.526" v="12"/>
          <ac:picMkLst>
            <pc:docMk/>
            <pc:sldMk cId="0" sldId="256"/>
            <ac:picMk id="7" creationId="{D29FA167-F0E3-4A4B-A992-2F2FAC67B14C}"/>
          </ac:picMkLst>
        </pc:picChg>
        <pc:picChg chg="add mod">
          <ac:chgData name="Madeline Carbone" userId="S::m.carbone@babylonufsd.com::49599726-3942-4258-8241-e80bbccd071d" providerId="AD" clId="Web-{EFC5746F-999C-4F25-98A7-0DFF5B7E03F3}" dt="2018-05-02T17:06:36.861" v="11"/>
          <ac:picMkLst>
            <pc:docMk/>
            <pc:sldMk cId="0" sldId="256"/>
            <ac:picMk id="10" creationId="{50317840-B633-498B-98D0-DF19A567624B}"/>
          </ac:picMkLst>
        </pc:picChg>
        <pc:picChg chg="add mod">
          <ac:chgData name="Madeline Carbone" userId="S::m.carbone@babylonufsd.com::49599726-3942-4258-8241-e80bbccd071d" providerId="AD" clId="Web-{EFC5746F-999C-4F25-98A7-0DFF5B7E03F3}" dt="2018-05-02T17:17:00.144" v="17"/>
          <ac:picMkLst>
            <pc:docMk/>
            <pc:sldMk cId="0" sldId="256"/>
            <ac:picMk id="13" creationId="{BCE6A085-D35B-4869-BADB-15F5B06939DC}"/>
          </ac:picMkLst>
        </pc:picChg>
      </pc:sldChg>
    </pc:docChg>
  </pc:docChgLst>
  <pc:docChgLst>
    <pc:chgData name="Valerie Bello" userId="S::v.bello@babylonufsd.com::685cac83-b135-457e-97eb-5be7b3871ffe" providerId="AD" clId="Web-{2324998E-B073-4B01-A81E-E58EFD5CB52B}"/>
    <pc:docChg chg="modSld">
      <pc:chgData name="Valerie Bello" userId="S::v.bello@babylonufsd.com::685cac83-b135-457e-97eb-5be7b3871ffe" providerId="AD" clId="Web-{2324998E-B073-4B01-A81E-E58EFD5CB52B}" dt="2018-05-07T17:14:59.151" v="18"/>
      <pc:docMkLst>
        <pc:docMk/>
      </pc:docMkLst>
      <pc:sldChg chg="modSp">
        <pc:chgData name="Valerie Bello" userId="S::v.bello@babylonufsd.com::685cac83-b135-457e-97eb-5be7b3871ffe" providerId="AD" clId="Web-{2324998E-B073-4B01-A81E-E58EFD5CB52B}" dt="2018-05-07T17:14:59.135" v="17"/>
        <pc:sldMkLst>
          <pc:docMk/>
          <pc:sldMk cId="0" sldId="256"/>
        </pc:sldMkLst>
        <pc:spChg chg="mod">
          <ac:chgData name="Valerie Bello" userId="S::v.bello@babylonufsd.com::685cac83-b135-457e-97eb-5be7b3871ffe" providerId="AD" clId="Web-{2324998E-B073-4B01-A81E-E58EFD5CB52B}" dt="2018-05-07T17:14:59.135" v="17"/>
          <ac:spMkLst>
            <pc:docMk/>
            <pc:sldMk cId="0" sldId="256"/>
            <ac:spMk id="6" creationId="{F2DDE8EF-5A25-44BA-99BC-80F505DEFBAD}"/>
          </ac:spMkLst>
        </pc:spChg>
        <pc:spChg chg="mod">
          <ac:chgData name="Valerie Bello" userId="S::v.bello@babylonufsd.com::685cac83-b135-457e-97eb-5be7b3871ffe" providerId="AD" clId="Web-{2324998E-B073-4B01-A81E-E58EFD5CB52B}" dt="2018-05-07T17:07:59.106" v="4"/>
          <ac:spMkLst>
            <pc:docMk/>
            <pc:sldMk cId="0" sldId="256"/>
            <ac:spMk id="11" creationId="{EA374679-2CA7-4BA2-83A7-FFE756C1CA21}"/>
          </ac:spMkLst>
        </pc:spChg>
        <pc:spChg chg="mod">
          <ac:chgData name="Valerie Bello" userId="S::v.bello@babylonufsd.com::685cac83-b135-457e-97eb-5be7b3871ffe" providerId="AD" clId="Web-{2324998E-B073-4B01-A81E-E58EFD5CB52B}" dt="2018-05-07T17:14:42.181" v="14"/>
          <ac:spMkLst>
            <pc:docMk/>
            <pc:sldMk cId="0" sldId="256"/>
            <ac:spMk id="91" creationId="{00000000-0000-0000-0000-000000000000}"/>
          </ac:spMkLst>
        </pc:spChg>
        <pc:picChg chg="mod">
          <ac:chgData name="Valerie Bello" userId="S::v.bello@babylonufsd.com::685cac83-b135-457e-97eb-5be7b3871ffe" providerId="AD" clId="Web-{2324998E-B073-4B01-A81E-E58EFD5CB52B}" dt="2018-05-07T17:08:12.778" v="5"/>
          <ac:picMkLst>
            <pc:docMk/>
            <pc:sldMk cId="0" sldId="256"/>
            <ac:picMk id="17" creationId="{8B135ECD-D4E6-4FBE-B9B0-4864828E67D2}"/>
          </ac:picMkLst>
        </pc:picChg>
      </pc:sldChg>
    </pc:docChg>
  </pc:docChgLst>
  <pc:docChgLst>
    <pc:chgData name="Valerie Bello" userId="S::v.bello@babylonufsd.com::685cac83-b135-457e-97eb-5be7b3871ffe" providerId="AD" clId="Web-{A6513412-0935-4BEE-B9D6-79DA90DC16E4}"/>
    <pc:docChg chg="modSld">
      <pc:chgData name="Valerie Bello" userId="S::v.bello@babylonufsd.com::685cac83-b135-457e-97eb-5be7b3871ffe" providerId="AD" clId="Web-{A6513412-0935-4BEE-B9D6-79DA90DC16E4}" dt="2018-05-15T17:40:42.923" v="16"/>
      <pc:docMkLst>
        <pc:docMk/>
      </pc:docMkLst>
      <pc:sldChg chg="modSp">
        <pc:chgData name="Valerie Bello" userId="S::v.bello@babylonufsd.com::685cac83-b135-457e-97eb-5be7b3871ffe" providerId="AD" clId="Web-{A6513412-0935-4BEE-B9D6-79DA90DC16E4}" dt="2018-05-15T17:40:42.923" v="16"/>
        <pc:sldMkLst>
          <pc:docMk/>
          <pc:sldMk cId="0" sldId="256"/>
        </pc:sldMkLst>
        <pc:spChg chg="mod">
          <ac:chgData name="Valerie Bello" userId="S::v.bello@babylonufsd.com::685cac83-b135-457e-97eb-5be7b3871ffe" providerId="AD" clId="Web-{A6513412-0935-4BEE-B9D6-79DA90DC16E4}" dt="2018-05-15T17:40:42.923" v="16"/>
          <ac:spMkLst>
            <pc:docMk/>
            <pc:sldMk cId="0" sldId="256"/>
            <ac:spMk id="91" creationId="{00000000-0000-0000-0000-000000000000}"/>
          </ac:spMkLst>
        </pc:spChg>
      </pc:sldChg>
    </pc:docChg>
  </pc:docChgLst>
  <pc:docChgLst>
    <pc:chgData name="Valerie Bello" userId="S::v.bello@babylonufsd.com::685cac83-b135-457e-97eb-5be7b3871ffe" providerId="AD" clId="Web-{8C39687E-77EC-4D8E-9A03-EB96E6F32914}"/>
    <pc:docChg chg="modSld">
      <pc:chgData name="Valerie Bello" userId="S::v.bello@babylonufsd.com::685cac83-b135-457e-97eb-5be7b3871ffe" providerId="AD" clId="Web-{8C39687E-77EC-4D8E-9A03-EB96E6F32914}" dt="2018-05-01T17:29:02.350" v="10"/>
      <pc:docMkLst>
        <pc:docMk/>
      </pc:docMkLst>
      <pc:sldChg chg="modSp">
        <pc:chgData name="Valerie Bello" userId="S::v.bello@babylonufsd.com::685cac83-b135-457e-97eb-5be7b3871ffe" providerId="AD" clId="Web-{8C39687E-77EC-4D8E-9A03-EB96E6F32914}" dt="2018-05-01T17:29:02.350" v="10"/>
        <pc:sldMkLst>
          <pc:docMk/>
          <pc:sldMk cId="0" sldId="256"/>
        </pc:sldMkLst>
        <pc:spChg chg="mod">
          <ac:chgData name="Valerie Bello" userId="S::v.bello@babylonufsd.com::685cac83-b135-457e-97eb-5be7b3871ffe" providerId="AD" clId="Web-{8C39687E-77EC-4D8E-9A03-EB96E6F32914}" dt="2018-05-01T17:29:02.350" v="10"/>
          <ac:spMkLst>
            <pc:docMk/>
            <pc:sldMk cId="0" sldId="256"/>
            <ac:spMk id="88" creationId="{00000000-0000-0000-0000-000000000000}"/>
          </ac:spMkLst>
        </pc:spChg>
      </pc:sldChg>
    </pc:docChg>
  </pc:docChgLst>
  <pc:docChgLst>
    <pc:chgData name="Valerie Bello" userId="S::v.bello@babylonufsd.com::685cac83-b135-457e-97eb-5be7b3871ffe" providerId="AD" clId="Web-{A0C32911-2E70-4155-A00B-D6C99F398203}"/>
    <pc:docChg chg="modSld">
      <pc:chgData name="Valerie Bello" userId="S::v.bello@babylonufsd.com::685cac83-b135-457e-97eb-5be7b3871ffe" providerId="AD" clId="Web-{A0C32911-2E70-4155-A00B-D6C99F398203}" dt="2018-05-16T17:29:21.486" v="1" actId="1076"/>
      <pc:docMkLst>
        <pc:docMk/>
      </pc:docMkLst>
      <pc:sldChg chg="modSp">
        <pc:chgData name="Valerie Bello" userId="S::v.bello@babylonufsd.com::685cac83-b135-457e-97eb-5be7b3871ffe" providerId="AD" clId="Web-{A0C32911-2E70-4155-A00B-D6C99F398203}" dt="2018-05-16T17:29:21.486" v="1" actId="1076"/>
        <pc:sldMkLst>
          <pc:docMk/>
          <pc:sldMk cId="0" sldId="256"/>
        </pc:sldMkLst>
        <pc:spChg chg="mod">
          <ac:chgData name="Valerie Bello" userId="S::v.bello@babylonufsd.com::685cac83-b135-457e-97eb-5be7b3871ffe" providerId="AD" clId="Web-{A0C32911-2E70-4155-A00B-D6C99F398203}" dt="2018-05-16T17:29:05.892" v="0" actId="1076"/>
          <ac:spMkLst>
            <pc:docMk/>
            <pc:sldMk cId="0" sldId="256"/>
            <ac:spMk id="90" creationId="{00000000-0000-0000-0000-000000000000}"/>
          </ac:spMkLst>
        </pc:spChg>
        <pc:picChg chg="mod">
          <ac:chgData name="Valerie Bello" userId="S::v.bello@babylonufsd.com::685cac83-b135-457e-97eb-5be7b3871ffe" providerId="AD" clId="Web-{A0C32911-2E70-4155-A00B-D6C99F398203}" dt="2018-05-16T17:29:21.486" v="1" actId="1076"/>
          <ac:picMkLst>
            <pc:docMk/>
            <pc:sldMk cId="0" sldId="256"/>
            <ac:picMk id="9" creationId="{0B1933D5-F4E4-45F6-AE58-71D0CE345764}"/>
          </ac:picMkLst>
        </pc:picChg>
      </pc:sldChg>
    </pc:docChg>
  </pc:docChgLst>
  <pc:docChgLst>
    <pc:chgData name="Valerie Bello" userId="S::v.bello@babylonufsd.com::685cac83-b135-457e-97eb-5be7b3871ffe" providerId="AD" clId="Web-{59002FE8-15A2-4C58-B8C7-2AB2903254B5}"/>
    <pc:docChg chg="modSld">
      <pc:chgData name="Valerie Bello" userId="S::v.bello@babylonufsd.com::685cac83-b135-457e-97eb-5be7b3871ffe" providerId="AD" clId="Web-{59002FE8-15A2-4C58-B8C7-2AB2903254B5}" dt="2018-04-27T17:41:40.462" v="7"/>
      <pc:docMkLst>
        <pc:docMk/>
      </pc:docMkLst>
      <pc:sldChg chg="modSp">
        <pc:chgData name="Valerie Bello" userId="S::v.bello@babylonufsd.com::685cac83-b135-457e-97eb-5be7b3871ffe" providerId="AD" clId="Web-{59002FE8-15A2-4C58-B8C7-2AB2903254B5}" dt="2018-04-27T17:41:40.462" v="7"/>
        <pc:sldMkLst>
          <pc:docMk/>
          <pc:sldMk cId="0" sldId="256"/>
        </pc:sldMkLst>
        <pc:grpChg chg="mod">
          <ac:chgData name="Valerie Bello" userId="S::v.bello@babylonufsd.com::685cac83-b135-457e-97eb-5be7b3871ffe" providerId="AD" clId="Web-{59002FE8-15A2-4C58-B8C7-2AB2903254B5}" dt="2018-04-27T17:41:04.289" v="5"/>
          <ac:grpSpMkLst>
            <pc:docMk/>
            <pc:sldMk cId="0" sldId="256"/>
            <ac:grpSpMk id="9" creationId="{00000000-0000-0000-0000-000000000000}"/>
          </ac:grpSpMkLst>
        </pc:grpChg>
        <pc:picChg chg="mod">
          <ac:chgData name="Valerie Bello" userId="S::v.bello@babylonufsd.com::685cac83-b135-457e-97eb-5be7b3871ffe" providerId="AD" clId="Web-{59002FE8-15A2-4C58-B8C7-2AB2903254B5}" dt="2018-04-27T17:41:40.462" v="7"/>
          <ac:picMkLst>
            <pc:docMk/>
            <pc:sldMk cId="0" sldId="256"/>
            <ac:picMk id="7" creationId="{D29FA167-F0E3-4A4B-A992-2F2FAC67B14C}"/>
          </ac:picMkLst>
        </pc:picChg>
      </pc:sldChg>
    </pc:docChg>
  </pc:docChgLst>
  <pc:docChgLst>
    <pc:chgData name="Valerie Bello" userId="S::v.bello@babylonufsd.com::685cac83-b135-457e-97eb-5be7b3871ffe" providerId="AD" clId="Web-{253C40BC-2602-4D1E-8B24-80E42E68067B}"/>
    <pc:docChg chg="modSld">
      <pc:chgData name="Valerie Bello" userId="S::v.bello@babylonufsd.com::685cac83-b135-457e-97eb-5be7b3871ffe" providerId="AD" clId="Web-{253C40BC-2602-4D1E-8B24-80E42E68067B}" dt="2018-05-04T17:41:11.438" v="67"/>
      <pc:docMkLst>
        <pc:docMk/>
      </pc:docMkLst>
      <pc:sldChg chg="modSp">
        <pc:chgData name="Valerie Bello" userId="S::v.bello@babylonufsd.com::685cac83-b135-457e-97eb-5be7b3871ffe" providerId="AD" clId="Web-{253C40BC-2602-4D1E-8B24-80E42E68067B}" dt="2018-05-04T17:41:11.438" v="67"/>
        <pc:sldMkLst>
          <pc:docMk/>
          <pc:sldMk cId="0" sldId="256"/>
        </pc:sldMkLst>
        <pc:spChg chg="mod">
          <ac:chgData name="Valerie Bello" userId="S::v.bello@babylonufsd.com::685cac83-b135-457e-97eb-5be7b3871ffe" providerId="AD" clId="Web-{253C40BC-2602-4D1E-8B24-80E42E68067B}" dt="2018-05-04T17:40:47.843" v="66"/>
          <ac:spMkLst>
            <pc:docMk/>
            <pc:sldMk cId="0" sldId="256"/>
            <ac:spMk id="8" creationId="{F6C4C4A1-A160-44DA-B48A-732BC49228B1}"/>
          </ac:spMkLst>
        </pc:spChg>
        <pc:spChg chg="mod">
          <ac:chgData name="Valerie Bello" userId="S::v.bello@babylonufsd.com::685cac83-b135-457e-97eb-5be7b3871ffe" providerId="AD" clId="Web-{253C40BC-2602-4D1E-8B24-80E42E68067B}" dt="2018-05-04T17:41:11.438" v="67"/>
          <ac:spMkLst>
            <pc:docMk/>
            <pc:sldMk cId="0" sldId="256"/>
            <ac:spMk id="90" creationId="{00000000-0000-0000-0000-000000000000}"/>
          </ac:spMkLst>
        </pc:spChg>
        <pc:spChg chg="mod">
          <ac:chgData name="Valerie Bello" userId="S::v.bello@babylonufsd.com::685cac83-b135-457e-97eb-5be7b3871ffe" providerId="AD" clId="Web-{253C40BC-2602-4D1E-8B24-80E42E68067B}" dt="2018-05-04T17:40:41.671" v="64"/>
          <ac:spMkLst>
            <pc:docMk/>
            <pc:sldMk cId="0" sldId="256"/>
            <ac:spMk id="94" creationId="{00000000-0000-0000-0000-000000000000}"/>
          </ac:spMkLst>
        </pc:spChg>
        <pc:picChg chg="mod">
          <ac:chgData name="Valerie Bello" userId="S::v.bello@babylonufsd.com::685cac83-b135-457e-97eb-5be7b3871ffe" providerId="AD" clId="Web-{253C40BC-2602-4D1E-8B24-80E42E68067B}" dt="2018-05-04T17:40:43.749" v="65"/>
          <ac:picMkLst>
            <pc:docMk/>
            <pc:sldMk cId="0" sldId="256"/>
            <ac:picMk id="9" creationId="{0B1933D5-F4E4-45F6-AE58-71D0CE345764}"/>
          </ac:picMkLst>
        </pc:picChg>
      </pc:sldChg>
    </pc:docChg>
  </pc:docChgLst>
  <pc:docChgLst>
    <pc:chgData name="Madeline Carbone" userId="S::m.carbone@babylonufsd.com::49599726-3942-4258-8241-e80bbccd071d" providerId="AD" clId="Web-{4ACFD414-BE8D-4D10-A181-43E0AE47C082}"/>
    <pc:docChg chg="modSld">
      <pc:chgData name="Madeline Carbone" userId="S::m.carbone@babylonufsd.com::49599726-3942-4258-8241-e80bbccd071d" providerId="AD" clId="Web-{4ACFD414-BE8D-4D10-A181-43E0AE47C082}" dt="2018-05-15T17:29:07.889" v="0"/>
      <pc:docMkLst>
        <pc:docMk/>
      </pc:docMkLst>
      <pc:sldChg chg="modSp">
        <pc:chgData name="Madeline Carbone" userId="S::m.carbone@babylonufsd.com::49599726-3942-4258-8241-e80bbccd071d" providerId="AD" clId="Web-{4ACFD414-BE8D-4D10-A181-43E0AE47C082}" dt="2018-05-15T17:29:07.889" v="0"/>
        <pc:sldMkLst>
          <pc:docMk/>
          <pc:sldMk cId="0" sldId="256"/>
        </pc:sldMkLst>
        <pc:spChg chg="mod">
          <ac:chgData name="Madeline Carbone" userId="S::m.carbone@babylonufsd.com::49599726-3942-4258-8241-e80bbccd071d" providerId="AD" clId="Web-{4ACFD414-BE8D-4D10-A181-43E0AE47C082}" dt="2018-05-15T17:29:07.889" v="0"/>
          <ac:spMkLst>
            <pc:docMk/>
            <pc:sldMk cId="0" sldId="256"/>
            <ac:spMk id="91" creationId="{00000000-0000-0000-0000-000000000000}"/>
          </ac:spMkLst>
        </pc:spChg>
      </pc:sldChg>
    </pc:docChg>
  </pc:docChgLst>
  <pc:docChgLst>
    <pc:chgData name="Olivia Berry" userId="S::o.berry@babylonufsd.com::254e2a62-6826-4741-addb-9bb653a1db35" providerId="AD" clId="Web-{75288066-48EA-4455-9BC9-91DE904B9982}"/>
    <pc:docChg chg="modSld">
      <pc:chgData name="Olivia Berry" userId="S::o.berry@babylonufsd.com::254e2a62-6826-4741-addb-9bb653a1db35" providerId="AD" clId="Web-{75288066-48EA-4455-9BC9-91DE904B9982}" dt="2018-05-04T17:29:07.191" v="26"/>
      <pc:docMkLst>
        <pc:docMk/>
      </pc:docMkLst>
      <pc:sldChg chg="modSp">
        <pc:chgData name="Olivia Berry" userId="S::o.berry@babylonufsd.com::254e2a62-6826-4741-addb-9bb653a1db35" providerId="AD" clId="Web-{75288066-48EA-4455-9BC9-91DE904B9982}" dt="2018-05-04T17:29:07.191" v="26"/>
        <pc:sldMkLst>
          <pc:docMk/>
          <pc:sldMk cId="0" sldId="256"/>
        </pc:sldMkLst>
        <pc:spChg chg="mod">
          <ac:chgData name="Olivia Berry" userId="S::o.berry@babylonufsd.com::254e2a62-6826-4741-addb-9bb653a1db35" providerId="AD" clId="Web-{75288066-48EA-4455-9BC9-91DE904B9982}" dt="2018-05-04T17:29:07.191" v="26"/>
          <ac:spMkLst>
            <pc:docMk/>
            <pc:sldMk cId="0" sldId="256"/>
            <ac:spMk id="93" creationId="{00000000-0000-0000-0000-000000000000}"/>
          </ac:spMkLst>
        </pc:spChg>
      </pc:sldChg>
    </pc:docChg>
  </pc:docChgLst>
  <pc:docChgLst>
    <pc:chgData name="Valerie Bello" userId="S::v.bello@babylonufsd.com::685cac83-b135-457e-97eb-5be7b3871ffe" providerId="AD" clId="Web-{5BFABBAE-F164-4851-9315-14536D04F48D}"/>
    <pc:docChg chg="modSld">
      <pc:chgData name="Valerie Bello" userId="S::v.bello@babylonufsd.com::685cac83-b135-457e-97eb-5be7b3871ffe" providerId="AD" clId="Web-{5BFABBAE-F164-4851-9315-14536D04F48D}" dt="2018-05-14T17:31:18.334" v="96" actId="1076"/>
      <pc:docMkLst>
        <pc:docMk/>
      </pc:docMkLst>
      <pc:sldChg chg="modSp">
        <pc:chgData name="Valerie Bello" userId="S::v.bello@babylonufsd.com::685cac83-b135-457e-97eb-5be7b3871ffe" providerId="AD" clId="Web-{5BFABBAE-F164-4851-9315-14536D04F48D}" dt="2018-05-14T17:31:18.334" v="96" actId="1076"/>
        <pc:sldMkLst>
          <pc:docMk/>
          <pc:sldMk cId="0" sldId="256"/>
        </pc:sldMkLst>
        <pc:spChg chg="mod">
          <ac:chgData name="Valerie Bello" userId="S::v.bello@babylonufsd.com::685cac83-b135-457e-97eb-5be7b3871ffe" providerId="AD" clId="Web-{5BFABBAE-F164-4851-9315-14536D04F48D}" dt="2018-05-14T17:27:19.877" v="27" actId="20577"/>
          <ac:spMkLst>
            <pc:docMk/>
            <pc:sldMk cId="0" sldId="256"/>
            <ac:spMk id="5" creationId="{78037D48-688F-45B8-82CD-C706899D3708}"/>
          </ac:spMkLst>
        </pc:spChg>
        <pc:spChg chg="mod">
          <ac:chgData name="Valerie Bello" userId="S::v.bello@babylonufsd.com::685cac83-b135-457e-97eb-5be7b3871ffe" providerId="AD" clId="Web-{5BFABBAE-F164-4851-9315-14536D04F48D}" dt="2018-05-14T17:31:18.334" v="96" actId="1076"/>
          <ac:spMkLst>
            <pc:docMk/>
            <pc:sldMk cId="0" sldId="256"/>
            <ac:spMk id="88" creationId="{00000000-0000-0000-0000-000000000000}"/>
          </ac:spMkLst>
        </pc:spChg>
        <pc:spChg chg="mod">
          <ac:chgData name="Valerie Bello" userId="S::v.bello@babylonufsd.com::685cac83-b135-457e-97eb-5be7b3871ffe" providerId="AD" clId="Web-{5BFABBAE-F164-4851-9315-14536D04F48D}" dt="2018-05-14T17:31:05.740" v="95" actId="20577"/>
          <ac:spMkLst>
            <pc:docMk/>
            <pc:sldMk cId="0" sldId="256"/>
            <ac:spMk id="89" creationId="{00000000-0000-0000-0000-000000000000}"/>
          </ac:spMkLst>
        </pc:spChg>
        <pc:spChg chg="mod">
          <ac:chgData name="Valerie Bello" userId="S::v.bello@babylonufsd.com::685cac83-b135-457e-97eb-5be7b3871ffe" providerId="AD" clId="Web-{5BFABBAE-F164-4851-9315-14536D04F48D}" dt="2018-05-14T17:25:15.968" v="0" actId="20577"/>
          <ac:spMkLst>
            <pc:docMk/>
            <pc:sldMk cId="0" sldId="256"/>
            <ac:spMk id="90" creationId="{00000000-0000-0000-0000-000000000000}"/>
          </ac:spMkLst>
        </pc:spChg>
        <pc:spChg chg="mod">
          <ac:chgData name="Valerie Bello" userId="S::v.bello@babylonufsd.com::685cac83-b135-457e-97eb-5be7b3871ffe" providerId="AD" clId="Web-{5BFABBAE-F164-4851-9315-14536D04F48D}" dt="2018-05-14T17:28:12.581" v="37" actId="20577"/>
          <ac:spMkLst>
            <pc:docMk/>
            <pc:sldMk cId="0" sldId="256"/>
            <ac:spMk id="91" creationId="{00000000-0000-0000-0000-000000000000}"/>
          </ac:spMkLst>
        </pc:spChg>
        <pc:spChg chg="mod">
          <ac:chgData name="Valerie Bello" userId="S::v.bello@babylonufsd.com::685cac83-b135-457e-97eb-5be7b3871ffe" providerId="AD" clId="Web-{5BFABBAE-F164-4851-9315-14536D04F48D}" dt="2018-05-14T17:30:51.693" v="89" actId="20577"/>
          <ac:spMkLst>
            <pc:docMk/>
            <pc:sldMk cId="0" sldId="256"/>
            <ac:spMk id="92" creationId="{00000000-0000-0000-0000-000000000000}"/>
          </ac:spMkLst>
        </pc:spChg>
        <pc:picChg chg="mod">
          <ac:chgData name="Valerie Bello" userId="S::v.bello@babylonufsd.com::685cac83-b135-457e-97eb-5be7b3871ffe" providerId="AD" clId="Web-{5BFABBAE-F164-4851-9315-14536D04F48D}" dt="2018-05-14T17:27:35.611" v="31" actId="1076"/>
          <ac:picMkLst>
            <pc:docMk/>
            <pc:sldMk cId="0" sldId="256"/>
            <ac:picMk id="13" creationId="{BCE6A085-D35B-4869-BADB-15F5B06939DC}"/>
          </ac:picMkLst>
        </pc:picChg>
      </pc:sldChg>
    </pc:docChg>
  </pc:docChgLst>
  <pc:docChgLst>
    <pc:chgData name="Olivia Berry" userId="S::o.berry@babylonufsd.com::254e2a62-6826-4741-addb-9bb653a1db35" providerId="AD" clId="Web-{CC96CEC8-7C79-476A-9B4D-2BE543EBA954}"/>
    <pc:docChg chg="modSld">
      <pc:chgData name="Olivia Berry" userId="S::o.berry@babylonufsd.com::254e2a62-6826-4741-addb-9bb653a1db35" providerId="AD" clId="Web-{CC96CEC8-7C79-476A-9B4D-2BE543EBA954}" dt="2018-05-11T17:27:31.988" v="5" actId="20577"/>
      <pc:docMkLst>
        <pc:docMk/>
      </pc:docMkLst>
      <pc:sldChg chg="modSp">
        <pc:chgData name="Olivia Berry" userId="S::o.berry@babylonufsd.com::254e2a62-6826-4741-addb-9bb653a1db35" providerId="AD" clId="Web-{CC96CEC8-7C79-476A-9B4D-2BE543EBA954}" dt="2018-05-11T17:27:31.988" v="5" actId="20577"/>
        <pc:sldMkLst>
          <pc:docMk/>
          <pc:sldMk cId="0" sldId="256"/>
        </pc:sldMkLst>
        <pc:spChg chg="mod">
          <ac:chgData name="Olivia Berry" userId="S::o.berry@babylonufsd.com::254e2a62-6826-4741-addb-9bb653a1db35" providerId="AD" clId="Web-{CC96CEC8-7C79-476A-9B4D-2BE543EBA954}" dt="2018-05-11T17:24:31.864" v="1" actId="20577"/>
          <ac:spMkLst>
            <pc:docMk/>
            <pc:sldMk cId="0" sldId="256"/>
            <ac:spMk id="92" creationId="{00000000-0000-0000-0000-000000000000}"/>
          </ac:spMkLst>
        </pc:spChg>
        <pc:spChg chg="mod">
          <ac:chgData name="Olivia Berry" userId="S::o.berry@babylonufsd.com::254e2a62-6826-4741-addb-9bb653a1db35" providerId="AD" clId="Web-{CC96CEC8-7C79-476A-9B4D-2BE543EBA954}" dt="2018-05-11T17:27:31.988" v="5" actId="20577"/>
          <ac:spMkLst>
            <pc:docMk/>
            <pc:sldMk cId="0" sldId="256"/>
            <ac:spMk id="94" creationId="{00000000-0000-0000-0000-000000000000}"/>
          </ac:spMkLst>
        </pc:spChg>
      </pc:sldChg>
    </pc:docChg>
  </pc:docChgLst>
  <pc:docChgLst>
    <pc:chgData name="Madeline Carbone" userId="S::m.carbone@babylonufsd.com::49599726-3942-4258-8241-e80bbccd071d" providerId="AD" clId="Web-{37EED1C9-9465-4822-B87F-2D71C948FFC7}"/>
    <pc:docChg chg="modSld">
      <pc:chgData name="Madeline Carbone" userId="S::m.carbone@babylonufsd.com::49599726-3942-4258-8241-e80bbccd071d" providerId="AD" clId="Web-{37EED1C9-9465-4822-B87F-2D71C948FFC7}" dt="2018-04-30T17:39:27.125" v="262"/>
      <pc:docMkLst>
        <pc:docMk/>
      </pc:docMkLst>
      <pc:sldChg chg="addSp delSp modSp">
        <pc:chgData name="Madeline Carbone" userId="S::m.carbone@babylonufsd.com::49599726-3942-4258-8241-e80bbccd071d" providerId="AD" clId="Web-{37EED1C9-9465-4822-B87F-2D71C948FFC7}" dt="2018-04-30T17:39:27.125" v="262"/>
        <pc:sldMkLst>
          <pc:docMk/>
          <pc:sldMk cId="0" sldId="256"/>
        </pc:sldMkLst>
        <pc:spChg chg="add mod">
          <ac:chgData name="Madeline Carbone" userId="S::m.carbone@babylonufsd.com::49599726-3942-4258-8241-e80bbccd071d" providerId="AD" clId="Web-{37EED1C9-9465-4822-B87F-2D71C948FFC7}" dt="2018-04-30T17:24:44.659" v="117"/>
          <ac:spMkLst>
            <pc:docMk/>
            <pc:sldMk cId="0" sldId="256"/>
            <ac:spMk id="8" creationId="{F6C4C4A1-A160-44DA-B48A-732BC49228B1}"/>
          </ac:spMkLst>
        </pc:spChg>
        <pc:spChg chg="add mod">
          <ac:chgData name="Madeline Carbone" userId="S::m.carbone@babylonufsd.com::49599726-3942-4258-8241-e80bbccd071d" providerId="AD" clId="Web-{37EED1C9-9465-4822-B87F-2D71C948FFC7}" dt="2018-04-30T17:37:13.433" v="248"/>
          <ac:spMkLst>
            <pc:docMk/>
            <pc:sldMk cId="0" sldId="256"/>
            <ac:spMk id="11" creationId="{EA374679-2CA7-4BA2-83A7-FFE756C1CA21}"/>
          </ac:spMkLst>
        </pc:spChg>
        <pc:spChg chg="add del">
          <ac:chgData name="Madeline Carbone" userId="S::m.carbone@babylonufsd.com::49599726-3942-4258-8241-e80bbccd071d" providerId="AD" clId="Web-{37EED1C9-9465-4822-B87F-2D71C948FFC7}" dt="2018-04-30T17:28:51.620" v="127"/>
          <ac:spMkLst>
            <pc:docMk/>
            <pc:sldMk cId="0" sldId="256"/>
            <ac:spMk id="12" creationId="{A0B88F65-61B2-4F80-8C4D-E2023F661166}"/>
          </ac:spMkLst>
        </pc:spChg>
        <pc:spChg chg="add del">
          <ac:chgData name="Madeline Carbone" userId="S::m.carbone@babylonufsd.com::49599726-3942-4258-8241-e80bbccd071d" providerId="AD" clId="Web-{37EED1C9-9465-4822-B87F-2D71C948FFC7}" dt="2018-04-30T17:28:45.151" v="126"/>
          <ac:spMkLst>
            <pc:docMk/>
            <pc:sldMk cId="0" sldId="256"/>
            <ac:spMk id="13" creationId="{4616A907-6063-4317-85C7-A4ECF46F514A}"/>
          </ac:spMkLst>
        </pc:spChg>
        <pc:spChg chg="add del mod">
          <ac:chgData name="Madeline Carbone" userId="S::m.carbone@babylonufsd.com::49599726-3942-4258-8241-e80bbccd071d" providerId="AD" clId="Web-{37EED1C9-9465-4822-B87F-2D71C948FFC7}" dt="2018-04-30T17:28:41.026" v="125"/>
          <ac:spMkLst>
            <pc:docMk/>
            <pc:sldMk cId="0" sldId="256"/>
            <ac:spMk id="14" creationId="{FBCF61FD-1253-4ADC-A766-9C51C0A71A24}"/>
          </ac:spMkLst>
        </pc:spChg>
        <pc:spChg chg="mod">
          <ac:chgData name="Madeline Carbone" userId="S::m.carbone@babylonufsd.com::49599726-3942-4258-8241-e80bbccd071d" providerId="AD" clId="Web-{37EED1C9-9465-4822-B87F-2D71C948FFC7}" dt="2018-04-30T17:39:27.125" v="262"/>
          <ac:spMkLst>
            <pc:docMk/>
            <pc:sldMk cId="0" sldId="256"/>
            <ac:spMk id="103" creationId="{00000000-0000-0000-0000-000000000000}"/>
          </ac:spMkLst>
        </pc:spChg>
        <pc:grpChg chg="del">
          <ac:chgData name="Madeline Carbone" userId="S::m.carbone@babylonufsd.com::49599726-3942-4258-8241-e80bbccd071d" providerId="AD" clId="Web-{37EED1C9-9465-4822-B87F-2D71C948FFC7}" dt="2018-04-30T17:19:45.775" v="0"/>
          <ac:grpSpMkLst>
            <pc:docMk/>
            <pc:sldMk cId="0" sldId="256"/>
            <ac:grpSpMk id="2" creationId="{00000000-0000-0000-0000-000000000000}"/>
          </ac:grpSpMkLst>
        </pc:grpChg>
        <pc:grpChg chg="del">
          <ac:chgData name="Madeline Carbone" userId="S::m.carbone@babylonufsd.com::49599726-3942-4258-8241-e80bbccd071d" providerId="AD" clId="Web-{37EED1C9-9465-4822-B87F-2D71C948FFC7}" dt="2018-04-30T17:27:03.742" v="118"/>
          <ac:grpSpMkLst>
            <pc:docMk/>
            <pc:sldMk cId="0" sldId="256"/>
            <ac:grpSpMk id="3" creationId="{00000000-0000-0000-0000-000000000000}"/>
          </ac:grpSpMkLst>
        </pc:grpChg>
        <pc:picChg chg="add mod">
          <ac:chgData name="Madeline Carbone" userId="S::m.carbone@babylonufsd.com::49599726-3942-4258-8241-e80bbccd071d" providerId="AD" clId="Web-{37EED1C9-9465-4822-B87F-2D71C948FFC7}" dt="2018-04-30T17:22:34.265" v="11"/>
          <ac:picMkLst>
            <pc:docMk/>
            <pc:sldMk cId="0" sldId="256"/>
            <ac:picMk id="9" creationId="{0B1933D5-F4E4-45F6-AE58-71D0CE345764}"/>
          </ac:picMkLst>
        </pc:picChg>
        <pc:picChg chg="add del mod">
          <ac:chgData name="Madeline Carbone" userId="S::m.carbone@babylonufsd.com::49599726-3942-4258-8241-e80bbccd071d" providerId="AD" clId="Web-{37EED1C9-9465-4822-B87F-2D71C948FFC7}" dt="2018-04-30T17:29:59.060" v="131"/>
          <ac:picMkLst>
            <pc:docMk/>
            <pc:sldMk cId="0" sldId="256"/>
            <ac:picMk id="15" creationId="{BA1D8391-A69F-4FC4-AAC4-508E12DDE72C}"/>
          </ac:picMkLst>
        </pc:picChg>
        <pc:picChg chg="add mod">
          <ac:chgData name="Madeline Carbone" userId="S::m.carbone@babylonufsd.com::49599726-3942-4258-8241-e80bbccd071d" providerId="AD" clId="Web-{37EED1C9-9465-4822-B87F-2D71C948FFC7}" dt="2018-04-30T17:32:21.330" v="139"/>
          <ac:picMkLst>
            <pc:docMk/>
            <pc:sldMk cId="0" sldId="256"/>
            <ac:picMk id="17" creationId="{8B135ECD-D4E6-4FBE-B9B0-4864828E67D2}"/>
          </ac:picMkLst>
        </pc:picChg>
      </pc:sldChg>
    </pc:docChg>
  </pc:docChgLst>
  <pc:docChgLst>
    <pc:chgData name="Madeline Carbone" userId="S::m.carbone@babylonufsd.com::49599726-3942-4258-8241-e80bbccd071d" providerId="AD" clId="Web-{7576AC2C-D2B8-405C-8CE2-F5FC5BAD8D43}"/>
    <pc:docChg chg="modSld">
      <pc:chgData name="Madeline Carbone" userId="S::m.carbone@babylonufsd.com::49599726-3942-4258-8241-e80bbccd071d" providerId="AD" clId="Web-{7576AC2C-D2B8-405C-8CE2-F5FC5BAD8D43}" dt="2018-05-04T17:34:45.917" v="890"/>
      <pc:docMkLst>
        <pc:docMk/>
      </pc:docMkLst>
      <pc:sldChg chg="addSp modSp">
        <pc:chgData name="Madeline Carbone" userId="S::m.carbone@babylonufsd.com::49599726-3942-4258-8241-e80bbccd071d" providerId="AD" clId="Web-{7576AC2C-D2B8-405C-8CE2-F5FC5BAD8D43}" dt="2018-05-04T17:34:45.917" v="890"/>
        <pc:sldMkLst>
          <pc:docMk/>
          <pc:sldMk cId="0" sldId="256"/>
        </pc:sldMkLst>
        <pc:spChg chg="mod">
          <ac:chgData name="Madeline Carbone" userId="S::m.carbone@babylonufsd.com::49599726-3942-4258-8241-e80bbccd071d" providerId="AD" clId="Web-{7576AC2C-D2B8-405C-8CE2-F5FC5BAD8D43}" dt="2018-05-04T17:34:41.901" v="889"/>
          <ac:spMkLst>
            <pc:docMk/>
            <pc:sldMk cId="0" sldId="256"/>
            <ac:spMk id="3" creationId="{CE295209-622D-4860-AADB-296BD3B507DC}"/>
          </ac:spMkLst>
        </pc:spChg>
        <pc:spChg chg="mod">
          <ac:chgData name="Madeline Carbone" userId="S::m.carbone@babylonufsd.com::49599726-3942-4258-8241-e80bbccd071d" providerId="AD" clId="Web-{7576AC2C-D2B8-405C-8CE2-F5FC5BAD8D43}" dt="2018-05-04T17:34:37.026" v="888"/>
          <ac:spMkLst>
            <pc:docMk/>
            <pc:sldMk cId="0" sldId="256"/>
            <ac:spMk id="4" creationId="{4F76D50E-5129-4159-AD09-407B2F5F38C6}"/>
          </ac:spMkLst>
        </pc:spChg>
        <pc:spChg chg="mod">
          <ac:chgData name="Madeline Carbone" userId="S::m.carbone@babylonufsd.com::49599726-3942-4258-8241-e80bbccd071d" providerId="AD" clId="Web-{7576AC2C-D2B8-405C-8CE2-F5FC5BAD8D43}" dt="2018-05-04T17:23:41.525" v="277"/>
          <ac:spMkLst>
            <pc:docMk/>
            <pc:sldMk cId="0" sldId="256"/>
            <ac:spMk id="5" creationId="{78037D48-688F-45B8-82CD-C706899D3708}"/>
          </ac:spMkLst>
        </pc:spChg>
        <pc:spChg chg="add mod">
          <ac:chgData name="Madeline Carbone" userId="S::m.carbone@babylonufsd.com::49599726-3942-4258-8241-e80bbccd071d" providerId="AD" clId="Web-{7576AC2C-D2B8-405C-8CE2-F5FC5BAD8D43}" dt="2018-05-04T17:32:04.413" v="875"/>
          <ac:spMkLst>
            <pc:docMk/>
            <pc:sldMk cId="0" sldId="256"/>
            <ac:spMk id="6" creationId="{F2DDE8EF-5A25-44BA-99BC-80F505DEFBAD}"/>
          </ac:spMkLst>
        </pc:spChg>
        <pc:spChg chg="mod">
          <ac:chgData name="Madeline Carbone" userId="S::m.carbone@babylonufsd.com::49599726-3942-4258-8241-e80bbccd071d" providerId="AD" clId="Web-{7576AC2C-D2B8-405C-8CE2-F5FC5BAD8D43}" dt="2018-05-04T17:32:36.586" v="879"/>
          <ac:spMkLst>
            <pc:docMk/>
            <pc:sldMk cId="0" sldId="256"/>
            <ac:spMk id="8" creationId="{F6C4C4A1-A160-44DA-B48A-732BC49228B1}"/>
          </ac:spMkLst>
        </pc:spChg>
        <pc:spChg chg="mod">
          <ac:chgData name="Madeline Carbone" userId="S::m.carbone@babylonufsd.com::49599726-3942-4258-8241-e80bbccd071d" providerId="AD" clId="Web-{7576AC2C-D2B8-405C-8CE2-F5FC5BAD8D43}" dt="2018-05-04T17:24:09.510" v="281"/>
          <ac:spMkLst>
            <pc:docMk/>
            <pc:sldMk cId="0" sldId="256"/>
            <ac:spMk id="11" creationId="{EA374679-2CA7-4BA2-83A7-FFE756C1CA21}"/>
          </ac:spMkLst>
        </pc:spChg>
        <pc:spChg chg="mod">
          <ac:chgData name="Madeline Carbone" userId="S::m.carbone@babylonufsd.com::49599726-3942-4258-8241-e80bbccd071d" providerId="AD" clId="Web-{7576AC2C-D2B8-405C-8CE2-F5FC5BAD8D43}" dt="2018-05-04T17:14:58.465" v="249"/>
          <ac:spMkLst>
            <pc:docMk/>
            <pc:sldMk cId="0" sldId="256"/>
            <ac:spMk id="91" creationId="{00000000-0000-0000-0000-000000000000}"/>
          </ac:spMkLst>
        </pc:spChg>
        <pc:spChg chg="mod">
          <ac:chgData name="Madeline Carbone" userId="S::m.carbone@babylonufsd.com::49599726-3942-4258-8241-e80bbccd071d" providerId="AD" clId="Web-{7576AC2C-D2B8-405C-8CE2-F5FC5BAD8D43}" dt="2018-05-04T17:34:18.620" v="886"/>
          <ac:spMkLst>
            <pc:docMk/>
            <pc:sldMk cId="0" sldId="256"/>
            <ac:spMk id="92" creationId="{00000000-0000-0000-0000-000000000000}"/>
          </ac:spMkLst>
        </pc:spChg>
        <pc:spChg chg="mod">
          <ac:chgData name="Madeline Carbone" userId="S::m.carbone@babylonufsd.com::49599726-3942-4258-8241-e80bbccd071d" providerId="AD" clId="Web-{7576AC2C-D2B8-405C-8CE2-F5FC5BAD8D43}" dt="2018-05-04T17:33:39.619" v="881"/>
          <ac:spMkLst>
            <pc:docMk/>
            <pc:sldMk cId="0" sldId="256"/>
            <ac:spMk id="93" creationId="{00000000-0000-0000-0000-000000000000}"/>
          </ac:spMkLst>
        </pc:spChg>
        <pc:spChg chg="mod">
          <ac:chgData name="Madeline Carbone" userId="S::m.carbone@babylonufsd.com::49599726-3942-4258-8241-e80bbccd071d" providerId="AD" clId="Web-{7576AC2C-D2B8-405C-8CE2-F5FC5BAD8D43}" dt="2018-05-04T17:24:32.339" v="283"/>
          <ac:spMkLst>
            <pc:docMk/>
            <pc:sldMk cId="0" sldId="256"/>
            <ac:spMk id="103" creationId="{00000000-0000-0000-0000-000000000000}"/>
          </ac:spMkLst>
        </pc:spChg>
        <pc:picChg chg="mod">
          <ac:chgData name="Madeline Carbone" userId="S::m.carbone@babylonufsd.com::49599726-3942-4258-8241-e80bbccd071d" providerId="AD" clId="Web-{7576AC2C-D2B8-405C-8CE2-F5FC5BAD8D43}" dt="2018-05-04T17:34:28.651" v="887"/>
          <ac:picMkLst>
            <pc:docMk/>
            <pc:sldMk cId="0" sldId="256"/>
            <ac:picMk id="2" creationId="{E6AF0E1C-2869-4739-9841-EC8BC817CC22}"/>
          </ac:picMkLst>
        </pc:picChg>
        <pc:picChg chg="mod">
          <ac:chgData name="Madeline Carbone" userId="S::m.carbone@babylonufsd.com::49599726-3942-4258-8241-e80bbccd071d" providerId="AD" clId="Web-{7576AC2C-D2B8-405C-8CE2-F5FC5BAD8D43}" dt="2018-05-04T17:34:45.917" v="890"/>
          <ac:picMkLst>
            <pc:docMk/>
            <pc:sldMk cId="0" sldId="256"/>
            <ac:picMk id="10" creationId="{50317840-B633-498B-98D0-DF19A567624B}"/>
          </ac:picMkLst>
        </pc:picChg>
        <pc:picChg chg="mod">
          <ac:chgData name="Madeline Carbone" userId="S::m.carbone@babylonufsd.com::49599726-3942-4258-8241-e80bbccd071d" providerId="AD" clId="Web-{7576AC2C-D2B8-405C-8CE2-F5FC5BAD8D43}" dt="2018-05-04T17:22:53.680" v="272"/>
          <ac:picMkLst>
            <pc:docMk/>
            <pc:sldMk cId="0" sldId="256"/>
            <ac:picMk id="13" creationId="{BCE6A085-D35B-4869-BADB-15F5B06939DC}"/>
          </ac:picMkLst>
        </pc:picChg>
      </pc:sldChg>
    </pc:docChg>
  </pc:docChgLst>
  <pc:docChgLst>
    <pc:chgData name="Madeline Carbone" userId="S::m.carbone@babylonufsd.com::49599726-3942-4258-8241-e80bbccd071d" providerId="AD" clId="Web-{5A83AC20-0DD2-488B-BAF9-A93045EDCBE2}"/>
    <pc:docChg chg="modSld">
      <pc:chgData name="Madeline Carbone" userId="S::m.carbone@babylonufsd.com::49599726-3942-4258-8241-e80bbccd071d" providerId="AD" clId="Web-{5A83AC20-0DD2-488B-BAF9-A93045EDCBE2}" dt="2018-05-03T17:39:15.540" v="886"/>
      <pc:docMkLst>
        <pc:docMk/>
      </pc:docMkLst>
      <pc:sldChg chg="addSp delSp modSp">
        <pc:chgData name="Madeline Carbone" userId="S::m.carbone@babylonufsd.com::49599726-3942-4258-8241-e80bbccd071d" providerId="AD" clId="Web-{5A83AC20-0DD2-488B-BAF9-A93045EDCBE2}" dt="2018-05-03T17:39:15.540" v="885"/>
        <pc:sldMkLst>
          <pc:docMk/>
          <pc:sldMk cId="0" sldId="256"/>
        </pc:sldMkLst>
        <pc:spChg chg="add mod">
          <ac:chgData name="Madeline Carbone" userId="S::m.carbone@babylonufsd.com::49599726-3942-4258-8241-e80bbccd071d" providerId="AD" clId="Web-{5A83AC20-0DD2-488B-BAF9-A93045EDCBE2}" dt="2018-05-03T17:30:34.204" v="520"/>
          <ac:spMkLst>
            <pc:docMk/>
            <pc:sldMk cId="0" sldId="256"/>
            <ac:spMk id="3" creationId="{CE295209-622D-4860-AADB-296BD3B507DC}"/>
          </ac:spMkLst>
        </pc:spChg>
        <pc:spChg chg="add del mod">
          <ac:chgData name="Madeline Carbone" userId="S::m.carbone@babylonufsd.com::49599726-3942-4258-8241-e80bbccd071d" providerId="AD" clId="Web-{5A83AC20-0DD2-488B-BAF9-A93045EDCBE2}" dt="2018-05-03T17:30:53.002" v="522"/>
          <ac:spMkLst>
            <pc:docMk/>
            <pc:sldMk cId="0" sldId="256"/>
            <ac:spMk id="4" creationId="{4F76D50E-5129-4159-AD09-407B2F5F38C6}"/>
          </ac:spMkLst>
        </pc:spChg>
        <pc:spChg chg="add mod">
          <ac:chgData name="Madeline Carbone" userId="S::m.carbone@babylonufsd.com::49599726-3942-4258-8241-e80bbccd071d" providerId="AD" clId="Web-{5A83AC20-0DD2-488B-BAF9-A93045EDCBE2}" dt="2018-05-03T17:39:15.540" v="885"/>
          <ac:spMkLst>
            <pc:docMk/>
            <pc:sldMk cId="0" sldId="256"/>
            <ac:spMk id="5" creationId="{78037D48-688F-45B8-82CD-C706899D3708}"/>
          </ac:spMkLst>
        </pc:spChg>
        <pc:spChg chg="mod">
          <ac:chgData name="Madeline Carbone" userId="S::m.carbone@babylonufsd.com::49599726-3942-4258-8241-e80bbccd071d" providerId="AD" clId="Web-{5A83AC20-0DD2-488B-BAF9-A93045EDCBE2}" dt="2018-05-03T17:13:14.486" v="49"/>
          <ac:spMkLst>
            <pc:docMk/>
            <pc:sldMk cId="0" sldId="256"/>
            <ac:spMk id="91" creationId="{00000000-0000-0000-0000-000000000000}"/>
          </ac:spMkLst>
        </pc:spChg>
        <pc:spChg chg="del mod">
          <ac:chgData name="Madeline Carbone" userId="S::m.carbone@babylonufsd.com::49599726-3942-4258-8241-e80bbccd071d" providerId="AD" clId="Web-{5A83AC20-0DD2-488B-BAF9-A93045EDCBE2}" dt="2018-05-03T17:25:36.378" v="372"/>
          <ac:spMkLst>
            <pc:docMk/>
            <pc:sldMk cId="0" sldId="256"/>
            <ac:spMk id="100" creationId="{00000000-0000-0000-0000-000000000000}"/>
          </ac:spMkLst>
        </pc:spChg>
        <pc:picChg chg="mod">
          <ac:chgData name="Madeline Carbone" userId="S::m.carbone@babylonufsd.com::49599726-3942-4258-8241-e80bbccd071d" providerId="AD" clId="Web-{5A83AC20-0DD2-488B-BAF9-A93045EDCBE2}" dt="2018-05-03T17:30:41.298" v="521"/>
          <ac:picMkLst>
            <pc:docMk/>
            <pc:sldMk cId="0" sldId="256"/>
            <ac:picMk id="2" creationId="{E6AF0E1C-2869-4739-9841-EC8BC817CC22}"/>
          </ac:picMkLst>
        </pc:picChg>
        <pc:picChg chg="mod modCrop">
          <ac:chgData name="Madeline Carbone" userId="S::m.carbone@babylonufsd.com::49599726-3942-4258-8241-e80bbccd071d" providerId="AD" clId="Web-{5A83AC20-0DD2-488B-BAF9-A93045EDCBE2}" dt="2018-05-03T17:09:07.553" v="10"/>
          <ac:picMkLst>
            <pc:docMk/>
            <pc:sldMk cId="0" sldId="256"/>
            <ac:picMk id="10" creationId="{50317840-B633-498B-98D0-DF19A567624B}"/>
          </ac:picMkLst>
        </pc:picChg>
      </pc:sldChg>
    </pc:docChg>
  </pc:docChgLst>
  <pc:docChgLst>
    <pc:chgData name="Valerie Bello" userId="S::v.bello@babylonufsd.com::685cac83-b135-457e-97eb-5be7b3871ffe" providerId="AD" clId="Web-{22DAF11D-5CC6-4C04-A391-402C1F473930}"/>
    <pc:docChg chg="modSld">
      <pc:chgData name="Valerie Bello" userId="S::v.bello@babylonufsd.com::685cac83-b135-457e-97eb-5be7b3871ffe" providerId="AD" clId="Web-{22DAF11D-5CC6-4C04-A391-402C1F473930}" dt="2018-05-03T17:22:23.581" v="70"/>
      <pc:docMkLst>
        <pc:docMk/>
      </pc:docMkLst>
      <pc:sldChg chg="modSp">
        <pc:chgData name="Valerie Bello" userId="S::v.bello@babylonufsd.com::685cac83-b135-457e-97eb-5be7b3871ffe" providerId="AD" clId="Web-{22DAF11D-5CC6-4C04-A391-402C1F473930}" dt="2018-05-03T17:22:23.581" v="70"/>
        <pc:sldMkLst>
          <pc:docMk/>
          <pc:sldMk cId="0" sldId="256"/>
        </pc:sldMkLst>
        <pc:spChg chg="mod">
          <ac:chgData name="Valerie Bello" userId="S::v.bello@babylonufsd.com::685cac83-b135-457e-97eb-5be7b3871ffe" providerId="AD" clId="Web-{22DAF11D-5CC6-4C04-A391-402C1F473930}" dt="2018-05-03T17:21:51.053" v="66"/>
          <ac:spMkLst>
            <pc:docMk/>
            <pc:sldMk cId="0" sldId="256"/>
            <ac:spMk id="11" creationId="{EA374679-2CA7-4BA2-83A7-FFE756C1CA21}"/>
          </ac:spMkLst>
        </pc:spChg>
        <pc:spChg chg="mod">
          <ac:chgData name="Valerie Bello" userId="S::v.bello@babylonufsd.com::685cac83-b135-457e-97eb-5be7b3871ffe" providerId="AD" clId="Web-{22DAF11D-5CC6-4C04-A391-402C1F473930}" dt="2018-05-03T17:22:16.737" v="69"/>
          <ac:spMkLst>
            <pc:docMk/>
            <pc:sldMk cId="0" sldId="256"/>
            <ac:spMk id="88" creationId="{00000000-0000-0000-0000-000000000000}"/>
          </ac:spMkLst>
        </pc:spChg>
        <pc:spChg chg="mod">
          <ac:chgData name="Valerie Bello" userId="S::v.bello@babylonufsd.com::685cac83-b135-457e-97eb-5be7b3871ffe" providerId="AD" clId="Web-{22DAF11D-5CC6-4C04-A391-402C1F473930}" dt="2018-05-03T17:21:29.001" v="63"/>
          <ac:spMkLst>
            <pc:docMk/>
            <pc:sldMk cId="0" sldId="256"/>
            <ac:spMk id="89" creationId="{00000000-0000-0000-0000-000000000000}"/>
          </ac:spMkLst>
        </pc:spChg>
        <pc:picChg chg="mod">
          <ac:chgData name="Valerie Bello" userId="S::v.bello@babylonufsd.com::685cac83-b135-457e-97eb-5be7b3871ffe" providerId="AD" clId="Web-{22DAF11D-5CC6-4C04-A391-402C1F473930}" dt="2018-05-03T17:21:55.814" v="67"/>
          <ac:picMkLst>
            <pc:docMk/>
            <pc:sldMk cId="0" sldId="256"/>
            <ac:picMk id="17" creationId="{8B135ECD-D4E6-4FBE-B9B0-4864828E67D2}"/>
          </ac:picMkLst>
        </pc:picChg>
        <pc:picChg chg="mod">
          <ac:chgData name="Valerie Bello" userId="S::v.bello@babylonufsd.com::685cac83-b135-457e-97eb-5be7b3871ffe" providerId="AD" clId="Web-{22DAF11D-5CC6-4C04-A391-402C1F473930}" dt="2018-05-03T17:22:23.581" v="70"/>
          <ac:picMkLst>
            <pc:docMk/>
            <pc:sldMk cId="0" sldId="256"/>
            <ac:picMk id="84" creationId="{00000000-0000-0000-0000-000000000000}"/>
          </ac:picMkLst>
        </pc:picChg>
        <pc:picChg chg="mod">
          <ac:chgData name="Valerie Bello" userId="S::v.bello@babylonufsd.com::685cac83-b135-457e-97eb-5be7b3871ffe" providerId="AD" clId="Web-{22DAF11D-5CC6-4C04-A391-402C1F473930}" dt="2018-05-03T17:21:08.532" v="59"/>
          <ac:picMkLst>
            <pc:docMk/>
            <pc:sldMk cId="0" sldId="256"/>
            <ac:picMk id="85" creationId="{00000000-0000-0000-0000-000000000000}"/>
          </ac:picMkLst>
        </pc:picChg>
        <pc:picChg chg="mod">
          <ac:chgData name="Valerie Bello" userId="S::v.bello@babylonufsd.com::685cac83-b135-457e-97eb-5be7b3871ffe" providerId="AD" clId="Web-{22DAF11D-5CC6-4C04-A391-402C1F473930}" dt="2018-05-03T17:21:10.563" v="60"/>
          <ac:picMkLst>
            <pc:docMk/>
            <pc:sldMk cId="0" sldId="256"/>
            <ac:picMk id="86" creationId="{00000000-0000-0000-0000-000000000000}"/>
          </ac:picMkLst>
        </pc:picChg>
      </pc:sldChg>
    </pc:docChg>
  </pc:docChgLst>
  <pc:docChgLst>
    <pc:chgData name="Valerie Bello" userId="S::v.bello@babylonufsd.com::685cac83-b135-457e-97eb-5be7b3871ffe" providerId="AD" clId="Web-{EDA5D2DC-A4F9-4A61-91BB-F24CB98A0557}"/>
    <pc:docChg chg="modSld">
      <pc:chgData name="Valerie Bello" userId="S::v.bello@babylonufsd.com::685cac83-b135-457e-97eb-5be7b3871ffe" providerId="AD" clId="Web-{EDA5D2DC-A4F9-4A61-91BB-F24CB98A0557}" dt="2018-05-14T17:21:34.865" v="16" actId="1076"/>
      <pc:docMkLst>
        <pc:docMk/>
      </pc:docMkLst>
      <pc:sldChg chg="modSp">
        <pc:chgData name="Valerie Bello" userId="S::v.bello@babylonufsd.com::685cac83-b135-457e-97eb-5be7b3871ffe" providerId="AD" clId="Web-{EDA5D2DC-A4F9-4A61-91BB-F24CB98A0557}" dt="2018-05-14T17:21:34.865" v="16" actId="1076"/>
        <pc:sldMkLst>
          <pc:docMk/>
          <pc:sldMk cId="0" sldId="256"/>
        </pc:sldMkLst>
        <pc:spChg chg="mod">
          <ac:chgData name="Valerie Bello" userId="S::v.bello@babylonufsd.com::685cac83-b135-457e-97eb-5be7b3871ffe" providerId="AD" clId="Web-{EDA5D2DC-A4F9-4A61-91BB-F24CB98A0557}" dt="2018-05-14T17:21:28.661" v="15" actId="1076"/>
          <ac:spMkLst>
            <pc:docMk/>
            <pc:sldMk cId="0" sldId="256"/>
            <ac:spMk id="6" creationId="{F2DDE8EF-5A25-44BA-99BC-80F505DEFBAD}"/>
          </ac:spMkLst>
        </pc:spChg>
        <pc:spChg chg="mod">
          <ac:chgData name="Valerie Bello" userId="S::v.bello@babylonufsd.com::685cac83-b135-457e-97eb-5be7b3871ffe" providerId="AD" clId="Web-{EDA5D2DC-A4F9-4A61-91BB-F24CB98A0557}" dt="2018-05-14T17:21:13.800" v="14" actId="20577"/>
          <ac:spMkLst>
            <pc:docMk/>
            <pc:sldMk cId="0" sldId="256"/>
            <ac:spMk id="90" creationId="{00000000-0000-0000-0000-000000000000}"/>
          </ac:spMkLst>
        </pc:spChg>
        <pc:spChg chg="mod">
          <ac:chgData name="Valerie Bello" userId="S::v.bello@babylonufsd.com::685cac83-b135-457e-97eb-5be7b3871ffe" providerId="AD" clId="Web-{EDA5D2DC-A4F9-4A61-91BB-F24CB98A0557}" dt="2018-05-14T17:20:26.607" v="7" actId="20577"/>
          <ac:spMkLst>
            <pc:docMk/>
            <pc:sldMk cId="0" sldId="256"/>
            <ac:spMk id="94" creationId="{00000000-0000-0000-0000-000000000000}"/>
          </ac:spMkLst>
        </pc:spChg>
        <pc:picChg chg="mod">
          <ac:chgData name="Valerie Bello" userId="S::v.bello@babylonufsd.com::685cac83-b135-457e-97eb-5be7b3871ffe" providerId="AD" clId="Web-{EDA5D2DC-A4F9-4A61-91BB-F24CB98A0557}" dt="2018-05-14T17:21:34.865" v="16" actId="1076"/>
          <ac:picMkLst>
            <pc:docMk/>
            <pc:sldMk cId="0" sldId="256"/>
            <ac:picMk id="9" creationId="{0B1933D5-F4E4-45F6-AE58-71D0CE345764}"/>
          </ac:picMkLst>
        </pc:picChg>
        <pc:picChg chg="mod">
          <ac:chgData name="Valerie Bello" userId="S::v.bello@babylonufsd.com::685cac83-b135-457e-97eb-5be7b3871ffe" providerId="AD" clId="Web-{EDA5D2DC-A4F9-4A61-91BB-F24CB98A0557}" dt="2018-05-14T17:20:27.575" v="8" actId="1076"/>
          <ac:picMkLst>
            <pc:docMk/>
            <pc:sldMk cId="0" sldId="256"/>
            <ac:picMk id="13" creationId="{BCE6A085-D35B-4869-BADB-15F5B06939DC}"/>
          </ac:picMkLst>
        </pc:picChg>
      </pc:sldChg>
    </pc:docChg>
  </pc:docChgLst>
  <pc:docChgLst>
    <pc:chgData name="Madeline Carbone" userId="S::m.carbone@babylonufsd.com::49599726-3942-4258-8241-e80bbccd071d" providerId="AD" clId="Web-{3317A526-58CD-4148-91C9-E12B936A3CE1}"/>
    <pc:docChg chg="modSld">
      <pc:chgData name="Madeline Carbone" userId="S::m.carbone@babylonufsd.com::49599726-3942-4258-8241-e80bbccd071d" providerId="AD" clId="Web-{3317A526-58CD-4148-91C9-E12B936A3CE1}" dt="2018-04-27T17:41:54.690" v="103"/>
      <pc:docMkLst>
        <pc:docMk/>
      </pc:docMkLst>
      <pc:sldChg chg="addSp delSp modSp">
        <pc:chgData name="Madeline Carbone" userId="S::m.carbone@babylonufsd.com::49599726-3942-4258-8241-e80bbccd071d" providerId="AD" clId="Web-{3317A526-58CD-4148-91C9-E12B936A3CE1}" dt="2018-04-27T17:41:54.690" v="103"/>
        <pc:sldMkLst>
          <pc:docMk/>
          <pc:sldMk cId="0" sldId="256"/>
        </pc:sldMkLst>
        <pc:spChg chg="mod">
          <ac:chgData name="Madeline Carbone" userId="S::m.carbone@babylonufsd.com::49599726-3942-4258-8241-e80bbccd071d" providerId="AD" clId="Web-{3317A526-58CD-4148-91C9-E12B936A3CE1}" dt="2018-04-27T17:20:42.845" v="18"/>
          <ac:spMkLst>
            <pc:docMk/>
            <pc:sldMk cId="0" sldId="256"/>
            <ac:spMk id="90" creationId="{00000000-0000-0000-0000-000000000000}"/>
          </ac:spMkLst>
        </pc:spChg>
        <pc:spChg chg="mod">
          <ac:chgData name="Madeline Carbone" userId="S::m.carbone@babylonufsd.com::49599726-3942-4258-8241-e80bbccd071d" providerId="AD" clId="Web-{3317A526-58CD-4148-91C9-E12B936A3CE1}" dt="2018-04-27T17:39:26.374" v="84"/>
          <ac:spMkLst>
            <pc:docMk/>
            <pc:sldMk cId="0" sldId="256"/>
            <ac:spMk id="91" creationId="{00000000-0000-0000-0000-000000000000}"/>
          </ac:spMkLst>
        </pc:spChg>
        <pc:spChg chg="del mod">
          <ac:chgData name="Madeline Carbone" userId="S::m.carbone@babylonufsd.com::49599726-3942-4258-8241-e80bbccd071d" providerId="AD" clId="Web-{3317A526-58CD-4148-91C9-E12B936A3CE1}" dt="2018-04-27T17:40:35.953" v="94"/>
          <ac:spMkLst>
            <pc:docMk/>
            <pc:sldMk cId="0" sldId="256"/>
            <ac:spMk id="99" creationId="{00000000-0000-0000-0000-000000000000}"/>
          </ac:spMkLst>
        </pc:spChg>
        <pc:grpChg chg="mod">
          <ac:chgData name="Madeline Carbone" userId="S::m.carbone@babylonufsd.com::49599726-3942-4258-8241-e80bbccd071d" providerId="AD" clId="Web-{3317A526-58CD-4148-91C9-E12B936A3CE1}" dt="2018-04-27T17:31:35.596" v="19"/>
          <ac:grpSpMkLst>
            <pc:docMk/>
            <pc:sldMk cId="0" sldId="256"/>
            <ac:grpSpMk id="2" creationId="{00000000-0000-0000-0000-000000000000}"/>
          </ac:grpSpMkLst>
        </pc:grpChg>
        <pc:grpChg chg="mod">
          <ac:chgData name="Madeline Carbone" userId="S::m.carbone@babylonufsd.com::49599726-3942-4258-8241-e80bbccd071d" providerId="AD" clId="Web-{3317A526-58CD-4148-91C9-E12B936A3CE1}" dt="2018-04-27T17:41:15.064" v="100"/>
          <ac:grpSpMkLst>
            <pc:docMk/>
            <pc:sldMk cId="0" sldId="256"/>
            <ac:grpSpMk id="3" creationId="{00000000-0000-0000-0000-000000000000}"/>
          </ac:grpSpMkLst>
        </pc:grpChg>
        <pc:picChg chg="add mod">
          <ac:chgData name="Madeline Carbone" userId="S::m.carbone@babylonufsd.com::49599726-3942-4258-8241-e80bbccd071d" providerId="AD" clId="Web-{3317A526-58CD-4148-91C9-E12B936A3CE1}" dt="2018-04-27T17:41:54.690" v="103"/>
          <ac:picMkLst>
            <pc:docMk/>
            <pc:sldMk cId="0" sldId="256"/>
            <ac:picMk id="7" creationId="{D29FA167-F0E3-4A4B-A992-2F2FAC67B14C}"/>
          </ac:picMkLst>
        </pc:picChg>
        <pc:picChg chg="del">
          <ac:chgData name="Madeline Carbone" userId="S::m.carbone@babylonufsd.com::49599726-3942-4258-8241-e80bbccd071d" providerId="AD" clId="Web-{3317A526-58CD-4148-91C9-E12B936A3CE1}" dt="2018-04-27T17:39:34.092" v="86"/>
          <ac:picMkLst>
            <pc:docMk/>
            <pc:sldMk cId="0" sldId="256"/>
            <ac:picMk id="101"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3291839" y="10226042"/>
            <a:ext cx="37307518" cy="70561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6583679" y="18653759"/>
            <a:ext cx="30723838" cy="8412480"/>
          </a:xfrm>
          <a:prstGeom prst="rect">
            <a:avLst/>
          </a:prstGeom>
          <a:noFill/>
          <a:ln>
            <a:noFill/>
          </a:ln>
        </p:spPr>
        <p:txBody>
          <a:bodyPr lIns="91425" tIns="91425" rIns="91425" bIns="91425" anchor="t" anchorCtr="0"/>
          <a:lstStyle>
            <a:lvl1pPr marL="0" marR="0" lvl="0" indent="0" algn="ctr" rtl="0">
              <a:spcBef>
                <a:spcPts val="3080"/>
              </a:spcBef>
              <a:buClr>
                <a:srgbClr val="888888"/>
              </a:buClr>
              <a:buFont typeface="Arial"/>
              <a:buNone/>
              <a:defRPr sz="15400" b="0" i="0" u="none" strike="noStrike" cap="none">
                <a:solidFill>
                  <a:srgbClr val="888888"/>
                </a:solidFill>
                <a:latin typeface="Calibri"/>
                <a:ea typeface="Calibri"/>
                <a:cs typeface="Calibri"/>
                <a:sym typeface="Calibri"/>
              </a:defRPr>
            </a:lvl1pPr>
            <a:lvl2pPr marL="2194560" marR="0" lvl="1" indent="-10160" algn="ctr" rtl="0">
              <a:spcBef>
                <a:spcPts val="2680"/>
              </a:spcBef>
              <a:buClr>
                <a:srgbClr val="888888"/>
              </a:buClr>
              <a:buFont typeface="Arial"/>
              <a:buNone/>
              <a:defRPr sz="13400" b="0" i="0" u="none" strike="noStrike" cap="none">
                <a:solidFill>
                  <a:srgbClr val="888888"/>
                </a:solidFill>
                <a:latin typeface="Calibri"/>
                <a:ea typeface="Calibri"/>
                <a:cs typeface="Calibri"/>
                <a:sym typeface="Calibri"/>
              </a:defRPr>
            </a:lvl2pPr>
            <a:lvl3pPr marL="4389120" marR="0" lvl="2" indent="-7620" algn="ctr" rtl="0">
              <a:spcBef>
                <a:spcPts val="2300"/>
              </a:spcBef>
              <a:buClr>
                <a:srgbClr val="888888"/>
              </a:buClr>
              <a:buFont typeface="Arial"/>
              <a:buNone/>
              <a:defRPr sz="11500" b="0" i="0" u="none" strike="noStrike" cap="none">
                <a:solidFill>
                  <a:srgbClr val="888888"/>
                </a:solidFill>
                <a:latin typeface="Calibri"/>
                <a:ea typeface="Calibri"/>
                <a:cs typeface="Calibri"/>
                <a:sym typeface="Calibri"/>
              </a:defRPr>
            </a:lvl3pPr>
            <a:lvl4pPr marL="6583680" marR="0" lvl="3" indent="-508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4pPr>
            <a:lvl5pPr marL="8778240" marR="0" lvl="4" indent="-254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5pPr>
            <a:lvl6pPr marL="10972800" marR="0" lvl="5" indent="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6pPr>
            <a:lvl7pPr marL="13167361" marR="0" lvl="6" indent="-1016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7pPr>
            <a:lvl8pPr marL="15361920" marR="0" lvl="7" indent="-7619"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8pPr>
            <a:lvl9pPr marL="17556480" marR="0" lvl="8" indent="-508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11083289" y="-1207766"/>
            <a:ext cx="21724621" cy="39502080"/>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09034586" y="50032921"/>
            <a:ext cx="134820659" cy="47404017"/>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13860788" y="2994661"/>
            <a:ext cx="134820659" cy="141480537"/>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467101" y="21153121"/>
            <a:ext cx="37307518" cy="653796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92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3467101" y="13952225"/>
            <a:ext cx="37307518" cy="7200897"/>
          </a:xfrm>
          <a:prstGeom prst="rect">
            <a:avLst/>
          </a:prstGeom>
          <a:noFill/>
          <a:ln>
            <a:noFill/>
          </a:ln>
        </p:spPr>
        <p:txBody>
          <a:bodyPr lIns="91425" tIns="91425" rIns="91425" bIns="91425" anchor="b" anchorCtr="0"/>
          <a:lstStyle>
            <a:lvl1pPr marL="0" marR="0" lvl="0" indent="0" algn="l"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1pPr>
            <a:lvl2pPr marL="2194560" marR="0" lvl="1" indent="-10160" algn="l" rtl="0">
              <a:spcBef>
                <a:spcPts val="1720"/>
              </a:spcBef>
              <a:buClr>
                <a:srgbClr val="888888"/>
              </a:buClr>
              <a:buFont typeface="Arial"/>
              <a:buNone/>
              <a:defRPr sz="8600" b="0" i="0" u="none" strike="noStrike" cap="none">
                <a:solidFill>
                  <a:srgbClr val="888888"/>
                </a:solidFill>
                <a:latin typeface="Calibri"/>
                <a:ea typeface="Calibri"/>
                <a:cs typeface="Calibri"/>
                <a:sym typeface="Calibri"/>
              </a:defRPr>
            </a:lvl2pPr>
            <a:lvl3pPr marL="4389120" marR="0" lvl="2" indent="-7620" algn="l" rtl="0">
              <a:spcBef>
                <a:spcPts val="1540"/>
              </a:spcBef>
              <a:buClr>
                <a:srgbClr val="888888"/>
              </a:buClr>
              <a:buFont typeface="Arial"/>
              <a:buNone/>
              <a:defRPr sz="7700" b="0" i="0" u="none" strike="noStrike" cap="none">
                <a:solidFill>
                  <a:srgbClr val="888888"/>
                </a:solidFill>
                <a:latin typeface="Calibri"/>
                <a:ea typeface="Calibri"/>
                <a:cs typeface="Calibri"/>
                <a:sym typeface="Calibri"/>
              </a:defRPr>
            </a:lvl3pPr>
            <a:lvl4pPr marL="6583680" marR="0" lvl="3" indent="-508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4pPr>
            <a:lvl5pPr marL="8778240" marR="0" lvl="4" indent="-254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5pPr>
            <a:lvl6pPr marL="10972800" marR="0" lvl="5" indent="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6pPr>
            <a:lvl7pPr marL="13167361" marR="0" lvl="6" indent="-1016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7pPr>
            <a:lvl8pPr marL="15361920" marR="0" lvl="7" indent="-7619"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8pPr>
            <a:lvl9pPr marL="17556480" marR="0" lvl="8" indent="-508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10530842" y="36865559"/>
            <a:ext cx="94442281" cy="104279697"/>
          </a:xfrm>
          <a:prstGeom prst="rect">
            <a:avLst/>
          </a:prstGeom>
          <a:noFill/>
          <a:ln>
            <a:noFill/>
          </a:ln>
        </p:spPr>
        <p:txBody>
          <a:bodyPr lIns="91425" tIns="91425" rIns="91425" bIns="91425" anchor="t" anchorCtr="0"/>
          <a:lstStyle>
            <a:lvl1pPr marL="1645920" marR="0" lvl="0" indent="-795020"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65150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625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55371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5118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56133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5562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105704637" y="36865559"/>
            <a:ext cx="94442281" cy="104279697"/>
          </a:xfrm>
          <a:prstGeom prst="rect">
            <a:avLst/>
          </a:prstGeom>
          <a:noFill/>
          <a:ln>
            <a:noFill/>
          </a:ln>
        </p:spPr>
        <p:txBody>
          <a:bodyPr lIns="91425" tIns="91425" rIns="91425" bIns="91425" anchor="t" anchorCtr="0"/>
          <a:lstStyle>
            <a:lvl1pPr marL="1645920" marR="0" lvl="0" indent="-795020"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65150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625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55371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5118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56133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5562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2194559" y="7368542"/>
            <a:ext cx="19392901"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2194559" y="10439400"/>
            <a:ext cx="19392901" cy="18966181"/>
          </a:xfrm>
          <a:prstGeom prst="rect">
            <a:avLst/>
          </a:prstGeom>
          <a:noFill/>
          <a:ln>
            <a:noFill/>
          </a:ln>
        </p:spPr>
        <p:txBody>
          <a:bodyPr lIns="91425" tIns="91425" rIns="91425" bIns="91425" anchor="t" anchorCtr="0"/>
          <a:lstStyle>
            <a:lvl1pPr marL="1645920" marR="0" lvl="0" indent="-91567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7721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61340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61086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60833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61848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61595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6134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22296121" y="7368542"/>
            <a:ext cx="19400519"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22296121" y="10439400"/>
            <a:ext cx="19400519" cy="18966181"/>
          </a:xfrm>
          <a:prstGeom prst="rect">
            <a:avLst/>
          </a:prstGeom>
          <a:noFill/>
          <a:ln>
            <a:noFill/>
          </a:ln>
        </p:spPr>
        <p:txBody>
          <a:bodyPr lIns="91425" tIns="91425" rIns="91425" bIns="91425" anchor="t" anchorCtr="0"/>
          <a:lstStyle>
            <a:lvl1pPr marL="1645920" marR="0" lvl="0" indent="-91567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7721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61340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61086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60833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61848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61595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6134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2194563" y="1310640"/>
            <a:ext cx="14439901" cy="557783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17160240" y="1310642"/>
            <a:ext cx="24536398" cy="28094942"/>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2194563" y="6888482"/>
            <a:ext cx="14439901" cy="22517101"/>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spcBef>
                <a:spcPts val="1160"/>
              </a:spcBef>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602982" y="23042879"/>
            <a:ext cx="26334720" cy="2720341"/>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8602982" y="2941319"/>
            <a:ext cx="26334720" cy="19751040"/>
          </a:xfrm>
          <a:prstGeom prst="rect">
            <a:avLst/>
          </a:prstGeom>
          <a:noFill/>
          <a:ln>
            <a:noFill/>
          </a:ln>
        </p:spPr>
        <p:txBody>
          <a:bodyPr lIns="91425" tIns="91425" rIns="91425" bIns="91425" anchor="t" anchorCtr="0"/>
          <a:lstStyle>
            <a:lvl1pPr marL="0" marR="0" lvl="0" indent="0" algn="l" rtl="0">
              <a:spcBef>
                <a:spcPts val="3080"/>
              </a:spcBef>
              <a:buClr>
                <a:schemeClr val="dk1"/>
              </a:buClr>
              <a:buFont typeface="Arial"/>
              <a:buNone/>
              <a:defRPr sz="15400" b="0" i="0" u="none" strike="noStrike" cap="none">
                <a:solidFill>
                  <a:schemeClr val="dk1"/>
                </a:solidFill>
                <a:latin typeface="Calibri"/>
                <a:ea typeface="Calibri"/>
                <a:cs typeface="Calibri"/>
                <a:sym typeface="Calibri"/>
              </a:defRPr>
            </a:lvl1pPr>
            <a:lvl2pPr marL="2194560" marR="0" lvl="1" indent="-10160" algn="l" rtl="0">
              <a:spcBef>
                <a:spcPts val="2680"/>
              </a:spcBef>
              <a:buClr>
                <a:schemeClr val="dk1"/>
              </a:buClr>
              <a:buFont typeface="Arial"/>
              <a:buNone/>
              <a:defRPr sz="13400" b="0" i="0" u="none" strike="noStrike" cap="none">
                <a:solidFill>
                  <a:schemeClr val="dk1"/>
                </a:solidFill>
                <a:latin typeface="Calibri"/>
                <a:ea typeface="Calibri"/>
                <a:cs typeface="Calibri"/>
                <a:sym typeface="Calibri"/>
              </a:defRPr>
            </a:lvl2pPr>
            <a:lvl3pPr marL="4389120" marR="0" lvl="2" indent="-7620" algn="l" rtl="0">
              <a:spcBef>
                <a:spcPts val="2300"/>
              </a:spcBef>
              <a:buClr>
                <a:schemeClr val="dk1"/>
              </a:buClr>
              <a:buFont typeface="Arial"/>
              <a:buNone/>
              <a:defRPr sz="11500" b="0" i="0" u="none" strike="noStrike" cap="none">
                <a:solidFill>
                  <a:schemeClr val="dk1"/>
                </a:solidFill>
                <a:latin typeface="Calibri"/>
                <a:ea typeface="Calibri"/>
                <a:cs typeface="Calibri"/>
                <a:sym typeface="Calibri"/>
              </a:defRPr>
            </a:lvl3pPr>
            <a:lvl4pPr marL="6583680" marR="0" lvl="3" indent="-508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4pPr>
            <a:lvl5pPr marL="8778240" marR="0" lvl="4" indent="-254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5pPr>
            <a:lvl6pPr marL="10972800" marR="0" lvl="5" indent="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6pPr>
            <a:lvl7pPr marL="13167361" marR="0" lvl="6" indent="-1016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7pPr>
            <a:lvl8pPr marL="15361920" marR="0" lvl="7" indent="-7619"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8pPr>
            <a:lvl9pPr marL="17556480" marR="0" lvl="8" indent="-508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602982" y="25763221"/>
            <a:ext cx="26334720" cy="3863337"/>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spcBef>
                <a:spcPts val="1160"/>
              </a:spcBef>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alphaModFix/>
          </a:blip>
          <a:srcRect/>
          <a:stretch/>
        </p:blipFill>
        <p:spPr>
          <a:xfrm>
            <a:off x="7264624" y="800743"/>
            <a:ext cx="2626350" cy="2568424"/>
          </a:xfrm>
          <a:prstGeom prst="rect">
            <a:avLst/>
          </a:prstGeom>
          <a:noFill/>
          <a:ln>
            <a:noFill/>
          </a:ln>
        </p:spPr>
      </p:pic>
      <p:pic>
        <p:nvPicPr>
          <p:cNvPr id="85" name="Shape 85"/>
          <p:cNvPicPr preferRelativeResize="0"/>
          <p:nvPr/>
        </p:nvPicPr>
        <p:blipFill>
          <a:blip r:embed="rId4">
            <a:alphaModFix/>
          </a:blip>
          <a:stretch>
            <a:fillRect/>
          </a:stretch>
        </p:blipFill>
        <p:spPr>
          <a:xfrm>
            <a:off x="38045963" y="909801"/>
            <a:ext cx="5291785" cy="2177054"/>
          </a:xfrm>
          <a:prstGeom prst="rect">
            <a:avLst/>
          </a:prstGeom>
          <a:noFill/>
          <a:ln>
            <a:noFill/>
          </a:ln>
        </p:spPr>
      </p:pic>
      <p:pic>
        <p:nvPicPr>
          <p:cNvPr id="86" name="Shape 86"/>
          <p:cNvPicPr preferRelativeResize="0"/>
          <p:nvPr/>
        </p:nvPicPr>
        <p:blipFill>
          <a:blip r:embed="rId5">
            <a:alphaModFix/>
          </a:blip>
          <a:stretch>
            <a:fillRect/>
          </a:stretch>
        </p:blipFill>
        <p:spPr>
          <a:xfrm>
            <a:off x="30686606" y="1348368"/>
            <a:ext cx="7377550" cy="1299920"/>
          </a:xfrm>
          <a:prstGeom prst="rect">
            <a:avLst/>
          </a:prstGeom>
          <a:noFill/>
          <a:ln>
            <a:noFill/>
          </a:ln>
        </p:spPr>
      </p:pic>
      <p:pic>
        <p:nvPicPr>
          <p:cNvPr id="87" name="Shape 87"/>
          <p:cNvPicPr preferRelativeResize="0"/>
          <p:nvPr/>
        </p:nvPicPr>
        <p:blipFill>
          <a:blip r:embed="rId6">
            <a:alphaModFix/>
          </a:blip>
          <a:stretch>
            <a:fillRect/>
          </a:stretch>
        </p:blipFill>
        <p:spPr>
          <a:xfrm>
            <a:off x="1235375" y="1160990"/>
            <a:ext cx="5878326" cy="1616924"/>
          </a:xfrm>
          <a:prstGeom prst="rect">
            <a:avLst/>
          </a:prstGeom>
          <a:noFill/>
          <a:ln>
            <a:noFill/>
          </a:ln>
        </p:spPr>
      </p:pic>
      <p:sp>
        <p:nvSpPr>
          <p:cNvPr id="88" name="Shape 88"/>
          <p:cNvSpPr txBox="1"/>
          <p:nvPr/>
        </p:nvSpPr>
        <p:spPr>
          <a:xfrm>
            <a:off x="14999653" y="3093806"/>
            <a:ext cx="10426800" cy="2176763"/>
          </a:xfrm>
          <a:prstGeom prst="rect">
            <a:avLst/>
          </a:prstGeom>
          <a:noFill/>
          <a:ln>
            <a:noFill/>
          </a:ln>
        </p:spPr>
        <p:txBody>
          <a:bodyPr lIns="91425" tIns="91425" rIns="91425" bIns="91425" anchor="t" anchorCtr="0">
            <a:noAutofit/>
          </a:bodyPr>
          <a:lstStyle/>
          <a:p>
            <a:pPr marR="0" lvl="0" algn="ctr" rtl="0">
              <a:lnSpc>
                <a:spcPct val="115000"/>
              </a:lnSpc>
              <a:spcBef>
                <a:spcPts val="0"/>
              </a:spcBef>
              <a:buClr>
                <a:schemeClr val="dk1"/>
              </a:buClr>
              <a:buSzPct val="30555"/>
              <a:buFont typeface="Arial"/>
              <a:buNone/>
            </a:pPr>
            <a:r>
              <a:rPr lang="en-US" sz="3600" b="1">
                <a:solidFill>
                  <a:schemeClr val="dk1"/>
                </a:solidFill>
                <a:latin typeface="Times New Roman"/>
                <a:ea typeface="Times New Roman"/>
                <a:cs typeface="Times New Roman"/>
                <a:sym typeface="Times New Roman"/>
              </a:rPr>
              <a:t>Madeline Carbone, Valerie Bello, Olivia Berry</a:t>
            </a:r>
          </a:p>
          <a:p>
            <a:pPr algn="ctr">
              <a:lnSpc>
                <a:spcPct val="115000"/>
              </a:lnSpc>
              <a:buClr>
                <a:schemeClr val="dk1"/>
              </a:buClr>
              <a:buSzPct val="30555"/>
            </a:pPr>
            <a:r>
              <a:rPr lang="en-US" sz="3600" b="1">
                <a:solidFill>
                  <a:schemeClr val="dk1"/>
                </a:solidFill>
                <a:latin typeface="Times New Roman"/>
                <a:ea typeface="Times New Roman"/>
                <a:cs typeface="Times New Roman"/>
                <a:sym typeface="Times New Roman"/>
              </a:rPr>
              <a:t>Mr</a:t>
            </a:r>
            <a:r>
              <a:rPr lang="en-US" sz="3600" b="1">
                <a:solidFill>
                  <a:schemeClr val="dk1"/>
                </a:solidFill>
                <a:latin typeface="Times New Roman"/>
                <a:ea typeface="Times New Roman"/>
                <a:cs typeface="Times New Roman"/>
              </a:rPr>
              <a:t>. </a:t>
            </a:r>
            <a:r>
              <a:rPr lang="en-US" sz="3600" b="1" err="1">
                <a:solidFill>
                  <a:schemeClr val="dk1"/>
                </a:solidFill>
                <a:latin typeface="Times New Roman"/>
                <a:ea typeface="Times New Roman"/>
                <a:cs typeface="Times New Roman"/>
              </a:rPr>
              <a:t>Sheltz</a:t>
            </a:r>
            <a:endParaRPr lang="en-US" sz="3600" b="1" err="1">
              <a:solidFill>
                <a:schemeClr val="dk1"/>
              </a:solidFill>
              <a:latin typeface="Times New Roman"/>
              <a:ea typeface="Times New Roman"/>
              <a:cs typeface="Times New Roman"/>
              <a:sym typeface="Times New Roman"/>
            </a:endParaRPr>
          </a:p>
          <a:p>
            <a:pPr marR="0" lvl="0" algn="ctr" rtl="0">
              <a:lnSpc>
                <a:spcPct val="115000"/>
              </a:lnSpc>
              <a:spcBef>
                <a:spcPts val="0"/>
              </a:spcBef>
              <a:buNone/>
            </a:pPr>
            <a:r>
              <a:rPr lang="en-US" sz="3600" b="1">
                <a:solidFill>
                  <a:schemeClr val="dk1"/>
                </a:solidFill>
                <a:latin typeface="Times New Roman"/>
                <a:ea typeface="Times New Roman"/>
                <a:cs typeface="Times New Roman"/>
                <a:sym typeface="Times New Roman"/>
              </a:rPr>
              <a:t>Babylon Jr-Sr High School</a:t>
            </a:r>
            <a:endParaRPr lang="en-US" sz="3600" b="1">
              <a:solidFill>
                <a:schemeClr val="dk1"/>
              </a:solidFill>
              <a:latin typeface="Times New Roman"/>
              <a:ea typeface="Times New Roman"/>
              <a:cs typeface="Times New Roman"/>
            </a:endParaRPr>
          </a:p>
        </p:txBody>
      </p:sp>
      <p:sp>
        <p:nvSpPr>
          <p:cNvPr id="89" name="Shape 89"/>
          <p:cNvSpPr txBox="1"/>
          <p:nvPr/>
        </p:nvSpPr>
        <p:spPr>
          <a:xfrm>
            <a:off x="9625030" y="905851"/>
            <a:ext cx="21349304" cy="1164836"/>
          </a:xfrm>
          <a:prstGeom prst="rect">
            <a:avLst/>
          </a:prstGeom>
          <a:noFill/>
          <a:ln>
            <a:noFill/>
          </a:ln>
        </p:spPr>
        <p:txBody>
          <a:bodyPr lIns="91425" tIns="91425" rIns="91425" bIns="91425" anchor="t" anchorCtr="0">
            <a:noAutofit/>
          </a:bodyPr>
          <a:lstStyle/>
          <a:p>
            <a:pPr algn="ctr">
              <a:buClr>
                <a:schemeClr val="dk1"/>
              </a:buClr>
              <a:buSzPct val="25000"/>
            </a:pPr>
            <a:r>
              <a:rPr lang="en-US" sz="7200" b="1">
                <a:solidFill>
                  <a:schemeClr val="dk1"/>
                </a:solidFill>
                <a:latin typeface="Times New Roman"/>
                <a:ea typeface="Times New Roman"/>
                <a:cs typeface="Times New Roman"/>
                <a:sym typeface="Times New Roman"/>
              </a:rPr>
              <a:t>Biodiversity </a:t>
            </a:r>
            <a:r>
              <a:rPr lang="en-US" sz="7200" b="1">
                <a:solidFill>
                  <a:schemeClr val="dk1"/>
                </a:solidFill>
                <a:latin typeface="Times New Roman"/>
                <a:ea typeface="Times New Roman"/>
                <a:cs typeface="Times New Roman"/>
              </a:rPr>
              <a:t>of the </a:t>
            </a:r>
            <a:r>
              <a:rPr lang="en-US" sz="7200" b="1" i="1" err="1">
                <a:solidFill>
                  <a:schemeClr val="dk1"/>
                </a:solidFill>
                <a:latin typeface="Times New Roman"/>
                <a:ea typeface="Times New Roman"/>
                <a:cs typeface="Times New Roman"/>
              </a:rPr>
              <a:t>Lumbricus</a:t>
            </a:r>
            <a:r>
              <a:rPr lang="en-US" sz="7200" b="1" i="1">
                <a:solidFill>
                  <a:schemeClr val="dk1"/>
                </a:solidFill>
                <a:latin typeface="Times New Roman"/>
                <a:ea typeface="Times New Roman"/>
                <a:cs typeface="Times New Roman"/>
              </a:rPr>
              <a:t> </a:t>
            </a:r>
            <a:r>
              <a:rPr lang="en-US" sz="7200" b="1" i="1" err="1">
                <a:solidFill>
                  <a:schemeClr val="dk1"/>
                </a:solidFill>
                <a:latin typeface="Times New Roman"/>
                <a:ea typeface="Times New Roman"/>
                <a:cs typeface="Times New Roman"/>
              </a:rPr>
              <a:t>terrestris</a:t>
            </a:r>
            <a:r>
              <a:rPr lang="en-US" sz="7200" b="1">
                <a:solidFill>
                  <a:schemeClr val="dk1"/>
                </a:solidFill>
                <a:latin typeface="Times New Roman"/>
                <a:ea typeface="Times New Roman"/>
                <a:cs typeface="Times New Roman"/>
              </a:rPr>
              <a:t> on the North and South Shores of Long Island</a:t>
            </a:r>
          </a:p>
        </p:txBody>
      </p:sp>
      <p:sp>
        <p:nvSpPr>
          <p:cNvPr id="90" name="Shape 90"/>
          <p:cNvSpPr txBox="1"/>
          <p:nvPr/>
        </p:nvSpPr>
        <p:spPr>
          <a:xfrm>
            <a:off x="1055802" y="11286778"/>
            <a:ext cx="12541430" cy="14955406"/>
          </a:xfrm>
          <a:prstGeom prst="rect">
            <a:avLst/>
          </a:prstGeom>
          <a:noFill/>
          <a:ln>
            <a:noFill/>
          </a:ln>
        </p:spPr>
        <p:txBody>
          <a:bodyPr lIns="91425" tIns="91425" rIns="91425" bIns="91425" anchor="t" anchorCtr="0">
            <a:noAutofit/>
          </a:bodyPr>
          <a:lstStyle/>
          <a:p>
            <a:pPr algn="ctr">
              <a:lnSpc>
                <a:spcPct val="115000"/>
              </a:lnSpc>
              <a:buClr>
                <a:schemeClr val="dk1"/>
              </a:buClr>
              <a:buSzPct val="32352"/>
            </a:pPr>
            <a:r>
              <a:rPr lang="en-US" sz="3400" b="1">
                <a:solidFill>
                  <a:schemeClr val="dk1"/>
                </a:solidFill>
                <a:latin typeface="Times New Roman"/>
                <a:ea typeface="Times New Roman"/>
                <a:cs typeface="Times New Roman"/>
                <a:sym typeface="Times New Roman"/>
              </a:rPr>
              <a:t> Introduction</a:t>
            </a:r>
          </a:p>
          <a:p>
            <a:pPr indent="457200">
              <a:buClr>
                <a:schemeClr val="dk1"/>
              </a:buClr>
              <a:buSzPct val="32352"/>
            </a:pPr>
            <a:r>
              <a:rPr lang="en-US" sz="3400">
                <a:solidFill>
                  <a:schemeClr val="dk1"/>
                </a:solidFill>
                <a:latin typeface="Times New Roman"/>
                <a:ea typeface="Times New Roman"/>
                <a:cs typeface="Times New Roman"/>
              </a:rPr>
              <a:t>On Long Island, much of the economy is based off of agriculture due to the desirable geographical features the island possesses. The quality of the soil can be attributed to many factors, but one of the most important factors is the presence of terrestrial worms.  Since worms feed mainly on plant debris, their digestive system concentrates the organic and mineral constituents in the food they eat, and their casts are richer in available nutrients than the soil around them. This increases the nitrogen content of the soil.  As far as the effect on the growth of plants, studies have shown that on average earthworm presence in agroecosystems leads to a 25% increase in crop yield. Although farming is practiced on both the north and south shores of Long Island, there are some geographic differences in the landscape and water features that provides biodiversity.  This would also provide various environments for agricultural processes. Since the north and south shores contain different resources as far as plant matter and water sources, it can be inferred that there are many species of worms that thrive given their distinct resources required.  </a:t>
            </a:r>
          </a:p>
          <a:p>
            <a:pPr indent="457200">
              <a:buClr>
                <a:schemeClr val="dk1"/>
              </a:buClr>
              <a:buSzPct val="32352"/>
            </a:pPr>
            <a:r>
              <a:rPr lang="en-US" sz="3400">
                <a:solidFill>
                  <a:schemeClr val="dk1"/>
                </a:solidFill>
                <a:latin typeface="Times New Roman"/>
                <a:ea typeface="Times New Roman"/>
                <a:cs typeface="Times New Roman"/>
              </a:rPr>
              <a:t>This project will determine how biodiversity of earthworms around Long Island, based on their location on either the north or south shore.   There are approximately six species of earthworms on Long Island, stemming from the </a:t>
            </a:r>
            <a:r>
              <a:rPr lang="en-US" sz="3400" i="1" err="1">
                <a:solidFill>
                  <a:schemeClr val="dk1"/>
                </a:solidFill>
                <a:latin typeface="Times New Roman"/>
                <a:ea typeface="Times New Roman"/>
                <a:cs typeface="Times New Roman"/>
              </a:rPr>
              <a:t>Lumbricus</a:t>
            </a:r>
            <a:r>
              <a:rPr lang="en-US" sz="3400">
                <a:solidFill>
                  <a:schemeClr val="dk1"/>
                </a:solidFill>
                <a:latin typeface="Times New Roman"/>
                <a:ea typeface="Times New Roman"/>
                <a:cs typeface="Times New Roman"/>
              </a:rPr>
              <a:t> genus, as shown by a study from Stony Brook University.  However, the sites chosen were more scattered, as opposed to our focused areas of the shores, so we may be able to find some additional species in the locations samples are collected from.  By barcoding the samples collected, it can be determined whether there are numerous species of earthworms that are not shared by both shores of Long Island, but instead, species that are very specific to an area with required resources.  </a:t>
            </a:r>
          </a:p>
          <a:p>
            <a:pPr marR="0" lvl="0">
              <a:lnSpc>
                <a:spcPct val="115000"/>
              </a:lnSpc>
              <a:spcBef>
                <a:spcPts val="0"/>
              </a:spcBef>
              <a:buClr>
                <a:schemeClr val="dk1"/>
              </a:buClr>
              <a:buSzPct val="32352"/>
              <a:buFont typeface="Arial"/>
              <a:buNone/>
            </a:pPr>
            <a:endParaRPr lang="en-US" sz="3400">
              <a:solidFill>
                <a:schemeClr val="dk1"/>
              </a:solidFill>
              <a:latin typeface="Times New Roman"/>
              <a:ea typeface="Times New Roman"/>
              <a:cs typeface="Times New Roman"/>
            </a:endParaRPr>
          </a:p>
        </p:txBody>
      </p:sp>
      <p:sp>
        <p:nvSpPr>
          <p:cNvPr id="91" name="Shape 91"/>
          <p:cNvSpPr txBox="1"/>
          <p:nvPr/>
        </p:nvSpPr>
        <p:spPr>
          <a:xfrm>
            <a:off x="29549558" y="3962275"/>
            <a:ext cx="13688342" cy="4806205"/>
          </a:xfrm>
          <a:prstGeom prst="rect">
            <a:avLst/>
          </a:prstGeom>
          <a:noFill/>
          <a:ln>
            <a:noFill/>
          </a:ln>
        </p:spPr>
        <p:txBody>
          <a:bodyPr lIns="91425" tIns="91425" rIns="91425" bIns="91425" anchor="t" anchorCtr="0">
            <a:noAutofit/>
          </a:bodyPr>
          <a:lstStyle/>
          <a:p>
            <a:pPr algn="ctr">
              <a:lnSpc>
                <a:spcPct val="115000"/>
              </a:lnSpc>
            </a:pPr>
            <a:r>
              <a:rPr lang="en-US" sz="3400" b="1">
                <a:solidFill>
                  <a:schemeClr val="dk1"/>
                </a:solidFill>
                <a:latin typeface="Times New Roman"/>
                <a:ea typeface="Times New Roman"/>
                <a:cs typeface="Times New Roman"/>
                <a:sym typeface="Times New Roman"/>
              </a:rPr>
              <a:t>Materials and Method</a:t>
            </a:r>
          </a:p>
          <a:p>
            <a:pPr marL="285750" indent="101600">
              <a:buClr>
                <a:schemeClr val="dk1"/>
              </a:buClr>
              <a:buSzPct val="32352"/>
            </a:pPr>
            <a:r>
              <a:rPr lang="en-US" sz="3400">
                <a:solidFill>
                  <a:schemeClr val="dk1"/>
                </a:solidFill>
                <a:latin typeface="Times New Roman"/>
                <a:ea typeface="Times New Roman"/>
                <a:cs typeface="Times New Roman"/>
                <a:sym typeface="Times New Roman"/>
              </a:rPr>
              <a:t>Ten samples of earth worms were collected from the north and south shoes of Long Island by overturning rocks and making shallow holes in the soil, then kept frozen until ready for processing. The samples’ physical appearances, and locations (latitude/longitude) were recorded. In order to obtain the DNA the worms, we used the Barcode Long Island protocols for extraction and amplification of the CO1 gene. We confirmed sample amplification using gel electrophoresis.  We then analyzed the sequences using DNA Subway and were able to identify our samples.</a:t>
            </a:r>
            <a:endParaRPr lang="en-US" sz="3400">
              <a:solidFill>
                <a:schemeClr val="dk1"/>
              </a:solidFill>
              <a:latin typeface="Times New Roman"/>
              <a:ea typeface="Times New Roman"/>
              <a:cs typeface="Times New Roman"/>
            </a:endParaRPr>
          </a:p>
          <a:p>
            <a:pPr marL="285750" lvl="0" indent="101600" rtl="0">
              <a:spcBef>
                <a:spcPts val="0"/>
              </a:spcBef>
              <a:buClr>
                <a:schemeClr val="dk1"/>
              </a:buClr>
              <a:buFont typeface="Arial"/>
              <a:buNone/>
            </a:pPr>
            <a:endParaRPr sz="3400">
              <a:solidFill>
                <a:schemeClr val="dk1"/>
              </a:solidFill>
              <a:latin typeface="Times New Roman"/>
              <a:ea typeface="Times New Roman"/>
              <a:cs typeface="Times New Roman"/>
              <a:sym typeface="Times New Roman"/>
            </a:endParaRPr>
          </a:p>
        </p:txBody>
      </p:sp>
      <p:sp>
        <p:nvSpPr>
          <p:cNvPr id="92" name="Shape 92"/>
          <p:cNvSpPr txBox="1"/>
          <p:nvPr/>
        </p:nvSpPr>
        <p:spPr>
          <a:xfrm>
            <a:off x="29559421" y="9339570"/>
            <a:ext cx="13331970" cy="5543287"/>
          </a:xfrm>
          <a:prstGeom prst="rect">
            <a:avLst/>
          </a:prstGeom>
          <a:noFill/>
          <a:ln>
            <a:noFill/>
          </a:ln>
        </p:spPr>
        <p:txBody>
          <a:bodyPr lIns="91425" tIns="91425" rIns="91425" bIns="91425" anchor="t" anchorCtr="0">
            <a:noAutofit/>
          </a:bodyPr>
          <a:lstStyle/>
          <a:p>
            <a:pPr marL="0" marR="0" lvl="0" indent="387350" algn="ctr" rtl="0">
              <a:lnSpc>
                <a:spcPct val="115000"/>
              </a:lnSpc>
              <a:spcBef>
                <a:spcPts val="0"/>
              </a:spcBef>
              <a:buClr>
                <a:schemeClr val="dk1"/>
              </a:buClr>
              <a:buSzPct val="32352"/>
              <a:buFont typeface="Arial"/>
              <a:buNone/>
            </a:pPr>
            <a:r>
              <a:rPr lang="en-US" sz="3400" b="1">
                <a:solidFill>
                  <a:schemeClr val="dk1"/>
                </a:solidFill>
                <a:latin typeface="Times New Roman"/>
                <a:ea typeface="Times New Roman"/>
                <a:cs typeface="Times New Roman"/>
                <a:sym typeface="Times New Roman"/>
              </a:rPr>
              <a:t>Discussion</a:t>
            </a:r>
          </a:p>
          <a:p>
            <a:pPr indent="387350">
              <a:buClr>
                <a:schemeClr val="dk1"/>
              </a:buClr>
              <a:buSzPct val="32352"/>
            </a:pPr>
            <a:r>
              <a:rPr lang="en-US" sz="3400">
                <a:solidFill>
                  <a:schemeClr val="dk1"/>
                </a:solidFill>
                <a:latin typeface="Times New Roman"/>
                <a:ea typeface="Times New Roman"/>
                <a:cs typeface="Times New Roman"/>
                <a:sym typeface="Times New Roman"/>
              </a:rPr>
              <a:t>Four of the original ten samples collected were able to be successfully sequenced and identified as different species of worms. Such as</a:t>
            </a:r>
            <a:r>
              <a:rPr lang="en-US" sz="3400">
                <a:solidFill>
                  <a:schemeClr val="dk1"/>
                </a:solidFill>
                <a:latin typeface="Times New Roman"/>
                <a:ea typeface="Times New Roman"/>
                <a:cs typeface="Times New Roman"/>
              </a:rPr>
              <a:t> </a:t>
            </a:r>
            <a:r>
              <a:rPr lang="en-US" sz="3400" i="1" err="1">
                <a:solidFill>
                  <a:schemeClr val="dk1"/>
                </a:solidFill>
                <a:latin typeface="Times New Roman"/>
                <a:ea typeface="Times New Roman"/>
                <a:cs typeface="Times New Roman"/>
              </a:rPr>
              <a:t>Lumbricus</a:t>
            </a:r>
            <a:r>
              <a:rPr lang="en-US" sz="3400" b="1" i="1">
                <a:solidFill>
                  <a:schemeClr val="dk1"/>
                </a:solidFill>
                <a:latin typeface="Times New Roman"/>
                <a:ea typeface="Times New Roman"/>
                <a:cs typeface="Times New Roman"/>
              </a:rPr>
              <a:t> </a:t>
            </a:r>
            <a:r>
              <a:rPr lang="en-US" sz="3400" i="1" err="1">
                <a:solidFill>
                  <a:schemeClr val="dk1"/>
                </a:solidFill>
                <a:latin typeface="Times New Roman"/>
                <a:ea typeface="Times New Roman"/>
                <a:cs typeface="Times New Roman"/>
              </a:rPr>
              <a:t>terrestri</a:t>
            </a:r>
            <a:r>
              <a:rPr lang="en-US" sz="3400" i="1">
                <a:solidFill>
                  <a:schemeClr val="dk1"/>
                </a:solidFill>
                <a:latin typeface="Times New Roman"/>
                <a:ea typeface="Times New Roman"/>
                <a:cs typeface="Times New Roman"/>
              </a:rPr>
              <a:t>, </a:t>
            </a:r>
            <a:r>
              <a:rPr lang="en-US" sz="3400" i="1" err="1">
                <a:solidFill>
                  <a:schemeClr val="dk1"/>
                </a:solidFill>
                <a:latin typeface="Times New Roman"/>
                <a:ea typeface="Times New Roman"/>
                <a:cs typeface="Times New Roman"/>
              </a:rPr>
              <a:t>Lumbricus</a:t>
            </a:r>
            <a:r>
              <a:rPr lang="en-US" sz="3400" i="1">
                <a:solidFill>
                  <a:schemeClr val="dk1"/>
                </a:solidFill>
                <a:latin typeface="Times New Roman"/>
                <a:ea typeface="Times New Roman"/>
                <a:cs typeface="Times New Roman"/>
              </a:rPr>
              <a:t> </a:t>
            </a:r>
            <a:r>
              <a:rPr lang="en-US" sz="3400" i="1" err="1">
                <a:solidFill>
                  <a:schemeClr val="dk1"/>
                </a:solidFill>
                <a:latin typeface="Times New Roman"/>
                <a:ea typeface="Times New Roman"/>
                <a:cs typeface="Times New Roman"/>
              </a:rPr>
              <a:t>rubellus</a:t>
            </a:r>
            <a:r>
              <a:rPr lang="en-US" sz="3400" i="1">
                <a:solidFill>
                  <a:schemeClr val="dk1"/>
                </a:solidFill>
                <a:latin typeface="Times New Roman"/>
                <a:ea typeface="Times New Roman"/>
                <a:cs typeface="Times New Roman"/>
              </a:rPr>
              <a:t> </a:t>
            </a:r>
            <a:r>
              <a:rPr lang="en-US" sz="3400">
                <a:solidFill>
                  <a:schemeClr val="dk1"/>
                </a:solidFill>
                <a:latin typeface="Times New Roman"/>
                <a:ea typeface="Times New Roman"/>
                <a:cs typeface="Times New Roman"/>
              </a:rPr>
              <a:t>and </a:t>
            </a:r>
            <a:r>
              <a:rPr lang="en-US" sz="3400" i="1" err="1">
                <a:solidFill>
                  <a:schemeClr val="dk1"/>
                </a:solidFill>
                <a:latin typeface="Times New Roman"/>
                <a:ea typeface="Times New Roman"/>
                <a:cs typeface="Times New Roman"/>
              </a:rPr>
              <a:t>Lumbricus</a:t>
            </a:r>
            <a:r>
              <a:rPr lang="en-US" sz="3400" i="1">
                <a:solidFill>
                  <a:schemeClr val="dk1"/>
                </a:solidFill>
                <a:latin typeface="Times New Roman"/>
                <a:ea typeface="Times New Roman"/>
                <a:cs typeface="Times New Roman"/>
              </a:rPr>
              <a:t> </a:t>
            </a:r>
            <a:r>
              <a:rPr lang="en-US" sz="3400" i="1" err="1">
                <a:solidFill>
                  <a:schemeClr val="dk1"/>
                </a:solidFill>
                <a:latin typeface="Times New Roman"/>
                <a:ea typeface="Times New Roman"/>
                <a:cs typeface="Times New Roman"/>
              </a:rPr>
              <a:t>castaneus</a:t>
            </a:r>
            <a:r>
              <a:rPr lang="en-US" sz="3400" i="1">
                <a:solidFill>
                  <a:schemeClr val="dk1"/>
                </a:solidFill>
                <a:latin typeface="Times New Roman"/>
                <a:ea typeface="Times New Roman"/>
                <a:cs typeface="Times New Roman"/>
              </a:rPr>
              <a:t>. </a:t>
            </a:r>
            <a:r>
              <a:rPr lang="en-US" sz="3400">
                <a:solidFill>
                  <a:schemeClr val="dk1"/>
                </a:solidFill>
                <a:latin typeface="Times New Roman"/>
                <a:ea typeface="Times New Roman"/>
                <a:cs typeface="Times New Roman"/>
              </a:rPr>
              <a:t>Also, one of our species was discovered to be a possible distinct population of </a:t>
            </a:r>
            <a:r>
              <a:rPr lang="en-US" sz="3400" i="1" err="1">
                <a:solidFill>
                  <a:schemeClr val="dk1"/>
                </a:solidFill>
                <a:latin typeface="Times New Roman"/>
                <a:ea typeface="Times New Roman"/>
                <a:cs typeface="Times New Roman"/>
              </a:rPr>
              <a:t>Lumbricus</a:t>
            </a:r>
            <a:r>
              <a:rPr lang="en-US" sz="3400" i="1">
                <a:solidFill>
                  <a:schemeClr val="dk1"/>
                </a:solidFill>
                <a:latin typeface="Times New Roman"/>
                <a:ea typeface="Times New Roman"/>
                <a:cs typeface="Times New Roman"/>
              </a:rPr>
              <a:t> </a:t>
            </a:r>
            <a:r>
              <a:rPr lang="en-US" sz="3400" i="1" err="1">
                <a:solidFill>
                  <a:schemeClr val="dk1"/>
                </a:solidFill>
                <a:latin typeface="Times New Roman"/>
                <a:ea typeface="Times New Roman"/>
                <a:cs typeface="Times New Roman"/>
              </a:rPr>
              <a:t>castaneus</a:t>
            </a:r>
            <a:r>
              <a:rPr lang="en-US" sz="3400" i="1">
                <a:solidFill>
                  <a:schemeClr val="dk1"/>
                </a:solidFill>
                <a:latin typeface="Times New Roman"/>
                <a:ea typeface="Times New Roman"/>
                <a:cs typeface="Times New Roman"/>
              </a:rPr>
              <a:t>. </a:t>
            </a:r>
            <a:r>
              <a:rPr lang="en-US" sz="3400">
                <a:solidFill>
                  <a:schemeClr val="dk1"/>
                </a:solidFill>
                <a:latin typeface="Times New Roman"/>
                <a:ea typeface="Times New Roman"/>
                <a:cs typeface="Times New Roman"/>
              </a:rPr>
              <a:t>Upon further research, our team would look further in to this possible distinct population by trying to determine just how populous this subspecies is. The sample was collected from Sunken Meadow which is where we'd continue with our sample collection.</a:t>
            </a:r>
            <a:endParaRPr lang="en-US" sz="3400" i="1">
              <a:solidFill>
                <a:schemeClr val="tx1"/>
              </a:solidFill>
              <a:latin typeface="Times New Roman"/>
              <a:cs typeface="Times New Roman"/>
            </a:endParaRPr>
          </a:p>
          <a:p>
            <a:pPr indent="387350">
              <a:lnSpc>
                <a:spcPct val="115000"/>
              </a:lnSpc>
              <a:buClr>
                <a:schemeClr val="dk1"/>
              </a:buClr>
              <a:buSzPct val="32352"/>
            </a:pPr>
            <a:endParaRPr lang="en-US" sz="3400">
              <a:solidFill>
                <a:schemeClr val="dk1"/>
              </a:solidFill>
              <a:latin typeface="Times New Roman"/>
              <a:ea typeface="Times New Roman"/>
              <a:cs typeface="Times New Roman"/>
            </a:endParaRPr>
          </a:p>
          <a:p>
            <a:pPr indent="387350">
              <a:lnSpc>
                <a:spcPct val="115000"/>
              </a:lnSpc>
              <a:buClr>
                <a:schemeClr val="dk1"/>
              </a:buClr>
              <a:buSzPct val="32352"/>
            </a:pPr>
            <a:endParaRPr lang="en-US" sz="3400">
              <a:solidFill>
                <a:schemeClr val="dk1"/>
              </a:solidFill>
              <a:latin typeface="Times New Roman"/>
              <a:ea typeface="Times New Roman"/>
              <a:cs typeface="Times New Roman"/>
            </a:endParaRPr>
          </a:p>
          <a:p>
            <a:pPr indent="387350">
              <a:lnSpc>
                <a:spcPct val="115000"/>
              </a:lnSpc>
              <a:buClr>
                <a:schemeClr val="dk1"/>
              </a:buClr>
              <a:buSzPct val="32352"/>
            </a:pPr>
            <a:endParaRPr lang="en-US" sz="3400" i="1">
              <a:solidFill>
                <a:schemeClr val="dk1"/>
              </a:solidFill>
              <a:latin typeface="Times New Roman"/>
              <a:ea typeface="Times New Roman"/>
              <a:cs typeface="Times New Roman"/>
            </a:endParaRPr>
          </a:p>
        </p:txBody>
      </p:sp>
      <p:sp>
        <p:nvSpPr>
          <p:cNvPr id="93" name="Shape 93"/>
          <p:cNvSpPr txBox="1"/>
          <p:nvPr/>
        </p:nvSpPr>
        <p:spPr>
          <a:xfrm>
            <a:off x="29262781" y="28300735"/>
            <a:ext cx="14266800" cy="4630105"/>
          </a:xfrm>
          <a:prstGeom prst="rect">
            <a:avLst/>
          </a:prstGeom>
          <a:noFill/>
          <a:ln>
            <a:noFill/>
          </a:ln>
        </p:spPr>
        <p:txBody>
          <a:bodyPr lIns="91425" tIns="91425" rIns="91425" bIns="91425" anchor="t" anchorCtr="0">
            <a:noAutofit/>
          </a:bodyPr>
          <a:lstStyle/>
          <a:p>
            <a:pPr marR="0" lvl="0" algn="ctr" rtl="0">
              <a:lnSpc>
                <a:spcPct val="115000"/>
              </a:lnSpc>
              <a:spcBef>
                <a:spcPts val="0"/>
              </a:spcBef>
              <a:buNone/>
            </a:pPr>
            <a:r>
              <a:rPr lang="en-US" sz="2400" b="1">
                <a:solidFill>
                  <a:schemeClr val="dk1"/>
                </a:solidFill>
                <a:latin typeface="Times New Roman"/>
                <a:ea typeface="Times New Roman"/>
                <a:cs typeface="Times New Roman"/>
                <a:sym typeface="Times New Roman"/>
              </a:rPr>
              <a:t>References</a:t>
            </a:r>
            <a:endParaRPr lang="en-US" sz="2400" b="1">
              <a:solidFill>
                <a:schemeClr val="dk1"/>
              </a:solidFill>
              <a:latin typeface="Times New Roman"/>
              <a:ea typeface="Times New Roman"/>
              <a:cs typeface="Times New Roman"/>
            </a:endParaRPr>
          </a:p>
          <a:p>
            <a:pPr marL="342900" indent="-342900">
              <a:buAutoNum type="arabicPeriod"/>
            </a:pPr>
            <a:r>
              <a:rPr lang="en-US" sz="2400" err="1">
                <a:solidFill>
                  <a:schemeClr val="dk1"/>
                </a:solidFill>
                <a:latin typeface="Times New Roman"/>
                <a:ea typeface="Times New Roman"/>
                <a:cs typeface="Times New Roman"/>
              </a:rPr>
              <a:t>Groenigen</a:t>
            </a:r>
            <a:r>
              <a:rPr lang="en-US" sz="2400">
                <a:solidFill>
                  <a:schemeClr val="dk1"/>
                </a:solidFill>
                <a:latin typeface="Times New Roman"/>
                <a:ea typeface="Times New Roman"/>
                <a:cs typeface="Times New Roman"/>
              </a:rPr>
              <a:t>, Jan Willem van, et al. “Earthworms Increase Plant Production: a Meta-Analysis.” </a:t>
            </a:r>
            <a:r>
              <a:rPr lang="en-US" sz="2400" i="1">
                <a:solidFill>
                  <a:schemeClr val="dk1"/>
                </a:solidFill>
                <a:latin typeface="Times New Roman"/>
                <a:ea typeface="Times New Roman"/>
                <a:cs typeface="Times New Roman"/>
              </a:rPr>
              <a:t>Nature News</a:t>
            </a:r>
            <a:r>
              <a:rPr lang="en-US" sz="2400">
                <a:solidFill>
                  <a:schemeClr val="dk1"/>
                </a:solidFill>
                <a:latin typeface="Times New Roman"/>
                <a:ea typeface="Times New Roman"/>
                <a:cs typeface="Times New Roman"/>
              </a:rPr>
              <a:t>, Nature Publishing Group, 15 Sept. 2014, www.nature.com/articles/srep06365.</a:t>
            </a:r>
          </a:p>
          <a:p>
            <a:pPr marL="342900" indent="-342900">
              <a:buAutoNum type="arabicPeriod"/>
            </a:pPr>
            <a:r>
              <a:rPr lang="en-US" sz="2400">
                <a:solidFill>
                  <a:schemeClr val="dk1"/>
                </a:solidFill>
                <a:latin typeface="Times New Roman"/>
                <a:ea typeface="Times New Roman"/>
                <a:cs typeface="Times New Roman"/>
              </a:rPr>
              <a:t>“How Earthworms Can Help Your Soil.” </a:t>
            </a:r>
            <a:r>
              <a:rPr lang="en-US" sz="2400" i="1">
                <a:solidFill>
                  <a:schemeClr val="dk1"/>
                </a:solidFill>
                <a:latin typeface="Times New Roman"/>
                <a:ea typeface="Times New Roman"/>
                <a:cs typeface="Times New Roman"/>
              </a:rPr>
              <a:t>New South Wales Department of Primary Industries</a:t>
            </a:r>
            <a:r>
              <a:rPr lang="en-US" sz="2400">
                <a:solidFill>
                  <a:schemeClr val="dk1"/>
                </a:solidFill>
                <a:latin typeface="Times New Roman"/>
                <a:ea typeface="Times New Roman"/>
                <a:cs typeface="Times New Roman"/>
              </a:rPr>
              <a:t>, 1 Jan. 1970, www.dpi.nsw.gov.au/agriculture/soils/biology/earthworms.</a:t>
            </a:r>
          </a:p>
          <a:p>
            <a:pPr marL="342900" indent="-342900">
              <a:buAutoNum type="arabicPeriod"/>
            </a:pPr>
            <a:r>
              <a:rPr lang="en-US" sz="2400">
                <a:solidFill>
                  <a:schemeClr val="dk1"/>
                </a:solidFill>
                <a:latin typeface="Times New Roman"/>
                <a:ea typeface="Times New Roman"/>
                <a:cs typeface="Times New Roman"/>
              </a:rPr>
              <a:t>“Resources for Educators ».” </a:t>
            </a:r>
            <a:r>
              <a:rPr lang="en-US" sz="2400" i="1">
                <a:solidFill>
                  <a:schemeClr val="dk1"/>
                </a:solidFill>
                <a:latin typeface="Times New Roman"/>
                <a:ea typeface="Times New Roman"/>
                <a:cs typeface="Times New Roman"/>
              </a:rPr>
              <a:t>Moose in Minnesota</a:t>
            </a:r>
            <a:r>
              <a:rPr lang="en-US" sz="2400">
                <a:solidFill>
                  <a:schemeClr val="dk1"/>
                </a:solidFill>
                <a:latin typeface="Times New Roman"/>
                <a:ea typeface="Times New Roman"/>
                <a:cs typeface="Times New Roman"/>
              </a:rPr>
              <a:t>, nrri.d.umn.edu/worms/educator/activities_observatory.html.</a:t>
            </a:r>
          </a:p>
          <a:p>
            <a:pPr marL="342900" indent="-342900">
              <a:buAutoNum type="arabicPeriod"/>
            </a:pPr>
            <a:r>
              <a:rPr lang="en-US" sz="2400" err="1">
                <a:solidFill>
                  <a:schemeClr val="dk1"/>
                </a:solidFill>
                <a:latin typeface="Times New Roman"/>
                <a:ea typeface="Times New Roman"/>
                <a:cs typeface="Times New Roman"/>
              </a:rPr>
              <a:t>Pomi</a:t>
            </a:r>
            <a:r>
              <a:rPr lang="en-US" sz="2400">
                <a:solidFill>
                  <a:schemeClr val="dk1"/>
                </a:solidFill>
                <a:latin typeface="Times New Roman"/>
                <a:ea typeface="Times New Roman"/>
                <a:cs typeface="Times New Roman"/>
              </a:rPr>
              <a:t>, Lara. "Earthworms on Long Island." Stony Brook University, February 2005, http://greatlakeswormwatch.org/downloads/publications/Pomi_Report%20Earthworms%20Feb.2005.pdf</a:t>
            </a:r>
          </a:p>
          <a:p>
            <a:pPr marR="0" lvl="0" algn="ctr">
              <a:lnSpc>
                <a:spcPct val="115000"/>
              </a:lnSpc>
              <a:spcBef>
                <a:spcPts val="0"/>
              </a:spcBef>
              <a:buNone/>
            </a:pPr>
            <a:endParaRPr lang="en-US" sz="1800">
              <a:solidFill>
                <a:schemeClr val="dk1"/>
              </a:solidFill>
              <a:latin typeface="Times New Roman"/>
              <a:ea typeface="Times New Roman"/>
              <a:cs typeface="Times New Roman"/>
            </a:endParaRPr>
          </a:p>
        </p:txBody>
      </p:sp>
      <p:sp>
        <p:nvSpPr>
          <p:cNvPr id="94" name="Shape 94"/>
          <p:cNvSpPr txBox="1"/>
          <p:nvPr/>
        </p:nvSpPr>
        <p:spPr>
          <a:xfrm>
            <a:off x="1033270" y="3283327"/>
            <a:ext cx="12610417" cy="6274559"/>
          </a:xfrm>
          <a:prstGeom prst="rect">
            <a:avLst/>
          </a:prstGeom>
          <a:noFill/>
          <a:ln>
            <a:noFill/>
          </a:ln>
        </p:spPr>
        <p:txBody>
          <a:bodyPr lIns="91425" tIns="91425" rIns="91425" bIns="91425" anchor="t" anchorCtr="0">
            <a:noAutofit/>
          </a:bodyPr>
          <a:lstStyle/>
          <a:p>
            <a:pPr marL="0" marR="0" lvl="0" algn="ctr" rtl="0">
              <a:lnSpc>
                <a:spcPct val="115000"/>
              </a:lnSpc>
              <a:spcBef>
                <a:spcPts val="0"/>
              </a:spcBef>
              <a:buClr>
                <a:schemeClr val="dk1"/>
              </a:buClr>
              <a:buSzPct val="32352"/>
              <a:buFont typeface="Arial"/>
              <a:buNone/>
            </a:pPr>
            <a:r>
              <a:rPr lang="en-US" sz="3400" b="1">
                <a:solidFill>
                  <a:schemeClr val="dk1"/>
                </a:solidFill>
                <a:latin typeface="Times New Roman"/>
                <a:ea typeface="Times New Roman"/>
                <a:cs typeface="Times New Roman"/>
                <a:sym typeface="Times New Roman"/>
              </a:rPr>
              <a:t>Abstract</a:t>
            </a:r>
          </a:p>
          <a:p>
            <a:pPr>
              <a:buClr>
                <a:schemeClr val="dk1"/>
              </a:buClr>
              <a:buSzPct val="32352"/>
            </a:pPr>
            <a:r>
              <a:rPr lang="en-US" sz="3400">
                <a:solidFill>
                  <a:schemeClr val="dk1"/>
                </a:solidFill>
                <a:latin typeface="Times New Roman"/>
                <a:ea typeface="Times New Roman"/>
                <a:cs typeface="Times New Roman"/>
                <a:sym typeface="Times New Roman"/>
              </a:rPr>
              <a:t>	</a:t>
            </a:r>
            <a:r>
              <a:rPr lang="en-US" sz="3400">
                <a:solidFill>
                  <a:schemeClr val="dk1"/>
                </a:solidFill>
                <a:latin typeface="Times New Roman"/>
                <a:ea typeface="Times New Roman"/>
                <a:cs typeface="Times New Roman"/>
              </a:rPr>
              <a:t>One of the most important factors in soil quality is the presence of terrestrial worms. Considering the differences in the geographical features of the north and south shores of Long Island, it can be inferred that there are many species impacted by various ecosystems on the island. The point of this experiment was to discover how many species of worms are consistent on both shores, determine the impact diversity of worms has on agriculture, and identify a cause for biodiversity of worms in their habitat. Our team took numerous trips to locations on both shores and recorded the location of the sample and description of the surrounding area. To process the DNA of the worms, standard DNA extraction techniques will be used with the equipment and procedure supplied by Cold Spring Harbor Laboratory. Once the DNA was sequenced, we found the differences between species on the north and south shore. </a:t>
            </a:r>
          </a:p>
          <a:p>
            <a:pPr>
              <a:buClr>
                <a:schemeClr val="dk1"/>
              </a:buClr>
              <a:buSzPct val="32352"/>
            </a:pPr>
            <a:endParaRPr lang="en-US" sz="3400">
              <a:solidFill>
                <a:schemeClr val="dk1"/>
              </a:solidFill>
              <a:latin typeface="Times New Roman"/>
              <a:ea typeface="Times New Roman"/>
              <a:cs typeface="Times New Roman"/>
            </a:endParaRPr>
          </a:p>
        </p:txBody>
      </p:sp>
      <p:sp>
        <p:nvSpPr>
          <p:cNvPr id="103" name="Shape 103"/>
          <p:cNvSpPr txBox="1"/>
          <p:nvPr/>
        </p:nvSpPr>
        <p:spPr>
          <a:xfrm>
            <a:off x="14131626" y="21762240"/>
            <a:ext cx="14984793" cy="2980800"/>
          </a:xfrm>
          <a:prstGeom prst="rect">
            <a:avLst/>
          </a:prstGeom>
          <a:noFill/>
          <a:ln>
            <a:noFill/>
          </a:ln>
        </p:spPr>
        <p:txBody>
          <a:bodyPr lIns="91425" tIns="91425" rIns="91425" bIns="91425" anchor="ctr" anchorCtr="0">
            <a:noAutofit/>
          </a:bodyPr>
          <a:lstStyle/>
          <a:p>
            <a:pPr>
              <a:lnSpc>
                <a:spcPct val="115000"/>
              </a:lnSpc>
            </a:pPr>
            <a:r>
              <a:rPr lang="en-US" sz="3000" b="1">
                <a:solidFill>
                  <a:schemeClr val="dk1"/>
                </a:solidFill>
                <a:latin typeface="Times New Roman"/>
                <a:ea typeface="Times New Roman"/>
                <a:cs typeface="Times New Roman"/>
                <a:sym typeface="Times New Roman"/>
              </a:rPr>
              <a:t>Figure 3:  </a:t>
            </a:r>
            <a:r>
              <a:rPr lang="en-US" sz="3000">
                <a:solidFill>
                  <a:schemeClr val="dk1"/>
                </a:solidFill>
                <a:latin typeface="Times New Roman"/>
                <a:ea typeface="Times New Roman"/>
                <a:cs typeface="Times New Roman"/>
                <a:sym typeface="Times New Roman"/>
              </a:rPr>
              <a:t>The phylogenetic tree groups the worm reference data on the left side of the tree, showing that these species are less evolved and older.  As the tree moves to the right, the worm samples branch off and become more evolved, more recently. The worms samples’ BLAST matches are indicated on the same branches as our samples.  </a:t>
            </a:r>
          </a:p>
        </p:txBody>
      </p:sp>
      <p:sp>
        <p:nvSpPr>
          <p:cNvPr id="8" name="TextBox 7">
            <a:extLst>
              <a:ext uri="{FF2B5EF4-FFF2-40B4-BE49-F238E27FC236}">
                <a16:creationId xmlns:a16="http://schemas.microsoft.com/office/drawing/2014/main" id="{F6C4C4A1-A160-44DA-B48A-732BC49228B1}"/>
              </a:ext>
            </a:extLst>
          </p:cNvPr>
          <p:cNvSpPr txBox="1"/>
          <p:nvPr/>
        </p:nvSpPr>
        <p:spPr>
          <a:xfrm>
            <a:off x="8659557" y="28381683"/>
            <a:ext cx="5070879" cy="147732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b="1">
                <a:latin typeface="Times New Roman"/>
                <a:cs typeface="Times New Roman"/>
              </a:rPr>
              <a:t>Figure 1: </a:t>
            </a:r>
            <a:r>
              <a:rPr lang="en-US" sz="3000">
                <a:latin typeface="Times New Roman"/>
                <a:cs typeface="Times New Roman"/>
              </a:rPr>
              <a:t>Displays the locations in which the samples were collected</a:t>
            </a:r>
            <a:endParaRPr lang="en-US" sz="3000"/>
          </a:p>
        </p:txBody>
      </p:sp>
      <p:pic>
        <p:nvPicPr>
          <p:cNvPr id="9" name="Picture 9" descr="A picture containing text, map&#10;&#10;Description generated with very high confidence">
            <a:extLst>
              <a:ext uri="{FF2B5EF4-FFF2-40B4-BE49-F238E27FC236}">
                <a16:creationId xmlns:a16="http://schemas.microsoft.com/office/drawing/2014/main" id="{0B1933D5-F4E4-45F6-AE58-71D0CE345764}"/>
              </a:ext>
            </a:extLst>
          </p:cNvPr>
          <p:cNvPicPr>
            <a:picLocks noChangeAspect="1"/>
          </p:cNvPicPr>
          <p:nvPr/>
        </p:nvPicPr>
        <p:blipFill>
          <a:blip r:embed="rId7"/>
          <a:stretch>
            <a:fillRect/>
          </a:stretch>
        </p:blipFill>
        <p:spPr>
          <a:xfrm>
            <a:off x="1266141" y="27249365"/>
            <a:ext cx="7334450" cy="4908806"/>
          </a:xfrm>
          <a:prstGeom prst="rect">
            <a:avLst/>
          </a:prstGeom>
        </p:spPr>
      </p:pic>
      <p:sp>
        <p:nvSpPr>
          <p:cNvPr id="11" name="TextBox 10">
            <a:extLst>
              <a:ext uri="{FF2B5EF4-FFF2-40B4-BE49-F238E27FC236}">
                <a16:creationId xmlns:a16="http://schemas.microsoft.com/office/drawing/2014/main" id="{EA374679-2CA7-4BA2-83A7-FFE756C1CA21}"/>
              </a:ext>
            </a:extLst>
          </p:cNvPr>
          <p:cNvSpPr txBox="1"/>
          <p:nvPr/>
        </p:nvSpPr>
        <p:spPr>
          <a:xfrm>
            <a:off x="25713895" y="5286675"/>
            <a:ext cx="2982923" cy="332398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b="1">
                <a:latin typeface="Times New Roman"/>
                <a:cs typeface="Times New Roman"/>
              </a:rPr>
              <a:t>Figure 2:</a:t>
            </a:r>
            <a:r>
              <a:rPr lang="en-US" sz="3000">
                <a:latin typeface="Times New Roman"/>
                <a:cs typeface="Times New Roman"/>
              </a:rPr>
              <a:t> Displays the results of the Gel Electrophoresis as well as which samples were able to be sequenced.</a:t>
            </a:r>
            <a:endParaRPr lang="en-US" sz="3000"/>
          </a:p>
        </p:txBody>
      </p:sp>
      <p:pic>
        <p:nvPicPr>
          <p:cNvPr id="17" name="Picture 17" descr="A screenshot of a computer&#10;&#10;Description generated with high confidence">
            <a:extLst>
              <a:ext uri="{FF2B5EF4-FFF2-40B4-BE49-F238E27FC236}">
                <a16:creationId xmlns:a16="http://schemas.microsoft.com/office/drawing/2014/main" id="{8B135ECD-D4E6-4FBE-B9B0-4864828E67D2}"/>
              </a:ext>
            </a:extLst>
          </p:cNvPr>
          <p:cNvPicPr>
            <a:picLocks noChangeAspect="1"/>
          </p:cNvPicPr>
          <p:nvPr/>
        </p:nvPicPr>
        <p:blipFill>
          <a:blip r:embed="rId8"/>
          <a:stretch>
            <a:fillRect/>
          </a:stretch>
        </p:blipFill>
        <p:spPr>
          <a:xfrm>
            <a:off x="15231973" y="5290970"/>
            <a:ext cx="9962146" cy="5559626"/>
          </a:xfrm>
          <a:prstGeom prst="rect">
            <a:avLst/>
          </a:prstGeom>
        </p:spPr>
      </p:pic>
      <p:pic>
        <p:nvPicPr>
          <p:cNvPr id="10" name="Picture 11" descr="A screenshot of a cell phone&#10;&#10;Description generated with high confidence">
            <a:extLst>
              <a:ext uri="{FF2B5EF4-FFF2-40B4-BE49-F238E27FC236}">
                <a16:creationId xmlns:a16="http://schemas.microsoft.com/office/drawing/2014/main" id="{50317840-B633-498B-98D0-DF19A567624B}"/>
              </a:ext>
            </a:extLst>
          </p:cNvPr>
          <p:cNvPicPr>
            <a:picLocks noChangeAspect="1"/>
          </p:cNvPicPr>
          <p:nvPr/>
        </p:nvPicPr>
        <p:blipFill rotWithShape="1">
          <a:blip r:embed="rId9"/>
          <a:srcRect t="12132" r="227" b="735"/>
          <a:stretch/>
        </p:blipFill>
        <p:spPr>
          <a:xfrm>
            <a:off x="30282339" y="15357379"/>
            <a:ext cx="12673386" cy="6833659"/>
          </a:xfrm>
          <a:prstGeom prst="rect">
            <a:avLst/>
          </a:prstGeom>
        </p:spPr>
      </p:pic>
      <p:pic>
        <p:nvPicPr>
          <p:cNvPr id="13" name="Picture 13" descr="A picture containing screenshot&#10;&#10;Description generated with high confidence">
            <a:extLst>
              <a:ext uri="{FF2B5EF4-FFF2-40B4-BE49-F238E27FC236}">
                <a16:creationId xmlns:a16="http://schemas.microsoft.com/office/drawing/2014/main" id="{BCE6A085-D35B-4869-BADB-15F5B06939DC}"/>
              </a:ext>
            </a:extLst>
          </p:cNvPr>
          <p:cNvPicPr>
            <a:picLocks noChangeAspect="1"/>
          </p:cNvPicPr>
          <p:nvPr/>
        </p:nvPicPr>
        <p:blipFill>
          <a:blip r:embed="rId10"/>
          <a:stretch>
            <a:fillRect/>
          </a:stretch>
        </p:blipFill>
        <p:spPr>
          <a:xfrm>
            <a:off x="14155950" y="10865195"/>
            <a:ext cx="14130067" cy="11113729"/>
          </a:xfrm>
          <a:prstGeom prst="rect">
            <a:avLst/>
          </a:prstGeom>
        </p:spPr>
      </p:pic>
      <p:pic>
        <p:nvPicPr>
          <p:cNvPr id="2" name="Picture 2" descr="A close up of a sign&#10;&#10;Description generated with very high confidence">
            <a:extLst>
              <a:ext uri="{FF2B5EF4-FFF2-40B4-BE49-F238E27FC236}">
                <a16:creationId xmlns:a16="http://schemas.microsoft.com/office/drawing/2014/main" id="{E6AF0E1C-2869-4739-9841-EC8BC817CC22}"/>
              </a:ext>
            </a:extLst>
          </p:cNvPr>
          <p:cNvPicPr>
            <a:picLocks noChangeAspect="1"/>
          </p:cNvPicPr>
          <p:nvPr/>
        </p:nvPicPr>
        <p:blipFill>
          <a:blip r:embed="rId11"/>
          <a:stretch>
            <a:fillRect/>
          </a:stretch>
        </p:blipFill>
        <p:spPr>
          <a:xfrm rot="16200000">
            <a:off x="31440830" y="23056767"/>
            <a:ext cx="3121129" cy="5423564"/>
          </a:xfrm>
          <a:prstGeom prst="rect">
            <a:avLst/>
          </a:prstGeom>
        </p:spPr>
      </p:pic>
      <p:sp>
        <p:nvSpPr>
          <p:cNvPr id="3" name="TextBox 2">
            <a:extLst>
              <a:ext uri="{FF2B5EF4-FFF2-40B4-BE49-F238E27FC236}">
                <a16:creationId xmlns:a16="http://schemas.microsoft.com/office/drawing/2014/main" id="{CE295209-622D-4860-AADB-296BD3B507DC}"/>
              </a:ext>
            </a:extLst>
          </p:cNvPr>
          <p:cNvSpPr txBox="1"/>
          <p:nvPr/>
        </p:nvSpPr>
        <p:spPr>
          <a:xfrm>
            <a:off x="30391766" y="22294517"/>
            <a:ext cx="11550316" cy="107721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b="1">
                <a:latin typeface="Times New Roman"/>
                <a:cs typeface="Times New Roman"/>
              </a:rPr>
              <a:t>Figure 4: </a:t>
            </a:r>
            <a:r>
              <a:rPr lang="en-US" sz="3000">
                <a:latin typeface="Times New Roman"/>
                <a:cs typeface="Times New Roman"/>
              </a:rPr>
              <a:t>Shows the sequencing and links the sample localities with their placement in the phylogenic tre</a:t>
            </a:r>
            <a:r>
              <a:rPr lang="en-US" sz="3400">
                <a:latin typeface="Times New Roman"/>
                <a:cs typeface="Times New Roman"/>
              </a:rPr>
              <a:t>e </a:t>
            </a:r>
          </a:p>
        </p:txBody>
      </p:sp>
      <p:sp>
        <p:nvSpPr>
          <p:cNvPr id="4" name="TextBox 3">
            <a:extLst>
              <a:ext uri="{FF2B5EF4-FFF2-40B4-BE49-F238E27FC236}">
                <a16:creationId xmlns:a16="http://schemas.microsoft.com/office/drawing/2014/main" id="{4F76D50E-5129-4159-AD09-407B2F5F38C6}"/>
              </a:ext>
            </a:extLst>
          </p:cNvPr>
          <p:cNvSpPr txBox="1"/>
          <p:nvPr/>
        </p:nvSpPr>
        <p:spPr>
          <a:xfrm>
            <a:off x="35704916" y="24084818"/>
            <a:ext cx="6959064" cy="147732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b="1">
                <a:latin typeface="Times New Roman"/>
                <a:cs typeface="Times New Roman"/>
              </a:rPr>
              <a:t>Figure 5: </a:t>
            </a:r>
            <a:r>
              <a:rPr lang="en-US" sz="3000">
                <a:latin typeface="Times New Roman"/>
                <a:cs typeface="Times New Roman"/>
              </a:rPr>
              <a:t>This shows PEY-008 collected from Sunken Meadow  identified as a subspecies of </a:t>
            </a:r>
            <a:r>
              <a:rPr lang="en-US" sz="3000" i="1" err="1">
                <a:latin typeface="Times New Roman"/>
                <a:cs typeface="Times New Roman"/>
              </a:rPr>
              <a:t>Lumbricus</a:t>
            </a:r>
            <a:r>
              <a:rPr lang="en-US" sz="3000" i="1">
                <a:latin typeface="Times New Roman"/>
                <a:cs typeface="Times New Roman"/>
              </a:rPr>
              <a:t> </a:t>
            </a:r>
            <a:r>
              <a:rPr lang="en-US" sz="3000" i="1" err="1">
                <a:latin typeface="Times New Roman"/>
                <a:cs typeface="Times New Roman"/>
              </a:rPr>
              <a:t>Castaneus</a:t>
            </a:r>
            <a:r>
              <a:rPr lang="en-US" sz="3000" i="1">
                <a:latin typeface="Times New Roman"/>
                <a:cs typeface="Times New Roman"/>
              </a:rPr>
              <a:t> </a:t>
            </a:r>
            <a:endParaRPr lang="en-US" sz="3000" err="1">
              <a:latin typeface="Times New Roman"/>
              <a:cs typeface="Times New Roman"/>
            </a:endParaRPr>
          </a:p>
        </p:txBody>
      </p:sp>
      <p:sp>
        <p:nvSpPr>
          <p:cNvPr id="5" name="TextBox 4">
            <a:extLst>
              <a:ext uri="{FF2B5EF4-FFF2-40B4-BE49-F238E27FC236}">
                <a16:creationId xmlns:a16="http://schemas.microsoft.com/office/drawing/2014/main" id="{78037D48-688F-45B8-82CD-C706899D3708}"/>
              </a:ext>
            </a:extLst>
          </p:cNvPr>
          <p:cNvSpPr txBox="1"/>
          <p:nvPr/>
        </p:nvSpPr>
        <p:spPr>
          <a:xfrm>
            <a:off x="14163574" y="24517952"/>
            <a:ext cx="15044287" cy="32316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400" b="1">
                <a:latin typeface="Times New Roman"/>
                <a:cs typeface="Times New Roman"/>
              </a:rPr>
              <a:t>Results</a:t>
            </a:r>
            <a:endParaRPr lang="en-US" sz="3400">
              <a:latin typeface="Times New Roman"/>
              <a:cs typeface="Times New Roman"/>
            </a:endParaRPr>
          </a:p>
          <a:p>
            <a:r>
              <a:rPr lang="en-US" sz="3400">
                <a:latin typeface="Times New Roman"/>
                <a:cs typeface="Times New Roman"/>
              </a:rPr>
              <a:t>Out of the 10 samples collected we were able to accurately identify...</a:t>
            </a:r>
            <a:endParaRPr lang="en-US">
              <a:solidFill>
                <a:schemeClr val="tx1"/>
              </a:solidFill>
            </a:endParaRPr>
          </a:p>
          <a:p>
            <a:r>
              <a:rPr lang="en-US" sz="3400" b="1">
                <a:latin typeface="Times New Roman"/>
                <a:cs typeface="Times New Roman"/>
              </a:rPr>
              <a:t>PAQ-003: </a:t>
            </a:r>
            <a:r>
              <a:rPr lang="en-US" sz="3400" i="1" err="1">
                <a:latin typeface="Times New Roman"/>
                <a:cs typeface="Times New Roman"/>
              </a:rPr>
              <a:t>Lumbricus</a:t>
            </a:r>
            <a:r>
              <a:rPr lang="en-US" sz="3400" b="1" i="1">
                <a:latin typeface="Times New Roman"/>
                <a:cs typeface="Times New Roman"/>
              </a:rPr>
              <a:t> </a:t>
            </a:r>
            <a:r>
              <a:rPr lang="en-US" sz="3400" i="1" err="1">
                <a:latin typeface="Times New Roman"/>
                <a:cs typeface="Times New Roman"/>
              </a:rPr>
              <a:t>terrestri</a:t>
            </a:r>
          </a:p>
          <a:p>
            <a:r>
              <a:rPr lang="en-US" sz="3400" b="1">
                <a:latin typeface="Times New Roman"/>
                <a:cs typeface="Times New Roman"/>
              </a:rPr>
              <a:t>PAQ-006:</a:t>
            </a:r>
            <a:r>
              <a:rPr lang="en-US" sz="3400" b="1" i="1">
                <a:latin typeface="Times New Roman"/>
                <a:cs typeface="Times New Roman"/>
              </a:rPr>
              <a:t> </a:t>
            </a:r>
            <a:r>
              <a:rPr lang="en-US" sz="3400" i="1" err="1">
                <a:latin typeface="Times New Roman"/>
                <a:cs typeface="Times New Roman"/>
              </a:rPr>
              <a:t>Lumbricus</a:t>
            </a:r>
            <a:r>
              <a:rPr lang="en-US" sz="3400" i="1">
                <a:latin typeface="Times New Roman"/>
                <a:cs typeface="Times New Roman"/>
              </a:rPr>
              <a:t> </a:t>
            </a:r>
            <a:r>
              <a:rPr lang="en-US" sz="3400" i="1" err="1">
                <a:latin typeface="Times New Roman"/>
                <a:cs typeface="Times New Roman"/>
              </a:rPr>
              <a:t>rubellus</a:t>
            </a:r>
          </a:p>
          <a:p>
            <a:r>
              <a:rPr lang="en-US" sz="3400" b="1">
                <a:latin typeface="Times New Roman"/>
                <a:cs typeface="Times New Roman"/>
              </a:rPr>
              <a:t>PAQ-008: </a:t>
            </a:r>
            <a:r>
              <a:rPr lang="en-US" sz="3400">
                <a:latin typeface="Times New Roman"/>
                <a:cs typeface="Times New Roman"/>
              </a:rPr>
              <a:t>Subspecies of </a:t>
            </a:r>
            <a:r>
              <a:rPr lang="en-US" sz="3400" i="1" err="1">
                <a:latin typeface="Times New Roman"/>
                <a:cs typeface="Times New Roman"/>
              </a:rPr>
              <a:t>Lumbricus</a:t>
            </a:r>
            <a:r>
              <a:rPr lang="en-US" sz="3400" i="1">
                <a:latin typeface="Times New Roman"/>
                <a:cs typeface="Times New Roman"/>
              </a:rPr>
              <a:t> </a:t>
            </a:r>
            <a:r>
              <a:rPr lang="en-US" sz="3400" i="1" err="1">
                <a:latin typeface="Times New Roman"/>
                <a:cs typeface="Times New Roman"/>
              </a:rPr>
              <a:t>castaneus</a:t>
            </a:r>
          </a:p>
          <a:p>
            <a:r>
              <a:rPr lang="en-US" sz="3400" b="1">
                <a:latin typeface="Times New Roman"/>
                <a:cs typeface="Times New Roman"/>
              </a:rPr>
              <a:t>PAQ-010: </a:t>
            </a:r>
            <a:r>
              <a:rPr lang="en-US" sz="3400" i="1" err="1">
                <a:latin typeface="Times New Roman"/>
                <a:cs typeface="Times New Roman"/>
              </a:rPr>
              <a:t>Lumbricus</a:t>
            </a:r>
            <a:r>
              <a:rPr lang="en-US" sz="3400" i="1">
                <a:latin typeface="Times New Roman"/>
                <a:cs typeface="Times New Roman"/>
              </a:rPr>
              <a:t> </a:t>
            </a:r>
            <a:r>
              <a:rPr lang="en-US" sz="3400" i="1" err="1">
                <a:latin typeface="Times New Roman"/>
                <a:cs typeface="Times New Roman"/>
              </a:rPr>
              <a:t>castaneus</a:t>
            </a:r>
          </a:p>
        </p:txBody>
      </p:sp>
      <p:sp>
        <p:nvSpPr>
          <p:cNvPr id="6" name="TextBox 5">
            <a:extLst>
              <a:ext uri="{FF2B5EF4-FFF2-40B4-BE49-F238E27FC236}">
                <a16:creationId xmlns:a16="http://schemas.microsoft.com/office/drawing/2014/main" id="{F2DDE8EF-5A25-44BA-99BC-80F505DEFBAD}"/>
              </a:ext>
            </a:extLst>
          </p:cNvPr>
          <p:cNvSpPr txBox="1"/>
          <p:nvPr/>
        </p:nvSpPr>
        <p:spPr>
          <a:xfrm>
            <a:off x="14250202" y="28098549"/>
            <a:ext cx="14957658" cy="32316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400" b="1">
                <a:latin typeface="Times New Roman"/>
                <a:cs typeface="Times New Roman"/>
              </a:rPr>
              <a:t>Acknowledgments</a:t>
            </a:r>
          </a:p>
          <a:p>
            <a:r>
              <a:rPr lang="en-US" sz="3400">
                <a:latin typeface="Times New Roman"/>
                <a:cs typeface="Times New Roman"/>
              </a:rPr>
              <a:t>We'd like to thank the professionals from CSHL Learning Center, Stony Brook University, Brookhaven National Laboratory, the American Museum of Natural History, the National Institutes of Health SEPA program, Babylon Jr./Sr. High School and of course our advisors Ms. Claire </a:t>
            </a:r>
            <a:r>
              <a:rPr lang="en-US" sz="3400" err="1">
                <a:latin typeface="Times New Roman"/>
                <a:cs typeface="Times New Roman"/>
              </a:rPr>
              <a:t>Birone</a:t>
            </a:r>
            <a:r>
              <a:rPr lang="en-US" sz="3400">
                <a:latin typeface="Times New Roman"/>
                <a:cs typeface="Times New Roman"/>
              </a:rPr>
              <a:t> and Mr. Andrew </a:t>
            </a:r>
            <a:r>
              <a:rPr lang="en-US" sz="3400" err="1">
                <a:latin typeface="Times New Roman"/>
                <a:cs typeface="Times New Roman"/>
              </a:rPr>
              <a:t>Sheltz</a:t>
            </a:r>
            <a:r>
              <a:rPr lang="en-US" sz="3400">
                <a:latin typeface="Times New Roman"/>
                <a:cs typeface="Times New Roman"/>
              </a:rPr>
              <a:t> for making this project possible. </a:t>
            </a:r>
            <a:endParaRPr lang="en-US" sz="3400" b="1">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302</Words>
  <Application>Microsoft Office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Madeline Carbone</dc:creator>
  <cp:lastModifiedBy>Andrew Sheltz</cp:lastModifiedBy>
  <cp:revision>2</cp:revision>
  <dcterms:modified xsi:type="dcterms:W3CDTF">2018-05-22T12:29:20Z</dcterms:modified>
</cp:coreProperties>
</file>