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65" r:id="rId2"/>
  </p:sldIdLst>
  <p:sldSz cx="32918400" cy="21945600"/>
  <p:notesSz cx="9144000" cy="6980238"/>
  <p:defaultTextStyle>
    <a:defPPr>
      <a:defRPr lang="en-US"/>
    </a:defPPr>
    <a:lvl1pPr marL="0" algn="l" defTabSz="1567245" rtl="0" eaLnBrk="1" latinLnBrk="0" hangingPunct="1">
      <a:defRPr sz="6100" kern="1200">
        <a:solidFill>
          <a:schemeClr val="tx1"/>
        </a:solidFill>
        <a:latin typeface="+mn-lt"/>
        <a:ea typeface="+mn-ea"/>
        <a:cs typeface="+mn-cs"/>
      </a:defRPr>
    </a:lvl1pPr>
    <a:lvl2pPr marL="1567245" algn="l" defTabSz="1567245" rtl="0" eaLnBrk="1" latinLnBrk="0" hangingPunct="1">
      <a:defRPr sz="6100" kern="1200">
        <a:solidFill>
          <a:schemeClr val="tx1"/>
        </a:solidFill>
        <a:latin typeface="+mn-lt"/>
        <a:ea typeface="+mn-ea"/>
        <a:cs typeface="+mn-cs"/>
      </a:defRPr>
    </a:lvl2pPr>
    <a:lvl3pPr marL="3134489" algn="l" defTabSz="1567245" rtl="0" eaLnBrk="1" latinLnBrk="0" hangingPunct="1">
      <a:defRPr sz="6100" kern="1200">
        <a:solidFill>
          <a:schemeClr val="tx1"/>
        </a:solidFill>
        <a:latin typeface="+mn-lt"/>
        <a:ea typeface="+mn-ea"/>
        <a:cs typeface="+mn-cs"/>
      </a:defRPr>
    </a:lvl3pPr>
    <a:lvl4pPr marL="4701734" algn="l" defTabSz="1567245" rtl="0" eaLnBrk="1" latinLnBrk="0" hangingPunct="1">
      <a:defRPr sz="6100" kern="1200">
        <a:solidFill>
          <a:schemeClr val="tx1"/>
        </a:solidFill>
        <a:latin typeface="+mn-lt"/>
        <a:ea typeface="+mn-ea"/>
        <a:cs typeface="+mn-cs"/>
      </a:defRPr>
    </a:lvl4pPr>
    <a:lvl5pPr marL="6268978" algn="l" defTabSz="1567245" rtl="0" eaLnBrk="1" latinLnBrk="0" hangingPunct="1">
      <a:defRPr sz="6100" kern="1200">
        <a:solidFill>
          <a:schemeClr val="tx1"/>
        </a:solidFill>
        <a:latin typeface="+mn-lt"/>
        <a:ea typeface="+mn-ea"/>
        <a:cs typeface="+mn-cs"/>
      </a:defRPr>
    </a:lvl5pPr>
    <a:lvl6pPr marL="7836223" algn="l" defTabSz="1567245" rtl="0" eaLnBrk="1" latinLnBrk="0" hangingPunct="1">
      <a:defRPr sz="6100" kern="1200">
        <a:solidFill>
          <a:schemeClr val="tx1"/>
        </a:solidFill>
        <a:latin typeface="+mn-lt"/>
        <a:ea typeface="+mn-ea"/>
        <a:cs typeface="+mn-cs"/>
      </a:defRPr>
    </a:lvl6pPr>
    <a:lvl7pPr marL="9403467" algn="l" defTabSz="1567245" rtl="0" eaLnBrk="1" latinLnBrk="0" hangingPunct="1">
      <a:defRPr sz="6100" kern="1200">
        <a:solidFill>
          <a:schemeClr val="tx1"/>
        </a:solidFill>
        <a:latin typeface="+mn-lt"/>
        <a:ea typeface="+mn-ea"/>
        <a:cs typeface="+mn-cs"/>
      </a:defRPr>
    </a:lvl7pPr>
    <a:lvl8pPr marL="10970712" algn="l" defTabSz="1567245" rtl="0" eaLnBrk="1" latinLnBrk="0" hangingPunct="1">
      <a:defRPr sz="6100" kern="1200">
        <a:solidFill>
          <a:schemeClr val="tx1"/>
        </a:solidFill>
        <a:latin typeface="+mn-lt"/>
        <a:ea typeface="+mn-ea"/>
        <a:cs typeface="+mn-cs"/>
      </a:defRPr>
    </a:lvl8pPr>
    <a:lvl9pPr marL="12537956" algn="l" defTabSz="1567245" rtl="0" eaLnBrk="1" latinLnBrk="0" hangingPunct="1">
      <a:defRPr sz="61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B65F85AA-6E4A-4002-BC67-A03BE5373F28}">
          <p14:sldIdLst>
            <p14:sldId id="265"/>
          </p14:sldIdLst>
        </p14:section>
      </p14:sectionLst>
    </p:ext>
    <p:ext uri="{EFAFB233-063F-42B5-8137-9DF3F51BA10A}">
      <p15:sldGuideLst xmlns:p15="http://schemas.microsoft.com/office/powerpoint/2012/main">
        <p15:guide id="1" orient="horz" pos="18144">
          <p15:clr>
            <a:srgbClr val="A4A3A4"/>
          </p15:clr>
        </p15:guide>
        <p15:guide id="2" orient="horz" pos="288">
          <p15:clr>
            <a:srgbClr val="A4A3A4"/>
          </p15:clr>
        </p15:guide>
        <p15:guide id="3" pos="287">
          <p15:clr>
            <a:srgbClr val="A4A3A4"/>
          </p15:clr>
        </p15:guide>
        <p15:guide id="4" pos="25055">
          <p15:clr>
            <a:srgbClr val="A4A3A4"/>
          </p15:clr>
        </p15:guide>
        <p15:guide id="5" orient="horz" pos="13608">
          <p15:clr>
            <a:srgbClr val="A4A3A4"/>
          </p15:clr>
        </p15:guide>
        <p15:guide id="6" orient="horz" pos="216">
          <p15:clr>
            <a:srgbClr val="A4A3A4"/>
          </p15:clr>
        </p15:guide>
        <p15:guide id="7" pos="235">
          <p15:clr>
            <a:srgbClr val="A4A3A4"/>
          </p15:clr>
        </p15:guide>
        <p15:guide id="8" pos="2050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mweckel" initials="m" lastIdx="1" clrIdx="0"/>
  <p:cmAuthor id="1" name="Nuala Caomhanach" initials="" lastIdx="11" clrIdx="1"/>
</p:cmAuthorLst>
</file>

<file path=ppt/presProps.xml><?xml version="1.0" encoding="utf-8"?>
<p:presentationPr xmlns:a="http://schemas.openxmlformats.org/drawingml/2006/main" xmlns:r="http://schemas.openxmlformats.org/officeDocument/2006/relationships" xmlns:p="http://schemas.openxmlformats.org/presentationml/2006/main">
  <p:prnPr scaleToFitPaper="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591" autoAdjust="0"/>
    <p:restoredTop sz="94682" autoAdjust="0"/>
  </p:normalViewPr>
  <p:slideViewPr>
    <p:cSldViewPr snapToGrid="0" snapToObjects="1">
      <p:cViewPr varScale="1">
        <p:scale>
          <a:sx n="30" d="100"/>
          <a:sy n="30" d="100"/>
        </p:scale>
        <p:origin x="156" y="282"/>
      </p:cViewPr>
      <p:guideLst>
        <p:guide orient="horz" pos="18144"/>
        <p:guide orient="horz" pos="288"/>
        <p:guide pos="287"/>
        <p:guide pos="25055"/>
        <p:guide orient="horz" pos="13608"/>
        <p:guide orient="horz" pos="216"/>
        <p:guide pos="235"/>
        <p:guide pos="2050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commentAuthors" Target="commentAuthors.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468880" y="6817362"/>
            <a:ext cx="27980640" cy="4704080"/>
          </a:xfrm>
        </p:spPr>
        <p:txBody>
          <a:bodyPr/>
          <a:lstStyle/>
          <a:p>
            <a:r>
              <a:rPr lang="en-US" smtClean="0"/>
              <a:t>Click to edit Master title style</a:t>
            </a:r>
            <a:endParaRPr lang="en-US"/>
          </a:p>
        </p:txBody>
      </p:sp>
      <p:sp>
        <p:nvSpPr>
          <p:cNvPr id="3" name="Subtitle 2"/>
          <p:cNvSpPr>
            <a:spLocks noGrp="1"/>
          </p:cNvSpPr>
          <p:nvPr>
            <p:ph type="subTitle" idx="1"/>
          </p:nvPr>
        </p:nvSpPr>
        <p:spPr>
          <a:xfrm>
            <a:off x="4937760" y="12435840"/>
            <a:ext cx="23042880" cy="5608320"/>
          </a:xfrm>
        </p:spPr>
        <p:txBody>
          <a:bodyPr/>
          <a:lstStyle>
            <a:lvl1pPr marL="0" indent="0" algn="ctr">
              <a:buNone/>
              <a:defRPr>
                <a:solidFill>
                  <a:schemeClr val="tx1">
                    <a:tint val="75000"/>
                  </a:schemeClr>
                </a:solidFill>
              </a:defRPr>
            </a:lvl1pPr>
            <a:lvl2pPr marL="1567245" indent="0" algn="ctr">
              <a:buNone/>
              <a:defRPr>
                <a:solidFill>
                  <a:schemeClr val="tx1">
                    <a:tint val="75000"/>
                  </a:schemeClr>
                </a:solidFill>
              </a:defRPr>
            </a:lvl2pPr>
            <a:lvl3pPr marL="3134489" indent="0" algn="ctr">
              <a:buNone/>
              <a:defRPr>
                <a:solidFill>
                  <a:schemeClr val="tx1">
                    <a:tint val="75000"/>
                  </a:schemeClr>
                </a:solidFill>
              </a:defRPr>
            </a:lvl3pPr>
            <a:lvl4pPr marL="4701734" indent="0" algn="ctr">
              <a:buNone/>
              <a:defRPr>
                <a:solidFill>
                  <a:schemeClr val="tx1">
                    <a:tint val="75000"/>
                  </a:schemeClr>
                </a:solidFill>
              </a:defRPr>
            </a:lvl4pPr>
            <a:lvl5pPr marL="6268978" indent="0" algn="ctr">
              <a:buNone/>
              <a:defRPr>
                <a:solidFill>
                  <a:schemeClr val="tx1">
                    <a:tint val="75000"/>
                  </a:schemeClr>
                </a:solidFill>
              </a:defRPr>
            </a:lvl5pPr>
            <a:lvl6pPr marL="7836223" indent="0" algn="ctr">
              <a:buNone/>
              <a:defRPr>
                <a:solidFill>
                  <a:schemeClr val="tx1">
                    <a:tint val="75000"/>
                  </a:schemeClr>
                </a:solidFill>
              </a:defRPr>
            </a:lvl6pPr>
            <a:lvl7pPr marL="9403467" indent="0" algn="ctr">
              <a:buNone/>
              <a:defRPr>
                <a:solidFill>
                  <a:schemeClr val="tx1">
                    <a:tint val="75000"/>
                  </a:schemeClr>
                </a:solidFill>
              </a:defRPr>
            </a:lvl7pPr>
            <a:lvl8pPr marL="10970712" indent="0" algn="ctr">
              <a:buNone/>
              <a:defRPr>
                <a:solidFill>
                  <a:schemeClr val="tx1">
                    <a:tint val="75000"/>
                  </a:schemeClr>
                </a:solidFill>
              </a:defRPr>
            </a:lvl8pPr>
            <a:lvl9pPr marL="12537956"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9A8DA9FA-688F-B042-A36A-9CF7AA496E45}" type="datetimeFigureOut">
              <a:rPr lang="en-US" smtClean="0"/>
              <a:pPr/>
              <a:t>6/4/2018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72285E6-2BB0-0B48-8A73-14014F79178A}"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A8DA9FA-688F-B042-A36A-9CF7AA496E45}" type="datetimeFigureOut">
              <a:rPr lang="en-US" smtClean="0"/>
              <a:pPr/>
              <a:t>6/4/2018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72285E6-2BB0-0B48-8A73-14014F79178A}"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23865840" y="878844"/>
            <a:ext cx="7406640" cy="1872488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645920" y="878844"/>
            <a:ext cx="21671280" cy="1872488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A8DA9FA-688F-B042-A36A-9CF7AA496E45}" type="datetimeFigureOut">
              <a:rPr lang="en-US" smtClean="0"/>
              <a:pPr/>
              <a:t>6/4/2018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72285E6-2BB0-0B48-8A73-14014F79178A}"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A8DA9FA-688F-B042-A36A-9CF7AA496E45}" type="datetimeFigureOut">
              <a:rPr lang="en-US" smtClean="0"/>
              <a:pPr/>
              <a:t>6/4/2018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72285E6-2BB0-0B48-8A73-14014F79178A}"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600326" y="14102081"/>
            <a:ext cx="27980640" cy="4358640"/>
          </a:xfrm>
        </p:spPr>
        <p:txBody>
          <a:bodyPr anchor="t"/>
          <a:lstStyle>
            <a:lvl1pPr algn="l">
              <a:defRPr sz="13700" b="1" cap="all"/>
            </a:lvl1pPr>
          </a:lstStyle>
          <a:p>
            <a:r>
              <a:rPr lang="en-US" smtClean="0"/>
              <a:t>Click to edit Master title style</a:t>
            </a:r>
            <a:endParaRPr lang="en-US"/>
          </a:p>
        </p:txBody>
      </p:sp>
      <p:sp>
        <p:nvSpPr>
          <p:cNvPr id="3" name="Text Placeholder 2"/>
          <p:cNvSpPr>
            <a:spLocks noGrp="1"/>
          </p:cNvSpPr>
          <p:nvPr>
            <p:ph type="body" idx="1"/>
          </p:nvPr>
        </p:nvSpPr>
        <p:spPr>
          <a:xfrm>
            <a:off x="2600326" y="9301483"/>
            <a:ext cx="27980640" cy="4800599"/>
          </a:xfrm>
        </p:spPr>
        <p:txBody>
          <a:bodyPr anchor="b"/>
          <a:lstStyle>
            <a:lvl1pPr marL="0" indent="0">
              <a:buNone/>
              <a:defRPr sz="6900">
                <a:solidFill>
                  <a:schemeClr val="tx1">
                    <a:tint val="75000"/>
                  </a:schemeClr>
                </a:solidFill>
              </a:defRPr>
            </a:lvl1pPr>
            <a:lvl2pPr marL="1567245" indent="0">
              <a:buNone/>
              <a:defRPr sz="6100">
                <a:solidFill>
                  <a:schemeClr val="tx1">
                    <a:tint val="75000"/>
                  </a:schemeClr>
                </a:solidFill>
              </a:defRPr>
            </a:lvl2pPr>
            <a:lvl3pPr marL="3134489" indent="0">
              <a:buNone/>
              <a:defRPr sz="5400">
                <a:solidFill>
                  <a:schemeClr val="tx1">
                    <a:tint val="75000"/>
                  </a:schemeClr>
                </a:solidFill>
              </a:defRPr>
            </a:lvl3pPr>
            <a:lvl4pPr marL="4701734" indent="0">
              <a:buNone/>
              <a:defRPr sz="4800">
                <a:solidFill>
                  <a:schemeClr val="tx1">
                    <a:tint val="75000"/>
                  </a:schemeClr>
                </a:solidFill>
              </a:defRPr>
            </a:lvl4pPr>
            <a:lvl5pPr marL="6268978" indent="0">
              <a:buNone/>
              <a:defRPr sz="4800">
                <a:solidFill>
                  <a:schemeClr val="tx1">
                    <a:tint val="75000"/>
                  </a:schemeClr>
                </a:solidFill>
              </a:defRPr>
            </a:lvl5pPr>
            <a:lvl6pPr marL="7836223" indent="0">
              <a:buNone/>
              <a:defRPr sz="4800">
                <a:solidFill>
                  <a:schemeClr val="tx1">
                    <a:tint val="75000"/>
                  </a:schemeClr>
                </a:solidFill>
              </a:defRPr>
            </a:lvl6pPr>
            <a:lvl7pPr marL="9403467" indent="0">
              <a:buNone/>
              <a:defRPr sz="4800">
                <a:solidFill>
                  <a:schemeClr val="tx1">
                    <a:tint val="75000"/>
                  </a:schemeClr>
                </a:solidFill>
              </a:defRPr>
            </a:lvl7pPr>
            <a:lvl8pPr marL="10970712" indent="0">
              <a:buNone/>
              <a:defRPr sz="4800">
                <a:solidFill>
                  <a:schemeClr val="tx1">
                    <a:tint val="75000"/>
                  </a:schemeClr>
                </a:solidFill>
              </a:defRPr>
            </a:lvl8pPr>
            <a:lvl9pPr marL="12537956" indent="0">
              <a:buNone/>
              <a:defRPr sz="48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A8DA9FA-688F-B042-A36A-9CF7AA496E45}" type="datetimeFigureOut">
              <a:rPr lang="en-US" smtClean="0"/>
              <a:pPr/>
              <a:t>6/4/2018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72285E6-2BB0-0B48-8A73-14014F79178A}"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645920" y="5120642"/>
            <a:ext cx="14538960" cy="14483081"/>
          </a:xfrm>
        </p:spPr>
        <p:txBody>
          <a:bodyPr/>
          <a:lstStyle>
            <a:lvl1pPr>
              <a:defRPr sz="9600"/>
            </a:lvl1pPr>
            <a:lvl2pPr>
              <a:defRPr sz="8200"/>
            </a:lvl2pPr>
            <a:lvl3pPr>
              <a:defRPr sz="6900"/>
            </a:lvl3pPr>
            <a:lvl4pPr>
              <a:defRPr sz="6100"/>
            </a:lvl4pPr>
            <a:lvl5pPr>
              <a:defRPr sz="6100"/>
            </a:lvl5pPr>
            <a:lvl6pPr>
              <a:defRPr sz="6100"/>
            </a:lvl6pPr>
            <a:lvl7pPr>
              <a:defRPr sz="6100"/>
            </a:lvl7pPr>
            <a:lvl8pPr>
              <a:defRPr sz="6100"/>
            </a:lvl8pPr>
            <a:lvl9pPr>
              <a:defRPr sz="61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16733520" y="5120642"/>
            <a:ext cx="14538960" cy="14483081"/>
          </a:xfrm>
        </p:spPr>
        <p:txBody>
          <a:bodyPr/>
          <a:lstStyle>
            <a:lvl1pPr>
              <a:defRPr sz="9600"/>
            </a:lvl1pPr>
            <a:lvl2pPr>
              <a:defRPr sz="8200"/>
            </a:lvl2pPr>
            <a:lvl3pPr>
              <a:defRPr sz="6900"/>
            </a:lvl3pPr>
            <a:lvl4pPr>
              <a:defRPr sz="6100"/>
            </a:lvl4pPr>
            <a:lvl5pPr>
              <a:defRPr sz="6100"/>
            </a:lvl5pPr>
            <a:lvl6pPr>
              <a:defRPr sz="6100"/>
            </a:lvl6pPr>
            <a:lvl7pPr>
              <a:defRPr sz="6100"/>
            </a:lvl7pPr>
            <a:lvl8pPr>
              <a:defRPr sz="6100"/>
            </a:lvl8pPr>
            <a:lvl9pPr>
              <a:defRPr sz="61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9A8DA9FA-688F-B042-A36A-9CF7AA496E45}" type="datetimeFigureOut">
              <a:rPr lang="en-US" smtClean="0"/>
              <a:pPr/>
              <a:t>6/4/2018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72285E6-2BB0-0B48-8A73-14014F79178A}"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1645921" y="4912363"/>
            <a:ext cx="14544677" cy="2047238"/>
          </a:xfrm>
        </p:spPr>
        <p:txBody>
          <a:bodyPr anchor="b"/>
          <a:lstStyle>
            <a:lvl1pPr marL="0" indent="0">
              <a:buNone/>
              <a:defRPr sz="8200" b="1"/>
            </a:lvl1pPr>
            <a:lvl2pPr marL="1567245" indent="0">
              <a:buNone/>
              <a:defRPr sz="6900" b="1"/>
            </a:lvl2pPr>
            <a:lvl3pPr marL="3134489" indent="0">
              <a:buNone/>
              <a:defRPr sz="6100" b="1"/>
            </a:lvl3pPr>
            <a:lvl4pPr marL="4701734" indent="0">
              <a:buNone/>
              <a:defRPr sz="5400" b="1"/>
            </a:lvl4pPr>
            <a:lvl5pPr marL="6268978" indent="0">
              <a:buNone/>
              <a:defRPr sz="5400" b="1"/>
            </a:lvl5pPr>
            <a:lvl6pPr marL="7836223" indent="0">
              <a:buNone/>
              <a:defRPr sz="5400" b="1"/>
            </a:lvl6pPr>
            <a:lvl7pPr marL="9403467" indent="0">
              <a:buNone/>
              <a:defRPr sz="5400" b="1"/>
            </a:lvl7pPr>
            <a:lvl8pPr marL="10970712" indent="0">
              <a:buNone/>
              <a:defRPr sz="5400" b="1"/>
            </a:lvl8pPr>
            <a:lvl9pPr marL="12537956" indent="0">
              <a:buNone/>
              <a:defRPr sz="5400" b="1"/>
            </a:lvl9pPr>
          </a:lstStyle>
          <a:p>
            <a:pPr lvl="0"/>
            <a:r>
              <a:rPr lang="en-US" smtClean="0"/>
              <a:t>Click to edit Master text styles</a:t>
            </a:r>
          </a:p>
        </p:txBody>
      </p:sp>
      <p:sp>
        <p:nvSpPr>
          <p:cNvPr id="4" name="Content Placeholder 3"/>
          <p:cNvSpPr>
            <a:spLocks noGrp="1"/>
          </p:cNvSpPr>
          <p:nvPr>
            <p:ph sz="half" idx="2"/>
          </p:nvPr>
        </p:nvSpPr>
        <p:spPr>
          <a:xfrm>
            <a:off x="1645921" y="6959601"/>
            <a:ext cx="14544677" cy="12644122"/>
          </a:xfrm>
        </p:spPr>
        <p:txBody>
          <a:bodyPr/>
          <a:lstStyle>
            <a:lvl1pPr>
              <a:defRPr sz="8200"/>
            </a:lvl1pPr>
            <a:lvl2pPr>
              <a:defRPr sz="6900"/>
            </a:lvl2pPr>
            <a:lvl3pPr>
              <a:defRPr sz="6100"/>
            </a:lvl3pPr>
            <a:lvl4pPr>
              <a:defRPr sz="5400"/>
            </a:lvl4pPr>
            <a:lvl5pPr>
              <a:defRPr sz="5400"/>
            </a:lvl5pPr>
            <a:lvl6pPr>
              <a:defRPr sz="5400"/>
            </a:lvl6pPr>
            <a:lvl7pPr>
              <a:defRPr sz="5400"/>
            </a:lvl7pPr>
            <a:lvl8pPr>
              <a:defRPr sz="5400"/>
            </a:lvl8pPr>
            <a:lvl9pPr>
              <a:defRPr sz="5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16722092" y="4912363"/>
            <a:ext cx="14550390" cy="2047238"/>
          </a:xfrm>
        </p:spPr>
        <p:txBody>
          <a:bodyPr anchor="b"/>
          <a:lstStyle>
            <a:lvl1pPr marL="0" indent="0">
              <a:buNone/>
              <a:defRPr sz="8200" b="1"/>
            </a:lvl1pPr>
            <a:lvl2pPr marL="1567245" indent="0">
              <a:buNone/>
              <a:defRPr sz="6900" b="1"/>
            </a:lvl2pPr>
            <a:lvl3pPr marL="3134489" indent="0">
              <a:buNone/>
              <a:defRPr sz="6100" b="1"/>
            </a:lvl3pPr>
            <a:lvl4pPr marL="4701734" indent="0">
              <a:buNone/>
              <a:defRPr sz="5400" b="1"/>
            </a:lvl4pPr>
            <a:lvl5pPr marL="6268978" indent="0">
              <a:buNone/>
              <a:defRPr sz="5400" b="1"/>
            </a:lvl5pPr>
            <a:lvl6pPr marL="7836223" indent="0">
              <a:buNone/>
              <a:defRPr sz="5400" b="1"/>
            </a:lvl6pPr>
            <a:lvl7pPr marL="9403467" indent="0">
              <a:buNone/>
              <a:defRPr sz="5400" b="1"/>
            </a:lvl7pPr>
            <a:lvl8pPr marL="10970712" indent="0">
              <a:buNone/>
              <a:defRPr sz="5400" b="1"/>
            </a:lvl8pPr>
            <a:lvl9pPr marL="12537956" indent="0">
              <a:buNone/>
              <a:defRPr sz="5400" b="1"/>
            </a:lvl9pPr>
          </a:lstStyle>
          <a:p>
            <a:pPr lvl="0"/>
            <a:r>
              <a:rPr lang="en-US" smtClean="0"/>
              <a:t>Click to edit Master text styles</a:t>
            </a:r>
          </a:p>
        </p:txBody>
      </p:sp>
      <p:sp>
        <p:nvSpPr>
          <p:cNvPr id="6" name="Content Placeholder 5"/>
          <p:cNvSpPr>
            <a:spLocks noGrp="1"/>
          </p:cNvSpPr>
          <p:nvPr>
            <p:ph sz="quarter" idx="4"/>
          </p:nvPr>
        </p:nvSpPr>
        <p:spPr>
          <a:xfrm>
            <a:off x="16722092" y="6959601"/>
            <a:ext cx="14550390" cy="12644122"/>
          </a:xfrm>
        </p:spPr>
        <p:txBody>
          <a:bodyPr/>
          <a:lstStyle>
            <a:lvl1pPr>
              <a:defRPr sz="8200"/>
            </a:lvl1pPr>
            <a:lvl2pPr>
              <a:defRPr sz="6900"/>
            </a:lvl2pPr>
            <a:lvl3pPr>
              <a:defRPr sz="6100"/>
            </a:lvl3pPr>
            <a:lvl4pPr>
              <a:defRPr sz="5400"/>
            </a:lvl4pPr>
            <a:lvl5pPr>
              <a:defRPr sz="5400"/>
            </a:lvl5pPr>
            <a:lvl6pPr>
              <a:defRPr sz="5400"/>
            </a:lvl6pPr>
            <a:lvl7pPr>
              <a:defRPr sz="5400"/>
            </a:lvl7pPr>
            <a:lvl8pPr>
              <a:defRPr sz="5400"/>
            </a:lvl8pPr>
            <a:lvl9pPr>
              <a:defRPr sz="5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9A8DA9FA-688F-B042-A36A-9CF7AA496E45}" type="datetimeFigureOut">
              <a:rPr lang="en-US" smtClean="0"/>
              <a:pPr/>
              <a:t>6/4/2018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72285E6-2BB0-0B48-8A73-14014F79178A}"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9A8DA9FA-688F-B042-A36A-9CF7AA496E45}" type="datetimeFigureOut">
              <a:rPr lang="en-US" smtClean="0"/>
              <a:pPr/>
              <a:t>6/4/2018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72285E6-2BB0-0B48-8A73-14014F79178A}"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A8DA9FA-688F-B042-A36A-9CF7AA496E45}" type="datetimeFigureOut">
              <a:rPr lang="en-US" smtClean="0"/>
              <a:pPr/>
              <a:t>6/4/2018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72285E6-2BB0-0B48-8A73-14014F79178A}"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45922" y="873760"/>
            <a:ext cx="10829927" cy="3718560"/>
          </a:xfrm>
        </p:spPr>
        <p:txBody>
          <a:bodyPr anchor="b"/>
          <a:lstStyle>
            <a:lvl1pPr algn="l">
              <a:defRPr sz="6900" b="1"/>
            </a:lvl1pPr>
          </a:lstStyle>
          <a:p>
            <a:r>
              <a:rPr lang="en-US" smtClean="0"/>
              <a:t>Click to edit Master title style</a:t>
            </a:r>
            <a:endParaRPr lang="en-US"/>
          </a:p>
        </p:txBody>
      </p:sp>
      <p:sp>
        <p:nvSpPr>
          <p:cNvPr id="3" name="Content Placeholder 2"/>
          <p:cNvSpPr>
            <a:spLocks noGrp="1"/>
          </p:cNvSpPr>
          <p:nvPr>
            <p:ph idx="1"/>
          </p:nvPr>
        </p:nvSpPr>
        <p:spPr>
          <a:xfrm>
            <a:off x="12870180" y="873762"/>
            <a:ext cx="18402300" cy="18729961"/>
          </a:xfrm>
        </p:spPr>
        <p:txBody>
          <a:bodyPr/>
          <a:lstStyle>
            <a:lvl1pPr>
              <a:defRPr sz="11000"/>
            </a:lvl1pPr>
            <a:lvl2pPr>
              <a:defRPr sz="9600"/>
            </a:lvl2pPr>
            <a:lvl3pPr>
              <a:defRPr sz="8200"/>
            </a:lvl3pPr>
            <a:lvl4pPr>
              <a:defRPr sz="6900"/>
            </a:lvl4pPr>
            <a:lvl5pPr>
              <a:defRPr sz="6900"/>
            </a:lvl5pPr>
            <a:lvl6pPr>
              <a:defRPr sz="6900"/>
            </a:lvl6pPr>
            <a:lvl7pPr>
              <a:defRPr sz="6900"/>
            </a:lvl7pPr>
            <a:lvl8pPr>
              <a:defRPr sz="6900"/>
            </a:lvl8pPr>
            <a:lvl9pPr>
              <a:defRPr sz="69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1645922" y="4592322"/>
            <a:ext cx="10829927" cy="15011401"/>
          </a:xfrm>
        </p:spPr>
        <p:txBody>
          <a:bodyPr/>
          <a:lstStyle>
            <a:lvl1pPr marL="0" indent="0">
              <a:buNone/>
              <a:defRPr sz="4800"/>
            </a:lvl1pPr>
            <a:lvl2pPr marL="1567245" indent="0">
              <a:buNone/>
              <a:defRPr sz="4100"/>
            </a:lvl2pPr>
            <a:lvl3pPr marL="3134489" indent="0">
              <a:buNone/>
              <a:defRPr sz="3400"/>
            </a:lvl3pPr>
            <a:lvl4pPr marL="4701734" indent="0">
              <a:buNone/>
              <a:defRPr sz="3100"/>
            </a:lvl4pPr>
            <a:lvl5pPr marL="6268978" indent="0">
              <a:buNone/>
              <a:defRPr sz="3100"/>
            </a:lvl5pPr>
            <a:lvl6pPr marL="7836223" indent="0">
              <a:buNone/>
              <a:defRPr sz="3100"/>
            </a:lvl6pPr>
            <a:lvl7pPr marL="9403467" indent="0">
              <a:buNone/>
              <a:defRPr sz="3100"/>
            </a:lvl7pPr>
            <a:lvl8pPr marL="10970712" indent="0">
              <a:buNone/>
              <a:defRPr sz="3100"/>
            </a:lvl8pPr>
            <a:lvl9pPr marL="12537956" indent="0">
              <a:buNone/>
              <a:defRPr sz="31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A8DA9FA-688F-B042-A36A-9CF7AA496E45}" type="datetimeFigureOut">
              <a:rPr lang="en-US" smtClean="0"/>
              <a:pPr/>
              <a:t>6/4/2018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72285E6-2BB0-0B48-8A73-14014F79178A}"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452237" y="15361920"/>
            <a:ext cx="19751040" cy="1813561"/>
          </a:xfrm>
        </p:spPr>
        <p:txBody>
          <a:bodyPr anchor="b"/>
          <a:lstStyle>
            <a:lvl1pPr algn="l">
              <a:defRPr sz="6900" b="1"/>
            </a:lvl1pPr>
          </a:lstStyle>
          <a:p>
            <a:r>
              <a:rPr lang="en-US" smtClean="0"/>
              <a:t>Click to edit Master title style</a:t>
            </a:r>
            <a:endParaRPr lang="en-US"/>
          </a:p>
        </p:txBody>
      </p:sp>
      <p:sp>
        <p:nvSpPr>
          <p:cNvPr id="3" name="Picture Placeholder 2"/>
          <p:cNvSpPr>
            <a:spLocks noGrp="1"/>
          </p:cNvSpPr>
          <p:nvPr>
            <p:ph type="pic" idx="1"/>
          </p:nvPr>
        </p:nvSpPr>
        <p:spPr>
          <a:xfrm>
            <a:off x="6452237" y="1960880"/>
            <a:ext cx="19751040" cy="13167360"/>
          </a:xfrm>
        </p:spPr>
        <p:txBody>
          <a:bodyPr/>
          <a:lstStyle>
            <a:lvl1pPr marL="0" indent="0">
              <a:buNone/>
              <a:defRPr sz="11000"/>
            </a:lvl1pPr>
            <a:lvl2pPr marL="1567245" indent="0">
              <a:buNone/>
              <a:defRPr sz="9600"/>
            </a:lvl2pPr>
            <a:lvl3pPr marL="3134489" indent="0">
              <a:buNone/>
              <a:defRPr sz="8200"/>
            </a:lvl3pPr>
            <a:lvl4pPr marL="4701734" indent="0">
              <a:buNone/>
              <a:defRPr sz="6900"/>
            </a:lvl4pPr>
            <a:lvl5pPr marL="6268978" indent="0">
              <a:buNone/>
              <a:defRPr sz="6900"/>
            </a:lvl5pPr>
            <a:lvl6pPr marL="7836223" indent="0">
              <a:buNone/>
              <a:defRPr sz="6900"/>
            </a:lvl6pPr>
            <a:lvl7pPr marL="9403467" indent="0">
              <a:buNone/>
              <a:defRPr sz="6900"/>
            </a:lvl7pPr>
            <a:lvl8pPr marL="10970712" indent="0">
              <a:buNone/>
              <a:defRPr sz="6900"/>
            </a:lvl8pPr>
            <a:lvl9pPr marL="12537956" indent="0">
              <a:buNone/>
              <a:defRPr sz="6900"/>
            </a:lvl9pPr>
          </a:lstStyle>
          <a:p>
            <a:endParaRPr lang="en-US"/>
          </a:p>
        </p:txBody>
      </p:sp>
      <p:sp>
        <p:nvSpPr>
          <p:cNvPr id="4" name="Text Placeholder 3"/>
          <p:cNvSpPr>
            <a:spLocks noGrp="1"/>
          </p:cNvSpPr>
          <p:nvPr>
            <p:ph type="body" sz="half" idx="2"/>
          </p:nvPr>
        </p:nvSpPr>
        <p:spPr>
          <a:xfrm>
            <a:off x="6452237" y="17175481"/>
            <a:ext cx="19751040" cy="2575559"/>
          </a:xfrm>
        </p:spPr>
        <p:txBody>
          <a:bodyPr/>
          <a:lstStyle>
            <a:lvl1pPr marL="0" indent="0">
              <a:buNone/>
              <a:defRPr sz="4800"/>
            </a:lvl1pPr>
            <a:lvl2pPr marL="1567245" indent="0">
              <a:buNone/>
              <a:defRPr sz="4100"/>
            </a:lvl2pPr>
            <a:lvl3pPr marL="3134489" indent="0">
              <a:buNone/>
              <a:defRPr sz="3400"/>
            </a:lvl3pPr>
            <a:lvl4pPr marL="4701734" indent="0">
              <a:buNone/>
              <a:defRPr sz="3100"/>
            </a:lvl4pPr>
            <a:lvl5pPr marL="6268978" indent="0">
              <a:buNone/>
              <a:defRPr sz="3100"/>
            </a:lvl5pPr>
            <a:lvl6pPr marL="7836223" indent="0">
              <a:buNone/>
              <a:defRPr sz="3100"/>
            </a:lvl6pPr>
            <a:lvl7pPr marL="9403467" indent="0">
              <a:buNone/>
              <a:defRPr sz="3100"/>
            </a:lvl7pPr>
            <a:lvl8pPr marL="10970712" indent="0">
              <a:buNone/>
              <a:defRPr sz="3100"/>
            </a:lvl8pPr>
            <a:lvl9pPr marL="12537956" indent="0">
              <a:buNone/>
              <a:defRPr sz="31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A8DA9FA-688F-B042-A36A-9CF7AA496E45}" type="datetimeFigureOut">
              <a:rPr lang="en-US" smtClean="0"/>
              <a:pPr/>
              <a:t>6/4/2018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72285E6-2BB0-0B48-8A73-14014F79178A}"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645920" y="878842"/>
            <a:ext cx="29626560" cy="3657600"/>
          </a:xfrm>
          <a:prstGeom prst="rect">
            <a:avLst/>
          </a:prstGeom>
        </p:spPr>
        <p:txBody>
          <a:bodyPr vert="horz" lIns="313450" tIns="156725" rIns="313450" bIns="156725"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1645920" y="5120642"/>
            <a:ext cx="29626560" cy="14483081"/>
          </a:xfrm>
          <a:prstGeom prst="rect">
            <a:avLst/>
          </a:prstGeom>
        </p:spPr>
        <p:txBody>
          <a:bodyPr vert="horz" lIns="313450" tIns="156725" rIns="313450" bIns="156725"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1645920" y="20340322"/>
            <a:ext cx="7680960" cy="1168400"/>
          </a:xfrm>
          <a:prstGeom prst="rect">
            <a:avLst/>
          </a:prstGeom>
        </p:spPr>
        <p:txBody>
          <a:bodyPr vert="horz" lIns="313450" tIns="156725" rIns="313450" bIns="156725" rtlCol="0" anchor="ctr"/>
          <a:lstStyle>
            <a:lvl1pPr algn="l">
              <a:defRPr sz="4100">
                <a:solidFill>
                  <a:schemeClr val="tx1">
                    <a:tint val="75000"/>
                  </a:schemeClr>
                </a:solidFill>
              </a:defRPr>
            </a:lvl1pPr>
          </a:lstStyle>
          <a:p>
            <a:fld id="{9A8DA9FA-688F-B042-A36A-9CF7AA496E45}" type="datetimeFigureOut">
              <a:rPr lang="en-US" smtClean="0"/>
              <a:pPr/>
              <a:t>6/4/2018</a:t>
            </a:fld>
            <a:endParaRPr lang="en-US"/>
          </a:p>
        </p:txBody>
      </p:sp>
      <p:sp>
        <p:nvSpPr>
          <p:cNvPr id="5" name="Footer Placeholder 4"/>
          <p:cNvSpPr>
            <a:spLocks noGrp="1"/>
          </p:cNvSpPr>
          <p:nvPr>
            <p:ph type="ftr" sz="quarter" idx="3"/>
          </p:nvPr>
        </p:nvSpPr>
        <p:spPr>
          <a:xfrm>
            <a:off x="11247120" y="20340322"/>
            <a:ext cx="10424160" cy="1168400"/>
          </a:xfrm>
          <a:prstGeom prst="rect">
            <a:avLst/>
          </a:prstGeom>
        </p:spPr>
        <p:txBody>
          <a:bodyPr vert="horz" lIns="313450" tIns="156725" rIns="313450" bIns="156725" rtlCol="0" anchor="ctr"/>
          <a:lstStyle>
            <a:lvl1pPr algn="ctr">
              <a:defRPr sz="41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23591520" y="20340322"/>
            <a:ext cx="7680960" cy="1168400"/>
          </a:xfrm>
          <a:prstGeom prst="rect">
            <a:avLst/>
          </a:prstGeom>
        </p:spPr>
        <p:txBody>
          <a:bodyPr vert="horz" lIns="313450" tIns="156725" rIns="313450" bIns="156725" rtlCol="0" anchor="ctr"/>
          <a:lstStyle>
            <a:lvl1pPr algn="r">
              <a:defRPr sz="4100">
                <a:solidFill>
                  <a:schemeClr val="tx1">
                    <a:tint val="75000"/>
                  </a:schemeClr>
                </a:solidFill>
              </a:defRPr>
            </a:lvl1pPr>
          </a:lstStyle>
          <a:p>
            <a:fld id="{872285E6-2BB0-0B48-8A73-14014F79178A}"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1567245" rtl="0" eaLnBrk="1" latinLnBrk="0" hangingPunct="1">
        <a:spcBef>
          <a:spcPct val="0"/>
        </a:spcBef>
        <a:buNone/>
        <a:defRPr sz="15100" kern="1200">
          <a:solidFill>
            <a:schemeClr val="tx1"/>
          </a:solidFill>
          <a:latin typeface="+mj-lt"/>
          <a:ea typeface="+mj-ea"/>
          <a:cs typeface="+mj-cs"/>
        </a:defRPr>
      </a:lvl1pPr>
    </p:titleStyle>
    <p:bodyStyle>
      <a:lvl1pPr marL="1175433" indent="-1175433" algn="l" defTabSz="1567245" rtl="0" eaLnBrk="1" latinLnBrk="0" hangingPunct="1">
        <a:spcBef>
          <a:spcPct val="20000"/>
        </a:spcBef>
        <a:buFont typeface="Arial"/>
        <a:buChar char="•"/>
        <a:defRPr sz="11000" kern="1200">
          <a:solidFill>
            <a:schemeClr val="tx1"/>
          </a:solidFill>
          <a:latin typeface="+mn-lt"/>
          <a:ea typeface="+mn-ea"/>
          <a:cs typeface="+mn-cs"/>
        </a:defRPr>
      </a:lvl1pPr>
      <a:lvl2pPr marL="2546772" indent="-979527" algn="l" defTabSz="1567245" rtl="0" eaLnBrk="1" latinLnBrk="0" hangingPunct="1">
        <a:spcBef>
          <a:spcPct val="20000"/>
        </a:spcBef>
        <a:buFont typeface="Arial"/>
        <a:buChar char="–"/>
        <a:defRPr sz="9600" kern="1200">
          <a:solidFill>
            <a:schemeClr val="tx1"/>
          </a:solidFill>
          <a:latin typeface="+mn-lt"/>
          <a:ea typeface="+mn-ea"/>
          <a:cs typeface="+mn-cs"/>
        </a:defRPr>
      </a:lvl2pPr>
      <a:lvl3pPr marL="3918111" indent="-783622" algn="l" defTabSz="1567245" rtl="0" eaLnBrk="1" latinLnBrk="0" hangingPunct="1">
        <a:spcBef>
          <a:spcPct val="20000"/>
        </a:spcBef>
        <a:buFont typeface="Arial"/>
        <a:buChar char="•"/>
        <a:defRPr sz="8200" kern="1200">
          <a:solidFill>
            <a:schemeClr val="tx1"/>
          </a:solidFill>
          <a:latin typeface="+mn-lt"/>
          <a:ea typeface="+mn-ea"/>
          <a:cs typeface="+mn-cs"/>
        </a:defRPr>
      </a:lvl3pPr>
      <a:lvl4pPr marL="5485357" indent="-783622" algn="l" defTabSz="1567245" rtl="0" eaLnBrk="1" latinLnBrk="0" hangingPunct="1">
        <a:spcBef>
          <a:spcPct val="20000"/>
        </a:spcBef>
        <a:buFont typeface="Arial"/>
        <a:buChar char="–"/>
        <a:defRPr sz="6900" kern="1200">
          <a:solidFill>
            <a:schemeClr val="tx1"/>
          </a:solidFill>
          <a:latin typeface="+mn-lt"/>
          <a:ea typeface="+mn-ea"/>
          <a:cs typeface="+mn-cs"/>
        </a:defRPr>
      </a:lvl4pPr>
      <a:lvl5pPr marL="7052601" indent="-783622" algn="l" defTabSz="1567245" rtl="0" eaLnBrk="1" latinLnBrk="0" hangingPunct="1">
        <a:spcBef>
          <a:spcPct val="20000"/>
        </a:spcBef>
        <a:buFont typeface="Arial"/>
        <a:buChar char="»"/>
        <a:defRPr sz="6900" kern="1200">
          <a:solidFill>
            <a:schemeClr val="tx1"/>
          </a:solidFill>
          <a:latin typeface="+mn-lt"/>
          <a:ea typeface="+mn-ea"/>
          <a:cs typeface="+mn-cs"/>
        </a:defRPr>
      </a:lvl5pPr>
      <a:lvl6pPr marL="8619845" indent="-783622" algn="l" defTabSz="1567245" rtl="0" eaLnBrk="1" latinLnBrk="0" hangingPunct="1">
        <a:spcBef>
          <a:spcPct val="20000"/>
        </a:spcBef>
        <a:buFont typeface="Arial"/>
        <a:buChar char="•"/>
        <a:defRPr sz="6900" kern="1200">
          <a:solidFill>
            <a:schemeClr val="tx1"/>
          </a:solidFill>
          <a:latin typeface="+mn-lt"/>
          <a:ea typeface="+mn-ea"/>
          <a:cs typeface="+mn-cs"/>
        </a:defRPr>
      </a:lvl6pPr>
      <a:lvl7pPr marL="10187090" indent="-783622" algn="l" defTabSz="1567245" rtl="0" eaLnBrk="1" latinLnBrk="0" hangingPunct="1">
        <a:spcBef>
          <a:spcPct val="20000"/>
        </a:spcBef>
        <a:buFont typeface="Arial"/>
        <a:buChar char="•"/>
        <a:defRPr sz="6900" kern="1200">
          <a:solidFill>
            <a:schemeClr val="tx1"/>
          </a:solidFill>
          <a:latin typeface="+mn-lt"/>
          <a:ea typeface="+mn-ea"/>
          <a:cs typeface="+mn-cs"/>
        </a:defRPr>
      </a:lvl7pPr>
      <a:lvl8pPr marL="11754334" indent="-783622" algn="l" defTabSz="1567245" rtl="0" eaLnBrk="1" latinLnBrk="0" hangingPunct="1">
        <a:spcBef>
          <a:spcPct val="20000"/>
        </a:spcBef>
        <a:buFont typeface="Arial"/>
        <a:buChar char="•"/>
        <a:defRPr sz="6900" kern="1200">
          <a:solidFill>
            <a:schemeClr val="tx1"/>
          </a:solidFill>
          <a:latin typeface="+mn-lt"/>
          <a:ea typeface="+mn-ea"/>
          <a:cs typeface="+mn-cs"/>
        </a:defRPr>
      </a:lvl8pPr>
      <a:lvl9pPr marL="13321578" indent="-783622" algn="l" defTabSz="1567245" rtl="0" eaLnBrk="1" latinLnBrk="0" hangingPunct="1">
        <a:spcBef>
          <a:spcPct val="20000"/>
        </a:spcBef>
        <a:buFont typeface="Arial"/>
        <a:buChar char="•"/>
        <a:defRPr sz="6900" kern="1200">
          <a:solidFill>
            <a:schemeClr val="tx1"/>
          </a:solidFill>
          <a:latin typeface="+mn-lt"/>
          <a:ea typeface="+mn-ea"/>
          <a:cs typeface="+mn-cs"/>
        </a:defRPr>
      </a:lvl9pPr>
    </p:bodyStyle>
    <p:otherStyle>
      <a:defPPr>
        <a:defRPr lang="en-US"/>
      </a:defPPr>
      <a:lvl1pPr marL="0" algn="l" defTabSz="1567245" rtl="0" eaLnBrk="1" latinLnBrk="0" hangingPunct="1">
        <a:defRPr sz="6100" kern="1200">
          <a:solidFill>
            <a:schemeClr val="tx1"/>
          </a:solidFill>
          <a:latin typeface="+mn-lt"/>
          <a:ea typeface="+mn-ea"/>
          <a:cs typeface="+mn-cs"/>
        </a:defRPr>
      </a:lvl1pPr>
      <a:lvl2pPr marL="1567245" algn="l" defTabSz="1567245" rtl="0" eaLnBrk="1" latinLnBrk="0" hangingPunct="1">
        <a:defRPr sz="6100" kern="1200">
          <a:solidFill>
            <a:schemeClr val="tx1"/>
          </a:solidFill>
          <a:latin typeface="+mn-lt"/>
          <a:ea typeface="+mn-ea"/>
          <a:cs typeface="+mn-cs"/>
        </a:defRPr>
      </a:lvl2pPr>
      <a:lvl3pPr marL="3134489" algn="l" defTabSz="1567245" rtl="0" eaLnBrk="1" latinLnBrk="0" hangingPunct="1">
        <a:defRPr sz="6100" kern="1200">
          <a:solidFill>
            <a:schemeClr val="tx1"/>
          </a:solidFill>
          <a:latin typeface="+mn-lt"/>
          <a:ea typeface="+mn-ea"/>
          <a:cs typeface="+mn-cs"/>
        </a:defRPr>
      </a:lvl3pPr>
      <a:lvl4pPr marL="4701734" algn="l" defTabSz="1567245" rtl="0" eaLnBrk="1" latinLnBrk="0" hangingPunct="1">
        <a:defRPr sz="6100" kern="1200">
          <a:solidFill>
            <a:schemeClr val="tx1"/>
          </a:solidFill>
          <a:latin typeface="+mn-lt"/>
          <a:ea typeface="+mn-ea"/>
          <a:cs typeface="+mn-cs"/>
        </a:defRPr>
      </a:lvl4pPr>
      <a:lvl5pPr marL="6268978" algn="l" defTabSz="1567245" rtl="0" eaLnBrk="1" latinLnBrk="0" hangingPunct="1">
        <a:defRPr sz="6100" kern="1200">
          <a:solidFill>
            <a:schemeClr val="tx1"/>
          </a:solidFill>
          <a:latin typeface="+mn-lt"/>
          <a:ea typeface="+mn-ea"/>
          <a:cs typeface="+mn-cs"/>
        </a:defRPr>
      </a:lvl5pPr>
      <a:lvl6pPr marL="7836223" algn="l" defTabSz="1567245" rtl="0" eaLnBrk="1" latinLnBrk="0" hangingPunct="1">
        <a:defRPr sz="6100" kern="1200">
          <a:solidFill>
            <a:schemeClr val="tx1"/>
          </a:solidFill>
          <a:latin typeface="+mn-lt"/>
          <a:ea typeface="+mn-ea"/>
          <a:cs typeface="+mn-cs"/>
        </a:defRPr>
      </a:lvl6pPr>
      <a:lvl7pPr marL="9403467" algn="l" defTabSz="1567245" rtl="0" eaLnBrk="1" latinLnBrk="0" hangingPunct="1">
        <a:defRPr sz="6100" kern="1200">
          <a:solidFill>
            <a:schemeClr val="tx1"/>
          </a:solidFill>
          <a:latin typeface="+mn-lt"/>
          <a:ea typeface="+mn-ea"/>
          <a:cs typeface="+mn-cs"/>
        </a:defRPr>
      </a:lvl7pPr>
      <a:lvl8pPr marL="10970712" algn="l" defTabSz="1567245" rtl="0" eaLnBrk="1" latinLnBrk="0" hangingPunct="1">
        <a:defRPr sz="6100" kern="1200">
          <a:solidFill>
            <a:schemeClr val="tx1"/>
          </a:solidFill>
          <a:latin typeface="+mn-lt"/>
          <a:ea typeface="+mn-ea"/>
          <a:cs typeface="+mn-cs"/>
        </a:defRPr>
      </a:lvl8pPr>
      <a:lvl9pPr marL="12537956" algn="l" defTabSz="1567245" rtl="0" eaLnBrk="1" latinLnBrk="0" hangingPunct="1">
        <a:defRPr sz="61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jpg"/><Relationship Id="rId3" Type="http://schemas.openxmlformats.org/officeDocument/2006/relationships/image" Target="../media/image2.jpeg"/><Relationship Id="rId7" Type="http://schemas.microsoft.com/office/2007/relationships/hdphoto" Target="../media/hdphoto1.wdp"/><Relationship Id="rId12" Type="http://schemas.openxmlformats.org/officeDocument/2006/relationships/image" Target="../media/image10.jpeg"/><Relationship Id="rId2" Type="http://schemas.openxmlformats.org/officeDocument/2006/relationships/image" Target="../media/image1.jpg"/><Relationship Id="rId1" Type="http://schemas.openxmlformats.org/officeDocument/2006/relationships/slideLayout" Target="../slideLayouts/slideLayout1.xml"/><Relationship Id="rId6" Type="http://schemas.openxmlformats.org/officeDocument/2006/relationships/image" Target="../media/image5.png"/><Relationship Id="rId11" Type="http://schemas.openxmlformats.org/officeDocument/2006/relationships/image" Target="../media/image9.jpeg"/><Relationship Id="rId5" Type="http://schemas.openxmlformats.org/officeDocument/2006/relationships/image" Target="../media/image4.png"/><Relationship Id="rId10" Type="http://schemas.openxmlformats.org/officeDocument/2006/relationships/image" Target="../media/image8.png"/><Relationship Id="rId4" Type="http://schemas.openxmlformats.org/officeDocument/2006/relationships/image" Target="../media/image3.jpeg"/><Relationship Id="rId9" Type="http://schemas.openxmlformats.org/officeDocument/2006/relationships/image" Target="../media/image7.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952502" y="245700"/>
            <a:ext cx="23647459" cy="1180878"/>
          </a:xfrm>
          <a:prstGeom prst="rect">
            <a:avLst/>
          </a:prstGeom>
          <a:noFill/>
        </p:spPr>
        <p:txBody>
          <a:bodyPr wrap="square" lIns="72176" tIns="36089" rIns="72176" bIns="36089" rtlCol="0">
            <a:spAutoFit/>
          </a:bodyPr>
          <a:lstStyle/>
          <a:p>
            <a:pPr algn="ctr"/>
            <a:r>
              <a:rPr lang="en-US" sz="7200" dirty="0" smtClean="0"/>
              <a:t>Identification of Marine Worm Species in the </a:t>
            </a:r>
            <a:r>
              <a:rPr lang="en-US" sz="7200" dirty="0" err="1" smtClean="0"/>
              <a:t>Peconic</a:t>
            </a:r>
            <a:r>
              <a:rPr lang="en-US" sz="7200" dirty="0" smtClean="0"/>
              <a:t> Estuary</a:t>
            </a:r>
            <a:endParaRPr lang="en-US" sz="7200" dirty="0"/>
          </a:p>
        </p:txBody>
      </p:sp>
      <p:sp>
        <p:nvSpPr>
          <p:cNvPr id="5" name="TextBox 4"/>
          <p:cNvSpPr txBox="1"/>
          <p:nvPr/>
        </p:nvSpPr>
        <p:spPr>
          <a:xfrm>
            <a:off x="6088796" y="1457149"/>
            <a:ext cx="20151329" cy="1180878"/>
          </a:xfrm>
          <a:prstGeom prst="rect">
            <a:avLst/>
          </a:prstGeom>
          <a:noFill/>
        </p:spPr>
        <p:txBody>
          <a:bodyPr wrap="square" lIns="72176" tIns="36089" rIns="72176" bIns="36089" rtlCol="0">
            <a:spAutoFit/>
          </a:bodyPr>
          <a:lstStyle/>
          <a:p>
            <a:pPr algn="ctr"/>
            <a:r>
              <a:rPr lang="en-US" sz="3600" i="1" dirty="0" smtClean="0">
                <a:solidFill>
                  <a:prstClr val="black"/>
                </a:solidFill>
              </a:rPr>
              <a:t>Torre Ann </a:t>
            </a:r>
            <a:r>
              <a:rPr lang="en-US" sz="3600" i="1" dirty="0" err="1" smtClean="0">
                <a:solidFill>
                  <a:prstClr val="black"/>
                </a:solidFill>
              </a:rPr>
              <a:t>Parrinello</a:t>
            </a:r>
            <a:r>
              <a:rPr lang="en-US" sz="3600" i="1" dirty="0" smtClean="0">
                <a:solidFill>
                  <a:prstClr val="black"/>
                </a:solidFill>
              </a:rPr>
              <a:t>, Taylor </a:t>
            </a:r>
            <a:r>
              <a:rPr lang="en-US" sz="3600" i="1" dirty="0" err="1" smtClean="0">
                <a:solidFill>
                  <a:prstClr val="black"/>
                </a:solidFill>
              </a:rPr>
              <a:t>Peperno</a:t>
            </a:r>
            <a:r>
              <a:rPr lang="en-US" sz="3600" i="1" dirty="0" smtClean="0">
                <a:solidFill>
                  <a:prstClr val="black"/>
                </a:solidFill>
              </a:rPr>
              <a:t>, Zacharias </a:t>
            </a:r>
            <a:r>
              <a:rPr lang="en-US" sz="3600" i="1" dirty="0" err="1" smtClean="0">
                <a:solidFill>
                  <a:prstClr val="black"/>
                </a:solidFill>
              </a:rPr>
              <a:t>Raptis</a:t>
            </a:r>
            <a:r>
              <a:rPr lang="en-US" sz="3600" i="1" dirty="0" smtClean="0">
                <a:solidFill>
                  <a:prstClr val="black"/>
                </a:solidFill>
              </a:rPr>
              <a:t>, and Dana Schaefer (teacher)</a:t>
            </a:r>
          </a:p>
          <a:p>
            <a:pPr algn="ctr"/>
            <a:r>
              <a:rPr lang="en-US" sz="3600" i="1" dirty="0" smtClean="0">
                <a:solidFill>
                  <a:prstClr val="black"/>
                </a:solidFill>
              </a:rPr>
              <a:t>Shoreham-Wading River High School</a:t>
            </a:r>
            <a:endParaRPr lang="en-US" sz="3600" i="1" dirty="0">
              <a:solidFill>
                <a:prstClr val="black"/>
              </a:solidFill>
            </a:endParaRPr>
          </a:p>
        </p:txBody>
      </p:sp>
      <p:sp>
        <p:nvSpPr>
          <p:cNvPr id="30" name="TextBox 29"/>
          <p:cNvSpPr txBox="1"/>
          <p:nvPr/>
        </p:nvSpPr>
        <p:spPr>
          <a:xfrm>
            <a:off x="17095100" y="5389385"/>
            <a:ext cx="14494746" cy="650719"/>
          </a:xfrm>
          <a:prstGeom prst="rect">
            <a:avLst/>
          </a:prstGeom>
          <a:noFill/>
        </p:spPr>
        <p:txBody>
          <a:bodyPr wrap="square" lIns="65306" tIns="32653" rIns="65306" bIns="32653" rtlCol="0">
            <a:spAutoFit/>
          </a:bodyPr>
          <a:lstStyle/>
          <a:p>
            <a:endParaRPr lang="en-US" sz="3800" dirty="0"/>
          </a:p>
        </p:txBody>
      </p:sp>
      <p:pic>
        <p:nvPicPr>
          <p:cNvPr id="35" name="Shape 243"/>
          <p:cNvPicPr preferRelativeResize="0"/>
          <p:nvPr/>
        </p:nvPicPr>
        <p:blipFill rotWithShape="1">
          <a:blip r:embed="rId2">
            <a:alphaModFix/>
          </a:blip>
          <a:srcRect/>
          <a:stretch/>
        </p:blipFill>
        <p:spPr>
          <a:xfrm>
            <a:off x="27782881" y="763865"/>
            <a:ext cx="3945194" cy="695695"/>
          </a:xfrm>
          <a:prstGeom prst="rect">
            <a:avLst/>
          </a:prstGeom>
          <a:noFill/>
          <a:ln>
            <a:noFill/>
          </a:ln>
        </p:spPr>
      </p:pic>
      <p:sp>
        <p:nvSpPr>
          <p:cNvPr id="37" name="TextBox 36"/>
          <p:cNvSpPr txBox="1"/>
          <p:nvPr/>
        </p:nvSpPr>
        <p:spPr>
          <a:xfrm>
            <a:off x="794341" y="2772831"/>
            <a:ext cx="14464176" cy="7739839"/>
          </a:xfrm>
          <a:prstGeom prst="rect">
            <a:avLst/>
          </a:prstGeom>
          <a:noFill/>
        </p:spPr>
        <p:txBody>
          <a:bodyPr wrap="square" lIns="65306" tIns="32653" rIns="65306" bIns="32653" rtlCol="0">
            <a:spAutoFit/>
          </a:bodyPr>
          <a:lstStyle/>
          <a:p>
            <a:pPr>
              <a:spcAft>
                <a:spcPts val="429"/>
              </a:spcAft>
            </a:pPr>
            <a:r>
              <a:rPr lang="en-US" sz="5400" dirty="0" smtClean="0"/>
              <a:t>Introduction</a:t>
            </a:r>
            <a:endParaRPr lang="en-US" sz="5400" dirty="0"/>
          </a:p>
          <a:p>
            <a:r>
              <a:rPr lang="en-US" sz="3600" dirty="0" smtClean="0"/>
              <a:t>Marine worms are a vital indicator species, living their entire lives in the sediment, exposed to all chemical additives within the water.  Their biological functions provide important ecosystem services within their environment.  As an extension of the Day in the Life of the </a:t>
            </a:r>
            <a:r>
              <a:rPr lang="en-US" sz="3600" dirty="0" err="1" smtClean="0"/>
              <a:t>Peconic</a:t>
            </a:r>
            <a:r>
              <a:rPr lang="en-US" sz="3600" dirty="0" smtClean="0"/>
              <a:t> Estuary program, </a:t>
            </a:r>
          </a:p>
          <a:p>
            <a:r>
              <a:rPr lang="en-US" sz="3600" dirty="0" smtClean="0"/>
              <a:t>a </a:t>
            </a:r>
            <a:r>
              <a:rPr lang="en-US" sz="3600" dirty="0"/>
              <a:t>citizen science project that evaluates the health at a particular site on the </a:t>
            </a:r>
            <a:r>
              <a:rPr lang="en-US" sz="3600" dirty="0" err="1"/>
              <a:t>Peconic</a:t>
            </a:r>
            <a:r>
              <a:rPr lang="en-US" sz="3600" dirty="0"/>
              <a:t> </a:t>
            </a:r>
            <a:r>
              <a:rPr lang="en-US" sz="3600" dirty="0" smtClean="0"/>
              <a:t>Estuary, marine </a:t>
            </a:r>
            <a:r>
              <a:rPr lang="en-US" sz="3600" dirty="0"/>
              <a:t>worms were collected </a:t>
            </a:r>
            <a:r>
              <a:rPr lang="en-US" sz="3600" dirty="0" smtClean="0"/>
              <a:t>and identified, to assess the overall health of the Indian Island site on the </a:t>
            </a:r>
            <a:r>
              <a:rPr lang="en-US" sz="3600" dirty="0" err="1" smtClean="0"/>
              <a:t>Peconic</a:t>
            </a:r>
            <a:r>
              <a:rPr lang="en-US" sz="3600" dirty="0" smtClean="0"/>
              <a:t> Estuary (Fig. 1, 2).  While </a:t>
            </a:r>
            <a:r>
              <a:rPr lang="en-US" sz="3600" dirty="0"/>
              <a:t>not genetically confirmed, species found include several species of </a:t>
            </a:r>
            <a:r>
              <a:rPr lang="en-US" sz="3600" i="1" dirty="0" err="1"/>
              <a:t>Glycera</a:t>
            </a:r>
            <a:r>
              <a:rPr lang="en-US" sz="3600" i="1" dirty="0"/>
              <a:t>,</a:t>
            </a:r>
            <a:r>
              <a:rPr lang="en-US" sz="3600" dirty="0"/>
              <a:t> </a:t>
            </a:r>
            <a:r>
              <a:rPr lang="en-US" sz="3600" i="1" dirty="0" err="1"/>
              <a:t>Orbina</a:t>
            </a:r>
            <a:r>
              <a:rPr lang="en-US" sz="3600" i="1" dirty="0"/>
              <a:t>, </a:t>
            </a:r>
            <a:r>
              <a:rPr lang="en-US" sz="3600" dirty="0"/>
              <a:t>and </a:t>
            </a:r>
            <a:r>
              <a:rPr lang="en-US" sz="3600" i="1" dirty="0" err="1"/>
              <a:t>Capitella</a:t>
            </a:r>
            <a:r>
              <a:rPr lang="en-US" sz="3600" i="1" dirty="0"/>
              <a:t>,</a:t>
            </a:r>
            <a:r>
              <a:rPr lang="en-US" sz="3600" dirty="0"/>
              <a:t> all of which can be found in a healthy estuary ecosystem.</a:t>
            </a:r>
          </a:p>
          <a:p>
            <a:pPr>
              <a:spcAft>
                <a:spcPts val="429"/>
              </a:spcAft>
            </a:pPr>
            <a:endParaRPr lang="en-US" sz="3900" dirty="0"/>
          </a:p>
          <a:p>
            <a:pPr>
              <a:spcAft>
                <a:spcPts val="429"/>
              </a:spcAft>
            </a:pPr>
            <a:endParaRPr lang="en-US" sz="3900" dirty="0"/>
          </a:p>
        </p:txBody>
      </p:sp>
      <p:sp>
        <p:nvSpPr>
          <p:cNvPr id="38" name="TextBox 37"/>
          <p:cNvSpPr txBox="1"/>
          <p:nvPr/>
        </p:nvSpPr>
        <p:spPr>
          <a:xfrm>
            <a:off x="14378591" y="11187401"/>
            <a:ext cx="18323620" cy="11269011"/>
          </a:xfrm>
          <a:prstGeom prst="rect">
            <a:avLst/>
          </a:prstGeom>
          <a:noFill/>
        </p:spPr>
        <p:txBody>
          <a:bodyPr wrap="square" lIns="65306" tIns="32653" rIns="65306" bIns="32653" rtlCol="0">
            <a:spAutoFit/>
          </a:bodyPr>
          <a:lstStyle/>
          <a:p>
            <a:pPr>
              <a:spcAft>
                <a:spcPts val="429"/>
              </a:spcAft>
            </a:pPr>
            <a:r>
              <a:rPr lang="en-US" sz="5400" dirty="0"/>
              <a:t>Discussion</a:t>
            </a:r>
            <a:r>
              <a:rPr lang="en-US" dirty="0"/>
              <a:t> </a:t>
            </a:r>
          </a:p>
          <a:p>
            <a:pPr fontAlgn="base"/>
            <a:r>
              <a:rPr lang="en-US" sz="3200" dirty="0" smtClean="0"/>
              <a:t>	The </a:t>
            </a:r>
            <a:r>
              <a:rPr lang="en-US" sz="3200" dirty="0"/>
              <a:t>worm species found in the </a:t>
            </a:r>
            <a:r>
              <a:rPr lang="en-US" sz="3200" dirty="0" err="1"/>
              <a:t>Peconic</a:t>
            </a:r>
            <a:r>
              <a:rPr lang="en-US" sz="3200" dirty="0"/>
              <a:t> Estuary have been identified using a field guide (</a:t>
            </a:r>
            <a:r>
              <a:rPr lang="en-US" sz="3200" dirty="0" err="1"/>
              <a:t>Gosner</a:t>
            </a:r>
            <a:r>
              <a:rPr lang="en-US" sz="3200" dirty="0"/>
              <a:t> and Peterson 1978).  Some of the species found were several species of </a:t>
            </a:r>
            <a:r>
              <a:rPr lang="en-US" sz="3200" i="1" dirty="0" err="1"/>
              <a:t>Glycera</a:t>
            </a:r>
            <a:r>
              <a:rPr lang="en-US" sz="3200" dirty="0"/>
              <a:t>, which are bloodworms, </a:t>
            </a:r>
            <a:r>
              <a:rPr lang="en-US" sz="3200" i="1" dirty="0" err="1"/>
              <a:t>Capitella</a:t>
            </a:r>
            <a:r>
              <a:rPr lang="en-US" sz="3200" dirty="0"/>
              <a:t>, threadworms, </a:t>
            </a:r>
            <a:r>
              <a:rPr lang="en-US" sz="3200" i="1" dirty="0" err="1"/>
              <a:t>Orbinia</a:t>
            </a:r>
            <a:r>
              <a:rPr lang="en-US" sz="3200" i="1" dirty="0"/>
              <a:t> </a:t>
            </a:r>
            <a:r>
              <a:rPr lang="en-US" sz="3200" dirty="0"/>
              <a:t>and several other species. Of the species we identified bloodworms are an indicator of good breakdown of organic matter (nmfs.noaa.gov) and sandworms speeds up the decaying of organic materials and its burrowing has been found to spread nutrients among its surroundings (Christian et al 2010</a:t>
            </a:r>
            <a:r>
              <a:rPr lang="en-US" sz="3200" dirty="0" smtClean="0"/>
              <a:t>).</a:t>
            </a:r>
          </a:p>
          <a:p>
            <a:pPr fontAlgn="base"/>
            <a:r>
              <a:rPr lang="en-US" sz="3200" dirty="0" smtClean="0"/>
              <a:t>	</a:t>
            </a:r>
            <a:r>
              <a:rPr lang="en-US" sz="3200" dirty="0"/>
              <a:t>Upon completion of running our gel electrophoresis we failed to visualize any PCR products.  Due to these unsuccessful results during our DNA extraction process we were unable to genetically sequence and confirm our species identification. Possible explanations for these inconclusive results are the repeating thawing and freezing of our specimens, which possibly caused freezer burn that could have broken down the DNA in our worms because of the water content. Another possible explanation of this is the sediment our marine worms were found in contained microorganisms that broke down DNA of the worms prior to extraction.</a:t>
            </a:r>
            <a:endParaRPr lang="en-US" sz="3200" dirty="0" smtClean="0"/>
          </a:p>
          <a:p>
            <a:pPr fontAlgn="base"/>
            <a:endParaRPr lang="en-US" sz="1000" dirty="0"/>
          </a:p>
          <a:p>
            <a:pPr>
              <a:spcAft>
                <a:spcPts val="429"/>
              </a:spcAft>
            </a:pPr>
            <a:r>
              <a:rPr lang="en-US" sz="4400" dirty="0" smtClean="0"/>
              <a:t>References</a:t>
            </a:r>
          </a:p>
          <a:p>
            <a:r>
              <a:rPr lang="en-US" sz="2400" dirty="0"/>
              <a:t>Christian JR, Grant CGJ, Meade JD and Noble LD. Habitat Requirements and Life History Characteristics of Selected Marine Invertebrate Species Occurring in the Newfoundland and Labrador Region.  Canadian Manuscript Report of Fish and Aquatics.  Fisheries and Oceans Canada: 2010.   </a:t>
            </a:r>
          </a:p>
          <a:p>
            <a:r>
              <a:rPr lang="en-US" sz="2400" dirty="0"/>
              <a:t> </a:t>
            </a:r>
            <a:r>
              <a:rPr lang="en-US" sz="2400" dirty="0" smtClean="0"/>
              <a:t>Dean </a:t>
            </a:r>
            <a:r>
              <a:rPr lang="en-US" sz="2400" dirty="0"/>
              <a:t>HK.  2008 Dec.  The Use of </a:t>
            </a:r>
            <a:r>
              <a:rPr lang="en-US" sz="2400" dirty="0" err="1"/>
              <a:t>polychaetes</a:t>
            </a:r>
            <a:r>
              <a:rPr lang="en-US" sz="2400" dirty="0"/>
              <a:t> (Annelida) as indicator species of marine pollution: a review. Int. J. Trop. Biol.  56 (</a:t>
            </a:r>
            <a:r>
              <a:rPr lang="en-US" sz="2400" dirty="0" err="1"/>
              <a:t>Suppl</a:t>
            </a:r>
            <a:r>
              <a:rPr lang="en-US" sz="2400" dirty="0"/>
              <a:t> 4): 11-38.</a:t>
            </a:r>
          </a:p>
          <a:p>
            <a:r>
              <a:rPr lang="en-US" sz="2400" dirty="0"/>
              <a:t> </a:t>
            </a:r>
            <a:r>
              <a:rPr lang="en-US" sz="2400" dirty="0" err="1" smtClean="0"/>
              <a:t>Groffman</a:t>
            </a:r>
            <a:r>
              <a:rPr lang="en-US" sz="2400" dirty="0" smtClean="0"/>
              <a:t> </a:t>
            </a:r>
            <a:r>
              <a:rPr lang="en-US" sz="2400" dirty="0"/>
              <a:t>PM and Bohlen PJ. 1999 Feb 1. Soil and Sediment Biodiversity: Cross-system comparisons and large scale effects.  </a:t>
            </a:r>
            <a:r>
              <a:rPr lang="en-US" sz="2400" dirty="0" err="1"/>
              <a:t>BioScience</a:t>
            </a:r>
            <a:r>
              <a:rPr lang="en-US" sz="2400" dirty="0"/>
              <a:t>.  49 (2): 139-148.</a:t>
            </a:r>
          </a:p>
          <a:p>
            <a:r>
              <a:rPr lang="en-US" sz="2400" dirty="0"/>
              <a:t> </a:t>
            </a:r>
            <a:r>
              <a:rPr lang="en-US" sz="2400" dirty="0" err="1" smtClean="0"/>
              <a:t>Nelms</a:t>
            </a:r>
            <a:r>
              <a:rPr lang="en-US" sz="2400" dirty="0" smtClean="0"/>
              <a:t> </a:t>
            </a:r>
            <a:r>
              <a:rPr lang="en-US" sz="2400" dirty="0"/>
              <a:t>BM, </a:t>
            </a:r>
            <a:r>
              <a:rPr lang="en-US" sz="2400" dirty="0" err="1"/>
              <a:t>Fechter</a:t>
            </a:r>
            <a:r>
              <a:rPr lang="en-US" sz="2400" dirty="0"/>
              <a:t>-Leggett E, Carroll BD, </a:t>
            </a:r>
            <a:r>
              <a:rPr lang="en-US" sz="2400" dirty="0" err="1"/>
              <a:t>Macedo</a:t>
            </a:r>
            <a:r>
              <a:rPr lang="en-US" sz="2400" dirty="0"/>
              <a:t> P, </a:t>
            </a:r>
            <a:r>
              <a:rPr lang="en-US" sz="2400" dirty="0" err="1"/>
              <a:t>Kluh</a:t>
            </a:r>
            <a:r>
              <a:rPr lang="en-US" sz="2400" dirty="0"/>
              <a:t> S, </a:t>
            </a:r>
            <a:r>
              <a:rPr lang="en-US" sz="2400" dirty="0" err="1"/>
              <a:t>Reisen</a:t>
            </a:r>
            <a:r>
              <a:rPr lang="en-US" sz="2400" dirty="0"/>
              <a:t> WK.  2013 March. Experimental and Natural Vertical Transmission of West Nile Virus by California </a:t>
            </a:r>
            <a:r>
              <a:rPr lang="en-US" sz="2400" dirty="0" err="1"/>
              <a:t>Culex</a:t>
            </a:r>
            <a:r>
              <a:rPr lang="en-US" sz="2400" dirty="0"/>
              <a:t> (</a:t>
            </a:r>
            <a:r>
              <a:rPr lang="en-US" sz="2400" dirty="0" err="1"/>
              <a:t>Diptera</a:t>
            </a:r>
            <a:r>
              <a:rPr lang="en-US" sz="2400" dirty="0"/>
              <a:t>: </a:t>
            </a:r>
            <a:r>
              <a:rPr lang="en-US" sz="2400" dirty="0" err="1"/>
              <a:t>Culicidae</a:t>
            </a:r>
            <a:r>
              <a:rPr lang="en-US" sz="2400" dirty="0"/>
              <a:t>) Mosquitoes. Journal of Medical Entomology</a:t>
            </a:r>
            <a:r>
              <a:rPr lang="en-US" sz="2400" i="1" dirty="0"/>
              <a:t>.</a:t>
            </a:r>
            <a:r>
              <a:rPr lang="en-US" sz="2400" dirty="0"/>
              <a:t> 50 (2): 371-378. </a:t>
            </a:r>
          </a:p>
          <a:p>
            <a:pPr>
              <a:spcAft>
                <a:spcPts val="429"/>
              </a:spcAft>
            </a:pPr>
            <a:endParaRPr lang="en-US" sz="4400" dirty="0"/>
          </a:p>
          <a:p>
            <a:endParaRPr lang="en-US" sz="700" dirty="0"/>
          </a:p>
        </p:txBody>
      </p:sp>
      <p:pic>
        <p:nvPicPr>
          <p:cNvPr id="1026" name="Picture 2" descr="http://www.seplessons.org/files/SEPA_Signage.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198750" y="1865302"/>
            <a:ext cx="3428768" cy="798571"/>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12" descr="BLI-logo-sm.jp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663574" y="1140054"/>
            <a:ext cx="4047036" cy="1632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5" descr="nih-logo.gif"/>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27146049" y="1783043"/>
            <a:ext cx="936781" cy="9367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5"/>
          <p:cNvSpPr/>
          <p:nvPr/>
        </p:nvSpPr>
        <p:spPr>
          <a:xfrm>
            <a:off x="724190" y="9336229"/>
            <a:ext cx="12910283" cy="4708981"/>
          </a:xfrm>
          <a:prstGeom prst="rect">
            <a:avLst/>
          </a:prstGeom>
        </p:spPr>
        <p:txBody>
          <a:bodyPr wrap="square">
            <a:spAutoFit/>
          </a:bodyPr>
          <a:lstStyle/>
          <a:p>
            <a:r>
              <a:rPr lang="en-US" sz="4800" dirty="0"/>
              <a:t>Procedure</a:t>
            </a:r>
            <a:endParaRPr lang="en-US" sz="3200" dirty="0"/>
          </a:p>
          <a:p>
            <a:r>
              <a:rPr lang="en-US" sz="3600" dirty="0"/>
              <a:t>Our samples were collected at the </a:t>
            </a:r>
            <a:r>
              <a:rPr lang="en-US" sz="3600" dirty="0" err="1"/>
              <a:t>Peconic</a:t>
            </a:r>
            <a:r>
              <a:rPr lang="en-US" sz="3600" dirty="0"/>
              <a:t> Estuary, within Indian Island County Park.  We removed sediment with a small shovel in the intertidal zone, sifted to look for marine worms and placed them in collection </a:t>
            </a:r>
            <a:r>
              <a:rPr lang="en-US" sz="3600" dirty="0" err="1"/>
              <a:t>bags.We</a:t>
            </a:r>
            <a:r>
              <a:rPr lang="en-US" sz="3600" dirty="0"/>
              <a:t> then followed the Barcode protocol for DNA extraction, PCR and gel electrophoresis. </a:t>
            </a:r>
          </a:p>
          <a:p>
            <a:r>
              <a:rPr lang="en-US" sz="3600" dirty="0"/>
              <a:t/>
            </a:r>
            <a:br>
              <a:rPr lang="en-US" sz="3600" dirty="0"/>
            </a:br>
            <a:endParaRPr lang="en-US" sz="3600" b="0" i="0" u="none" strike="noStrike" dirty="0">
              <a:solidFill>
                <a:srgbClr val="000000"/>
              </a:solidFill>
              <a:effectLst/>
            </a:endParaRPr>
          </a:p>
        </p:txBody>
      </p:sp>
      <p:sp>
        <p:nvSpPr>
          <p:cNvPr id="12" name="Rectangle 9"/>
          <p:cNvSpPr>
            <a:spLocks noChangeArrowheads="1"/>
          </p:cNvSpPr>
          <p:nvPr/>
        </p:nvSpPr>
        <p:spPr bwMode="auto">
          <a:xfrm>
            <a:off x="15328668" y="9546288"/>
            <a:ext cx="13309228" cy="4236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dirty="0"/>
          </a:p>
        </p:txBody>
      </p:sp>
      <p:sp>
        <p:nvSpPr>
          <p:cNvPr id="15" name="Rectangle 14"/>
          <p:cNvSpPr/>
          <p:nvPr/>
        </p:nvSpPr>
        <p:spPr>
          <a:xfrm>
            <a:off x="15162197" y="10666383"/>
            <a:ext cx="7764170" cy="400110"/>
          </a:xfrm>
          <a:prstGeom prst="rect">
            <a:avLst/>
          </a:prstGeom>
        </p:spPr>
        <p:txBody>
          <a:bodyPr wrap="square">
            <a:spAutoFit/>
          </a:bodyPr>
          <a:lstStyle/>
          <a:p>
            <a:r>
              <a:rPr lang="en-US" sz="2000" dirty="0">
                <a:solidFill>
                  <a:srgbClr val="000000"/>
                </a:solidFill>
                <a:latin typeface="Calibri" panose="020F0502020204030204" pitchFamily="34" charset="0"/>
                <a:ea typeface="Times New Roman" panose="02020603050405020304" pitchFamily="18" charset="0"/>
                <a:cs typeface="Times New Roman" panose="02020603050405020304" pitchFamily="18" charset="0"/>
              </a:rPr>
              <a:t>Table 1.  Species of </a:t>
            </a:r>
            <a:r>
              <a:rPr lang="en-US" sz="2000" dirty="0" smtClean="0">
                <a:solidFill>
                  <a:srgbClr val="000000"/>
                </a:solidFill>
                <a:latin typeface="Calibri" panose="020F0502020204030204" pitchFamily="34" charset="0"/>
                <a:ea typeface="Times New Roman" panose="02020603050405020304" pitchFamily="18" charset="0"/>
                <a:cs typeface="Times New Roman" panose="02020603050405020304" pitchFamily="18" charset="0"/>
              </a:rPr>
              <a:t>marine worm </a:t>
            </a:r>
            <a:r>
              <a:rPr lang="en-US" sz="2000" dirty="0">
                <a:solidFill>
                  <a:srgbClr val="000000"/>
                </a:solidFill>
                <a:latin typeface="Calibri" panose="020F0502020204030204" pitchFamily="34" charset="0"/>
                <a:ea typeface="Times New Roman" panose="02020603050405020304" pitchFamily="18" charset="0"/>
                <a:cs typeface="Times New Roman" panose="02020603050405020304" pitchFamily="18" charset="0"/>
              </a:rPr>
              <a:t>collected at </a:t>
            </a:r>
            <a:r>
              <a:rPr lang="en-US" sz="2000" dirty="0" smtClean="0">
                <a:solidFill>
                  <a:srgbClr val="000000"/>
                </a:solidFill>
                <a:latin typeface="Calibri" panose="020F0502020204030204" pitchFamily="34" charset="0"/>
                <a:ea typeface="Times New Roman" panose="02020603050405020304" pitchFamily="18" charset="0"/>
                <a:cs typeface="Times New Roman" panose="02020603050405020304" pitchFamily="18" charset="0"/>
              </a:rPr>
              <a:t>Indian Island County Park. </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6" name="Rectangle 15"/>
          <p:cNvSpPr/>
          <p:nvPr/>
        </p:nvSpPr>
        <p:spPr>
          <a:xfrm>
            <a:off x="26692511" y="6854788"/>
            <a:ext cx="5595242" cy="400110"/>
          </a:xfrm>
          <a:prstGeom prst="rect">
            <a:avLst/>
          </a:prstGeom>
        </p:spPr>
        <p:txBody>
          <a:bodyPr wrap="square">
            <a:spAutoFit/>
          </a:bodyPr>
          <a:lstStyle/>
          <a:p>
            <a:r>
              <a:rPr lang="en-US" sz="2000" dirty="0">
                <a:solidFill>
                  <a:srgbClr val="000000"/>
                </a:solidFill>
                <a:latin typeface="Calibri" panose="020F0502020204030204" pitchFamily="34" charset="0"/>
                <a:ea typeface="Times New Roman" panose="02020603050405020304" pitchFamily="18" charset="0"/>
                <a:cs typeface="Times New Roman" panose="02020603050405020304" pitchFamily="18" charset="0"/>
              </a:rPr>
              <a:t>Figure </a:t>
            </a:r>
            <a:r>
              <a:rPr lang="en-US" sz="2000" dirty="0" smtClean="0">
                <a:solidFill>
                  <a:srgbClr val="000000"/>
                </a:solidFill>
                <a:latin typeface="Calibri" panose="020F0502020204030204" pitchFamily="34" charset="0"/>
                <a:ea typeface="Times New Roman" panose="02020603050405020304" pitchFamily="18" charset="0"/>
                <a:cs typeface="Times New Roman" panose="02020603050405020304" pitchFamily="18" charset="0"/>
              </a:rPr>
              <a:t>4. </a:t>
            </a:r>
            <a:r>
              <a:rPr lang="en-US" sz="2000" dirty="0"/>
              <a:t>Sample 8</a:t>
            </a:r>
            <a:r>
              <a:rPr lang="en-US" sz="2000" i="1" dirty="0"/>
              <a:t>: </a:t>
            </a:r>
            <a:r>
              <a:rPr lang="en-US" sz="2000" i="1" dirty="0" err="1"/>
              <a:t>Glycera</a:t>
            </a:r>
            <a:r>
              <a:rPr lang="en-US" sz="2000" i="1" dirty="0"/>
              <a:t> </a:t>
            </a:r>
            <a:r>
              <a:rPr lang="en-US" sz="2000" i="1" dirty="0"/>
              <a:t> </a:t>
            </a:r>
            <a:r>
              <a:rPr lang="en-US" sz="2000" i="1" dirty="0" err="1" smtClean="0"/>
              <a:t>dibranchiata</a:t>
            </a:r>
            <a:endParaRPr lang="en-US" sz="2000" dirty="0"/>
          </a:p>
        </p:txBody>
      </p:sp>
      <p:pic>
        <p:nvPicPr>
          <p:cNvPr id="33" name="Picture 32"/>
          <p:cNvPicPr>
            <a:picLocks noChangeAspect="1"/>
          </p:cNvPicPr>
          <p:nvPr/>
        </p:nvPicPr>
        <p:blipFill>
          <a:blip r:embed="rId6">
            <a:clrChange>
              <a:clrFrom>
                <a:srgbClr val="000000">
                  <a:alpha val="0"/>
                </a:srgbClr>
              </a:clrFrom>
              <a:clrTo>
                <a:srgbClr val="000000">
                  <a:alpha val="0"/>
                </a:srgbClr>
              </a:clrTo>
            </a:clrChange>
            <a:alphaModFix/>
            <a:extLst>
              <a:ext uri="{BEBA8EAE-BF5A-486C-A8C5-ECC9F3942E4B}">
                <a14:imgProps xmlns:a14="http://schemas.microsoft.com/office/drawing/2010/main">
                  <a14:imgLayer r:embed="rId7">
                    <a14:imgEffect>
                      <a14:backgroundRemoval t="4437" b="95120" l="0" r="99019">
                        <a14:foregroundMark x1="68400" y1="44809" x2="68400" y2="44809"/>
                      </a14:backgroundRemoval>
                    </a14:imgEffect>
                  </a14:imgLayer>
                </a14:imgProps>
              </a:ext>
            </a:extLst>
          </a:blip>
          <a:stretch>
            <a:fillRect/>
          </a:stretch>
        </p:blipFill>
        <p:spPr>
          <a:xfrm>
            <a:off x="6033180" y="1337145"/>
            <a:ext cx="1858648" cy="2055639"/>
          </a:xfrm>
          <a:prstGeom prst="rect">
            <a:avLst/>
          </a:prstGeom>
          <a:ln>
            <a:noFill/>
          </a:ln>
        </p:spPr>
      </p:pic>
      <p:pic>
        <p:nvPicPr>
          <p:cNvPr id="40" name="Picture Placeholder 5"/>
          <p:cNvPicPr>
            <a:picLocks noChangeAspect="1"/>
          </p:cNvPicPr>
          <p:nvPr/>
        </p:nvPicPr>
        <p:blipFill>
          <a:blip r:embed="rId8">
            <a:extLst>
              <a:ext uri="{28A0092B-C50C-407E-A947-70E740481C1C}">
                <a14:useLocalDpi xmlns:a14="http://schemas.microsoft.com/office/drawing/2010/main" val="0"/>
              </a:ext>
            </a:extLst>
          </a:blip>
          <a:srcRect t="21897" b="21897"/>
          <a:stretch>
            <a:fillRect/>
          </a:stretch>
        </p:blipFill>
        <p:spPr>
          <a:xfrm>
            <a:off x="8428653" y="17519615"/>
            <a:ext cx="5238861" cy="3926179"/>
          </a:xfrm>
          <a:prstGeom prst="rect">
            <a:avLst/>
          </a:prstGeom>
        </p:spPr>
      </p:pic>
      <p:pic>
        <p:nvPicPr>
          <p:cNvPr id="41" name="Picture 40"/>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327345" y="17519615"/>
            <a:ext cx="5250314" cy="3937736"/>
          </a:xfrm>
          <a:prstGeom prst="rect">
            <a:avLst/>
          </a:prstGeom>
        </p:spPr>
      </p:pic>
      <p:sp>
        <p:nvSpPr>
          <p:cNvPr id="42" name="Text Placeholder 34"/>
          <p:cNvSpPr txBox="1">
            <a:spLocks/>
          </p:cNvSpPr>
          <p:nvPr/>
        </p:nvSpPr>
        <p:spPr>
          <a:xfrm>
            <a:off x="8623608" y="21481078"/>
            <a:ext cx="5396917" cy="373202"/>
          </a:xfrm>
          <a:prstGeom prst="rect">
            <a:avLst/>
          </a:prstGeom>
        </p:spPr>
        <p:txBody>
          <a:bodyPr/>
          <a:lstStyle>
            <a:lvl1pPr marL="1175433" indent="-1175433" algn="l" defTabSz="1567245" rtl="0" eaLnBrk="1" latinLnBrk="0" hangingPunct="1">
              <a:spcBef>
                <a:spcPct val="20000"/>
              </a:spcBef>
              <a:buFont typeface="Arial"/>
              <a:buChar char="•"/>
              <a:defRPr sz="11000" kern="1200">
                <a:solidFill>
                  <a:schemeClr val="tx1"/>
                </a:solidFill>
                <a:latin typeface="+mn-lt"/>
                <a:ea typeface="+mn-ea"/>
                <a:cs typeface="+mn-cs"/>
              </a:defRPr>
            </a:lvl1pPr>
            <a:lvl2pPr marL="2546772" indent="-979527" algn="l" defTabSz="1567245" rtl="0" eaLnBrk="1" latinLnBrk="0" hangingPunct="1">
              <a:spcBef>
                <a:spcPct val="20000"/>
              </a:spcBef>
              <a:buFont typeface="Arial"/>
              <a:buChar char="–"/>
              <a:defRPr sz="9600" kern="1200">
                <a:solidFill>
                  <a:schemeClr val="tx1"/>
                </a:solidFill>
                <a:latin typeface="+mn-lt"/>
                <a:ea typeface="+mn-ea"/>
                <a:cs typeface="+mn-cs"/>
              </a:defRPr>
            </a:lvl2pPr>
            <a:lvl3pPr marL="3918111" indent="-783622" algn="l" defTabSz="1567245" rtl="0" eaLnBrk="1" latinLnBrk="0" hangingPunct="1">
              <a:spcBef>
                <a:spcPct val="20000"/>
              </a:spcBef>
              <a:buFont typeface="Arial"/>
              <a:buChar char="•"/>
              <a:defRPr sz="8200" kern="1200">
                <a:solidFill>
                  <a:schemeClr val="tx1"/>
                </a:solidFill>
                <a:latin typeface="+mn-lt"/>
                <a:ea typeface="+mn-ea"/>
                <a:cs typeface="+mn-cs"/>
              </a:defRPr>
            </a:lvl3pPr>
            <a:lvl4pPr marL="5485357" indent="-783622" algn="l" defTabSz="1567245" rtl="0" eaLnBrk="1" latinLnBrk="0" hangingPunct="1">
              <a:spcBef>
                <a:spcPct val="20000"/>
              </a:spcBef>
              <a:buFont typeface="Arial"/>
              <a:buChar char="–"/>
              <a:defRPr sz="6900" kern="1200">
                <a:solidFill>
                  <a:schemeClr val="tx1"/>
                </a:solidFill>
                <a:latin typeface="+mn-lt"/>
                <a:ea typeface="+mn-ea"/>
                <a:cs typeface="+mn-cs"/>
              </a:defRPr>
            </a:lvl4pPr>
            <a:lvl5pPr marL="7052601" indent="-783622" algn="l" defTabSz="1567245" rtl="0" eaLnBrk="1" latinLnBrk="0" hangingPunct="1">
              <a:spcBef>
                <a:spcPct val="20000"/>
              </a:spcBef>
              <a:buFont typeface="Arial"/>
              <a:buChar char="»"/>
              <a:defRPr sz="6900" kern="1200">
                <a:solidFill>
                  <a:schemeClr val="tx1"/>
                </a:solidFill>
                <a:latin typeface="+mn-lt"/>
                <a:ea typeface="+mn-ea"/>
                <a:cs typeface="+mn-cs"/>
              </a:defRPr>
            </a:lvl5pPr>
            <a:lvl6pPr marL="8619845" indent="-783622" algn="l" defTabSz="1567245" rtl="0" eaLnBrk="1" latinLnBrk="0" hangingPunct="1">
              <a:spcBef>
                <a:spcPct val="20000"/>
              </a:spcBef>
              <a:buFont typeface="Arial"/>
              <a:buChar char="•"/>
              <a:defRPr sz="6900" kern="1200">
                <a:solidFill>
                  <a:schemeClr val="tx1"/>
                </a:solidFill>
                <a:latin typeface="+mn-lt"/>
                <a:ea typeface="+mn-ea"/>
                <a:cs typeface="+mn-cs"/>
              </a:defRPr>
            </a:lvl6pPr>
            <a:lvl7pPr marL="10187090" indent="-783622" algn="l" defTabSz="1567245" rtl="0" eaLnBrk="1" latinLnBrk="0" hangingPunct="1">
              <a:spcBef>
                <a:spcPct val="20000"/>
              </a:spcBef>
              <a:buFont typeface="Arial"/>
              <a:buChar char="•"/>
              <a:defRPr sz="6900" kern="1200">
                <a:solidFill>
                  <a:schemeClr val="tx1"/>
                </a:solidFill>
                <a:latin typeface="+mn-lt"/>
                <a:ea typeface="+mn-ea"/>
                <a:cs typeface="+mn-cs"/>
              </a:defRPr>
            </a:lvl7pPr>
            <a:lvl8pPr marL="11754334" indent="-783622" algn="l" defTabSz="1567245" rtl="0" eaLnBrk="1" latinLnBrk="0" hangingPunct="1">
              <a:spcBef>
                <a:spcPct val="20000"/>
              </a:spcBef>
              <a:buFont typeface="Arial"/>
              <a:buChar char="•"/>
              <a:defRPr sz="6900" kern="1200">
                <a:solidFill>
                  <a:schemeClr val="tx1"/>
                </a:solidFill>
                <a:latin typeface="+mn-lt"/>
                <a:ea typeface="+mn-ea"/>
                <a:cs typeface="+mn-cs"/>
              </a:defRPr>
            </a:lvl8pPr>
            <a:lvl9pPr marL="13321578" indent="-783622" algn="l" defTabSz="1567245" rtl="0" eaLnBrk="1" latinLnBrk="0" hangingPunct="1">
              <a:spcBef>
                <a:spcPct val="20000"/>
              </a:spcBef>
              <a:buFont typeface="Arial"/>
              <a:buChar char="•"/>
              <a:defRPr sz="6900" kern="1200">
                <a:solidFill>
                  <a:schemeClr val="tx1"/>
                </a:solidFill>
                <a:latin typeface="+mn-lt"/>
                <a:ea typeface="+mn-ea"/>
                <a:cs typeface="+mn-cs"/>
              </a:defRPr>
            </a:lvl9pPr>
          </a:lstStyle>
          <a:p>
            <a:pPr marL="0" indent="0">
              <a:buNone/>
            </a:pPr>
            <a:r>
              <a:rPr lang="en-US" sz="1800" dirty="0" smtClean="0"/>
              <a:t>Figure 3: Example of our sediment core taken</a:t>
            </a:r>
            <a:endParaRPr lang="en-US" sz="1800" dirty="0"/>
          </a:p>
        </p:txBody>
      </p:sp>
      <p:pic>
        <p:nvPicPr>
          <p:cNvPr id="43" name="Picture 42"/>
          <p:cNvPicPr>
            <a:picLocks noChangeAspect="1"/>
          </p:cNvPicPr>
          <p:nvPr/>
        </p:nvPicPr>
        <p:blipFill rotWithShape="1">
          <a:blip r:embed="rId10">
            <a:extLst>
              <a:ext uri="{28A0092B-C50C-407E-A947-70E740481C1C}">
                <a14:useLocalDpi xmlns:a14="http://schemas.microsoft.com/office/drawing/2010/main" val="0"/>
              </a:ext>
            </a:extLst>
          </a:blip>
          <a:srcRect l="7894" b="2122"/>
          <a:stretch/>
        </p:blipFill>
        <p:spPr>
          <a:xfrm>
            <a:off x="2837571" y="13167490"/>
            <a:ext cx="7147357" cy="3928091"/>
          </a:xfrm>
          <a:prstGeom prst="rect">
            <a:avLst/>
          </a:prstGeom>
        </p:spPr>
      </p:pic>
      <p:sp>
        <p:nvSpPr>
          <p:cNvPr id="44" name="Text Placeholder 34"/>
          <p:cNvSpPr txBox="1">
            <a:spLocks/>
          </p:cNvSpPr>
          <p:nvPr/>
        </p:nvSpPr>
        <p:spPr>
          <a:xfrm>
            <a:off x="2182051" y="17003838"/>
            <a:ext cx="8353061" cy="1015640"/>
          </a:xfrm>
          <a:prstGeom prst="rect">
            <a:avLst/>
          </a:prstGeom>
        </p:spPr>
        <p:txBody>
          <a:bodyPr/>
          <a:lstStyle>
            <a:lvl1pPr marL="1175433" indent="-1175433" algn="l" defTabSz="1567245" rtl="0" eaLnBrk="1" latinLnBrk="0" hangingPunct="1">
              <a:spcBef>
                <a:spcPct val="20000"/>
              </a:spcBef>
              <a:buFont typeface="Arial"/>
              <a:buChar char="•"/>
              <a:defRPr sz="11000" kern="1200">
                <a:solidFill>
                  <a:schemeClr val="tx1"/>
                </a:solidFill>
                <a:latin typeface="+mn-lt"/>
                <a:ea typeface="+mn-ea"/>
                <a:cs typeface="+mn-cs"/>
              </a:defRPr>
            </a:lvl1pPr>
            <a:lvl2pPr marL="2546772" indent="-979527" algn="l" defTabSz="1567245" rtl="0" eaLnBrk="1" latinLnBrk="0" hangingPunct="1">
              <a:spcBef>
                <a:spcPct val="20000"/>
              </a:spcBef>
              <a:buFont typeface="Arial"/>
              <a:buChar char="–"/>
              <a:defRPr sz="9600" kern="1200">
                <a:solidFill>
                  <a:schemeClr val="tx1"/>
                </a:solidFill>
                <a:latin typeface="+mn-lt"/>
                <a:ea typeface="+mn-ea"/>
                <a:cs typeface="+mn-cs"/>
              </a:defRPr>
            </a:lvl2pPr>
            <a:lvl3pPr marL="3918111" indent="-783622" algn="l" defTabSz="1567245" rtl="0" eaLnBrk="1" latinLnBrk="0" hangingPunct="1">
              <a:spcBef>
                <a:spcPct val="20000"/>
              </a:spcBef>
              <a:buFont typeface="Arial"/>
              <a:buChar char="•"/>
              <a:defRPr sz="8200" kern="1200">
                <a:solidFill>
                  <a:schemeClr val="tx1"/>
                </a:solidFill>
                <a:latin typeface="+mn-lt"/>
                <a:ea typeface="+mn-ea"/>
                <a:cs typeface="+mn-cs"/>
              </a:defRPr>
            </a:lvl3pPr>
            <a:lvl4pPr marL="5485357" indent="-783622" algn="l" defTabSz="1567245" rtl="0" eaLnBrk="1" latinLnBrk="0" hangingPunct="1">
              <a:spcBef>
                <a:spcPct val="20000"/>
              </a:spcBef>
              <a:buFont typeface="Arial"/>
              <a:buChar char="–"/>
              <a:defRPr sz="6900" kern="1200">
                <a:solidFill>
                  <a:schemeClr val="tx1"/>
                </a:solidFill>
                <a:latin typeface="+mn-lt"/>
                <a:ea typeface="+mn-ea"/>
                <a:cs typeface="+mn-cs"/>
              </a:defRPr>
            </a:lvl4pPr>
            <a:lvl5pPr marL="7052601" indent="-783622" algn="l" defTabSz="1567245" rtl="0" eaLnBrk="1" latinLnBrk="0" hangingPunct="1">
              <a:spcBef>
                <a:spcPct val="20000"/>
              </a:spcBef>
              <a:buFont typeface="Arial"/>
              <a:buChar char="»"/>
              <a:defRPr sz="6900" kern="1200">
                <a:solidFill>
                  <a:schemeClr val="tx1"/>
                </a:solidFill>
                <a:latin typeface="+mn-lt"/>
                <a:ea typeface="+mn-ea"/>
                <a:cs typeface="+mn-cs"/>
              </a:defRPr>
            </a:lvl5pPr>
            <a:lvl6pPr marL="8619845" indent="-783622" algn="l" defTabSz="1567245" rtl="0" eaLnBrk="1" latinLnBrk="0" hangingPunct="1">
              <a:spcBef>
                <a:spcPct val="20000"/>
              </a:spcBef>
              <a:buFont typeface="Arial"/>
              <a:buChar char="•"/>
              <a:defRPr sz="6900" kern="1200">
                <a:solidFill>
                  <a:schemeClr val="tx1"/>
                </a:solidFill>
                <a:latin typeface="+mn-lt"/>
                <a:ea typeface="+mn-ea"/>
                <a:cs typeface="+mn-cs"/>
              </a:defRPr>
            </a:lvl6pPr>
            <a:lvl7pPr marL="10187090" indent="-783622" algn="l" defTabSz="1567245" rtl="0" eaLnBrk="1" latinLnBrk="0" hangingPunct="1">
              <a:spcBef>
                <a:spcPct val="20000"/>
              </a:spcBef>
              <a:buFont typeface="Arial"/>
              <a:buChar char="•"/>
              <a:defRPr sz="6900" kern="1200">
                <a:solidFill>
                  <a:schemeClr val="tx1"/>
                </a:solidFill>
                <a:latin typeface="+mn-lt"/>
                <a:ea typeface="+mn-ea"/>
                <a:cs typeface="+mn-cs"/>
              </a:defRPr>
            </a:lvl7pPr>
            <a:lvl8pPr marL="11754334" indent="-783622" algn="l" defTabSz="1567245" rtl="0" eaLnBrk="1" latinLnBrk="0" hangingPunct="1">
              <a:spcBef>
                <a:spcPct val="20000"/>
              </a:spcBef>
              <a:buFont typeface="Arial"/>
              <a:buChar char="•"/>
              <a:defRPr sz="6900" kern="1200">
                <a:solidFill>
                  <a:schemeClr val="tx1"/>
                </a:solidFill>
                <a:latin typeface="+mn-lt"/>
                <a:ea typeface="+mn-ea"/>
                <a:cs typeface="+mn-cs"/>
              </a:defRPr>
            </a:lvl8pPr>
            <a:lvl9pPr marL="13321578" indent="-783622" algn="l" defTabSz="1567245" rtl="0" eaLnBrk="1" latinLnBrk="0" hangingPunct="1">
              <a:spcBef>
                <a:spcPct val="20000"/>
              </a:spcBef>
              <a:buFont typeface="Arial"/>
              <a:buChar char="•"/>
              <a:defRPr sz="6900" kern="1200">
                <a:solidFill>
                  <a:schemeClr val="tx1"/>
                </a:solidFill>
                <a:latin typeface="+mn-lt"/>
                <a:ea typeface="+mn-ea"/>
                <a:cs typeface="+mn-cs"/>
              </a:defRPr>
            </a:lvl9pPr>
          </a:lstStyle>
          <a:p>
            <a:pPr marL="0" indent="0">
              <a:buNone/>
            </a:pPr>
            <a:r>
              <a:rPr lang="en-US" sz="1800" dirty="0" smtClean="0"/>
              <a:t>Figure 1: Map of our site location at Indian Island Park in Riverhead.        Map: Google</a:t>
            </a:r>
            <a:endParaRPr lang="en-US" sz="1800" dirty="0"/>
          </a:p>
        </p:txBody>
      </p:sp>
      <p:sp>
        <p:nvSpPr>
          <p:cNvPr id="45" name="Text Placeholder 34"/>
          <p:cNvSpPr txBox="1">
            <a:spLocks/>
          </p:cNvSpPr>
          <p:nvPr/>
        </p:nvSpPr>
        <p:spPr>
          <a:xfrm>
            <a:off x="1144975" y="21496085"/>
            <a:ext cx="7661889" cy="954085"/>
          </a:xfrm>
          <a:prstGeom prst="rect">
            <a:avLst/>
          </a:prstGeom>
        </p:spPr>
        <p:txBody>
          <a:bodyPr/>
          <a:lstStyle>
            <a:lvl1pPr marL="1175433" indent="-1175433" algn="l" defTabSz="1567245" rtl="0" eaLnBrk="1" latinLnBrk="0" hangingPunct="1">
              <a:spcBef>
                <a:spcPct val="20000"/>
              </a:spcBef>
              <a:buFont typeface="Arial"/>
              <a:buChar char="•"/>
              <a:defRPr sz="11000" kern="1200">
                <a:solidFill>
                  <a:schemeClr val="tx1"/>
                </a:solidFill>
                <a:latin typeface="+mn-lt"/>
                <a:ea typeface="+mn-ea"/>
                <a:cs typeface="+mn-cs"/>
              </a:defRPr>
            </a:lvl1pPr>
            <a:lvl2pPr marL="2546772" indent="-979527" algn="l" defTabSz="1567245" rtl="0" eaLnBrk="1" latinLnBrk="0" hangingPunct="1">
              <a:spcBef>
                <a:spcPct val="20000"/>
              </a:spcBef>
              <a:buFont typeface="Arial"/>
              <a:buChar char="–"/>
              <a:defRPr sz="9600" kern="1200">
                <a:solidFill>
                  <a:schemeClr val="tx1"/>
                </a:solidFill>
                <a:latin typeface="+mn-lt"/>
                <a:ea typeface="+mn-ea"/>
                <a:cs typeface="+mn-cs"/>
              </a:defRPr>
            </a:lvl2pPr>
            <a:lvl3pPr marL="3918111" indent="-783622" algn="l" defTabSz="1567245" rtl="0" eaLnBrk="1" latinLnBrk="0" hangingPunct="1">
              <a:spcBef>
                <a:spcPct val="20000"/>
              </a:spcBef>
              <a:buFont typeface="Arial"/>
              <a:buChar char="•"/>
              <a:defRPr sz="8200" kern="1200">
                <a:solidFill>
                  <a:schemeClr val="tx1"/>
                </a:solidFill>
                <a:latin typeface="+mn-lt"/>
                <a:ea typeface="+mn-ea"/>
                <a:cs typeface="+mn-cs"/>
              </a:defRPr>
            </a:lvl3pPr>
            <a:lvl4pPr marL="5485357" indent="-783622" algn="l" defTabSz="1567245" rtl="0" eaLnBrk="1" latinLnBrk="0" hangingPunct="1">
              <a:spcBef>
                <a:spcPct val="20000"/>
              </a:spcBef>
              <a:buFont typeface="Arial"/>
              <a:buChar char="–"/>
              <a:defRPr sz="6900" kern="1200">
                <a:solidFill>
                  <a:schemeClr val="tx1"/>
                </a:solidFill>
                <a:latin typeface="+mn-lt"/>
                <a:ea typeface="+mn-ea"/>
                <a:cs typeface="+mn-cs"/>
              </a:defRPr>
            </a:lvl4pPr>
            <a:lvl5pPr marL="7052601" indent="-783622" algn="l" defTabSz="1567245" rtl="0" eaLnBrk="1" latinLnBrk="0" hangingPunct="1">
              <a:spcBef>
                <a:spcPct val="20000"/>
              </a:spcBef>
              <a:buFont typeface="Arial"/>
              <a:buChar char="»"/>
              <a:defRPr sz="6900" kern="1200">
                <a:solidFill>
                  <a:schemeClr val="tx1"/>
                </a:solidFill>
                <a:latin typeface="+mn-lt"/>
                <a:ea typeface="+mn-ea"/>
                <a:cs typeface="+mn-cs"/>
              </a:defRPr>
            </a:lvl5pPr>
            <a:lvl6pPr marL="8619845" indent="-783622" algn="l" defTabSz="1567245" rtl="0" eaLnBrk="1" latinLnBrk="0" hangingPunct="1">
              <a:spcBef>
                <a:spcPct val="20000"/>
              </a:spcBef>
              <a:buFont typeface="Arial"/>
              <a:buChar char="•"/>
              <a:defRPr sz="6900" kern="1200">
                <a:solidFill>
                  <a:schemeClr val="tx1"/>
                </a:solidFill>
                <a:latin typeface="+mn-lt"/>
                <a:ea typeface="+mn-ea"/>
                <a:cs typeface="+mn-cs"/>
              </a:defRPr>
            </a:lvl6pPr>
            <a:lvl7pPr marL="10187090" indent="-783622" algn="l" defTabSz="1567245" rtl="0" eaLnBrk="1" latinLnBrk="0" hangingPunct="1">
              <a:spcBef>
                <a:spcPct val="20000"/>
              </a:spcBef>
              <a:buFont typeface="Arial"/>
              <a:buChar char="•"/>
              <a:defRPr sz="6900" kern="1200">
                <a:solidFill>
                  <a:schemeClr val="tx1"/>
                </a:solidFill>
                <a:latin typeface="+mn-lt"/>
                <a:ea typeface="+mn-ea"/>
                <a:cs typeface="+mn-cs"/>
              </a:defRPr>
            </a:lvl7pPr>
            <a:lvl8pPr marL="11754334" indent="-783622" algn="l" defTabSz="1567245" rtl="0" eaLnBrk="1" latinLnBrk="0" hangingPunct="1">
              <a:spcBef>
                <a:spcPct val="20000"/>
              </a:spcBef>
              <a:buFont typeface="Arial"/>
              <a:buChar char="•"/>
              <a:defRPr sz="6900" kern="1200">
                <a:solidFill>
                  <a:schemeClr val="tx1"/>
                </a:solidFill>
                <a:latin typeface="+mn-lt"/>
                <a:ea typeface="+mn-ea"/>
                <a:cs typeface="+mn-cs"/>
              </a:defRPr>
            </a:lvl8pPr>
            <a:lvl9pPr marL="13321578" indent="-783622" algn="l" defTabSz="1567245" rtl="0" eaLnBrk="1" latinLnBrk="0" hangingPunct="1">
              <a:spcBef>
                <a:spcPct val="20000"/>
              </a:spcBef>
              <a:buFont typeface="Arial"/>
              <a:buChar char="•"/>
              <a:defRPr sz="6900" kern="1200">
                <a:solidFill>
                  <a:schemeClr val="tx1"/>
                </a:solidFill>
                <a:latin typeface="+mn-lt"/>
                <a:ea typeface="+mn-ea"/>
                <a:cs typeface="+mn-cs"/>
              </a:defRPr>
            </a:lvl9pPr>
          </a:lstStyle>
          <a:p>
            <a:pPr marL="0" indent="0">
              <a:buNone/>
            </a:pPr>
            <a:r>
              <a:rPr lang="en-US" sz="1600" dirty="0" smtClean="0"/>
              <a:t>Figure 2: Our site location at Indian Island Park, Riverhead, </a:t>
            </a:r>
            <a:endParaRPr lang="en-US" sz="1200" dirty="0"/>
          </a:p>
        </p:txBody>
      </p:sp>
      <p:graphicFrame>
        <p:nvGraphicFramePr>
          <p:cNvPr id="46" name="Table 45"/>
          <p:cNvGraphicFramePr>
            <a:graphicFrameLocks noGrp="1"/>
          </p:cNvGraphicFramePr>
          <p:nvPr>
            <p:extLst>
              <p:ext uri="{D42A27DB-BD31-4B8C-83A1-F6EECF244321}">
                <p14:modId xmlns:p14="http://schemas.microsoft.com/office/powerpoint/2010/main" val="1779480209"/>
              </p:ext>
            </p:extLst>
          </p:nvPr>
        </p:nvGraphicFramePr>
        <p:xfrm>
          <a:off x="15258519" y="3017288"/>
          <a:ext cx="10981605" cy="7514906"/>
        </p:xfrm>
        <a:graphic>
          <a:graphicData uri="http://schemas.openxmlformats.org/drawingml/2006/table">
            <a:tbl>
              <a:tblPr firstRow="1" firstCol="1" bandRow="1">
                <a:tableStyleId>{7DF18680-E054-41AD-8BC1-D1AEF772440D}</a:tableStyleId>
              </a:tblPr>
              <a:tblGrid>
                <a:gridCol w="3660535"/>
                <a:gridCol w="3660535"/>
                <a:gridCol w="3660535"/>
              </a:tblGrid>
              <a:tr h="580742">
                <a:tc>
                  <a:txBody>
                    <a:bodyPr/>
                    <a:lstStyle/>
                    <a:p>
                      <a:pPr marL="0" marR="0" algn="ctr">
                        <a:lnSpc>
                          <a:spcPct val="107000"/>
                        </a:lnSpc>
                        <a:spcBef>
                          <a:spcPts val="0"/>
                        </a:spcBef>
                        <a:spcAft>
                          <a:spcPts val="0"/>
                        </a:spcAft>
                      </a:pPr>
                      <a:r>
                        <a:rPr lang="en-US" sz="2400" dirty="0">
                          <a:effectLst/>
                        </a:rPr>
                        <a:t>Sample#</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2400">
                          <a:effectLst/>
                        </a:rPr>
                        <a:t>Common name</a:t>
                      </a:r>
                      <a:endParaRPr lang="en-US"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2400" dirty="0">
                          <a:effectLst/>
                        </a:rPr>
                        <a:t>Scientific name</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649241">
                <a:tc>
                  <a:txBody>
                    <a:bodyPr/>
                    <a:lstStyle/>
                    <a:p>
                      <a:pPr marL="0" marR="0" algn="ctr">
                        <a:lnSpc>
                          <a:spcPct val="107000"/>
                        </a:lnSpc>
                        <a:spcBef>
                          <a:spcPts val="0"/>
                        </a:spcBef>
                        <a:spcAft>
                          <a:spcPts val="0"/>
                        </a:spcAft>
                      </a:pPr>
                      <a:r>
                        <a:rPr lang="en-US" sz="2400">
                          <a:effectLst/>
                        </a:rPr>
                        <a:t>1</a:t>
                      </a:r>
                      <a:endParaRPr lang="en-US"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2800" dirty="0">
                          <a:effectLst/>
                        </a:rPr>
                        <a:t> </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2400" i="1" dirty="0" err="1">
                          <a:effectLst/>
                        </a:rPr>
                        <a:t>Glycera</a:t>
                      </a:r>
                      <a:r>
                        <a:rPr lang="en-US" sz="2400" i="1" dirty="0">
                          <a:effectLst/>
                        </a:rPr>
                        <a:t> </a:t>
                      </a:r>
                      <a:r>
                        <a:rPr lang="en-US" sz="2400" i="1" dirty="0" smtClean="0">
                          <a:effectLst/>
                        </a:rPr>
                        <a:t>sp.</a:t>
                      </a:r>
                      <a:endParaRPr lang="en-US" sz="2400" i="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580742">
                <a:tc>
                  <a:txBody>
                    <a:bodyPr/>
                    <a:lstStyle/>
                    <a:p>
                      <a:pPr marL="0" marR="0" algn="ctr">
                        <a:lnSpc>
                          <a:spcPct val="107000"/>
                        </a:lnSpc>
                        <a:spcBef>
                          <a:spcPts val="0"/>
                        </a:spcBef>
                        <a:spcAft>
                          <a:spcPts val="0"/>
                        </a:spcAft>
                      </a:pPr>
                      <a:r>
                        <a:rPr lang="en-US" sz="2400">
                          <a:effectLst/>
                        </a:rPr>
                        <a:t>5</a:t>
                      </a:r>
                      <a:endParaRPr lang="en-US"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2400">
                          <a:effectLst/>
                        </a:rPr>
                        <a:t>Clam worm</a:t>
                      </a:r>
                      <a:endParaRPr lang="en-US"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2400" i="1" dirty="0" err="1" smtClean="0">
                          <a:effectLst/>
                        </a:rPr>
                        <a:t>Nereis</a:t>
                      </a:r>
                      <a:r>
                        <a:rPr lang="en-US" sz="2400" i="1" dirty="0" smtClean="0">
                          <a:effectLst/>
                        </a:rPr>
                        <a:t> sp.</a:t>
                      </a:r>
                      <a:endParaRPr lang="en-US" sz="2400" i="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1074912">
                <a:tc>
                  <a:txBody>
                    <a:bodyPr/>
                    <a:lstStyle/>
                    <a:p>
                      <a:pPr marL="0" marR="0" algn="ctr">
                        <a:lnSpc>
                          <a:spcPct val="107000"/>
                        </a:lnSpc>
                        <a:spcBef>
                          <a:spcPts val="0"/>
                        </a:spcBef>
                        <a:spcAft>
                          <a:spcPts val="0"/>
                        </a:spcAft>
                      </a:pPr>
                      <a:r>
                        <a:rPr lang="en-US" sz="2400">
                          <a:effectLst/>
                        </a:rPr>
                        <a:t>6</a:t>
                      </a:r>
                      <a:endParaRPr lang="en-US"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2400" dirty="0">
                          <a:effectLst/>
                        </a:rPr>
                        <a:t>American Bloodworm</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2400" i="1" dirty="0" err="1">
                          <a:effectLst/>
                        </a:rPr>
                        <a:t>Glycera</a:t>
                      </a:r>
                      <a:r>
                        <a:rPr lang="en-US" sz="2400" i="1" dirty="0">
                          <a:effectLst/>
                        </a:rPr>
                        <a:t> </a:t>
                      </a:r>
                      <a:r>
                        <a:rPr lang="en-US" sz="2400" i="1" dirty="0" err="1" smtClean="0">
                          <a:effectLst/>
                        </a:rPr>
                        <a:t>americana</a:t>
                      </a:r>
                      <a:endParaRPr lang="en-US" sz="2400" i="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1074912">
                <a:tc>
                  <a:txBody>
                    <a:bodyPr/>
                    <a:lstStyle/>
                    <a:p>
                      <a:pPr marL="0" marR="0" algn="ctr">
                        <a:lnSpc>
                          <a:spcPct val="107000"/>
                        </a:lnSpc>
                        <a:spcBef>
                          <a:spcPts val="0"/>
                        </a:spcBef>
                        <a:spcAft>
                          <a:spcPts val="0"/>
                        </a:spcAft>
                      </a:pPr>
                      <a:r>
                        <a:rPr lang="en-US" sz="2400">
                          <a:effectLst/>
                        </a:rPr>
                        <a:t>7</a:t>
                      </a:r>
                      <a:endParaRPr lang="en-US"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2400">
                          <a:effectLst/>
                        </a:rPr>
                        <a:t>Capitellid thread worm</a:t>
                      </a:r>
                      <a:endParaRPr lang="en-US"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2400" i="1" dirty="0" err="1">
                          <a:effectLst/>
                        </a:rPr>
                        <a:t>Capitella</a:t>
                      </a:r>
                      <a:endParaRPr lang="en-US" sz="2400" i="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513649">
                <a:tc>
                  <a:txBody>
                    <a:bodyPr/>
                    <a:lstStyle/>
                    <a:p>
                      <a:pPr marL="0" marR="0" algn="ctr">
                        <a:lnSpc>
                          <a:spcPct val="107000"/>
                        </a:lnSpc>
                        <a:spcBef>
                          <a:spcPts val="0"/>
                        </a:spcBef>
                        <a:spcAft>
                          <a:spcPts val="0"/>
                        </a:spcAft>
                      </a:pPr>
                      <a:r>
                        <a:rPr lang="en-US" sz="2400">
                          <a:effectLst/>
                        </a:rPr>
                        <a:t>8</a:t>
                      </a:r>
                      <a:endParaRPr lang="en-US"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2400">
                          <a:effectLst/>
                        </a:rPr>
                        <a:t>Bloodworm</a:t>
                      </a:r>
                      <a:endParaRPr lang="en-US"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2400" i="1" dirty="0" err="1">
                          <a:effectLst/>
                        </a:rPr>
                        <a:t>Glycera</a:t>
                      </a:r>
                      <a:r>
                        <a:rPr lang="en-US" sz="2400" i="1" dirty="0">
                          <a:effectLst/>
                        </a:rPr>
                        <a:t> </a:t>
                      </a:r>
                      <a:r>
                        <a:rPr lang="en-US" sz="2400" i="1" dirty="0" smtClean="0">
                          <a:effectLst/>
                        </a:rPr>
                        <a:t>dibranchiate</a:t>
                      </a:r>
                      <a:endParaRPr lang="en-US" sz="2400" i="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649241">
                <a:tc>
                  <a:txBody>
                    <a:bodyPr/>
                    <a:lstStyle/>
                    <a:p>
                      <a:pPr marL="0" marR="0" algn="ctr">
                        <a:lnSpc>
                          <a:spcPct val="107000"/>
                        </a:lnSpc>
                        <a:spcBef>
                          <a:spcPts val="0"/>
                        </a:spcBef>
                        <a:spcAft>
                          <a:spcPts val="0"/>
                        </a:spcAft>
                      </a:pPr>
                      <a:r>
                        <a:rPr lang="en-US" sz="2400" dirty="0">
                          <a:effectLst/>
                        </a:rPr>
                        <a:t>10</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2800" dirty="0">
                          <a:effectLst/>
                        </a:rPr>
                        <a:t> </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2400" i="1" dirty="0" err="1">
                          <a:effectLst/>
                        </a:rPr>
                        <a:t>Orbina</a:t>
                      </a:r>
                      <a:r>
                        <a:rPr lang="en-US" sz="2400" i="1" dirty="0">
                          <a:effectLst/>
                        </a:rPr>
                        <a:t> </a:t>
                      </a:r>
                      <a:r>
                        <a:rPr lang="en-US" sz="2400" i="1" dirty="0" err="1" smtClean="0">
                          <a:effectLst/>
                        </a:rPr>
                        <a:t>sertulata</a:t>
                      </a:r>
                      <a:endParaRPr lang="en-US" sz="2400" i="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580742">
                <a:tc>
                  <a:txBody>
                    <a:bodyPr/>
                    <a:lstStyle/>
                    <a:p>
                      <a:pPr marL="0" marR="0" algn="ctr">
                        <a:lnSpc>
                          <a:spcPct val="107000"/>
                        </a:lnSpc>
                        <a:spcBef>
                          <a:spcPts val="0"/>
                        </a:spcBef>
                        <a:spcAft>
                          <a:spcPts val="0"/>
                        </a:spcAft>
                      </a:pPr>
                      <a:r>
                        <a:rPr lang="en-US" sz="2400">
                          <a:effectLst/>
                        </a:rPr>
                        <a:t>11</a:t>
                      </a:r>
                      <a:endParaRPr lang="en-US"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2400">
                          <a:effectLst/>
                        </a:rPr>
                        <a:t>Red mud worm </a:t>
                      </a:r>
                      <a:endParaRPr lang="en-US"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2400" i="1" dirty="0" err="1">
                          <a:effectLst/>
                        </a:rPr>
                        <a:t>Notomastus</a:t>
                      </a:r>
                      <a:r>
                        <a:rPr lang="en-US" sz="2400" i="1" dirty="0">
                          <a:effectLst/>
                        </a:rPr>
                        <a:t> </a:t>
                      </a:r>
                      <a:r>
                        <a:rPr lang="en-US" sz="2400" i="1" dirty="0" err="1">
                          <a:effectLst/>
                        </a:rPr>
                        <a:t>tenius</a:t>
                      </a:r>
                      <a:endParaRPr lang="en-US" sz="2400" i="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649241">
                <a:tc>
                  <a:txBody>
                    <a:bodyPr/>
                    <a:lstStyle/>
                    <a:p>
                      <a:pPr marL="0" marR="0" algn="ctr">
                        <a:lnSpc>
                          <a:spcPct val="107000"/>
                        </a:lnSpc>
                        <a:spcBef>
                          <a:spcPts val="0"/>
                        </a:spcBef>
                        <a:spcAft>
                          <a:spcPts val="0"/>
                        </a:spcAft>
                      </a:pPr>
                      <a:r>
                        <a:rPr lang="en-US" sz="2400" dirty="0">
                          <a:effectLst/>
                        </a:rPr>
                        <a:t>12</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2800" dirty="0">
                          <a:effectLst/>
                        </a:rPr>
                        <a:t> </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2400" i="1" dirty="0" err="1">
                          <a:effectLst/>
                        </a:rPr>
                        <a:t>Orbina</a:t>
                      </a:r>
                      <a:r>
                        <a:rPr lang="en-US" sz="2400" i="1" dirty="0">
                          <a:effectLst/>
                        </a:rPr>
                        <a:t> </a:t>
                      </a:r>
                      <a:r>
                        <a:rPr lang="en-US" sz="2400" i="1" dirty="0" err="1" smtClean="0">
                          <a:effectLst/>
                        </a:rPr>
                        <a:t>ornata</a:t>
                      </a:r>
                      <a:endParaRPr lang="en-US" sz="2400" i="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580742">
                <a:tc>
                  <a:txBody>
                    <a:bodyPr/>
                    <a:lstStyle/>
                    <a:p>
                      <a:pPr marL="0" marR="0" algn="ctr">
                        <a:lnSpc>
                          <a:spcPct val="107000"/>
                        </a:lnSpc>
                        <a:spcBef>
                          <a:spcPts val="0"/>
                        </a:spcBef>
                        <a:spcAft>
                          <a:spcPts val="0"/>
                        </a:spcAft>
                      </a:pPr>
                      <a:r>
                        <a:rPr lang="en-US" sz="2400" dirty="0">
                          <a:effectLst/>
                        </a:rPr>
                        <a:t>14</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2400">
                          <a:effectLst/>
                        </a:rPr>
                        <a:t>Mudworm</a:t>
                      </a:r>
                      <a:endParaRPr lang="en-US"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2400" i="1" dirty="0" err="1">
                          <a:effectLst/>
                        </a:rPr>
                        <a:t>Spiondae</a:t>
                      </a:r>
                      <a:endParaRPr lang="en-US" sz="2400" i="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580742">
                <a:tc>
                  <a:txBody>
                    <a:bodyPr/>
                    <a:lstStyle/>
                    <a:p>
                      <a:pPr marL="0" marR="0" algn="ctr">
                        <a:lnSpc>
                          <a:spcPct val="107000"/>
                        </a:lnSpc>
                        <a:spcBef>
                          <a:spcPts val="0"/>
                        </a:spcBef>
                        <a:spcAft>
                          <a:spcPts val="0"/>
                        </a:spcAft>
                      </a:pPr>
                      <a:r>
                        <a:rPr lang="en-US" sz="2400" dirty="0">
                          <a:effectLst/>
                        </a:rPr>
                        <a:t>15</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2400" dirty="0">
                          <a:effectLst/>
                        </a:rPr>
                        <a:t>Threadworm</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7000"/>
                        </a:lnSpc>
                        <a:spcBef>
                          <a:spcPts val="0"/>
                        </a:spcBef>
                        <a:spcAft>
                          <a:spcPts val="0"/>
                        </a:spcAft>
                      </a:pPr>
                      <a:r>
                        <a:rPr lang="en-US" sz="2400" i="1" dirty="0" err="1">
                          <a:effectLst/>
                        </a:rPr>
                        <a:t>Capitella</a:t>
                      </a:r>
                      <a:r>
                        <a:rPr lang="en-US" sz="2400" i="1" dirty="0">
                          <a:effectLst/>
                        </a:rPr>
                        <a:t> </a:t>
                      </a:r>
                      <a:r>
                        <a:rPr lang="en-US" sz="2400" i="1" dirty="0" smtClean="0">
                          <a:effectLst/>
                        </a:rPr>
                        <a:t>sp.</a:t>
                      </a:r>
                      <a:endParaRPr lang="en-US" sz="2400" i="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bl>
          </a:graphicData>
        </a:graphic>
      </p:graphicFrame>
      <p:sp>
        <p:nvSpPr>
          <p:cNvPr id="54" name="Text Placeholder 35"/>
          <p:cNvSpPr txBox="1">
            <a:spLocks/>
          </p:cNvSpPr>
          <p:nvPr/>
        </p:nvSpPr>
        <p:spPr>
          <a:xfrm>
            <a:off x="20443360" y="11233190"/>
            <a:ext cx="4966014" cy="846363"/>
          </a:xfrm>
          <a:prstGeom prst="rect">
            <a:avLst/>
          </a:prstGeom>
        </p:spPr>
        <p:txBody>
          <a:bodyPr/>
          <a:lstStyle>
            <a:lvl1pPr marL="1175433" indent="-1175433" algn="l" defTabSz="1567245" rtl="0" eaLnBrk="1" latinLnBrk="0" hangingPunct="1">
              <a:spcBef>
                <a:spcPct val="20000"/>
              </a:spcBef>
              <a:buFont typeface="Arial"/>
              <a:buChar char="•"/>
              <a:defRPr sz="11000" kern="1200">
                <a:solidFill>
                  <a:schemeClr val="tx1"/>
                </a:solidFill>
                <a:latin typeface="+mn-lt"/>
                <a:ea typeface="+mn-ea"/>
                <a:cs typeface="+mn-cs"/>
              </a:defRPr>
            </a:lvl1pPr>
            <a:lvl2pPr marL="2546772" indent="-979527" algn="l" defTabSz="1567245" rtl="0" eaLnBrk="1" latinLnBrk="0" hangingPunct="1">
              <a:spcBef>
                <a:spcPct val="20000"/>
              </a:spcBef>
              <a:buFont typeface="Arial"/>
              <a:buChar char="–"/>
              <a:defRPr sz="9600" kern="1200">
                <a:solidFill>
                  <a:schemeClr val="tx1"/>
                </a:solidFill>
                <a:latin typeface="+mn-lt"/>
                <a:ea typeface="+mn-ea"/>
                <a:cs typeface="+mn-cs"/>
              </a:defRPr>
            </a:lvl2pPr>
            <a:lvl3pPr marL="3918111" indent="-783622" algn="l" defTabSz="1567245" rtl="0" eaLnBrk="1" latinLnBrk="0" hangingPunct="1">
              <a:spcBef>
                <a:spcPct val="20000"/>
              </a:spcBef>
              <a:buFont typeface="Arial"/>
              <a:buChar char="•"/>
              <a:defRPr sz="8200" kern="1200">
                <a:solidFill>
                  <a:schemeClr val="tx1"/>
                </a:solidFill>
                <a:latin typeface="+mn-lt"/>
                <a:ea typeface="+mn-ea"/>
                <a:cs typeface="+mn-cs"/>
              </a:defRPr>
            </a:lvl3pPr>
            <a:lvl4pPr marL="5485357" indent="-783622" algn="l" defTabSz="1567245" rtl="0" eaLnBrk="1" latinLnBrk="0" hangingPunct="1">
              <a:spcBef>
                <a:spcPct val="20000"/>
              </a:spcBef>
              <a:buFont typeface="Arial"/>
              <a:buChar char="–"/>
              <a:defRPr sz="6900" kern="1200">
                <a:solidFill>
                  <a:schemeClr val="tx1"/>
                </a:solidFill>
                <a:latin typeface="+mn-lt"/>
                <a:ea typeface="+mn-ea"/>
                <a:cs typeface="+mn-cs"/>
              </a:defRPr>
            </a:lvl4pPr>
            <a:lvl5pPr marL="7052601" indent="-783622" algn="l" defTabSz="1567245" rtl="0" eaLnBrk="1" latinLnBrk="0" hangingPunct="1">
              <a:spcBef>
                <a:spcPct val="20000"/>
              </a:spcBef>
              <a:buFont typeface="Arial"/>
              <a:buChar char="»"/>
              <a:defRPr sz="6900" kern="1200">
                <a:solidFill>
                  <a:schemeClr val="tx1"/>
                </a:solidFill>
                <a:latin typeface="+mn-lt"/>
                <a:ea typeface="+mn-ea"/>
                <a:cs typeface="+mn-cs"/>
              </a:defRPr>
            </a:lvl5pPr>
            <a:lvl6pPr marL="8619845" indent="-783622" algn="l" defTabSz="1567245" rtl="0" eaLnBrk="1" latinLnBrk="0" hangingPunct="1">
              <a:spcBef>
                <a:spcPct val="20000"/>
              </a:spcBef>
              <a:buFont typeface="Arial"/>
              <a:buChar char="•"/>
              <a:defRPr sz="6900" kern="1200">
                <a:solidFill>
                  <a:schemeClr val="tx1"/>
                </a:solidFill>
                <a:latin typeface="+mn-lt"/>
                <a:ea typeface="+mn-ea"/>
                <a:cs typeface="+mn-cs"/>
              </a:defRPr>
            </a:lvl6pPr>
            <a:lvl7pPr marL="10187090" indent="-783622" algn="l" defTabSz="1567245" rtl="0" eaLnBrk="1" latinLnBrk="0" hangingPunct="1">
              <a:spcBef>
                <a:spcPct val="20000"/>
              </a:spcBef>
              <a:buFont typeface="Arial"/>
              <a:buChar char="•"/>
              <a:defRPr sz="6900" kern="1200">
                <a:solidFill>
                  <a:schemeClr val="tx1"/>
                </a:solidFill>
                <a:latin typeface="+mn-lt"/>
                <a:ea typeface="+mn-ea"/>
                <a:cs typeface="+mn-cs"/>
              </a:defRPr>
            </a:lvl7pPr>
            <a:lvl8pPr marL="11754334" indent="-783622" algn="l" defTabSz="1567245" rtl="0" eaLnBrk="1" latinLnBrk="0" hangingPunct="1">
              <a:spcBef>
                <a:spcPct val="20000"/>
              </a:spcBef>
              <a:buFont typeface="Arial"/>
              <a:buChar char="•"/>
              <a:defRPr sz="6900" kern="1200">
                <a:solidFill>
                  <a:schemeClr val="tx1"/>
                </a:solidFill>
                <a:latin typeface="+mn-lt"/>
                <a:ea typeface="+mn-ea"/>
                <a:cs typeface="+mn-cs"/>
              </a:defRPr>
            </a:lvl8pPr>
            <a:lvl9pPr marL="13321578" indent="-783622" algn="l" defTabSz="1567245" rtl="0" eaLnBrk="1" latinLnBrk="0" hangingPunct="1">
              <a:spcBef>
                <a:spcPct val="20000"/>
              </a:spcBef>
              <a:buFont typeface="Arial"/>
              <a:buChar char="•"/>
              <a:defRPr sz="6900" kern="1200">
                <a:solidFill>
                  <a:schemeClr val="tx1"/>
                </a:solidFill>
                <a:latin typeface="+mn-lt"/>
                <a:ea typeface="+mn-ea"/>
                <a:cs typeface="+mn-cs"/>
              </a:defRPr>
            </a:lvl9pPr>
          </a:lstStyle>
          <a:p>
            <a:pPr marL="0" indent="0">
              <a:buNone/>
            </a:pPr>
            <a:endParaRPr lang="en-US" sz="1800" dirty="0"/>
          </a:p>
        </p:txBody>
      </p:sp>
      <p:pic>
        <p:nvPicPr>
          <p:cNvPr id="55" name="Picture 54" descr="C:\Users\dschaefer\AppData\Local\Microsoft\Windows\Temporary Internet Files\Content.Word\IMG_7638.jpg"/>
          <p:cNvPicPr/>
          <p:nvPr/>
        </p:nvPicPr>
        <p:blipFill>
          <a:blip r:embed="rId11" cstate="print">
            <a:extLst>
              <a:ext uri="{28A0092B-C50C-407E-A947-70E740481C1C}">
                <a14:useLocalDpi xmlns:a14="http://schemas.microsoft.com/office/drawing/2010/main" val="0"/>
              </a:ext>
            </a:extLst>
          </a:blip>
          <a:srcRect/>
          <a:stretch>
            <a:fillRect/>
          </a:stretch>
        </p:blipFill>
        <p:spPr bwMode="auto">
          <a:xfrm rot="5400000">
            <a:off x="27252972" y="2407710"/>
            <a:ext cx="3743950" cy="5005141"/>
          </a:xfrm>
          <a:prstGeom prst="rect">
            <a:avLst/>
          </a:prstGeom>
          <a:noFill/>
          <a:ln>
            <a:noFill/>
          </a:ln>
        </p:spPr>
      </p:pic>
      <p:pic>
        <p:nvPicPr>
          <p:cNvPr id="58" name="Picture 57" descr="C:\Users\dschaefer\AppData\Local\Microsoft\Windows\Temporary Internet Files\Content.Word\IMG_7628.jpg"/>
          <p:cNvPicPr/>
          <p:nvPr/>
        </p:nvPicPr>
        <p:blipFill>
          <a:blip r:embed="rId12" cstate="print">
            <a:extLst>
              <a:ext uri="{28A0092B-C50C-407E-A947-70E740481C1C}">
                <a14:useLocalDpi xmlns:a14="http://schemas.microsoft.com/office/drawing/2010/main" val="0"/>
              </a:ext>
            </a:extLst>
          </a:blip>
          <a:srcRect/>
          <a:stretch>
            <a:fillRect/>
          </a:stretch>
        </p:blipFill>
        <p:spPr bwMode="auto">
          <a:xfrm rot="5400000">
            <a:off x="27476023" y="6642294"/>
            <a:ext cx="3313176" cy="4847538"/>
          </a:xfrm>
          <a:prstGeom prst="rect">
            <a:avLst/>
          </a:prstGeom>
          <a:noFill/>
          <a:ln>
            <a:noFill/>
          </a:ln>
        </p:spPr>
      </p:pic>
      <p:sp>
        <p:nvSpPr>
          <p:cNvPr id="59" name="Text Placeholder 35"/>
          <p:cNvSpPr txBox="1">
            <a:spLocks/>
          </p:cNvSpPr>
          <p:nvPr/>
        </p:nvSpPr>
        <p:spPr>
          <a:xfrm>
            <a:off x="26948561" y="10861080"/>
            <a:ext cx="4673596" cy="1231084"/>
          </a:xfrm>
          <a:prstGeom prst="rect">
            <a:avLst/>
          </a:prstGeom>
        </p:spPr>
        <p:txBody>
          <a:bodyPr/>
          <a:lstStyle>
            <a:lvl1pPr marL="1175433" indent="-1175433" algn="l" defTabSz="1567245" rtl="0" eaLnBrk="1" latinLnBrk="0" hangingPunct="1">
              <a:spcBef>
                <a:spcPct val="20000"/>
              </a:spcBef>
              <a:buFont typeface="Arial"/>
              <a:buChar char="•"/>
              <a:defRPr sz="11000" kern="1200">
                <a:solidFill>
                  <a:schemeClr val="tx1"/>
                </a:solidFill>
                <a:latin typeface="+mn-lt"/>
                <a:ea typeface="+mn-ea"/>
                <a:cs typeface="+mn-cs"/>
              </a:defRPr>
            </a:lvl1pPr>
            <a:lvl2pPr marL="2546772" indent="-979527" algn="l" defTabSz="1567245" rtl="0" eaLnBrk="1" latinLnBrk="0" hangingPunct="1">
              <a:spcBef>
                <a:spcPct val="20000"/>
              </a:spcBef>
              <a:buFont typeface="Arial"/>
              <a:buChar char="–"/>
              <a:defRPr sz="9600" kern="1200">
                <a:solidFill>
                  <a:schemeClr val="tx1"/>
                </a:solidFill>
                <a:latin typeface="+mn-lt"/>
                <a:ea typeface="+mn-ea"/>
                <a:cs typeface="+mn-cs"/>
              </a:defRPr>
            </a:lvl2pPr>
            <a:lvl3pPr marL="3918111" indent="-783622" algn="l" defTabSz="1567245" rtl="0" eaLnBrk="1" latinLnBrk="0" hangingPunct="1">
              <a:spcBef>
                <a:spcPct val="20000"/>
              </a:spcBef>
              <a:buFont typeface="Arial"/>
              <a:buChar char="•"/>
              <a:defRPr sz="8200" kern="1200">
                <a:solidFill>
                  <a:schemeClr val="tx1"/>
                </a:solidFill>
                <a:latin typeface="+mn-lt"/>
                <a:ea typeface="+mn-ea"/>
                <a:cs typeface="+mn-cs"/>
              </a:defRPr>
            </a:lvl3pPr>
            <a:lvl4pPr marL="5485357" indent="-783622" algn="l" defTabSz="1567245" rtl="0" eaLnBrk="1" latinLnBrk="0" hangingPunct="1">
              <a:spcBef>
                <a:spcPct val="20000"/>
              </a:spcBef>
              <a:buFont typeface="Arial"/>
              <a:buChar char="–"/>
              <a:defRPr sz="6900" kern="1200">
                <a:solidFill>
                  <a:schemeClr val="tx1"/>
                </a:solidFill>
                <a:latin typeface="+mn-lt"/>
                <a:ea typeface="+mn-ea"/>
                <a:cs typeface="+mn-cs"/>
              </a:defRPr>
            </a:lvl4pPr>
            <a:lvl5pPr marL="7052601" indent="-783622" algn="l" defTabSz="1567245" rtl="0" eaLnBrk="1" latinLnBrk="0" hangingPunct="1">
              <a:spcBef>
                <a:spcPct val="20000"/>
              </a:spcBef>
              <a:buFont typeface="Arial"/>
              <a:buChar char="»"/>
              <a:defRPr sz="6900" kern="1200">
                <a:solidFill>
                  <a:schemeClr val="tx1"/>
                </a:solidFill>
                <a:latin typeface="+mn-lt"/>
                <a:ea typeface="+mn-ea"/>
                <a:cs typeface="+mn-cs"/>
              </a:defRPr>
            </a:lvl5pPr>
            <a:lvl6pPr marL="8619845" indent="-783622" algn="l" defTabSz="1567245" rtl="0" eaLnBrk="1" latinLnBrk="0" hangingPunct="1">
              <a:spcBef>
                <a:spcPct val="20000"/>
              </a:spcBef>
              <a:buFont typeface="Arial"/>
              <a:buChar char="•"/>
              <a:defRPr sz="6900" kern="1200">
                <a:solidFill>
                  <a:schemeClr val="tx1"/>
                </a:solidFill>
                <a:latin typeface="+mn-lt"/>
                <a:ea typeface="+mn-ea"/>
                <a:cs typeface="+mn-cs"/>
              </a:defRPr>
            </a:lvl6pPr>
            <a:lvl7pPr marL="10187090" indent="-783622" algn="l" defTabSz="1567245" rtl="0" eaLnBrk="1" latinLnBrk="0" hangingPunct="1">
              <a:spcBef>
                <a:spcPct val="20000"/>
              </a:spcBef>
              <a:buFont typeface="Arial"/>
              <a:buChar char="•"/>
              <a:defRPr sz="6900" kern="1200">
                <a:solidFill>
                  <a:schemeClr val="tx1"/>
                </a:solidFill>
                <a:latin typeface="+mn-lt"/>
                <a:ea typeface="+mn-ea"/>
                <a:cs typeface="+mn-cs"/>
              </a:defRPr>
            </a:lvl7pPr>
            <a:lvl8pPr marL="11754334" indent="-783622" algn="l" defTabSz="1567245" rtl="0" eaLnBrk="1" latinLnBrk="0" hangingPunct="1">
              <a:spcBef>
                <a:spcPct val="20000"/>
              </a:spcBef>
              <a:buFont typeface="Arial"/>
              <a:buChar char="•"/>
              <a:defRPr sz="6900" kern="1200">
                <a:solidFill>
                  <a:schemeClr val="tx1"/>
                </a:solidFill>
                <a:latin typeface="+mn-lt"/>
                <a:ea typeface="+mn-ea"/>
                <a:cs typeface="+mn-cs"/>
              </a:defRPr>
            </a:lvl8pPr>
            <a:lvl9pPr marL="13321578" indent="-783622" algn="l" defTabSz="1567245" rtl="0" eaLnBrk="1" latinLnBrk="0" hangingPunct="1">
              <a:spcBef>
                <a:spcPct val="20000"/>
              </a:spcBef>
              <a:buFont typeface="Arial"/>
              <a:buChar char="•"/>
              <a:defRPr sz="6900" kern="1200">
                <a:solidFill>
                  <a:schemeClr val="tx1"/>
                </a:solidFill>
                <a:latin typeface="+mn-lt"/>
                <a:ea typeface="+mn-ea"/>
                <a:cs typeface="+mn-cs"/>
              </a:defRPr>
            </a:lvl9pPr>
          </a:lstStyle>
          <a:p>
            <a:pPr marL="0" indent="0">
              <a:buNone/>
            </a:pPr>
            <a:r>
              <a:rPr lang="en-US" sz="2000" dirty="0" smtClean="0"/>
              <a:t>Figure 5: Sample </a:t>
            </a:r>
            <a:r>
              <a:rPr lang="en-US" sz="2000" dirty="0" smtClean="0"/>
              <a:t>14</a:t>
            </a:r>
            <a:r>
              <a:rPr lang="en-US" sz="2000" i="1" dirty="0" smtClean="0"/>
              <a:t>: </a:t>
            </a:r>
            <a:r>
              <a:rPr lang="en-US" sz="2000" i="1" dirty="0" err="1" smtClean="0"/>
              <a:t>Spiondae</a:t>
            </a:r>
            <a:r>
              <a:rPr lang="en-US" sz="2000" i="1" dirty="0" smtClean="0"/>
              <a:t> sp. </a:t>
            </a:r>
            <a:r>
              <a:rPr lang="en-US" sz="2000" dirty="0" smtClean="0"/>
              <a:t>	</a:t>
            </a:r>
            <a:endParaRPr lang="en-US" sz="2000" dirty="0"/>
          </a:p>
        </p:txBody>
      </p:sp>
    </p:spTree>
    <p:extLst>
      <p:ext uri="{BB962C8B-B14F-4D97-AF65-F5344CB8AC3E}">
        <p14:creationId xmlns:p14="http://schemas.microsoft.com/office/powerpoint/2010/main" val="365002476"/>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1806</TotalTime>
  <Words>294</Words>
  <Application>Microsoft Office PowerPoint</Application>
  <PresentationFormat>Custom</PresentationFormat>
  <Paragraphs>57</Paragraphs>
  <Slides>1</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vt:i4>
      </vt:variant>
    </vt:vector>
  </HeadingPairs>
  <TitlesOfParts>
    <vt:vector size="5" baseType="lpstr">
      <vt:lpstr>Arial</vt:lpstr>
      <vt:lpstr>Calibri</vt:lpstr>
      <vt:lpstr>Times New Roman</vt:lpstr>
      <vt:lpstr>Office Theme</vt:lpstr>
      <vt:lpstr>PowerPoint Presentation</vt:lpstr>
    </vt:vector>
  </TitlesOfParts>
  <Company>AMNH</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Brian Levine</dc:creator>
  <cp:lastModifiedBy>NOHEJL, KEVIN</cp:lastModifiedBy>
  <cp:revision>64</cp:revision>
  <cp:lastPrinted>2018-06-04T17:34:26Z</cp:lastPrinted>
  <dcterms:created xsi:type="dcterms:W3CDTF">2011-05-13T20:15:01Z</dcterms:created>
  <dcterms:modified xsi:type="dcterms:W3CDTF">2018-06-04T17:34:34Z</dcterms:modified>
</cp:coreProperties>
</file>