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32918400" cy="21945600"/>
  <p:notesSz cx="9271000" cy="69469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198" y="7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82875" y="522288"/>
            <a:ext cx="3906838"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27100" y="3299778"/>
            <a:ext cx="7416800" cy="312610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927100" y="3299778"/>
            <a:ext cx="7416800" cy="3126104"/>
          </a:xfrm>
          <a:prstGeom prst="rect">
            <a:avLst/>
          </a:prstGeom>
          <a:noFill/>
          <a:ln>
            <a:noFill/>
          </a:ln>
        </p:spPr>
        <p:txBody>
          <a:bodyPr spcFirstLastPara="1" wrap="square" lIns="92625" tIns="92625" rIns="92625" bIns="926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58" name="Shape 58"/>
          <p:cNvSpPr>
            <a:spLocks noGrp="1" noRot="1" noChangeAspect="1"/>
          </p:cNvSpPr>
          <p:nvPr>
            <p:ph type="sldImg" idx="2"/>
          </p:nvPr>
        </p:nvSpPr>
        <p:spPr>
          <a:xfrm>
            <a:off x="2681288" y="522288"/>
            <a:ext cx="3908425"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3"/>
            <a:ext cx="30674100" cy="8757900"/>
          </a:xfrm>
          <a:prstGeom prst="rect">
            <a:avLst/>
          </a:prstGeom>
        </p:spPr>
        <p:txBody>
          <a:bodyPr spcFirstLastPara="1" wrap="square" lIns="349450" tIns="349450" rIns="349450" bIns="349450" anchor="b" anchorCtr="0"/>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a:endParaRPr/>
          </a:p>
        </p:txBody>
      </p:sp>
      <p:sp>
        <p:nvSpPr>
          <p:cNvPr id="11" name="Shape 11"/>
          <p:cNvSpPr txBox="1">
            <a:spLocks noGrp="1"/>
          </p:cNvSpPr>
          <p:nvPr>
            <p:ph type="subTitle" idx="1"/>
          </p:nvPr>
        </p:nvSpPr>
        <p:spPr>
          <a:xfrm>
            <a:off x="1122120" y="12092267"/>
            <a:ext cx="30674100" cy="3381900"/>
          </a:xfrm>
          <a:prstGeom prst="rect">
            <a:avLst/>
          </a:prstGeom>
        </p:spPr>
        <p:txBody>
          <a:bodyPr spcFirstLastPara="1" wrap="square" lIns="349450" tIns="349450" rIns="349450" bIns="349450" anchor="t" anchorCtr="0"/>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a:endParaRPr/>
          </a:p>
        </p:txBody>
      </p:sp>
      <p:sp>
        <p:nvSpPr>
          <p:cNvPr id="12" name="Shape 1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1122120" y="4719467"/>
            <a:ext cx="30674100" cy="8377500"/>
          </a:xfrm>
          <a:prstGeom prst="rect">
            <a:avLst/>
          </a:prstGeom>
        </p:spPr>
        <p:txBody>
          <a:bodyPr spcFirstLastPara="1" wrap="square" lIns="349450" tIns="349450" rIns="349450" bIns="349450" anchor="b" anchorCtr="0"/>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Shape 46"/>
          <p:cNvSpPr txBox="1">
            <a:spLocks noGrp="1"/>
          </p:cNvSpPr>
          <p:nvPr>
            <p:ph type="body" idx="1"/>
          </p:nvPr>
        </p:nvSpPr>
        <p:spPr>
          <a:xfrm>
            <a:off x="1122120" y="13449493"/>
            <a:ext cx="30674100" cy="5550000"/>
          </a:xfrm>
          <a:prstGeom prst="rect">
            <a:avLst/>
          </a:prstGeom>
        </p:spPr>
        <p:txBody>
          <a:bodyPr spcFirstLastPara="1" wrap="square" lIns="349450" tIns="349450" rIns="349450" bIns="349450" anchor="t" anchorCtr="0"/>
          <a:lstStyle>
            <a:lvl1pPr marL="457200" lvl="0" indent="-666750" algn="ctr">
              <a:spcBef>
                <a:spcPts val="0"/>
              </a:spcBef>
              <a:spcAft>
                <a:spcPts val="0"/>
              </a:spcAft>
              <a:buSzPts val="6900"/>
              <a:buChar char="●"/>
              <a:defRPr/>
            </a:lvl1pPr>
            <a:lvl2pPr marL="914400" lvl="1" indent="-571500" algn="ctr">
              <a:spcBef>
                <a:spcPts val="6100"/>
              </a:spcBef>
              <a:spcAft>
                <a:spcPts val="0"/>
              </a:spcAft>
              <a:buSzPts val="5400"/>
              <a:buChar char="○"/>
              <a:defRPr/>
            </a:lvl2pPr>
            <a:lvl3pPr marL="1371600" lvl="2" indent="-571500" algn="ctr">
              <a:spcBef>
                <a:spcPts val="6100"/>
              </a:spcBef>
              <a:spcAft>
                <a:spcPts val="0"/>
              </a:spcAft>
              <a:buSzPts val="5400"/>
              <a:buChar char="■"/>
              <a:defRPr/>
            </a:lvl3pPr>
            <a:lvl4pPr marL="1828800" lvl="3" indent="-571500" algn="ctr">
              <a:spcBef>
                <a:spcPts val="6100"/>
              </a:spcBef>
              <a:spcAft>
                <a:spcPts val="0"/>
              </a:spcAft>
              <a:buSzPts val="5400"/>
              <a:buChar char="●"/>
              <a:defRPr/>
            </a:lvl4pPr>
            <a:lvl5pPr marL="2286000" lvl="4" indent="-571500" algn="ctr">
              <a:spcBef>
                <a:spcPts val="6100"/>
              </a:spcBef>
              <a:spcAft>
                <a:spcPts val="0"/>
              </a:spcAft>
              <a:buSzPts val="5400"/>
              <a:buChar char="○"/>
              <a:defRPr/>
            </a:lvl5pPr>
            <a:lvl6pPr marL="2743200" lvl="5" indent="-571500" algn="ctr">
              <a:spcBef>
                <a:spcPts val="6100"/>
              </a:spcBef>
              <a:spcAft>
                <a:spcPts val="0"/>
              </a:spcAft>
              <a:buSzPts val="5400"/>
              <a:buChar char="■"/>
              <a:defRPr/>
            </a:lvl6pPr>
            <a:lvl7pPr marL="3200400" lvl="6" indent="-571500" algn="ctr">
              <a:spcBef>
                <a:spcPts val="6100"/>
              </a:spcBef>
              <a:spcAft>
                <a:spcPts val="0"/>
              </a:spcAft>
              <a:buSzPts val="5400"/>
              <a:buChar char="●"/>
              <a:defRPr/>
            </a:lvl7pPr>
            <a:lvl8pPr marL="3657600" lvl="7" indent="-571500" algn="ctr">
              <a:spcBef>
                <a:spcPts val="6100"/>
              </a:spcBef>
              <a:spcAft>
                <a:spcPts val="0"/>
              </a:spcAft>
              <a:buSzPts val="5400"/>
              <a:buChar char="○"/>
              <a:defRPr/>
            </a:lvl8pPr>
            <a:lvl9pPr marL="4114800" lvl="8" indent="-571500" algn="ctr">
              <a:spcBef>
                <a:spcPts val="6100"/>
              </a:spcBef>
              <a:spcAft>
                <a:spcPts val="6100"/>
              </a:spcAft>
              <a:buSzPts val="5400"/>
              <a:buChar char="■"/>
              <a:defRPr/>
            </a:lvl9pPr>
          </a:lstStyle>
          <a:p>
            <a:endParaRPr/>
          </a:p>
        </p:txBody>
      </p:sp>
      <p:sp>
        <p:nvSpPr>
          <p:cNvPr id="47" name="Shape 4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645919" y="878841"/>
            <a:ext cx="29626500" cy="3657600"/>
          </a:xfrm>
          <a:prstGeom prst="rect">
            <a:avLst/>
          </a:prstGeom>
          <a:noFill/>
          <a:ln>
            <a:noFill/>
          </a:ln>
        </p:spPr>
        <p:txBody>
          <a:bodyPr spcFirstLastPara="1" wrap="square" lIns="349450" tIns="349450" rIns="349450" bIns="349450" anchor="ctr" anchorCtr="0"/>
          <a:lstStyle>
            <a:lvl1pPr marR="0" lvl="0" algn="ctr" rtl="0">
              <a:lnSpc>
                <a:spcPct val="100000"/>
              </a:lnSpc>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52" name="Shape 52"/>
          <p:cNvSpPr txBox="1">
            <a:spLocks noGrp="1"/>
          </p:cNvSpPr>
          <p:nvPr>
            <p:ph type="body" idx="1"/>
          </p:nvPr>
        </p:nvSpPr>
        <p:spPr>
          <a:xfrm>
            <a:off x="1645919" y="5120642"/>
            <a:ext cx="29626500" cy="14483100"/>
          </a:xfrm>
          <a:prstGeom prst="rect">
            <a:avLst/>
          </a:prstGeom>
          <a:noFill/>
          <a:ln>
            <a:noFill/>
          </a:ln>
        </p:spPr>
        <p:txBody>
          <a:bodyPr spcFirstLastPara="1" wrap="square" lIns="349450" tIns="349450" rIns="349450" bIns="349450" anchor="t" anchorCtr="0"/>
          <a:lstStyle>
            <a:lvl1pPr marL="457200" marR="0" lvl="0" indent="-927100" algn="l" rtl="0">
              <a:lnSpc>
                <a:spcPct val="100000"/>
              </a:lnSpc>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lnSpc>
                <a:spcPct val="100000"/>
              </a:lnSpc>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lnSpc>
                <a:spcPct val="100000"/>
              </a:lnSpc>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1645919" y="20340320"/>
            <a:ext cx="7680900" cy="1168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11247120" y="20340320"/>
            <a:ext cx="10424100" cy="11685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6100"/>
              <a:buFont typeface="Calibri"/>
              <a:buNone/>
              <a:defRPr sz="61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23591520" y="20340320"/>
            <a:ext cx="7680900" cy="1168500"/>
          </a:xfrm>
          <a:prstGeom prst="rect">
            <a:avLst/>
          </a:prstGeom>
          <a:noFill/>
          <a:ln>
            <a:noFill/>
          </a:ln>
        </p:spPr>
        <p:txBody>
          <a:bodyPr spcFirstLastPara="1" wrap="square" lIns="313450" tIns="156725" rIns="313450" bIns="156725" anchor="ctr" anchorCtr="0">
            <a:noAutofit/>
          </a:bodyPr>
          <a:lstStyle>
            <a:lvl1pPr marL="0" marR="0" lvl="0"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025"/>
              <a:buFont typeface="Calibri"/>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100" cy="3591600"/>
          </a:xfrm>
          <a:prstGeom prst="rect">
            <a:avLst/>
          </a:prstGeom>
        </p:spPr>
        <p:txBody>
          <a:bodyPr spcFirstLastPara="1" wrap="square" lIns="349450" tIns="349450" rIns="349450" bIns="349450" anchor="ctr" anchorCtr="0"/>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endParaRPr/>
          </a:p>
        </p:txBody>
      </p:sp>
      <p:sp>
        <p:nvSpPr>
          <p:cNvPr id="15" name="Shape 15"/>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18" name="Shape 18"/>
          <p:cNvSpPr txBox="1">
            <a:spLocks noGrp="1"/>
          </p:cNvSpPr>
          <p:nvPr>
            <p:ph type="body" idx="1"/>
          </p:nvPr>
        </p:nvSpPr>
        <p:spPr>
          <a:xfrm>
            <a:off x="1122120" y="4917227"/>
            <a:ext cx="30674100" cy="14576700"/>
          </a:xfrm>
          <a:prstGeom prst="rect">
            <a:avLst/>
          </a:prstGeom>
        </p:spPr>
        <p:txBody>
          <a:bodyPr spcFirstLastPara="1" wrap="square" lIns="349450" tIns="349450" rIns="349450" bIns="349450" anchor="t" anchorCtr="0"/>
          <a:lstStyle>
            <a:lvl1pPr marL="457200" lvl="0" indent="-666750">
              <a:spcBef>
                <a:spcPts val="0"/>
              </a:spcBef>
              <a:spcAft>
                <a:spcPts val="0"/>
              </a:spcAft>
              <a:buSzPts val="6900"/>
              <a:buChar char="●"/>
              <a:defRPr/>
            </a:lvl1pPr>
            <a:lvl2pPr marL="914400" lvl="1" indent="-571500">
              <a:spcBef>
                <a:spcPts val="6100"/>
              </a:spcBef>
              <a:spcAft>
                <a:spcPts val="0"/>
              </a:spcAft>
              <a:buSzPts val="5400"/>
              <a:buChar char="○"/>
              <a:defRPr/>
            </a:lvl2pPr>
            <a:lvl3pPr marL="1371600" lvl="2" indent="-571500">
              <a:spcBef>
                <a:spcPts val="6100"/>
              </a:spcBef>
              <a:spcAft>
                <a:spcPts val="0"/>
              </a:spcAft>
              <a:buSzPts val="5400"/>
              <a:buChar char="■"/>
              <a:defRPr/>
            </a:lvl3pPr>
            <a:lvl4pPr marL="1828800" lvl="3" indent="-571500">
              <a:spcBef>
                <a:spcPts val="6100"/>
              </a:spcBef>
              <a:spcAft>
                <a:spcPts val="0"/>
              </a:spcAft>
              <a:buSzPts val="5400"/>
              <a:buChar char="●"/>
              <a:defRPr/>
            </a:lvl4pPr>
            <a:lvl5pPr marL="2286000" lvl="4" indent="-571500">
              <a:spcBef>
                <a:spcPts val="6100"/>
              </a:spcBef>
              <a:spcAft>
                <a:spcPts val="0"/>
              </a:spcAft>
              <a:buSzPts val="5400"/>
              <a:buChar char="○"/>
              <a:defRPr/>
            </a:lvl5pPr>
            <a:lvl6pPr marL="2743200" lvl="5" indent="-571500">
              <a:spcBef>
                <a:spcPts val="6100"/>
              </a:spcBef>
              <a:spcAft>
                <a:spcPts val="0"/>
              </a:spcAft>
              <a:buSzPts val="5400"/>
              <a:buChar char="■"/>
              <a:defRPr/>
            </a:lvl6pPr>
            <a:lvl7pPr marL="3200400" lvl="6" indent="-571500">
              <a:spcBef>
                <a:spcPts val="6100"/>
              </a:spcBef>
              <a:spcAft>
                <a:spcPts val="0"/>
              </a:spcAft>
              <a:buSzPts val="5400"/>
              <a:buChar char="●"/>
              <a:defRPr/>
            </a:lvl7pPr>
            <a:lvl8pPr marL="3657600" lvl="7" indent="-571500">
              <a:spcBef>
                <a:spcPts val="6100"/>
              </a:spcBef>
              <a:spcAft>
                <a:spcPts val="0"/>
              </a:spcAft>
              <a:buSzPts val="5400"/>
              <a:buChar char="○"/>
              <a:defRPr/>
            </a:lvl8pPr>
            <a:lvl9pPr marL="4114800" lvl="8" indent="-571500">
              <a:spcBef>
                <a:spcPts val="6100"/>
              </a:spcBef>
              <a:spcAft>
                <a:spcPts val="6100"/>
              </a:spcAft>
              <a:buSzPts val="5400"/>
              <a:buChar char="■"/>
              <a:defRPr/>
            </a:lvl9pPr>
          </a:lstStyle>
          <a:p>
            <a:endParaRPr/>
          </a:p>
        </p:txBody>
      </p:sp>
      <p:sp>
        <p:nvSpPr>
          <p:cNvPr id="19" name="Shape 1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2" name="Shape 22"/>
          <p:cNvSpPr txBox="1">
            <a:spLocks noGrp="1"/>
          </p:cNvSpPr>
          <p:nvPr>
            <p:ph type="body" idx="1"/>
          </p:nvPr>
        </p:nvSpPr>
        <p:spPr>
          <a:xfrm>
            <a:off x="1122120" y="4917227"/>
            <a:ext cx="14399700" cy="14576700"/>
          </a:xfrm>
          <a:prstGeom prst="rect">
            <a:avLst/>
          </a:prstGeom>
        </p:spPr>
        <p:txBody>
          <a:bodyPr spcFirstLastPara="1" wrap="square" lIns="349450" tIns="349450" rIns="349450" bIns="349450" anchor="t" anchorCtr="0"/>
          <a:lstStyle>
            <a:lvl1pPr marL="457200" lvl="0" indent="-571500">
              <a:spcBef>
                <a:spcPts val="0"/>
              </a:spcBef>
              <a:spcAft>
                <a:spcPts val="0"/>
              </a:spcAft>
              <a:buSzPts val="5400"/>
              <a:buChar char="●"/>
              <a:defRPr sz="54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23" name="Shape 23"/>
          <p:cNvSpPr txBox="1">
            <a:spLocks noGrp="1"/>
          </p:cNvSpPr>
          <p:nvPr>
            <p:ph type="body" idx="2"/>
          </p:nvPr>
        </p:nvSpPr>
        <p:spPr>
          <a:xfrm>
            <a:off x="17396640" y="4917227"/>
            <a:ext cx="14399700" cy="14576700"/>
          </a:xfrm>
          <a:prstGeom prst="rect">
            <a:avLst/>
          </a:prstGeom>
        </p:spPr>
        <p:txBody>
          <a:bodyPr spcFirstLastPara="1" wrap="square" lIns="349450" tIns="349450" rIns="349450" bIns="349450" anchor="t" anchorCtr="0"/>
          <a:lstStyle>
            <a:lvl1pPr marL="457200" lvl="0" indent="-571500">
              <a:spcBef>
                <a:spcPts val="0"/>
              </a:spcBef>
              <a:spcAft>
                <a:spcPts val="0"/>
              </a:spcAft>
              <a:buSzPts val="5400"/>
              <a:buChar char="●"/>
              <a:defRPr sz="54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24" name="Shape 24"/>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7" name="Shape 2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20" y="2370560"/>
            <a:ext cx="10108800" cy="3224400"/>
          </a:xfrm>
          <a:prstGeom prst="rect">
            <a:avLst/>
          </a:prstGeom>
        </p:spPr>
        <p:txBody>
          <a:bodyPr spcFirstLastPara="1" wrap="square" lIns="349450" tIns="349450" rIns="349450" bIns="349450" anchor="b" anchorCtr="0"/>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endParaRPr/>
          </a:p>
        </p:txBody>
      </p:sp>
      <p:sp>
        <p:nvSpPr>
          <p:cNvPr id="30" name="Shape 30"/>
          <p:cNvSpPr txBox="1">
            <a:spLocks noGrp="1"/>
          </p:cNvSpPr>
          <p:nvPr>
            <p:ph type="body" idx="1"/>
          </p:nvPr>
        </p:nvSpPr>
        <p:spPr>
          <a:xfrm>
            <a:off x="1122120" y="5928960"/>
            <a:ext cx="10108800" cy="13565400"/>
          </a:xfrm>
          <a:prstGeom prst="rect">
            <a:avLst/>
          </a:prstGeom>
        </p:spPr>
        <p:txBody>
          <a:bodyPr spcFirstLastPara="1" wrap="square" lIns="349450" tIns="349450" rIns="349450" bIns="349450" anchor="t" anchorCtr="0"/>
          <a:lstStyle>
            <a:lvl1pPr marL="457200" lvl="0" indent="-520700">
              <a:spcBef>
                <a:spcPts val="0"/>
              </a:spcBef>
              <a:spcAft>
                <a:spcPts val="0"/>
              </a:spcAft>
              <a:buSzPts val="4600"/>
              <a:buChar char="●"/>
              <a:defRPr sz="46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31" name="Shape 31"/>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40"/>
            <a:ext cx="22924200" cy="17454000"/>
          </a:xfrm>
          <a:prstGeom prst="rect">
            <a:avLst/>
          </a:prstGeom>
        </p:spPr>
        <p:txBody>
          <a:bodyPr spcFirstLastPara="1" wrap="square" lIns="349450" tIns="349450" rIns="349450" bIns="349450" anchor="ctr" anchorCtr="0"/>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a:endParaRPr/>
          </a:p>
        </p:txBody>
      </p:sp>
      <p:sp>
        <p:nvSpPr>
          <p:cNvPr id="34" name="Shape 34"/>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16459200" y="-533"/>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955800" y="5261547"/>
            <a:ext cx="14562600" cy="6324600"/>
          </a:xfrm>
          <a:prstGeom prst="rect">
            <a:avLst/>
          </a:prstGeom>
        </p:spPr>
        <p:txBody>
          <a:bodyPr spcFirstLastPara="1" wrap="square" lIns="349450" tIns="349450" rIns="349450" bIns="349450" anchor="b" anchorCtr="0"/>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a:endParaRPr/>
          </a:p>
        </p:txBody>
      </p:sp>
      <p:sp>
        <p:nvSpPr>
          <p:cNvPr id="38" name="Shape 38"/>
          <p:cNvSpPr txBox="1">
            <a:spLocks noGrp="1"/>
          </p:cNvSpPr>
          <p:nvPr>
            <p:ph type="subTitle" idx="1"/>
          </p:nvPr>
        </p:nvSpPr>
        <p:spPr>
          <a:xfrm>
            <a:off x="955800" y="11959787"/>
            <a:ext cx="14562600" cy="5269800"/>
          </a:xfrm>
          <a:prstGeom prst="rect">
            <a:avLst/>
          </a:prstGeom>
        </p:spPr>
        <p:txBody>
          <a:bodyPr spcFirstLastPara="1" wrap="square" lIns="349450" tIns="349450" rIns="349450" bIns="349450" anchor="t" anchorCtr="0"/>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39" name="Shape 39"/>
          <p:cNvSpPr txBox="1">
            <a:spLocks noGrp="1"/>
          </p:cNvSpPr>
          <p:nvPr>
            <p:ph type="body" idx="2"/>
          </p:nvPr>
        </p:nvSpPr>
        <p:spPr>
          <a:xfrm>
            <a:off x="17782200" y="3089387"/>
            <a:ext cx="13813200" cy="15765900"/>
          </a:xfrm>
          <a:prstGeom prst="rect">
            <a:avLst/>
          </a:prstGeom>
        </p:spPr>
        <p:txBody>
          <a:bodyPr spcFirstLastPara="1" wrap="square" lIns="349450" tIns="349450" rIns="349450" bIns="349450" anchor="ctr" anchorCtr="0"/>
          <a:lstStyle>
            <a:lvl1pPr marL="457200" lvl="0" indent="-666750">
              <a:spcBef>
                <a:spcPts val="0"/>
              </a:spcBef>
              <a:spcAft>
                <a:spcPts val="0"/>
              </a:spcAft>
              <a:buSzPts val="6900"/>
              <a:buChar char="●"/>
              <a:defRPr/>
            </a:lvl1pPr>
            <a:lvl2pPr marL="914400" lvl="1" indent="-571500">
              <a:spcBef>
                <a:spcPts val="6100"/>
              </a:spcBef>
              <a:spcAft>
                <a:spcPts val="0"/>
              </a:spcAft>
              <a:buSzPts val="5400"/>
              <a:buChar char="○"/>
              <a:defRPr/>
            </a:lvl2pPr>
            <a:lvl3pPr marL="1371600" lvl="2" indent="-571500">
              <a:spcBef>
                <a:spcPts val="6100"/>
              </a:spcBef>
              <a:spcAft>
                <a:spcPts val="0"/>
              </a:spcAft>
              <a:buSzPts val="5400"/>
              <a:buChar char="■"/>
              <a:defRPr/>
            </a:lvl3pPr>
            <a:lvl4pPr marL="1828800" lvl="3" indent="-571500">
              <a:spcBef>
                <a:spcPts val="6100"/>
              </a:spcBef>
              <a:spcAft>
                <a:spcPts val="0"/>
              </a:spcAft>
              <a:buSzPts val="5400"/>
              <a:buChar char="●"/>
              <a:defRPr/>
            </a:lvl4pPr>
            <a:lvl5pPr marL="2286000" lvl="4" indent="-571500">
              <a:spcBef>
                <a:spcPts val="6100"/>
              </a:spcBef>
              <a:spcAft>
                <a:spcPts val="0"/>
              </a:spcAft>
              <a:buSzPts val="5400"/>
              <a:buChar char="○"/>
              <a:defRPr/>
            </a:lvl5pPr>
            <a:lvl6pPr marL="2743200" lvl="5" indent="-571500">
              <a:spcBef>
                <a:spcPts val="6100"/>
              </a:spcBef>
              <a:spcAft>
                <a:spcPts val="0"/>
              </a:spcAft>
              <a:buSzPts val="5400"/>
              <a:buChar char="■"/>
              <a:defRPr/>
            </a:lvl6pPr>
            <a:lvl7pPr marL="3200400" lvl="6" indent="-571500">
              <a:spcBef>
                <a:spcPts val="6100"/>
              </a:spcBef>
              <a:spcAft>
                <a:spcPts val="0"/>
              </a:spcAft>
              <a:buSzPts val="5400"/>
              <a:buChar char="●"/>
              <a:defRPr/>
            </a:lvl7pPr>
            <a:lvl8pPr marL="3657600" lvl="7" indent="-571500">
              <a:spcBef>
                <a:spcPts val="6100"/>
              </a:spcBef>
              <a:spcAft>
                <a:spcPts val="0"/>
              </a:spcAft>
              <a:buSzPts val="5400"/>
              <a:buChar char="○"/>
              <a:defRPr/>
            </a:lvl8pPr>
            <a:lvl9pPr marL="4114800" lvl="8" indent="-571500">
              <a:spcBef>
                <a:spcPts val="6100"/>
              </a:spcBef>
              <a:spcAft>
                <a:spcPts val="6100"/>
              </a:spcAft>
              <a:buSzPts val="5400"/>
              <a:buChar char="■"/>
              <a:defRPr/>
            </a:lvl9pPr>
          </a:lstStyle>
          <a:p>
            <a:endParaRPr/>
          </a:p>
        </p:txBody>
      </p:sp>
      <p:sp>
        <p:nvSpPr>
          <p:cNvPr id="40" name="Shape 40"/>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20" y="18050453"/>
            <a:ext cx="21595800" cy="2581800"/>
          </a:xfrm>
          <a:prstGeom prst="rect">
            <a:avLst/>
          </a:prstGeom>
        </p:spPr>
        <p:txBody>
          <a:bodyPr spcFirstLastPara="1" wrap="square" lIns="349450" tIns="349450" rIns="349450" bIns="349450" anchor="ctr" anchorCtr="0"/>
          <a:lstStyle>
            <a:lvl1pPr marL="457200" lvl="0" indent="-228600">
              <a:lnSpc>
                <a:spcPct val="100000"/>
              </a:lnSpc>
              <a:spcBef>
                <a:spcPts val="0"/>
              </a:spcBef>
              <a:spcAft>
                <a:spcPts val="0"/>
              </a:spcAft>
              <a:buSzPts val="6900"/>
              <a:buNone/>
              <a:defRPr/>
            </a:lvl1pPr>
          </a:lstStyle>
          <a:p>
            <a:endParaRPr/>
          </a:p>
        </p:txBody>
      </p:sp>
      <p:sp>
        <p:nvSpPr>
          <p:cNvPr id="43" name="Shape 43"/>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a:endParaRPr/>
          </a:p>
        </p:txBody>
      </p:sp>
      <p:sp>
        <p:nvSpPr>
          <p:cNvPr id="7" name="Shape 7"/>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lstStyle>
            <a:lvl1pPr marL="457200" lvl="0" indent="-666750">
              <a:lnSpc>
                <a:spcPct val="115000"/>
              </a:lnSpc>
              <a:spcBef>
                <a:spcPts val="0"/>
              </a:spcBef>
              <a:spcAft>
                <a:spcPts val="0"/>
              </a:spcAft>
              <a:buClr>
                <a:schemeClr val="dk2"/>
              </a:buClr>
              <a:buSzPts val="6900"/>
              <a:buChar char="●"/>
              <a:defRPr sz="6900">
                <a:solidFill>
                  <a:schemeClr val="dk2"/>
                </a:solidFill>
              </a:defRPr>
            </a:lvl1pPr>
            <a:lvl2pPr marL="914400" lvl="1" indent="-571500">
              <a:lnSpc>
                <a:spcPct val="115000"/>
              </a:lnSpc>
              <a:spcBef>
                <a:spcPts val="6100"/>
              </a:spcBef>
              <a:spcAft>
                <a:spcPts val="0"/>
              </a:spcAft>
              <a:buClr>
                <a:schemeClr val="dk2"/>
              </a:buClr>
              <a:buSzPts val="5400"/>
              <a:buChar char="○"/>
              <a:defRPr sz="5400">
                <a:solidFill>
                  <a:schemeClr val="dk2"/>
                </a:solidFill>
              </a:defRPr>
            </a:lvl2pPr>
            <a:lvl3pPr marL="1371600" lvl="2" indent="-571500">
              <a:lnSpc>
                <a:spcPct val="115000"/>
              </a:lnSpc>
              <a:spcBef>
                <a:spcPts val="6100"/>
              </a:spcBef>
              <a:spcAft>
                <a:spcPts val="0"/>
              </a:spcAft>
              <a:buClr>
                <a:schemeClr val="dk2"/>
              </a:buClr>
              <a:buSzPts val="5400"/>
              <a:buChar char="■"/>
              <a:defRPr sz="5400">
                <a:solidFill>
                  <a:schemeClr val="dk2"/>
                </a:solidFill>
              </a:defRPr>
            </a:lvl3pPr>
            <a:lvl4pPr marL="1828800" lvl="3" indent="-571500">
              <a:lnSpc>
                <a:spcPct val="115000"/>
              </a:lnSpc>
              <a:spcBef>
                <a:spcPts val="6100"/>
              </a:spcBef>
              <a:spcAft>
                <a:spcPts val="0"/>
              </a:spcAft>
              <a:buClr>
                <a:schemeClr val="dk2"/>
              </a:buClr>
              <a:buSzPts val="5400"/>
              <a:buChar char="●"/>
              <a:defRPr sz="5400">
                <a:solidFill>
                  <a:schemeClr val="dk2"/>
                </a:solidFill>
              </a:defRPr>
            </a:lvl4pPr>
            <a:lvl5pPr marL="2286000" lvl="4" indent="-571500">
              <a:lnSpc>
                <a:spcPct val="115000"/>
              </a:lnSpc>
              <a:spcBef>
                <a:spcPts val="6100"/>
              </a:spcBef>
              <a:spcAft>
                <a:spcPts val="0"/>
              </a:spcAft>
              <a:buClr>
                <a:schemeClr val="dk2"/>
              </a:buClr>
              <a:buSzPts val="5400"/>
              <a:buChar char="○"/>
              <a:defRPr sz="5400">
                <a:solidFill>
                  <a:schemeClr val="dk2"/>
                </a:solidFill>
              </a:defRPr>
            </a:lvl5pPr>
            <a:lvl6pPr marL="2743200" lvl="5" indent="-571500">
              <a:lnSpc>
                <a:spcPct val="115000"/>
              </a:lnSpc>
              <a:spcBef>
                <a:spcPts val="6100"/>
              </a:spcBef>
              <a:spcAft>
                <a:spcPts val="0"/>
              </a:spcAft>
              <a:buClr>
                <a:schemeClr val="dk2"/>
              </a:buClr>
              <a:buSzPts val="5400"/>
              <a:buChar char="■"/>
              <a:defRPr sz="5400">
                <a:solidFill>
                  <a:schemeClr val="dk2"/>
                </a:solidFill>
              </a:defRPr>
            </a:lvl6pPr>
            <a:lvl7pPr marL="3200400" lvl="6" indent="-571500">
              <a:lnSpc>
                <a:spcPct val="115000"/>
              </a:lnSpc>
              <a:spcBef>
                <a:spcPts val="6100"/>
              </a:spcBef>
              <a:spcAft>
                <a:spcPts val="0"/>
              </a:spcAft>
              <a:buClr>
                <a:schemeClr val="dk2"/>
              </a:buClr>
              <a:buSzPts val="5400"/>
              <a:buChar char="●"/>
              <a:defRPr sz="5400">
                <a:solidFill>
                  <a:schemeClr val="dk2"/>
                </a:solidFill>
              </a:defRPr>
            </a:lvl7pPr>
            <a:lvl8pPr marL="3657600" lvl="7" indent="-571500">
              <a:lnSpc>
                <a:spcPct val="115000"/>
              </a:lnSpc>
              <a:spcBef>
                <a:spcPts val="6100"/>
              </a:spcBef>
              <a:spcAft>
                <a:spcPts val="0"/>
              </a:spcAft>
              <a:buClr>
                <a:schemeClr val="dk2"/>
              </a:buClr>
              <a:buSzPts val="5400"/>
              <a:buChar char="○"/>
              <a:defRPr sz="5400">
                <a:solidFill>
                  <a:schemeClr val="dk2"/>
                </a:solidFill>
              </a:defRPr>
            </a:lvl8pPr>
            <a:lvl9pPr marL="4114800" lvl="8" indent="-571500">
              <a:lnSpc>
                <a:spcPct val="115000"/>
              </a:lnSpc>
              <a:spcBef>
                <a:spcPts val="6100"/>
              </a:spcBef>
              <a:spcAft>
                <a:spcPts val="6100"/>
              </a:spcAft>
              <a:buClr>
                <a:schemeClr val="dk2"/>
              </a:buClr>
              <a:buSzPts val="5400"/>
              <a:buChar char="■"/>
              <a:defRPr sz="5400">
                <a:solidFill>
                  <a:schemeClr val="dk2"/>
                </a:solidFill>
              </a:defRPr>
            </a:lvl9pPr>
          </a:lstStyle>
          <a:p>
            <a:endParaRPr/>
          </a:p>
        </p:txBody>
      </p:sp>
      <p:sp>
        <p:nvSpPr>
          <p:cNvPr id="8" name="Shape 8"/>
          <p:cNvSpPr txBox="1">
            <a:spLocks noGrp="1"/>
          </p:cNvSpPr>
          <p:nvPr>
            <p:ph type="sldNum" idx="12"/>
          </p:nvPr>
        </p:nvSpPr>
        <p:spPr>
          <a:xfrm>
            <a:off x="30500848" y="19896392"/>
            <a:ext cx="1975200" cy="1679400"/>
          </a:xfrm>
          <a:prstGeom prst="rect">
            <a:avLst/>
          </a:prstGeom>
          <a:noFill/>
          <a:ln>
            <a:noFill/>
          </a:ln>
        </p:spPr>
        <p:txBody>
          <a:bodyPr spcFirstLastPara="1" wrap="square" lIns="349450" tIns="349450" rIns="349450" bIns="349450" anchor="ctr" anchorCtr="0">
            <a:no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hyperlink" Target="https://www.klentaq.com/pec_pcr_enhancer_cocktai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sciencedaily.com/releases/2007/09/070914120856.htm"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hyperlink" Target="https://dnasubway.cyverse.org/" TargetMode="External"/><Relationship Id="rId4" Type="http://schemas.openxmlformats.org/officeDocument/2006/relationships/image" Target="../media/image2.jpg"/><Relationship Id="rId9" Type="http://schemas.openxmlformats.org/officeDocument/2006/relationships/hyperlink" Target="http://www.dnabarcoding101.org/" TargetMode="Externa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42000">
              <a:srgbClr val="77F6F6"/>
            </a:gs>
            <a:gs pos="100000">
              <a:srgbClr val="EDEDED"/>
            </a:gs>
          </a:gsLst>
          <a:lin ang="16198662" scaled="0"/>
        </a:gradFill>
        <a:effectLst/>
      </p:bgPr>
    </p:bg>
    <p:spTree>
      <p:nvGrpSpPr>
        <p:cNvPr id="1" name="Shape 59"/>
        <p:cNvGrpSpPr/>
        <p:nvPr/>
      </p:nvGrpSpPr>
      <p:grpSpPr>
        <a:xfrm>
          <a:off x="0" y="0"/>
          <a:ext cx="0" cy="0"/>
          <a:chOff x="0" y="0"/>
          <a:chExt cx="0" cy="0"/>
        </a:xfrm>
      </p:grpSpPr>
      <p:sp>
        <p:nvSpPr>
          <p:cNvPr id="60" name="Shape 60"/>
          <p:cNvSpPr txBox="1"/>
          <p:nvPr/>
        </p:nvSpPr>
        <p:spPr>
          <a:xfrm>
            <a:off x="1863525" y="449075"/>
            <a:ext cx="27881100" cy="936900"/>
          </a:xfrm>
          <a:prstGeom prst="rect">
            <a:avLst/>
          </a:prstGeom>
          <a:noFill/>
          <a:ln>
            <a:noFill/>
          </a:ln>
        </p:spPr>
        <p:txBody>
          <a:bodyPr spcFirstLastPara="1" wrap="square" lIns="72175" tIns="36075" rIns="72175" bIns="3607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5500" b="1" u="sng"/>
              <a:t>Identifying Threats to Human Well Being Through the Process of DNA Barcoding</a:t>
            </a:r>
            <a:endParaRPr sz="5500" b="1" u="sng"/>
          </a:p>
          <a:p>
            <a:pPr marL="0" marR="0" lvl="0" indent="0" algn="ctr" rtl="0">
              <a:lnSpc>
                <a:spcPct val="100000"/>
              </a:lnSpc>
              <a:spcBef>
                <a:spcPts val="0"/>
              </a:spcBef>
              <a:spcAft>
                <a:spcPts val="0"/>
              </a:spcAft>
              <a:buClr>
                <a:schemeClr val="dk1"/>
              </a:buClr>
              <a:buSzPts val="1800"/>
              <a:buFont typeface="Times New Roman"/>
              <a:buNone/>
            </a:pPr>
            <a:endParaRPr sz="6000">
              <a:solidFill>
                <a:schemeClr val="dk1"/>
              </a:solidFill>
              <a:latin typeface="Times New Roman"/>
              <a:ea typeface="Times New Roman"/>
              <a:cs typeface="Times New Roman"/>
              <a:sym typeface="Times New Roman"/>
            </a:endParaRPr>
          </a:p>
        </p:txBody>
      </p:sp>
      <p:sp>
        <p:nvSpPr>
          <p:cNvPr id="61" name="Shape 61"/>
          <p:cNvSpPr txBox="1"/>
          <p:nvPr/>
        </p:nvSpPr>
        <p:spPr>
          <a:xfrm>
            <a:off x="7943400" y="1229000"/>
            <a:ext cx="17031600" cy="1994100"/>
          </a:xfrm>
          <a:prstGeom prst="rect">
            <a:avLst/>
          </a:prstGeom>
          <a:noFill/>
          <a:ln>
            <a:noFill/>
          </a:ln>
        </p:spPr>
        <p:txBody>
          <a:bodyPr spcFirstLastPara="1" wrap="square" lIns="72175" tIns="36075" rIns="72175" bIns="36075"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4800"/>
              <a:t>Alexi Flores, Olivia Reid, Ethan Young, Adriana Zarcone</a:t>
            </a:r>
            <a:endParaRPr sz="4800"/>
          </a:p>
          <a:p>
            <a:pPr marL="0" marR="0" lvl="0" indent="0" algn="ctr" rtl="0">
              <a:lnSpc>
                <a:spcPct val="100000"/>
              </a:lnSpc>
              <a:spcBef>
                <a:spcPts val="0"/>
              </a:spcBef>
              <a:spcAft>
                <a:spcPts val="0"/>
              </a:spcAft>
              <a:buClr>
                <a:srgbClr val="000000"/>
              </a:buClr>
              <a:buSzPts val="1200"/>
              <a:buFont typeface="Calibri"/>
              <a:buNone/>
            </a:pPr>
            <a:r>
              <a:rPr lang="en-US" sz="4800"/>
              <a:t>Teacher: James Ostensen</a:t>
            </a:r>
            <a:endParaRPr sz="4800"/>
          </a:p>
          <a:p>
            <a:pPr marL="0" marR="0" lvl="0" indent="0" algn="ctr" rtl="0">
              <a:lnSpc>
                <a:spcPct val="100000"/>
              </a:lnSpc>
              <a:spcBef>
                <a:spcPts val="0"/>
              </a:spcBef>
              <a:spcAft>
                <a:spcPts val="0"/>
              </a:spcAft>
              <a:buClr>
                <a:srgbClr val="000000"/>
              </a:buClr>
              <a:buSzPts val="1200"/>
              <a:buFont typeface="Calibri"/>
              <a:buNone/>
            </a:pPr>
            <a:r>
              <a:rPr lang="en-US" sz="4800"/>
              <a:t>Eastport South Manor Jr./Sr. High School</a:t>
            </a:r>
            <a:endParaRPr sz="4800"/>
          </a:p>
        </p:txBody>
      </p:sp>
      <p:sp>
        <p:nvSpPr>
          <p:cNvPr id="62" name="Shape 62"/>
          <p:cNvSpPr txBox="1"/>
          <p:nvPr/>
        </p:nvSpPr>
        <p:spPr>
          <a:xfrm>
            <a:off x="17095100" y="5617985"/>
            <a:ext cx="14494746" cy="650719"/>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chemeClr val="dk1"/>
              </a:solidFill>
              <a:latin typeface="Calibri"/>
              <a:ea typeface="Calibri"/>
              <a:cs typeface="Calibri"/>
              <a:sym typeface="Calibri"/>
            </a:endParaRPr>
          </a:p>
        </p:txBody>
      </p:sp>
      <p:sp>
        <p:nvSpPr>
          <p:cNvPr id="63" name="Shape 63"/>
          <p:cNvSpPr txBox="1"/>
          <p:nvPr/>
        </p:nvSpPr>
        <p:spPr>
          <a:xfrm>
            <a:off x="423175" y="3869400"/>
            <a:ext cx="11350200" cy="6819300"/>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4800" i="0" u="sng" strike="noStrike" cap="none"/>
              <a:t>Abstract </a:t>
            </a:r>
            <a:endParaRPr sz="4800" u="sng"/>
          </a:p>
          <a:p>
            <a:pPr marL="0" lvl="0" indent="0" rtl="0">
              <a:spcBef>
                <a:spcPts val="0"/>
              </a:spcBef>
              <a:spcAft>
                <a:spcPts val="0"/>
              </a:spcAft>
              <a:buClr>
                <a:schemeClr val="dk1"/>
              </a:buClr>
              <a:buSzPts val="1100"/>
              <a:buFont typeface="Arial"/>
              <a:buNone/>
            </a:pPr>
            <a:r>
              <a:rPr lang="en-US" sz="2800"/>
              <a:t>	The main goal is to identify any possible threats that the Forge River ecosystem may pose to human well being. This will be determined by using DNA barcoding to confirm if the organisms found are possible vectors of disease. These organisms include four sand fleas (small invertebrates that live in clumps of aquatic plants), two earwicks, one Asian Shore Crab, two unidentified invertebrates, two snails, one muscle, and one barnacle. DNA barcoding is commonly used for species identification and is used to determine the species of organisms found among the Forge River. The gene CO1, which is an effective 648 base-pair gene region that can be used in the identification of animals, will be used to determine if these threats are present, because all of the organisms are animals. </a:t>
            </a:r>
            <a:endParaRPr sz="2400"/>
          </a:p>
        </p:txBody>
      </p:sp>
      <p:sp>
        <p:nvSpPr>
          <p:cNvPr id="64" name="Shape 64"/>
          <p:cNvSpPr txBox="1"/>
          <p:nvPr/>
        </p:nvSpPr>
        <p:spPr>
          <a:xfrm>
            <a:off x="21145025" y="7307250"/>
            <a:ext cx="11481000" cy="7331100"/>
          </a:xfrm>
          <a:prstGeom prst="rect">
            <a:avLst/>
          </a:prstGeom>
          <a:noFill/>
          <a:ln>
            <a:noFill/>
          </a:ln>
        </p:spPr>
        <p:txBody>
          <a:bodyPr spcFirstLastPara="1" wrap="square" lIns="65300" tIns="32650" rIns="65300" bIns="3265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4800" i="0" u="sng" strike="noStrike" cap="none">
                <a:solidFill>
                  <a:schemeClr val="dk1"/>
                </a:solidFill>
              </a:rPr>
              <a:t>Discussion</a:t>
            </a:r>
            <a:endParaRPr sz="4800" u="sng"/>
          </a:p>
          <a:p>
            <a:pPr marL="0" marR="0" lvl="0" indent="0" algn="l" rtl="0">
              <a:lnSpc>
                <a:spcPct val="100000"/>
              </a:lnSpc>
              <a:spcBef>
                <a:spcPts val="0"/>
              </a:spcBef>
              <a:spcAft>
                <a:spcPts val="0"/>
              </a:spcAft>
              <a:buClr>
                <a:schemeClr val="dk1"/>
              </a:buClr>
              <a:buSzPts val="1500"/>
              <a:buFont typeface="Calibri"/>
              <a:buNone/>
            </a:pPr>
            <a:r>
              <a:rPr lang="en-US" sz="2800"/>
              <a:t>Our question has been answered and has proven that in the Forge River, the organisms have a lessened impact on the decrease in water quality. In fact, some organisms are helping improve the water quality, such as the </a:t>
            </a:r>
            <a:r>
              <a:rPr lang="en-US" sz="2800" i="1">
                <a:solidFill>
                  <a:schemeClr val="dk1"/>
                </a:solidFill>
              </a:rPr>
              <a:t>Geukensia demissa, </a:t>
            </a:r>
            <a:r>
              <a:rPr lang="en-US" sz="2800"/>
              <a:t>ribbed mussel, which is a filter feeder. </a:t>
            </a:r>
            <a:r>
              <a:rPr lang="en-US" sz="2800">
                <a:solidFill>
                  <a:schemeClr val="dk1"/>
                </a:solidFill>
              </a:rPr>
              <a:t>These findings show that the decrease in water quality is solely caused by human activity if there is not another reason why it keeps decreasing, which there could be. This change may be an effect of changing climate conditions. Also, it could also be the result of a undetermined plant species, since we only used DNA barcoding to determine animal species and the animal species that we found did not have a large diversity among each other. On the other hand, a mistake could have been made during the process of DNA barcoding, causing the results to be altered. In the future, research should focus on other factors that may have caused poor water quality in the Forge River, besides the organisms it contains.</a:t>
            </a:r>
            <a:endParaRPr sz="2400"/>
          </a:p>
        </p:txBody>
      </p:sp>
      <p:pic>
        <p:nvPicPr>
          <p:cNvPr id="65" name="Shape 65"/>
          <p:cNvPicPr preferRelativeResize="0"/>
          <p:nvPr/>
        </p:nvPicPr>
        <p:blipFill rotWithShape="1">
          <a:blip r:embed="rId3">
            <a:alphaModFix/>
          </a:blip>
          <a:srcRect/>
          <a:stretch/>
        </p:blipFill>
        <p:spPr>
          <a:xfrm>
            <a:off x="28497800" y="2583137"/>
            <a:ext cx="3945300" cy="798600"/>
          </a:xfrm>
          <a:prstGeom prst="rect">
            <a:avLst/>
          </a:prstGeom>
          <a:noFill/>
          <a:ln>
            <a:noFill/>
          </a:ln>
        </p:spPr>
      </p:pic>
      <p:pic>
        <p:nvPicPr>
          <p:cNvPr id="66" name="Shape 66"/>
          <p:cNvPicPr preferRelativeResize="0"/>
          <p:nvPr/>
        </p:nvPicPr>
        <p:blipFill rotWithShape="1">
          <a:blip r:embed="rId4">
            <a:alphaModFix/>
          </a:blip>
          <a:srcRect/>
          <a:stretch/>
        </p:blipFill>
        <p:spPr>
          <a:xfrm>
            <a:off x="24212325" y="1717917"/>
            <a:ext cx="3945300" cy="1591734"/>
          </a:xfrm>
          <a:prstGeom prst="rect">
            <a:avLst/>
          </a:prstGeom>
          <a:noFill/>
          <a:ln>
            <a:noFill/>
          </a:ln>
        </p:spPr>
      </p:pic>
      <p:pic>
        <p:nvPicPr>
          <p:cNvPr id="67" name="Shape 67"/>
          <p:cNvPicPr preferRelativeResize="0"/>
          <p:nvPr/>
        </p:nvPicPr>
        <p:blipFill rotWithShape="1">
          <a:blip r:embed="rId5">
            <a:alphaModFix/>
          </a:blip>
          <a:srcRect/>
          <a:stretch/>
        </p:blipFill>
        <p:spPr>
          <a:xfrm>
            <a:off x="865275" y="1891628"/>
            <a:ext cx="1472100" cy="1472100"/>
          </a:xfrm>
          <a:prstGeom prst="rect">
            <a:avLst/>
          </a:prstGeom>
          <a:noFill/>
          <a:ln>
            <a:noFill/>
          </a:ln>
        </p:spPr>
      </p:pic>
      <p:sp>
        <p:nvSpPr>
          <p:cNvPr id="68" name="Shape 68"/>
          <p:cNvSpPr txBox="1"/>
          <p:nvPr/>
        </p:nvSpPr>
        <p:spPr>
          <a:xfrm>
            <a:off x="11773500" y="14071650"/>
            <a:ext cx="9371400" cy="7889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4800" u="sng">
                <a:solidFill>
                  <a:schemeClr val="dk1"/>
                </a:solidFill>
              </a:rPr>
              <a:t>Materials &amp; Methods</a:t>
            </a:r>
            <a:endParaRPr sz="4800" u="sng">
              <a:solidFill>
                <a:schemeClr val="dk1"/>
              </a:solidFill>
            </a:endParaRPr>
          </a:p>
          <a:p>
            <a:pPr marL="0" lvl="0" indent="457200" rtl="0">
              <a:lnSpc>
                <a:spcPct val="115000"/>
              </a:lnSpc>
              <a:spcBef>
                <a:spcPts val="0"/>
              </a:spcBef>
              <a:spcAft>
                <a:spcPts val="0"/>
              </a:spcAft>
              <a:buClr>
                <a:schemeClr val="dk1"/>
              </a:buClr>
              <a:buSzPts val="1100"/>
              <a:buFont typeface="Arial"/>
              <a:buNone/>
            </a:pPr>
            <a:r>
              <a:rPr lang="en-US" sz="2800">
                <a:solidFill>
                  <a:schemeClr val="dk1"/>
                </a:solidFill>
              </a:rPr>
              <a:t>During our project, we followed the Cold Spring Harbor Lab Barcode Long Island Protocol(1). This required DNA extraction, PCR amplification, and Gel Electrophoresis processes. During the process of DNA extraction, the DNA is extracted from the specimens and purified. The processed materiel or tissue is then extracted from the DNA fragments. The process of PCR (Polymerase Chain Reaction) amplification targets a specific gene region and copies the DNA segment. The PCR products are then analyzed by Gel Electrophoresis. The products are placed into the electrophoresis chambers in the agarose gel and are viewed using UV transillumination (4). When analyzing, bands are found in some samples. This means that there is similarity between the DNA in the samples.</a:t>
            </a:r>
            <a:endParaRPr sz="2800"/>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Calibri"/>
              <a:buNone/>
            </a:pPr>
            <a:r>
              <a:rPr lang="en-US" sz="4800" b="1" i="0" u="none" strike="noStrike" cap="none">
                <a:solidFill>
                  <a:srgbClr val="000000"/>
                </a:solidFill>
                <a:latin typeface="Calibri"/>
                <a:ea typeface="Calibri"/>
                <a:cs typeface="Calibri"/>
                <a:sym typeface="Calibri"/>
              </a:rPr>
              <a:t>                       </a:t>
            </a:r>
            <a:endParaRPr/>
          </a:p>
        </p:txBody>
      </p:sp>
      <p:sp>
        <p:nvSpPr>
          <p:cNvPr id="69" name="Shape 69"/>
          <p:cNvSpPr txBox="1"/>
          <p:nvPr/>
        </p:nvSpPr>
        <p:spPr>
          <a:xfrm>
            <a:off x="21145025" y="3869400"/>
            <a:ext cx="11481000" cy="359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Calibri"/>
              <a:buNone/>
            </a:pPr>
            <a:r>
              <a:rPr lang="en-US" sz="4800" i="0" u="sng" strike="noStrike" cap="none">
                <a:solidFill>
                  <a:schemeClr val="dk1"/>
                </a:solidFill>
              </a:rPr>
              <a:t>Results</a:t>
            </a:r>
            <a:endParaRPr sz="4800" u="sng"/>
          </a:p>
          <a:p>
            <a:pPr marL="0" marR="0" lvl="0" indent="0" algn="l" rtl="0">
              <a:lnSpc>
                <a:spcPct val="100000"/>
              </a:lnSpc>
              <a:spcBef>
                <a:spcPts val="429"/>
              </a:spcBef>
              <a:spcAft>
                <a:spcPts val="0"/>
              </a:spcAft>
              <a:buClr>
                <a:schemeClr val="dk1"/>
              </a:buClr>
              <a:buSzPts val="900"/>
              <a:buFont typeface="Calibri"/>
              <a:buNone/>
            </a:pPr>
            <a:r>
              <a:rPr lang="en-US" sz="2800" i="1">
                <a:solidFill>
                  <a:schemeClr val="dk1"/>
                </a:solidFill>
              </a:rPr>
              <a:t>	</a:t>
            </a:r>
            <a:r>
              <a:rPr lang="en-US" sz="2800">
                <a:solidFill>
                  <a:schemeClr val="dk1"/>
                </a:solidFill>
              </a:rPr>
              <a:t>The species that we focused on showed little variation. These species have been found to benefit the aquatic ecosystem, not harm it. For example, the </a:t>
            </a:r>
            <a:r>
              <a:rPr lang="en-US" sz="2800" i="1">
                <a:solidFill>
                  <a:schemeClr val="dk1"/>
                </a:solidFill>
              </a:rPr>
              <a:t>Geukensia demissa, </a:t>
            </a:r>
            <a:r>
              <a:rPr lang="en-US" sz="2800">
                <a:solidFill>
                  <a:schemeClr val="dk1"/>
                </a:solidFill>
              </a:rPr>
              <a:t>ribbed mussel, was a key species that we focused on. It has been found to be a filter feeder, so it benefits the ecosystem by removing unwanted bacteria and algae from the water.</a:t>
            </a:r>
            <a:endParaRPr sz="2800" u="none" strike="noStrike" cap="none">
              <a:solidFill>
                <a:srgbClr val="000000"/>
              </a:solidFill>
            </a:endParaRPr>
          </a:p>
        </p:txBody>
      </p:sp>
      <p:sp>
        <p:nvSpPr>
          <p:cNvPr id="70" name="Shape 70"/>
          <p:cNvSpPr txBox="1"/>
          <p:nvPr/>
        </p:nvSpPr>
        <p:spPr>
          <a:xfrm>
            <a:off x="21031500" y="14868225"/>
            <a:ext cx="10984800" cy="315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500"/>
              <a:buFont typeface="Calibri"/>
              <a:buNone/>
            </a:pPr>
            <a:r>
              <a:rPr lang="en-US" sz="4800" u="sng">
                <a:solidFill>
                  <a:schemeClr val="dk1"/>
                </a:solidFill>
              </a:rPr>
              <a:t>Acknowledgements</a:t>
            </a:r>
            <a:endParaRPr sz="4800" u="sng">
              <a:solidFill>
                <a:schemeClr val="dk1"/>
              </a:solidFill>
            </a:endParaRPr>
          </a:p>
          <a:p>
            <a:pPr marL="0" lvl="0" indent="0" rtl="0">
              <a:spcBef>
                <a:spcPts val="0"/>
              </a:spcBef>
              <a:spcAft>
                <a:spcPts val="0"/>
              </a:spcAft>
              <a:buClr>
                <a:schemeClr val="dk1"/>
              </a:buClr>
              <a:buSzPts val="1500"/>
              <a:buFont typeface="Calibri"/>
              <a:buNone/>
            </a:pPr>
            <a:r>
              <a:rPr lang="en-US" sz="2800">
                <a:solidFill>
                  <a:schemeClr val="dk1"/>
                </a:solidFill>
              </a:rPr>
              <a:t>We would like to thank Cold Spring Harbor, Stony Brook University, our teacher, Mr. Ostensen and our school, Eastport South Manor. Also, Day in the Life Program, Melissa Parrott with the Central Pine Barrens Joint Planning and Policy Commission, and Dr. Mel Morris at BNL.</a:t>
            </a:r>
            <a:endParaRPr sz="2800">
              <a:solidFill>
                <a:schemeClr val="dk1"/>
              </a:solidFill>
            </a:endParaRPr>
          </a:p>
        </p:txBody>
      </p:sp>
      <p:pic>
        <p:nvPicPr>
          <p:cNvPr id="71" name="Shape 71"/>
          <p:cNvPicPr preferRelativeResize="0"/>
          <p:nvPr/>
        </p:nvPicPr>
        <p:blipFill rotWithShape="1">
          <a:blip r:embed="rId6">
            <a:alphaModFix/>
          </a:blip>
          <a:srcRect l="15972" t="8391" r="11689" b="12594"/>
          <a:stretch/>
        </p:blipFill>
        <p:spPr>
          <a:xfrm>
            <a:off x="13441349" y="3641601"/>
            <a:ext cx="5568350" cy="4899112"/>
          </a:xfrm>
          <a:prstGeom prst="rect">
            <a:avLst/>
          </a:prstGeom>
          <a:noFill/>
          <a:ln>
            <a:noFill/>
          </a:ln>
        </p:spPr>
      </p:pic>
      <p:sp>
        <p:nvSpPr>
          <p:cNvPr id="72" name="Shape 72"/>
          <p:cNvSpPr txBox="1"/>
          <p:nvPr/>
        </p:nvSpPr>
        <p:spPr>
          <a:xfrm>
            <a:off x="12000300" y="8494925"/>
            <a:ext cx="8917800" cy="936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800" b="1" u="sng"/>
              <a:t>Figure 1</a:t>
            </a:r>
            <a:r>
              <a:rPr lang="en-US" sz="2800"/>
              <a:t>: </a:t>
            </a:r>
            <a:r>
              <a:rPr lang="en-US" sz="2800">
                <a:solidFill>
                  <a:schemeClr val="dk1"/>
                </a:solidFill>
              </a:rPr>
              <a:t>Phylogenetic tree s</a:t>
            </a:r>
            <a:r>
              <a:rPr lang="en-US" sz="2800"/>
              <a:t>hows similarities among different organisms (2).</a:t>
            </a:r>
            <a:endParaRPr sz="2800"/>
          </a:p>
        </p:txBody>
      </p:sp>
      <p:pic>
        <p:nvPicPr>
          <p:cNvPr id="73" name="Shape 73"/>
          <p:cNvPicPr preferRelativeResize="0"/>
          <p:nvPr/>
        </p:nvPicPr>
        <p:blipFill rotWithShape="1">
          <a:blip r:embed="rId7">
            <a:alphaModFix/>
          </a:blip>
          <a:srcRect l="15429" t="23418" r="21050" b="48981"/>
          <a:stretch/>
        </p:blipFill>
        <p:spPr>
          <a:xfrm>
            <a:off x="11766645" y="9529776"/>
            <a:ext cx="8917744" cy="2877901"/>
          </a:xfrm>
          <a:prstGeom prst="rect">
            <a:avLst/>
          </a:prstGeom>
          <a:noFill/>
          <a:ln>
            <a:noFill/>
          </a:ln>
        </p:spPr>
      </p:pic>
      <p:sp>
        <p:nvSpPr>
          <p:cNvPr id="74" name="Shape 74"/>
          <p:cNvSpPr txBox="1"/>
          <p:nvPr/>
        </p:nvSpPr>
        <p:spPr>
          <a:xfrm>
            <a:off x="11886900" y="12505650"/>
            <a:ext cx="9144600" cy="147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800" b="1" u="sng"/>
              <a:t>Figure 2:</a:t>
            </a:r>
            <a:r>
              <a:rPr lang="en-US" sz="2800"/>
              <a:t> Determines similarities and differences among the collected organisms after the process of DNA barcoding (2).</a:t>
            </a:r>
            <a:endParaRPr sz="2800"/>
          </a:p>
        </p:txBody>
      </p:sp>
      <p:sp>
        <p:nvSpPr>
          <p:cNvPr id="75" name="Shape 75"/>
          <p:cNvSpPr txBox="1"/>
          <p:nvPr/>
        </p:nvSpPr>
        <p:spPr>
          <a:xfrm>
            <a:off x="602125" y="9976450"/>
            <a:ext cx="10992300" cy="914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4800" u="sng">
                <a:solidFill>
                  <a:schemeClr val="dk1"/>
                </a:solidFill>
              </a:rPr>
              <a:t>Introduction </a:t>
            </a:r>
            <a:endParaRPr sz="4800" u="sng">
              <a:solidFill>
                <a:schemeClr val="dk1"/>
              </a:solidFill>
            </a:endParaRPr>
          </a:p>
          <a:p>
            <a:pPr marL="0" lvl="0" indent="457200" rtl="0">
              <a:spcBef>
                <a:spcPts val="0"/>
              </a:spcBef>
              <a:spcAft>
                <a:spcPts val="0"/>
              </a:spcAft>
              <a:buClr>
                <a:schemeClr val="dk1"/>
              </a:buClr>
              <a:buSzPts val="1100"/>
              <a:buFont typeface="Arial"/>
              <a:buNone/>
            </a:pPr>
            <a:r>
              <a:rPr lang="en-US" sz="2800">
                <a:solidFill>
                  <a:schemeClr val="dk1"/>
                </a:solidFill>
              </a:rPr>
              <a:t>Biodiversity is an important part of every ecosystem. Our project focuses on a variety of specimen samples collected from Osprey Park, on the mouth of the Forge River in Mastic Beach, New York, October 13, 2017. We hope to identify the species that the samples belong to, as this information is key to determining any biological threats to biodiversity. The Forge River has suffered from low oxygen levels, high nitrogen levels, and high phosphate levels, causing its water quality to steadily decrease. This has been partly caused by the history of duck farming around the Forge River, as well as a large amount of summer residents nearby that produce large amounts of waste that runoff into the river. This has posed the question: Has the water quality of the Forge River been affected by other factors, besides humans, such as diseases or bacteria carried by the organisms living there? After using DNA barcoding to find information about organisms found in the Forge River, we can answer this question. </a:t>
            </a:r>
            <a:endParaRPr sz="2800" i="1">
              <a:solidFill>
                <a:schemeClr val="dk1"/>
              </a:solidFill>
            </a:endParaRPr>
          </a:p>
          <a:p>
            <a:pPr marL="0" lvl="0" indent="0" rtl="0">
              <a:lnSpc>
                <a:spcPct val="115000"/>
              </a:lnSpc>
              <a:spcBef>
                <a:spcPts val="0"/>
              </a:spcBef>
              <a:spcAft>
                <a:spcPts val="0"/>
              </a:spcAft>
              <a:buClr>
                <a:schemeClr val="dk1"/>
              </a:buClr>
              <a:buSzPts val="1100"/>
              <a:buFont typeface="Arial"/>
              <a:buNone/>
            </a:pPr>
            <a:endParaRPr sz="2400">
              <a:solidFill>
                <a:schemeClr val="dk1"/>
              </a:solidFill>
            </a:endParaRPr>
          </a:p>
          <a:p>
            <a:pPr marL="0" lvl="0" indent="0" rtl="0">
              <a:spcBef>
                <a:spcPts val="0"/>
              </a:spcBef>
              <a:spcAft>
                <a:spcPts val="0"/>
              </a:spcAft>
              <a:buClr>
                <a:schemeClr val="dk1"/>
              </a:buClr>
              <a:buSzPts val="3900"/>
              <a:buFont typeface="Arial"/>
              <a:buNone/>
            </a:pPr>
            <a:endParaRPr sz="2400">
              <a:solidFill>
                <a:schemeClr val="dk1"/>
              </a:solidFill>
            </a:endParaRPr>
          </a:p>
        </p:txBody>
      </p:sp>
      <p:pic>
        <p:nvPicPr>
          <p:cNvPr id="76" name="Shape 76"/>
          <p:cNvPicPr preferRelativeResize="0"/>
          <p:nvPr/>
        </p:nvPicPr>
        <p:blipFill rotWithShape="1">
          <a:blip r:embed="rId8">
            <a:alphaModFix/>
          </a:blip>
          <a:srcRect l="28620" t="13885" r="29675" b="-6332"/>
          <a:stretch/>
        </p:blipFill>
        <p:spPr>
          <a:xfrm>
            <a:off x="2669875" y="1854275"/>
            <a:ext cx="2975001" cy="2256300"/>
          </a:xfrm>
          <a:prstGeom prst="rect">
            <a:avLst/>
          </a:prstGeom>
          <a:noFill/>
          <a:ln>
            <a:noFill/>
          </a:ln>
        </p:spPr>
      </p:pic>
      <p:sp>
        <p:nvSpPr>
          <p:cNvPr id="77" name="Shape 77"/>
          <p:cNvSpPr txBox="1"/>
          <p:nvPr/>
        </p:nvSpPr>
        <p:spPr>
          <a:xfrm>
            <a:off x="21210425" y="17767825"/>
            <a:ext cx="11350200" cy="3996300"/>
          </a:xfrm>
          <a:prstGeom prst="rect">
            <a:avLst/>
          </a:prstGeom>
          <a:noFill/>
          <a:ln>
            <a:noFill/>
          </a:ln>
        </p:spPr>
        <p:txBody>
          <a:bodyPr spcFirstLastPara="1" wrap="square" lIns="91425" tIns="91425" rIns="91425" bIns="91425" anchor="t" anchorCtr="0">
            <a:noAutofit/>
          </a:bodyPr>
          <a:lstStyle/>
          <a:p>
            <a:pPr marL="0" lvl="0" indent="0" rtl="0">
              <a:spcBef>
                <a:spcPts val="429"/>
              </a:spcBef>
              <a:spcAft>
                <a:spcPts val="0"/>
              </a:spcAft>
              <a:buClr>
                <a:schemeClr val="dk1"/>
              </a:buClr>
              <a:buSzPts val="900"/>
              <a:buFont typeface="Calibri"/>
              <a:buNone/>
            </a:pPr>
            <a:r>
              <a:rPr lang="en-US" sz="4800" u="sng">
                <a:solidFill>
                  <a:schemeClr val="dk1"/>
                </a:solidFill>
              </a:rPr>
              <a:t>References</a:t>
            </a:r>
            <a:endParaRPr sz="4800" u="sng">
              <a:solidFill>
                <a:schemeClr val="dk1"/>
              </a:solidFill>
            </a:endParaRPr>
          </a:p>
          <a:p>
            <a:pPr marL="457200" lvl="0" indent="-381000" rtl="0">
              <a:spcBef>
                <a:spcPts val="0"/>
              </a:spcBef>
              <a:spcAft>
                <a:spcPts val="0"/>
              </a:spcAft>
              <a:buClr>
                <a:schemeClr val="dk1"/>
              </a:buClr>
              <a:buSzPts val="2400"/>
              <a:buAutoNum type="arabicPeriod"/>
            </a:pPr>
            <a:r>
              <a:rPr lang="en-US" sz="2400">
                <a:solidFill>
                  <a:schemeClr val="dk1"/>
                </a:solidFill>
              </a:rPr>
              <a:t>DNA Learning Center Barcoding 101. (n.d.). Retrieved October 25, 2017, from </a:t>
            </a:r>
            <a:r>
              <a:rPr lang="en-US" sz="2400" u="sng">
                <a:solidFill>
                  <a:schemeClr val="dk1"/>
                </a:solidFill>
                <a:hlinkClick r:id="rId9"/>
              </a:rPr>
              <a:t>http://www.dnabarcoding101.org/</a:t>
            </a:r>
            <a:r>
              <a:rPr lang="en-US" sz="2400" u="sng">
                <a:solidFill>
                  <a:schemeClr val="dk1"/>
                </a:solidFill>
              </a:rPr>
              <a:t> </a:t>
            </a:r>
            <a:endParaRPr sz="2400" u="sng">
              <a:solidFill>
                <a:schemeClr val="dk1"/>
              </a:solidFill>
            </a:endParaRPr>
          </a:p>
          <a:p>
            <a:pPr marL="457200" lvl="0" indent="-381000" rtl="0">
              <a:spcBef>
                <a:spcPts val="0"/>
              </a:spcBef>
              <a:spcAft>
                <a:spcPts val="0"/>
              </a:spcAft>
              <a:buClr>
                <a:schemeClr val="dk1"/>
              </a:buClr>
              <a:buSzPts val="2400"/>
              <a:buAutoNum type="arabicPeriod"/>
            </a:pPr>
            <a:r>
              <a:rPr lang="en-US" sz="2400">
                <a:solidFill>
                  <a:schemeClr val="dk1"/>
                </a:solidFill>
              </a:rPr>
              <a:t>Fast Track to Gene Annotation and Genome Analysis - DNA Subway. (n.d.). Retrieved May 8, 2018, from </a:t>
            </a:r>
            <a:r>
              <a:rPr lang="en-US" sz="2400" u="sng">
                <a:solidFill>
                  <a:schemeClr val="dk1"/>
                </a:solidFill>
                <a:hlinkClick r:id="rId10"/>
              </a:rPr>
              <a:t>https://dnasubway.cyverse.org/</a:t>
            </a:r>
            <a:endParaRPr sz="2400">
              <a:solidFill>
                <a:schemeClr val="dk1"/>
              </a:solidFill>
            </a:endParaRPr>
          </a:p>
          <a:p>
            <a:pPr marL="457200" lvl="0" indent="-381000" rtl="0">
              <a:spcBef>
                <a:spcPts val="0"/>
              </a:spcBef>
              <a:spcAft>
                <a:spcPts val="0"/>
              </a:spcAft>
              <a:buClr>
                <a:schemeClr val="dk1"/>
              </a:buClr>
              <a:buSzPts val="2400"/>
              <a:buAutoNum type="arabicPeriod"/>
            </a:pPr>
            <a:r>
              <a:rPr lang="en-US" sz="2400">
                <a:solidFill>
                  <a:schemeClr val="dk1"/>
                </a:solidFill>
              </a:rPr>
              <a:t>Science Daily. (n.d.). Retrieved November 14, 2017, from  </a:t>
            </a:r>
            <a:r>
              <a:rPr lang="en-US" sz="2400" u="sng">
                <a:solidFill>
                  <a:schemeClr val="dk1"/>
                </a:solidFill>
                <a:hlinkClick r:id="rId11"/>
              </a:rPr>
              <a:t>https://www.sciencedaily.com/releases/2007/09/070914120856.htm</a:t>
            </a:r>
            <a:endParaRPr sz="2400" u="sng">
              <a:solidFill>
                <a:schemeClr val="dk1"/>
              </a:solidFill>
            </a:endParaRPr>
          </a:p>
          <a:p>
            <a:pPr marL="457200" lvl="0" indent="-381000" rtl="0">
              <a:spcBef>
                <a:spcPts val="0"/>
              </a:spcBef>
              <a:spcAft>
                <a:spcPts val="0"/>
              </a:spcAft>
              <a:buClr>
                <a:schemeClr val="dk1"/>
              </a:buClr>
              <a:buSzPts val="2400"/>
              <a:buAutoNum type="arabicPeriod"/>
            </a:pPr>
            <a:r>
              <a:rPr lang="en-US" sz="2400">
                <a:solidFill>
                  <a:schemeClr val="dk1"/>
                </a:solidFill>
              </a:rPr>
              <a:t>Hartman, J. (n.d.). PEC (PCR Enhancer Cocktails). Retrieved November 09, 2017, from </a:t>
            </a:r>
            <a:r>
              <a:rPr lang="en-US" sz="2400" u="sng">
                <a:solidFill>
                  <a:schemeClr val="dk1"/>
                </a:solidFill>
              </a:rPr>
              <a:t> </a:t>
            </a:r>
            <a:r>
              <a:rPr lang="en-US" sz="2400" u="sng">
                <a:solidFill>
                  <a:schemeClr val="dk1"/>
                </a:solidFill>
                <a:hlinkClick r:id="rId12"/>
              </a:rPr>
              <a:t>https://www.klentaq.com/pec_pcr_enhancer_cocktails</a:t>
            </a:r>
            <a:endParaRPr sz="2400" u="sng">
              <a:solidFill>
                <a:schemeClr val="dk1"/>
              </a:solidFill>
            </a:endParaRPr>
          </a:p>
          <a:p>
            <a:pPr marL="0" lvl="0" indent="0" rtl="0">
              <a:spcBef>
                <a:spcPts val="0"/>
              </a:spcBef>
              <a:spcAft>
                <a:spcPts val="0"/>
              </a:spcAft>
              <a:buClr>
                <a:srgbClr val="000000"/>
              </a:buClr>
              <a:buSzPts val="1100"/>
              <a:buFont typeface="Arial"/>
              <a:buNone/>
            </a:pPr>
            <a:endParaRPr sz="2400">
              <a:solidFill>
                <a:schemeClr val="dk1"/>
              </a:solidFill>
              <a:highlight>
                <a:schemeClr val="lt1"/>
              </a:highlight>
            </a:endParaRPr>
          </a:p>
          <a:p>
            <a:pPr marL="0" lvl="0" indent="0" rtl="0">
              <a:spcBef>
                <a:spcPts val="0"/>
              </a:spcBef>
              <a:spcAft>
                <a:spcPts val="0"/>
              </a:spcAft>
              <a:buNone/>
            </a:pPr>
            <a:endParaRPr sz="2800">
              <a:solidFill>
                <a:schemeClr val="dk1"/>
              </a:solidFill>
            </a:endParaRPr>
          </a:p>
        </p:txBody>
      </p:sp>
      <p:pic>
        <p:nvPicPr>
          <p:cNvPr id="78" name="Shape 78"/>
          <p:cNvPicPr preferRelativeResize="0"/>
          <p:nvPr/>
        </p:nvPicPr>
        <p:blipFill rotWithShape="1">
          <a:blip r:embed="rId13">
            <a:alphaModFix/>
          </a:blip>
          <a:srcRect t="4370" r="7028"/>
          <a:stretch/>
        </p:blipFill>
        <p:spPr>
          <a:xfrm>
            <a:off x="5936138" y="1720657"/>
            <a:ext cx="1716000" cy="2523529"/>
          </a:xfrm>
          <a:prstGeom prst="rect">
            <a:avLst/>
          </a:prstGeom>
          <a:noFill/>
          <a:ln>
            <a:noFill/>
          </a:ln>
        </p:spPr>
      </p:pic>
      <p:pic>
        <p:nvPicPr>
          <p:cNvPr id="79" name="Shape 79"/>
          <p:cNvPicPr preferRelativeResize="0"/>
          <p:nvPr/>
        </p:nvPicPr>
        <p:blipFill>
          <a:blip r:embed="rId14">
            <a:alphaModFix/>
          </a:blip>
          <a:stretch>
            <a:fillRect/>
          </a:stretch>
        </p:blipFill>
        <p:spPr>
          <a:xfrm>
            <a:off x="29744625" y="890350"/>
            <a:ext cx="2614010" cy="1472100"/>
          </a:xfrm>
          <a:prstGeom prst="rect">
            <a:avLst/>
          </a:prstGeom>
          <a:noFill/>
          <a:ln>
            <a:noFill/>
          </a:ln>
        </p:spPr>
      </p:pic>
      <p:pic>
        <p:nvPicPr>
          <p:cNvPr id="80" name="Shape 80"/>
          <p:cNvPicPr preferRelativeResize="0"/>
          <p:nvPr/>
        </p:nvPicPr>
        <p:blipFill rotWithShape="1">
          <a:blip r:embed="rId15">
            <a:alphaModFix/>
          </a:blip>
          <a:srcRect l="13579" t="30890" r="21661" b="36962"/>
          <a:stretch/>
        </p:blipFill>
        <p:spPr>
          <a:xfrm>
            <a:off x="721256" y="17767825"/>
            <a:ext cx="10062720" cy="3996301"/>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Ostensen, James - ESM - High School</dc:creator>
  <cp:lastModifiedBy>Ostensen, James - ESM - High School</cp:lastModifiedBy>
  <cp:revision>1</cp:revision>
  <dcterms:modified xsi:type="dcterms:W3CDTF">2018-06-01T19:02:15Z</dcterms:modified>
</cp:coreProperties>
</file>