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32918400" cy="21945600"/>
  <p:notesSz cx="6858000" cy="9144000"/>
  <p:embeddedFontLst>
    <p:embeddedFont>
      <p:font typeface="Roboto" panose="020B060402020202020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1" d="100"/>
          <a:sy n="21" d="100"/>
        </p:scale>
        <p:origin x="198"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857556" y="685800"/>
            <a:ext cx="51435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857250" y="685800"/>
            <a:ext cx="51435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1122150" y="3176853"/>
            <a:ext cx="30674100" cy="8757900"/>
          </a:xfrm>
          <a:prstGeom prst="rect">
            <a:avLst/>
          </a:prstGeom>
        </p:spPr>
        <p:txBody>
          <a:bodyPr spcFirstLastPara="1" wrap="square" lIns="349450" tIns="349450" rIns="349450" bIns="349450" anchor="b" anchorCtr="0"/>
          <a:lstStyle>
            <a:lvl1pPr lvl="0" algn="ctr">
              <a:spcBef>
                <a:spcPts val="0"/>
              </a:spcBef>
              <a:spcAft>
                <a:spcPts val="0"/>
              </a:spcAft>
              <a:buSzPts val="19900"/>
              <a:buNone/>
              <a:defRPr sz="19900"/>
            </a:lvl1pPr>
            <a:lvl2pPr lvl="1" algn="ctr">
              <a:spcBef>
                <a:spcPts val="0"/>
              </a:spcBef>
              <a:spcAft>
                <a:spcPts val="0"/>
              </a:spcAft>
              <a:buSzPts val="19900"/>
              <a:buNone/>
              <a:defRPr sz="19900"/>
            </a:lvl2pPr>
            <a:lvl3pPr lvl="2" algn="ctr">
              <a:spcBef>
                <a:spcPts val="0"/>
              </a:spcBef>
              <a:spcAft>
                <a:spcPts val="0"/>
              </a:spcAft>
              <a:buSzPts val="19900"/>
              <a:buNone/>
              <a:defRPr sz="19900"/>
            </a:lvl3pPr>
            <a:lvl4pPr lvl="3" algn="ctr">
              <a:spcBef>
                <a:spcPts val="0"/>
              </a:spcBef>
              <a:spcAft>
                <a:spcPts val="0"/>
              </a:spcAft>
              <a:buSzPts val="19900"/>
              <a:buNone/>
              <a:defRPr sz="19900"/>
            </a:lvl4pPr>
            <a:lvl5pPr lvl="4" algn="ctr">
              <a:spcBef>
                <a:spcPts val="0"/>
              </a:spcBef>
              <a:spcAft>
                <a:spcPts val="0"/>
              </a:spcAft>
              <a:buSzPts val="19900"/>
              <a:buNone/>
              <a:defRPr sz="19900"/>
            </a:lvl5pPr>
            <a:lvl6pPr lvl="5" algn="ctr">
              <a:spcBef>
                <a:spcPts val="0"/>
              </a:spcBef>
              <a:spcAft>
                <a:spcPts val="0"/>
              </a:spcAft>
              <a:buSzPts val="19900"/>
              <a:buNone/>
              <a:defRPr sz="19900"/>
            </a:lvl6pPr>
            <a:lvl7pPr lvl="6" algn="ctr">
              <a:spcBef>
                <a:spcPts val="0"/>
              </a:spcBef>
              <a:spcAft>
                <a:spcPts val="0"/>
              </a:spcAft>
              <a:buSzPts val="19900"/>
              <a:buNone/>
              <a:defRPr sz="19900"/>
            </a:lvl7pPr>
            <a:lvl8pPr lvl="7" algn="ctr">
              <a:spcBef>
                <a:spcPts val="0"/>
              </a:spcBef>
              <a:spcAft>
                <a:spcPts val="0"/>
              </a:spcAft>
              <a:buSzPts val="19900"/>
              <a:buNone/>
              <a:defRPr sz="19900"/>
            </a:lvl8pPr>
            <a:lvl9pPr lvl="8" algn="ctr">
              <a:spcBef>
                <a:spcPts val="0"/>
              </a:spcBef>
              <a:spcAft>
                <a:spcPts val="0"/>
              </a:spcAft>
              <a:buSzPts val="19900"/>
              <a:buNone/>
              <a:defRPr sz="19900"/>
            </a:lvl9pPr>
          </a:lstStyle>
          <a:p>
            <a:endParaRPr/>
          </a:p>
        </p:txBody>
      </p:sp>
      <p:sp>
        <p:nvSpPr>
          <p:cNvPr id="11" name="Shape 11"/>
          <p:cNvSpPr txBox="1">
            <a:spLocks noGrp="1"/>
          </p:cNvSpPr>
          <p:nvPr>
            <p:ph type="subTitle" idx="1"/>
          </p:nvPr>
        </p:nvSpPr>
        <p:spPr>
          <a:xfrm>
            <a:off x="1122120" y="12092267"/>
            <a:ext cx="30674100" cy="3381900"/>
          </a:xfrm>
          <a:prstGeom prst="rect">
            <a:avLst/>
          </a:prstGeom>
        </p:spPr>
        <p:txBody>
          <a:bodyPr spcFirstLastPara="1" wrap="square" lIns="349450" tIns="349450" rIns="349450" bIns="349450" anchor="t" anchorCtr="0"/>
          <a:lstStyle>
            <a:lvl1pPr lvl="0" algn="ctr">
              <a:lnSpc>
                <a:spcPct val="100000"/>
              </a:lnSpc>
              <a:spcBef>
                <a:spcPts val="0"/>
              </a:spcBef>
              <a:spcAft>
                <a:spcPts val="0"/>
              </a:spcAft>
              <a:buSzPts val="10700"/>
              <a:buNone/>
              <a:defRPr sz="10700"/>
            </a:lvl1pPr>
            <a:lvl2pPr lvl="1" algn="ctr">
              <a:lnSpc>
                <a:spcPct val="100000"/>
              </a:lnSpc>
              <a:spcBef>
                <a:spcPts val="0"/>
              </a:spcBef>
              <a:spcAft>
                <a:spcPts val="0"/>
              </a:spcAft>
              <a:buSzPts val="10700"/>
              <a:buNone/>
              <a:defRPr sz="10700"/>
            </a:lvl2pPr>
            <a:lvl3pPr lvl="2" algn="ctr">
              <a:lnSpc>
                <a:spcPct val="100000"/>
              </a:lnSpc>
              <a:spcBef>
                <a:spcPts val="0"/>
              </a:spcBef>
              <a:spcAft>
                <a:spcPts val="0"/>
              </a:spcAft>
              <a:buSzPts val="10700"/>
              <a:buNone/>
              <a:defRPr sz="10700"/>
            </a:lvl3pPr>
            <a:lvl4pPr lvl="3" algn="ctr">
              <a:lnSpc>
                <a:spcPct val="100000"/>
              </a:lnSpc>
              <a:spcBef>
                <a:spcPts val="0"/>
              </a:spcBef>
              <a:spcAft>
                <a:spcPts val="0"/>
              </a:spcAft>
              <a:buSzPts val="10700"/>
              <a:buNone/>
              <a:defRPr sz="10700"/>
            </a:lvl4pPr>
            <a:lvl5pPr lvl="4" algn="ctr">
              <a:lnSpc>
                <a:spcPct val="100000"/>
              </a:lnSpc>
              <a:spcBef>
                <a:spcPts val="0"/>
              </a:spcBef>
              <a:spcAft>
                <a:spcPts val="0"/>
              </a:spcAft>
              <a:buSzPts val="10700"/>
              <a:buNone/>
              <a:defRPr sz="10700"/>
            </a:lvl5pPr>
            <a:lvl6pPr lvl="5" algn="ctr">
              <a:lnSpc>
                <a:spcPct val="100000"/>
              </a:lnSpc>
              <a:spcBef>
                <a:spcPts val="0"/>
              </a:spcBef>
              <a:spcAft>
                <a:spcPts val="0"/>
              </a:spcAft>
              <a:buSzPts val="10700"/>
              <a:buNone/>
              <a:defRPr sz="10700"/>
            </a:lvl6pPr>
            <a:lvl7pPr lvl="6" algn="ctr">
              <a:lnSpc>
                <a:spcPct val="100000"/>
              </a:lnSpc>
              <a:spcBef>
                <a:spcPts val="0"/>
              </a:spcBef>
              <a:spcAft>
                <a:spcPts val="0"/>
              </a:spcAft>
              <a:buSzPts val="10700"/>
              <a:buNone/>
              <a:defRPr sz="10700"/>
            </a:lvl7pPr>
            <a:lvl8pPr lvl="7" algn="ctr">
              <a:lnSpc>
                <a:spcPct val="100000"/>
              </a:lnSpc>
              <a:spcBef>
                <a:spcPts val="0"/>
              </a:spcBef>
              <a:spcAft>
                <a:spcPts val="0"/>
              </a:spcAft>
              <a:buSzPts val="10700"/>
              <a:buNone/>
              <a:defRPr sz="10700"/>
            </a:lvl8pPr>
            <a:lvl9pPr lvl="8" algn="ctr">
              <a:lnSpc>
                <a:spcPct val="100000"/>
              </a:lnSpc>
              <a:spcBef>
                <a:spcPts val="0"/>
              </a:spcBef>
              <a:spcAft>
                <a:spcPts val="0"/>
              </a:spcAft>
              <a:buSzPts val="10700"/>
              <a:buNone/>
              <a:defRPr sz="10700"/>
            </a:lvl9pPr>
          </a:lstStyle>
          <a:p>
            <a:endParaRPr/>
          </a:p>
        </p:txBody>
      </p:sp>
      <p:sp>
        <p:nvSpPr>
          <p:cNvPr id="12" name="Shape 12"/>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1122120" y="4719467"/>
            <a:ext cx="30674100" cy="8377500"/>
          </a:xfrm>
          <a:prstGeom prst="rect">
            <a:avLst/>
          </a:prstGeom>
        </p:spPr>
        <p:txBody>
          <a:bodyPr spcFirstLastPara="1" wrap="square" lIns="349450" tIns="349450" rIns="349450" bIns="349450" anchor="b" anchorCtr="0"/>
          <a:lstStyle>
            <a:lvl1pPr lvl="0" algn="ctr">
              <a:spcBef>
                <a:spcPts val="0"/>
              </a:spcBef>
              <a:spcAft>
                <a:spcPts val="0"/>
              </a:spcAft>
              <a:buSzPts val="45900"/>
              <a:buNone/>
              <a:defRPr sz="45900"/>
            </a:lvl1pPr>
            <a:lvl2pPr lvl="1" algn="ctr">
              <a:spcBef>
                <a:spcPts val="0"/>
              </a:spcBef>
              <a:spcAft>
                <a:spcPts val="0"/>
              </a:spcAft>
              <a:buSzPts val="45900"/>
              <a:buNone/>
              <a:defRPr sz="45900"/>
            </a:lvl2pPr>
            <a:lvl3pPr lvl="2" algn="ctr">
              <a:spcBef>
                <a:spcPts val="0"/>
              </a:spcBef>
              <a:spcAft>
                <a:spcPts val="0"/>
              </a:spcAft>
              <a:buSzPts val="45900"/>
              <a:buNone/>
              <a:defRPr sz="45900"/>
            </a:lvl3pPr>
            <a:lvl4pPr lvl="3" algn="ctr">
              <a:spcBef>
                <a:spcPts val="0"/>
              </a:spcBef>
              <a:spcAft>
                <a:spcPts val="0"/>
              </a:spcAft>
              <a:buSzPts val="45900"/>
              <a:buNone/>
              <a:defRPr sz="45900"/>
            </a:lvl4pPr>
            <a:lvl5pPr lvl="4" algn="ctr">
              <a:spcBef>
                <a:spcPts val="0"/>
              </a:spcBef>
              <a:spcAft>
                <a:spcPts val="0"/>
              </a:spcAft>
              <a:buSzPts val="45900"/>
              <a:buNone/>
              <a:defRPr sz="45900"/>
            </a:lvl5pPr>
            <a:lvl6pPr lvl="5" algn="ctr">
              <a:spcBef>
                <a:spcPts val="0"/>
              </a:spcBef>
              <a:spcAft>
                <a:spcPts val="0"/>
              </a:spcAft>
              <a:buSzPts val="45900"/>
              <a:buNone/>
              <a:defRPr sz="45900"/>
            </a:lvl6pPr>
            <a:lvl7pPr lvl="6" algn="ctr">
              <a:spcBef>
                <a:spcPts val="0"/>
              </a:spcBef>
              <a:spcAft>
                <a:spcPts val="0"/>
              </a:spcAft>
              <a:buSzPts val="45900"/>
              <a:buNone/>
              <a:defRPr sz="45900"/>
            </a:lvl7pPr>
            <a:lvl8pPr lvl="7" algn="ctr">
              <a:spcBef>
                <a:spcPts val="0"/>
              </a:spcBef>
              <a:spcAft>
                <a:spcPts val="0"/>
              </a:spcAft>
              <a:buSzPts val="45900"/>
              <a:buNone/>
              <a:defRPr sz="45900"/>
            </a:lvl8pPr>
            <a:lvl9pPr lvl="8" algn="ctr">
              <a:spcBef>
                <a:spcPts val="0"/>
              </a:spcBef>
              <a:spcAft>
                <a:spcPts val="0"/>
              </a:spcAft>
              <a:buSzPts val="45900"/>
              <a:buNone/>
              <a:defRPr sz="45900"/>
            </a:lvl9pPr>
          </a:lstStyle>
          <a:p>
            <a:r>
              <a:t>xx%</a:t>
            </a:r>
          </a:p>
        </p:txBody>
      </p:sp>
      <p:sp>
        <p:nvSpPr>
          <p:cNvPr id="46" name="Shape 46"/>
          <p:cNvSpPr txBox="1">
            <a:spLocks noGrp="1"/>
          </p:cNvSpPr>
          <p:nvPr>
            <p:ph type="body" idx="1"/>
          </p:nvPr>
        </p:nvSpPr>
        <p:spPr>
          <a:xfrm>
            <a:off x="1122120" y="13449493"/>
            <a:ext cx="30674100" cy="5550000"/>
          </a:xfrm>
          <a:prstGeom prst="rect">
            <a:avLst/>
          </a:prstGeom>
        </p:spPr>
        <p:txBody>
          <a:bodyPr spcFirstLastPara="1" wrap="square" lIns="349450" tIns="349450" rIns="349450" bIns="349450" anchor="t" anchorCtr="0"/>
          <a:lstStyle>
            <a:lvl1pPr marL="457200" lvl="0" indent="-666750" algn="ctr">
              <a:spcBef>
                <a:spcPts val="0"/>
              </a:spcBef>
              <a:spcAft>
                <a:spcPts val="0"/>
              </a:spcAft>
              <a:buSzPts val="6900"/>
              <a:buChar char="●"/>
              <a:defRPr/>
            </a:lvl1pPr>
            <a:lvl2pPr marL="914400" lvl="1" indent="-571500" algn="ctr">
              <a:spcBef>
                <a:spcPts val="6100"/>
              </a:spcBef>
              <a:spcAft>
                <a:spcPts val="0"/>
              </a:spcAft>
              <a:buSzPts val="5400"/>
              <a:buChar char="○"/>
              <a:defRPr/>
            </a:lvl2pPr>
            <a:lvl3pPr marL="1371600" lvl="2" indent="-571500" algn="ctr">
              <a:spcBef>
                <a:spcPts val="6100"/>
              </a:spcBef>
              <a:spcAft>
                <a:spcPts val="0"/>
              </a:spcAft>
              <a:buSzPts val="5400"/>
              <a:buChar char="■"/>
              <a:defRPr/>
            </a:lvl3pPr>
            <a:lvl4pPr marL="1828800" lvl="3" indent="-571500" algn="ctr">
              <a:spcBef>
                <a:spcPts val="6100"/>
              </a:spcBef>
              <a:spcAft>
                <a:spcPts val="0"/>
              </a:spcAft>
              <a:buSzPts val="5400"/>
              <a:buChar char="●"/>
              <a:defRPr/>
            </a:lvl4pPr>
            <a:lvl5pPr marL="2286000" lvl="4" indent="-571500" algn="ctr">
              <a:spcBef>
                <a:spcPts val="6100"/>
              </a:spcBef>
              <a:spcAft>
                <a:spcPts val="0"/>
              </a:spcAft>
              <a:buSzPts val="5400"/>
              <a:buChar char="○"/>
              <a:defRPr/>
            </a:lvl5pPr>
            <a:lvl6pPr marL="2743200" lvl="5" indent="-571500" algn="ctr">
              <a:spcBef>
                <a:spcPts val="6100"/>
              </a:spcBef>
              <a:spcAft>
                <a:spcPts val="0"/>
              </a:spcAft>
              <a:buSzPts val="5400"/>
              <a:buChar char="■"/>
              <a:defRPr/>
            </a:lvl6pPr>
            <a:lvl7pPr marL="3200400" lvl="6" indent="-571500" algn="ctr">
              <a:spcBef>
                <a:spcPts val="6100"/>
              </a:spcBef>
              <a:spcAft>
                <a:spcPts val="0"/>
              </a:spcAft>
              <a:buSzPts val="5400"/>
              <a:buChar char="●"/>
              <a:defRPr/>
            </a:lvl7pPr>
            <a:lvl8pPr marL="3657600" lvl="7" indent="-571500" algn="ctr">
              <a:spcBef>
                <a:spcPts val="6100"/>
              </a:spcBef>
              <a:spcAft>
                <a:spcPts val="0"/>
              </a:spcAft>
              <a:buSzPts val="5400"/>
              <a:buChar char="○"/>
              <a:defRPr/>
            </a:lvl8pPr>
            <a:lvl9pPr marL="4114800" lvl="8" indent="-571500" algn="ctr">
              <a:spcBef>
                <a:spcPts val="6100"/>
              </a:spcBef>
              <a:spcAft>
                <a:spcPts val="6100"/>
              </a:spcAft>
              <a:buSzPts val="5400"/>
              <a:buChar char="■"/>
              <a:defRPr/>
            </a:lvl9pPr>
          </a:lstStyle>
          <a:p>
            <a:endParaRPr/>
          </a:p>
        </p:txBody>
      </p:sp>
      <p:sp>
        <p:nvSpPr>
          <p:cNvPr id="47" name="Shape 47"/>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1122120" y="9176960"/>
            <a:ext cx="30674100" cy="3591600"/>
          </a:xfrm>
          <a:prstGeom prst="rect">
            <a:avLst/>
          </a:prstGeom>
        </p:spPr>
        <p:txBody>
          <a:bodyPr spcFirstLastPara="1" wrap="square" lIns="349450" tIns="349450" rIns="349450" bIns="349450" anchor="ctr" anchorCtr="0"/>
          <a:lstStyle>
            <a:lvl1pPr lvl="0" algn="ctr">
              <a:spcBef>
                <a:spcPts val="0"/>
              </a:spcBef>
              <a:spcAft>
                <a:spcPts val="0"/>
              </a:spcAft>
              <a:buSzPts val="13800"/>
              <a:buNone/>
              <a:defRPr sz="13800"/>
            </a:lvl1pPr>
            <a:lvl2pPr lvl="1" algn="ctr">
              <a:spcBef>
                <a:spcPts val="0"/>
              </a:spcBef>
              <a:spcAft>
                <a:spcPts val="0"/>
              </a:spcAft>
              <a:buSzPts val="13800"/>
              <a:buNone/>
              <a:defRPr sz="13800"/>
            </a:lvl2pPr>
            <a:lvl3pPr lvl="2" algn="ctr">
              <a:spcBef>
                <a:spcPts val="0"/>
              </a:spcBef>
              <a:spcAft>
                <a:spcPts val="0"/>
              </a:spcAft>
              <a:buSzPts val="13800"/>
              <a:buNone/>
              <a:defRPr sz="13800"/>
            </a:lvl3pPr>
            <a:lvl4pPr lvl="3" algn="ctr">
              <a:spcBef>
                <a:spcPts val="0"/>
              </a:spcBef>
              <a:spcAft>
                <a:spcPts val="0"/>
              </a:spcAft>
              <a:buSzPts val="13800"/>
              <a:buNone/>
              <a:defRPr sz="13800"/>
            </a:lvl4pPr>
            <a:lvl5pPr lvl="4" algn="ctr">
              <a:spcBef>
                <a:spcPts val="0"/>
              </a:spcBef>
              <a:spcAft>
                <a:spcPts val="0"/>
              </a:spcAft>
              <a:buSzPts val="13800"/>
              <a:buNone/>
              <a:defRPr sz="13800"/>
            </a:lvl5pPr>
            <a:lvl6pPr lvl="5" algn="ctr">
              <a:spcBef>
                <a:spcPts val="0"/>
              </a:spcBef>
              <a:spcAft>
                <a:spcPts val="0"/>
              </a:spcAft>
              <a:buSzPts val="13800"/>
              <a:buNone/>
              <a:defRPr sz="13800"/>
            </a:lvl6pPr>
            <a:lvl7pPr lvl="6" algn="ctr">
              <a:spcBef>
                <a:spcPts val="0"/>
              </a:spcBef>
              <a:spcAft>
                <a:spcPts val="0"/>
              </a:spcAft>
              <a:buSzPts val="13800"/>
              <a:buNone/>
              <a:defRPr sz="13800"/>
            </a:lvl7pPr>
            <a:lvl8pPr lvl="7" algn="ctr">
              <a:spcBef>
                <a:spcPts val="0"/>
              </a:spcBef>
              <a:spcAft>
                <a:spcPts val="0"/>
              </a:spcAft>
              <a:buSzPts val="13800"/>
              <a:buNone/>
              <a:defRPr sz="13800"/>
            </a:lvl8pPr>
            <a:lvl9pPr lvl="8" algn="ctr">
              <a:spcBef>
                <a:spcPts val="0"/>
              </a:spcBef>
              <a:spcAft>
                <a:spcPts val="0"/>
              </a:spcAft>
              <a:buSzPts val="13800"/>
              <a:buNone/>
              <a:defRPr sz="13800"/>
            </a:lvl9pPr>
          </a:lstStyle>
          <a:p>
            <a:endParaRPr/>
          </a:p>
        </p:txBody>
      </p:sp>
      <p:sp>
        <p:nvSpPr>
          <p:cNvPr id="15" name="Shape 15"/>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1122120" y="1898773"/>
            <a:ext cx="30674100" cy="2443500"/>
          </a:xfrm>
          <a:prstGeom prst="rect">
            <a:avLst/>
          </a:prstGeom>
        </p:spPr>
        <p:txBody>
          <a:bodyPr spcFirstLastPara="1" wrap="square" lIns="349450" tIns="349450" rIns="349450" bIns="349450" anchor="t" anchorCtr="0"/>
          <a:lstStyle>
            <a:lvl1pPr lvl="0">
              <a:spcBef>
                <a:spcPts val="0"/>
              </a:spcBef>
              <a:spcAft>
                <a:spcPts val="0"/>
              </a:spcAft>
              <a:buSzPts val="10700"/>
              <a:buNone/>
              <a:defRPr/>
            </a:lvl1pPr>
            <a:lvl2pPr lvl="1">
              <a:spcBef>
                <a:spcPts val="0"/>
              </a:spcBef>
              <a:spcAft>
                <a:spcPts val="0"/>
              </a:spcAft>
              <a:buSzPts val="10700"/>
              <a:buNone/>
              <a:defRPr/>
            </a:lvl2pPr>
            <a:lvl3pPr lvl="2">
              <a:spcBef>
                <a:spcPts val="0"/>
              </a:spcBef>
              <a:spcAft>
                <a:spcPts val="0"/>
              </a:spcAft>
              <a:buSzPts val="10700"/>
              <a:buNone/>
              <a:defRPr/>
            </a:lvl3pPr>
            <a:lvl4pPr lvl="3">
              <a:spcBef>
                <a:spcPts val="0"/>
              </a:spcBef>
              <a:spcAft>
                <a:spcPts val="0"/>
              </a:spcAft>
              <a:buSzPts val="10700"/>
              <a:buNone/>
              <a:defRPr/>
            </a:lvl4pPr>
            <a:lvl5pPr lvl="4">
              <a:spcBef>
                <a:spcPts val="0"/>
              </a:spcBef>
              <a:spcAft>
                <a:spcPts val="0"/>
              </a:spcAft>
              <a:buSzPts val="10700"/>
              <a:buNone/>
              <a:defRPr/>
            </a:lvl5pPr>
            <a:lvl6pPr lvl="5">
              <a:spcBef>
                <a:spcPts val="0"/>
              </a:spcBef>
              <a:spcAft>
                <a:spcPts val="0"/>
              </a:spcAft>
              <a:buSzPts val="10700"/>
              <a:buNone/>
              <a:defRPr/>
            </a:lvl6pPr>
            <a:lvl7pPr lvl="6">
              <a:spcBef>
                <a:spcPts val="0"/>
              </a:spcBef>
              <a:spcAft>
                <a:spcPts val="0"/>
              </a:spcAft>
              <a:buSzPts val="10700"/>
              <a:buNone/>
              <a:defRPr/>
            </a:lvl7pPr>
            <a:lvl8pPr lvl="7">
              <a:spcBef>
                <a:spcPts val="0"/>
              </a:spcBef>
              <a:spcAft>
                <a:spcPts val="0"/>
              </a:spcAft>
              <a:buSzPts val="10700"/>
              <a:buNone/>
              <a:defRPr/>
            </a:lvl8pPr>
            <a:lvl9pPr lvl="8">
              <a:spcBef>
                <a:spcPts val="0"/>
              </a:spcBef>
              <a:spcAft>
                <a:spcPts val="0"/>
              </a:spcAft>
              <a:buSzPts val="10700"/>
              <a:buNone/>
              <a:defRPr/>
            </a:lvl9pPr>
          </a:lstStyle>
          <a:p>
            <a:endParaRPr/>
          </a:p>
        </p:txBody>
      </p:sp>
      <p:sp>
        <p:nvSpPr>
          <p:cNvPr id="18" name="Shape 18"/>
          <p:cNvSpPr txBox="1">
            <a:spLocks noGrp="1"/>
          </p:cNvSpPr>
          <p:nvPr>
            <p:ph type="body" idx="1"/>
          </p:nvPr>
        </p:nvSpPr>
        <p:spPr>
          <a:xfrm>
            <a:off x="1122120" y="4917227"/>
            <a:ext cx="30674100" cy="14576700"/>
          </a:xfrm>
          <a:prstGeom prst="rect">
            <a:avLst/>
          </a:prstGeom>
        </p:spPr>
        <p:txBody>
          <a:bodyPr spcFirstLastPara="1" wrap="square" lIns="349450" tIns="349450" rIns="349450" bIns="349450" anchor="t" anchorCtr="0"/>
          <a:lstStyle>
            <a:lvl1pPr marL="457200" lvl="0" indent="-666750">
              <a:spcBef>
                <a:spcPts val="0"/>
              </a:spcBef>
              <a:spcAft>
                <a:spcPts val="0"/>
              </a:spcAft>
              <a:buSzPts val="6900"/>
              <a:buChar char="●"/>
              <a:defRPr/>
            </a:lvl1pPr>
            <a:lvl2pPr marL="914400" lvl="1" indent="-571500">
              <a:spcBef>
                <a:spcPts val="6100"/>
              </a:spcBef>
              <a:spcAft>
                <a:spcPts val="0"/>
              </a:spcAft>
              <a:buSzPts val="5400"/>
              <a:buChar char="○"/>
              <a:defRPr/>
            </a:lvl2pPr>
            <a:lvl3pPr marL="1371600" lvl="2" indent="-571500">
              <a:spcBef>
                <a:spcPts val="6100"/>
              </a:spcBef>
              <a:spcAft>
                <a:spcPts val="0"/>
              </a:spcAft>
              <a:buSzPts val="5400"/>
              <a:buChar char="■"/>
              <a:defRPr/>
            </a:lvl3pPr>
            <a:lvl4pPr marL="1828800" lvl="3" indent="-571500">
              <a:spcBef>
                <a:spcPts val="6100"/>
              </a:spcBef>
              <a:spcAft>
                <a:spcPts val="0"/>
              </a:spcAft>
              <a:buSzPts val="5400"/>
              <a:buChar char="●"/>
              <a:defRPr/>
            </a:lvl4pPr>
            <a:lvl5pPr marL="2286000" lvl="4" indent="-571500">
              <a:spcBef>
                <a:spcPts val="6100"/>
              </a:spcBef>
              <a:spcAft>
                <a:spcPts val="0"/>
              </a:spcAft>
              <a:buSzPts val="5400"/>
              <a:buChar char="○"/>
              <a:defRPr/>
            </a:lvl5pPr>
            <a:lvl6pPr marL="2743200" lvl="5" indent="-571500">
              <a:spcBef>
                <a:spcPts val="6100"/>
              </a:spcBef>
              <a:spcAft>
                <a:spcPts val="0"/>
              </a:spcAft>
              <a:buSzPts val="5400"/>
              <a:buChar char="■"/>
              <a:defRPr/>
            </a:lvl6pPr>
            <a:lvl7pPr marL="3200400" lvl="6" indent="-571500">
              <a:spcBef>
                <a:spcPts val="6100"/>
              </a:spcBef>
              <a:spcAft>
                <a:spcPts val="0"/>
              </a:spcAft>
              <a:buSzPts val="5400"/>
              <a:buChar char="●"/>
              <a:defRPr/>
            </a:lvl7pPr>
            <a:lvl8pPr marL="3657600" lvl="7" indent="-571500">
              <a:spcBef>
                <a:spcPts val="6100"/>
              </a:spcBef>
              <a:spcAft>
                <a:spcPts val="0"/>
              </a:spcAft>
              <a:buSzPts val="5400"/>
              <a:buChar char="○"/>
              <a:defRPr/>
            </a:lvl8pPr>
            <a:lvl9pPr marL="4114800" lvl="8" indent="-571500">
              <a:spcBef>
                <a:spcPts val="6100"/>
              </a:spcBef>
              <a:spcAft>
                <a:spcPts val="6100"/>
              </a:spcAft>
              <a:buSzPts val="5400"/>
              <a:buChar char="■"/>
              <a:defRPr/>
            </a:lvl9pPr>
          </a:lstStyle>
          <a:p>
            <a:endParaRPr/>
          </a:p>
        </p:txBody>
      </p:sp>
      <p:sp>
        <p:nvSpPr>
          <p:cNvPr id="19" name="Shape 19"/>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1122120" y="1898773"/>
            <a:ext cx="30674100" cy="2443500"/>
          </a:xfrm>
          <a:prstGeom prst="rect">
            <a:avLst/>
          </a:prstGeom>
        </p:spPr>
        <p:txBody>
          <a:bodyPr spcFirstLastPara="1" wrap="square" lIns="349450" tIns="349450" rIns="349450" bIns="349450" anchor="t" anchorCtr="0"/>
          <a:lstStyle>
            <a:lvl1pPr lvl="0">
              <a:spcBef>
                <a:spcPts val="0"/>
              </a:spcBef>
              <a:spcAft>
                <a:spcPts val="0"/>
              </a:spcAft>
              <a:buSzPts val="10700"/>
              <a:buNone/>
              <a:defRPr/>
            </a:lvl1pPr>
            <a:lvl2pPr lvl="1">
              <a:spcBef>
                <a:spcPts val="0"/>
              </a:spcBef>
              <a:spcAft>
                <a:spcPts val="0"/>
              </a:spcAft>
              <a:buSzPts val="10700"/>
              <a:buNone/>
              <a:defRPr/>
            </a:lvl2pPr>
            <a:lvl3pPr lvl="2">
              <a:spcBef>
                <a:spcPts val="0"/>
              </a:spcBef>
              <a:spcAft>
                <a:spcPts val="0"/>
              </a:spcAft>
              <a:buSzPts val="10700"/>
              <a:buNone/>
              <a:defRPr/>
            </a:lvl3pPr>
            <a:lvl4pPr lvl="3">
              <a:spcBef>
                <a:spcPts val="0"/>
              </a:spcBef>
              <a:spcAft>
                <a:spcPts val="0"/>
              </a:spcAft>
              <a:buSzPts val="10700"/>
              <a:buNone/>
              <a:defRPr/>
            </a:lvl4pPr>
            <a:lvl5pPr lvl="4">
              <a:spcBef>
                <a:spcPts val="0"/>
              </a:spcBef>
              <a:spcAft>
                <a:spcPts val="0"/>
              </a:spcAft>
              <a:buSzPts val="10700"/>
              <a:buNone/>
              <a:defRPr/>
            </a:lvl5pPr>
            <a:lvl6pPr lvl="5">
              <a:spcBef>
                <a:spcPts val="0"/>
              </a:spcBef>
              <a:spcAft>
                <a:spcPts val="0"/>
              </a:spcAft>
              <a:buSzPts val="10700"/>
              <a:buNone/>
              <a:defRPr/>
            </a:lvl6pPr>
            <a:lvl7pPr lvl="6">
              <a:spcBef>
                <a:spcPts val="0"/>
              </a:spcBef>
              <a:spcAft>
                <a:spcPts val="0"/>
              </a:spcAft>
              <a:buSzPts val="10700"/>
              <a:buNone/>
              <a:defRPr/>
            </a:lvl7pPr>
            <a:lvl8pPr lvl="7">
              <a:spcBef>
                <a:spcPts val="0"/>
              </a:spcBef>
              <a:spcAft>
                <a:spcPts val="0"/>
              </a:spcAft>
              <a:buSzPts val="10700"/>
              <a:buNone/>
              <a:defRPr/>
            </a:lvl8pPr>
            <a:lvl9pPr lvl="8">
              <a:spcBef>
                <a:spcPts val="0"/>
              </a:spcBef>
              <a:spcAft>
                <a:spcPts val="0"/>
              </a:spcAft>
              <a:buSzPts val="10700"/>
              <a:buNone/>
              <a:defRPr/>
            </a:lvl9pPr>
          </a:lstStyle>
          <a:p>
            <a:endParaRPr/>
          </a:p>
        </p:txBody>
      </p:sp>
      <p:sp>
        <p:nvSpPr>
          <p:cNvPr id="22" name="Shape 22"/>
          <p:cNvSpPr txBox="1">
            <a:spLocks noGrp="1"/>
          </p:cNvSpPr>
          <p:nvPr>
            <p:ph type="body" idx="1"/>
          </p:nvPr>
        </p:nvSpPr>
        <p:spPr>
          <a:xfrm>
            <a:off x="1122120" y="4917227"/>
            <a:ext cx="14399700" cy="14576700"/>
          </a:xfrm>
          <a:prstGeom prst="rect">
            <a:avLst/>
          </a:prstGeom>
        </p:spPr>
        <p:txBody>
          <a:bodyPr spcFirstLastPara="1" wrap="square" lIns="349450" tIns="349450" rIns="349450" bIns="349450" anchor="t" anchorCtr="0"/>
          <a:lstStyle>
            <a:lvl1pPr marL="457200" lvl="0" indent="-571500">
              <a:spcBef>
                <a:spcPts val="0"/>
              </a:spcBef>
              <a:spcAft>
                <a:spcPts val="0"/>
              </a:spcAft>
              <a:buSzPts val="5400"/>
              <a:buChar char="●"/>
              <a:defRPr sz="5400"/>
            </a:lvl1pPr>
            <a:lvl2pPr marL="914400" lvl="1" indent="-520700">
              <a:spcBef>
                <a:spcPts val="6100"/>
              </a:spcBef>
              <a:spcAft>
                <a:spcPts val="0"/>
              </a:spcAft>
              <a:buSzPts val="4600"/>
              <a:buChar char="○"/>
              <a:defRPr sz="4600"/>
            </a:lvl2pPr>
            <a:lvl3pPr marL="1371600" lvl="2" indent="-520700">
              <a:spcBef>
                <a:spcPts val="6100"/>
              </a:spcBef>
              <a:spcAft>
                <a:spcPts val="0"/>
              </a:spcAft>
              <a:buSzPts val="4600"/>
              <a:buChar char="■"/>
              <a:defRPr sz="4600"/>
            </a:lvl3pPr>
            <a:lvl4pPr marL="1828800" lvl="3" indent="-520700">
              <a:spcBef>
                <a:spcPts val="6100"/>
              </a:spcBef>
              <a:spcAft>
                <a:spcPts val="0"/>
              </a:spcAft>
              <a:buSzPts val="4600"/>
              <a:buChar char="●"/>
              <a:defRPr sz="4600"/>
            </a:lvl4pPr>
            <a:lvl5pPr marL="2286000" lvl="4" indent="-520700">
              <a:spcBef>
                <a:spcPts val="6100"/>
              </a:spcBef>
              <a:spcAft>
                <a:spcPts val="0"/>
              </a:spcAft>
              <a:buSzPts val="4600"/>
              <a:buChar char="○"/>
              <a:defRPr sz="4600"/>
            </a:lvl5pPr>
            <a:lvl6pPr marL="2743200" lvl="5" indent="-520700">
              <a:spcBef>
                <a:spcPts val="6100"/>
              </a:spcBef>
              <a:spcAft>
                <a:spcPts val="0"/>
              </a:spcAft>
              <a:buSzPts val="4600"/>
              <a:buChar char="■"/>
              <a:defRPr sz="4600"/>
            </a:lvl6pPr>
            <a:lvl7pPr marL="3200400" lvl="6" indent="-520700">
              <a:spcBef>
                <a:spcPts val="6100"/>
              </a:spcBef>
              <a:spcAft>
                <a:spcPts val="0"/>
              </a:spcAft>
              <a:buSzPts val="4600"/>
              <a:buChar char="●"/>
              <a:defRPr sz="4600"/>
            </a:lvl7pPr>
            <a:lvl8pPr marL="3657600" lvl="7" indent="-520700">
              <a:spcBef>
                <a:spcPts val="6100"/>
              </a:spcBef>
              <a:spcAft>
                <a:spcPts val="0"/>
              </a:spcAft>
              <a:buSzPts val="4600"/>
              <a:buChar char="○"/>
              <a:defRPr sz="4600"/>
            </a:lvl8pPr>
            <a:lvl9pPr marL="4114800" lvl="8" indent="-520700">
              <a:spcBef>
                <a:spcPts val="6100"/>
              </a:spcBef>
              <a:spcAft>
                <a:spcPts val="6100"/>
              </a:spcAft>
              <a:buSzPts val="4600"/>
              <a:buChar char="■"/>
              <a:defRPr sz="4600"/>
            </a:lvl9pPr>
          </a:lstStyle>
          <a:p>
            <a:endParaRPr/>
          </a:p>
        </p:txBody>
      </p:sp>
      <p:sp>
        <p:nvSpPr>
          <p:cNvPr id="23" name="Shape 23"/>
          <p:cNvSpPr txBox="1">
            <a:spLocks noGrp="1"/>
          </p:cNvSpPr>
          <p:nvPr>
            <p:ph type="body" idx="2"/>
          </p:nvPr>
        </p:nvSpPr>
        <p:spPr>
          <a:xfrm>
            <a:off x="17396640" y="4917227"/>
            <a:ext cx="14399700" cy="14576700"/>
          </a:xfrm>
          <a:prstGeom prst="rect">
            <a:avLst/>
          </a:prstGeom>
        </p:spPr>
        <p:txBody>
          <a:bodyPr spcFirstLastPara="1" wrap="square" lIns="349450" tIns="349450" rIns="349450" bIns="349450" anchor="t" anchorCtr="0"/>
          <a:lstStyle>
            <a:lvl1pPr marL="457200" lvl="0" indent="-571500">
              <a:spcBef>
                <a:spcPts val="0"/>
              </a:spcBef>
              <a:spcAft>
                <a:spcPts val="0"/>
              </a:spcAft>
              <a:buSzPts val="5400"/>
              <a:buChar char="●"/>
              <a:defRPr sz="5400"/>
            </a:lvl1pPr>
            <a:lvl2pPr marL="914400" lvl="1" indent="-520700">
              <a:spcBef>
                <a:spcPts val="6100"/>
              </a:spcBef>
              <a:spcAft>
                <a:spcPts val="0"/>
              </a:spcAft>
              <a:buSzPts val="4600"/>
              <a:buChar char="○"/>
              <a:defRPr sz="4600"/>
            </a:lvl2pPr>
            <a:lvl3pPr marL="1371600" lvl="2" indent="-520700">
              <a:spcBef>
                <a:spcPts val="6100"/>
              </a:spcBef>
              <a:spcAft>
                <a:spcPts val="0"/>
              </a:spcAft>
              <a:buSzPts val="4600"/>
              <a:buChar char="■"/>
              <a:defRPr sz="4600"/>
            </a:lvl3pPr>
            <a:lvl4pPr marL="1828800" lvl="3" indent="-520700">
              <a:spcBef>
                <a:spcPts val="6100"/>
              </a:spcBef>
              <a:spcAft>
                <a:spcPts val="0"/>
              </a:spcAft>
              <a:buSzPts val="4600"/>
              <a:buChar char="●"/>
              <a:defRPr sz="4600"/>
            </a:lvl4pPr>
            <a:lvl5pPr marL="2286000" lvl="4" indent="-520700">
              <a:spcBef>
                <a:spcPts val="6100"/>
              </a:spcBef>
              <a:spcAft>
                <a:spcPts val="0"/>
              </a:spcAft>
              <a:buSzPts val="4600"/>
              <a:buChar char="○"/>
              <a:defRPr sz="4600"/>
            </a:lvl5pPr>
            <a:lvl6pPr marL="2743200" lvl="5" indent="-520700">
              <a:spcBef>
                <a:spcPts val="6100"/>
              </a:spcBef>
              <a:spcAft>
                <a:spcPts val="0"/>
              </a:spcAft>
              <a:buSzPts val="4600"/>
              <a:buChar char="■"/>
              <a:defRPr sz="4600"/>
            </a:lvl6pPr>
            <a:lvl7pPr marL="3200400" lvl="6" indent="-520700">
              <a:spcBef>
                <a:spcPts val="6100"/>
              </a:spcBef>
              <a:spcAft>
                <a:spcPts val="0"/>
              </a:spcAft>
              <a:buSzPts val="4600"/>
              <a:buChar char="●"/>
              <a:defRPr sz="4600"/>
            </a:lvl7pPr>
            <a:lvl8pPr marL="3657600" lvl="7" indent="-520700">
              <a:spcBef>
                <a:spcPts val="6100"/>
              </a:spcBef>
              <a:spcAft>
                <a:spcPts val="0"/>
              </a:spcAft>
              <a:buSzPts val="4600"/>
              <a:buChar char="○"/>
              <a:defRPr sz="4600"/>
            </a:lvl8pPr>
            <a:lvl9pPr marL="4114800" lvl="8" indent="-520700">
              <a:spcBef>
                <a:spcPts val="6100"/>
              </a:spcBef>
              <a:spcAft>
                <a:spcPts val="6100"/>
              </a:spcAft>
              <a:buSzPts val="4600"/>
              <a:buChar char="■"/>
              <a:defRPr sz="4600"/>
            </a:lvl9pPr>
          </a:lstStyle>
          <a:p>
            <a:endParaRPr/>
          </a:p>
        </p:txBody>
      </p:sp>
      <p:sp>
        <p:nvSpPr>
          <p:cNvPr id="24" name="Shape 24"/>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1122120" y="1898773"/>
            <a:ext cx="30674100" cy="2443500"/>
          </a:xfrm>
          <a:prstGeom prst="rect">
            <a:avLst/>
          </a:prstGeom>
        </p:spPr>
        <p:txBody>
          <a:bodyPr spcFirstLastPara="1" wrap="square" lIns="349450" tIns="349450" rIns="349450" bIns="349450" anchor="t" anchorCtr="0"/>
          <a:lstStyle>
            <a:lvl1pPr lvl="0">
              <a:spcBef>
                <a:spcPts val="0"/>
              </a:spcBef>
              <a:spcAft>
                <a:spcPts val="0"/>
              </a:spcAft>
              <a:buSzPts val="10700"/>
              <a:buNone/>
              <a:defRPr/>
            </a:lvl1pPr>
            <a:lvl2pPr lvl="1">
              <a:spcBef>
                <a:spcPts val="0"/>
              </a:spcBef>
              <a:spcAft>
                <a:spcPts val="0"/>
              </a:spcAft>
              <a:buSzPts val="10700"/>
              <a:buNone/>
              <a:defRPr/>
            </a:lvl2pPr>
            <a:lvl3pPr lvl="2">
              <a:spcBef>
                <a:spcPts val="0"/>
              </a:spcBef>
              <a:spcAft>
                <a:spcPts val="0"/>
              </a:spcAft>
              <a:buSzPts val="10700"/>
              <a:buNone/>
              <a:defRPr/>
            </a:lvl3pPr>
            <a:lvl4pPr lvl="3">
              <a:spcBef>
                <a:spcPts val="0"/>
              </a:spcBef>
              <a:spcAft>
                <a:spcPts val="0"/>
              </a:spcAft>
              <a:buSzPts val="10700"/>
              <a:buNone/>
              <a:defRPr/>
            </a:lvl4pPr>
            <a:lvl5pPr lvl="4">
              <a:spcBef>
                <a:spcPts val="0"/>
              </a:spcBef>
              <a:spcAft>
                <a:spcPts val="0"/>
              </a:spcAft>
              <a:buSzPts val="10700"/>
              <a:buNone/>
              <a:defRPr/>
            </a:lvl5pPr>
            <a:lvl6pPr lvl="5">
              <a:spcBef>
                <a:spcPts val="0"/>
              </a:spcBef>
              <a:spcAft>
                <a:spcPts val="0"/>
              </a:spcAft>
              <a:buSzPts val="10700"/>
              <a:buNone/>
              <a:defRPr/>
            </a:lvl6pPr>
            <a:lvl7pPr lvl="6">
              <a:spcBef>
                <a:spcPts val="0"/>
              </a:spcBef>
              <a:spcAft>
                <a:spcPts val="0"/>
              </a:spcAft>
              <a:buSzPts val="10700"/>
              <a:buNone/>
              <a:defRPr/>
            </a:lvl7pPr>
            <a:lvl8pPr lvl="7">
              <a:spcBef>
                <a:spcPts val="0"/>
              </a:spcBef>
              <a:spcAft>
                <a:spcPts val="0"/>
              </a:spcAft>
              <a:buSzPts val="10700"/>
              <a:buNone/>
              <a:defRPr/>
            </a:lvl8pPr>
            <a:lvl9pPr lvl="8">
              <a:spcBef>
                <a:spcPts val="0"/>
              </a:spcBef>
              <a:spcAft>
                <a:spcPts val="0"/>
              </a:spcAft>
              <a:buSzPts val="10700"/>
              <a:buNone/>
              <a:defRPr/>
            </a:lvl9pPr>
          </a:lstStyle>
          <a:p>
            <a:endParaRPr/>
          </a:p>
        </p:txBody>
      </p:sp>
      <p:sp>
        <p:nvSpPr>
          <p:cNvPr id="27" name="Shape 27"/>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22120" y="2370560"/>
            <a:ext cx="10108800" cy="3224400"/>
          </a:xfrm>
          <a:prstGeom prst="rect">
            <a:avLst/>
          </a:prstGeom>
        </p:spPr>
        <p:txBody>
          <a:bodyPr spcFirstLastPara="1" wrap="square" lIns="349450" tIns="349450" rIns="349450" bIns="349450" anchor="b" anchorCtr="0"/>
          <a:lstStyle>
            <a:lvl1pPr lvl="0">
              <a:spcBef>
                <a:spcPts val="0"/>
              </a:spcBef>
              <a:spcAft>
                <a:spcPts val="0"/>
              </a:spcAft>
              <a:buSzPts val="9200"/>
              <a:buNone/>
              <a:defRPr sz="9200"/>
            </a:lvl1pPr>
            <a:lvl2pPr lvl="1">
              <a:spcBef>
                <a:spcPts val="0"/>
              </a:spcBef>
              <a:spcAft>
                <a:spcPts val="0"/>
              </a:spcAft>
              <a:buSzPts val="9200"/>
              <a:buNone/>
              <a:defRPr sz="9200"/>
            </a:lvl2pPr>
            <a:lvl3pPr lvl="2">
              <a:spcBef>
                <a:spcPts val="0"/>
              </a:spcBef>
              <a:spcAft>
                <a:spcPts val="0"/>
              </a:spcAft>
              <a:buSzPts val="9200"/>
              <a:buNone/>
              <a:defRPr sz="9200"/>
            </a:lvl3pPr>
            <a:lvl4pPr lvl="3">
              <a:spcBef>
                <a:spcPts val="0"/>
              </a:spcBef>
              <a:spcAft>
                <a:spcPts val="0"/>
              </a:spcAft>
              <a:buSzPts val="9200"/>
              <a:buNone/>
              <a:defRPr sz="9200"/>
            </a:lvl4pPr>
            <a:lvl5pPr lvl="4">
              <a:spcBef>
                <a:spcPts val="0"/>
              </a:spcBef>
              <a:spcAft>
                <a:spcPts val="0"/>
              </a:spcAft>
              <a:buSzPts val="9200"/>
              <a:buNone/>
              <a:defRPr sz="9200"/>
            </a:lvl5pPr>
            <a:lvl6pPr lvl="5">
              <a:spcBef>
                <a:spcPts val="0"/>
              </a:spcBef>
              <a:spcAft>
                <a:spcPts val="0"/>
              </a:spcAft>
              <a:buSzPts val="9200"/>
              <a:buNone/>
              <a:defRPr sz="9200"/>
            </a:lvl6pPr>
            <a:lvl7pPr lvl="6">
              <a:spcBef>
                <a:spcPts val="0"/>
              </a:spcBef>
              <a:spcAft>
                <a:spcPts val="0"/>
              </a:spcAft>
              <a:buSzPts val="9200"/>
              <a:buNone/>
              <a:defRPr sz="9200"/>
            </a:lvl7pPr>
            <a:lvl8pPr lvl="7">
              <a:spcBef>
                <a:spcPts val="0"/>
              </a:spcBef>
              <a:spcAft>
                <a:spcPts val="0"/>
              </a:spcAft>
              <a:buSzPts val="9200"/>
              <a:buNone/>
              <a:defRPr sz="9200"/>
            </a:lvl8pPr>
            <a:lvl9pPr lvl="8">
              <a:spcBef>
                <a:spcPts val="0"/>
              </a:spcBef>
              <a:spcAft>
                <a:spcPts val="0"/>
              </a:spcAft>
              <a:buSzPts val="9200"/>
              <a:buNone/>
              <a:defRPr sz="9200"/>
            </a:lvl9pPr>
          </a:lstStyle>
          <a:p>
            <a:endParaRPr/>
          </a:p>
        </p:txBody>
      </p:sp>
      <p:sp>
        <p:nvSpPr>
          <p:cNvPr id="30" name="Shape 30"/>
          <p:cNvSpPr txBox="1">
            <a:spLocks noGrp="1"/>
          </p:cNvSpPr>
          <p:nvPr>
            <p:ph type="body" idx="1"/>
          </p:nvPr>
        </p:nvSpPr>
        <p:spPr>
          <a:xfrm>
            <a:off x="1122120" y="5928960"/>
            <a:ext cx="10108800" cy="13565400"/>
          </a:xfrm>
          <a:prstGeom prst="rect">
            <a:avLst/>
          </a:prstGeom>
        </p:spPr>
        <p:txBody>
          <a:bodyPr spcFirstLastPara="1" wrap="square" lIns="349450" tIns="349450" rIns="349450" bIns="349450" anchor="t" anchorCtr="0"/>
          <a:lstStyle>
            <a:lvl1pPr marL="457200" lvl="0" indent="-520700">
              <a:spcBef>
                <a:spcPts val="0"/>
              </a:spcBef>
              <a:spcAft>
                <a:spcPts val="0"/>
              </a:spcAft>
              <a:buSzPts val="4600"/>
              <a:buChar char="●"/>
              <a:defRPr sz="4600"/>
            </a:lvl1pPr>
            <a:lvl2pPr marL="914400" lvl="1" indent="-520700">
              <a:spcBef>
                <a:spcPts val="6100"/>
              </a:spcBef>
              <a:spcAft>
                <a:spcPts val="0"/>
              </a:spcAft>
              <a:buSzPts val="4600"/>
              <a:buChar char="○"/>
              <a:defRPr sz="4600"/>
            </a:lvl2pPr>
            <a:lvl3pPr marL="1371600" lvl="2" indent="-520700">
              <a:spcBef>
                <a:spcPts val="6100"/>
              </a:spcBef>
              <a:spcAft>
                <a:spcPts val="0"/>
              </a:spcAft>
              <a:buSzPts val="4600"/>
              <a:buChar char="■"/>
              <a:defRPr sz="4600"/>
            </a:lvl3pPr>
            <a:lvl4pPr marL="1828800" lvl="3" indent="-520700">
              <a:spcBef>
                <a:spcPts val="6100"/>
              </a:spcBef>
              <a:spcAft>
                <a:spcPts val="0"/>
              </a:spcAft>
              <a:buSzPts val="4600"/>
              <a:buChar char="●"/>
              <a:defRPr sz="4600"/>
            </a:lvl4pPr>
            <a:lvl5pPr marL="2286000" lvl="4" indent="-520700">
              <a:spcBef>
                <a:spcPts val="6100"/>
              </a:spcBef>
              <a:spcAft>
                <a:spcPts val="0"/>
              </a:spcAft>
              <a:buSzPts val="4600"/>
              <a:buChar char="○"/>
              <a:defRPr sz="4600"/>
            </a:lvl5pPr>
            <a:lvl6pPr marL="2743200" lvl="5" indent="-520700">
              <a:spcBef>
                <a:spcPts val="6100"/>
              </a:spcBef>
              <a:spcAft>
                <a:spcPts val="0"/>
              </a:spcAft>
              <a:buSzPts val="4600"/>
              <a:buChar char="■"/>
              <a:defRPr sz="4600"/>
            </a:lvl6pPr>
            <a:lvl7pPr marL="3200400" lvl="6" indent="-520700">
              <a:spcBef>
                <a:spcPts val="6100"/>
              </a:spcBef>
              <a:spcAft>
                <a:spcPts val="0"/>
              </a:spcAft>
              <a:buSzPts val="4600"/>
              <a:buChar char="●"/>
              <a:defRPr sz="4600"/>
            </a:lvl7pPr>
            <a:lvl8pPr marL="3657600" lvl="7" indent="-520700">
              <a:spcBef>
                <a:spcPts val="6100"/>
              </a:spcBef>
              <a:spcAft>
                <a:spcPts val="0"/>
              </a:spcAft>
              <a:buSzPts val="4600"/>
              <a:buChar char="○"/>
              <a:defRPr sz="4600"/>
            </a:lvl8pPr>
            <a:lvl9pPr marL="4114800" lvl="8" indent="-520700">
              <a:spcBef>
                <a:spcPts val="6100"/>
              </a:spcBef>
              <a:spcAft>
                <a:spcPts val="6100"/>
              </a:spcAft>
              <a:buSzPts val="4600"/>
              <a:buChar char="■"/>
              <a:defRPr sz="4600"/>
            </a:lvl9pPr>
          </a:lstStyle>
          <a:p>
            <a:endParaRPr/>
          </a:p>
        </p:txBody>
      </p:sp>
      <p:sp>
        <p:nvSpPr>
          <p:cNvPr id="31" name="Shape 31"/>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1764900" y="1920640"/>
            <a:ext cx="22924200" cy="17454000"/>
          </a:xfrm>
          <a:prstGeom prst="rect">
            <a:avLst/>
          </a:prstGeom>
        </p:spPr>
        <p:txBody>
          <a:bodyPr spcFirstLastPara="1" wrap="square" lIns="349450" tIns="349450" rIns="349450" bIns="349450" anchor="ctr" anchorCtr="0"/>
          <a:lstStyle>
            <a:lvl1pPr lvl="0">
              <a:spcBef>
                <a:spcPts val="0"/>
              </a:spcBef>
              <a:spcAft>
                <a:spcPts val="0"/>
              </a:spcAft>
              <a:buSzPts val="18300"/>
              <a:buNone/>
              <a:defRPr sz="18300"/>
            </a:lvl1pPr>
            <a:lvl2pPr lvl="1">
              <a:spcBef>
                <a:spcPts val="0"/>
              </a:spcBef>
              <a:spcAft>
                <a:spcPts val="0"/>
              </a:spcAft>
              <a:buSzPts val="18300"/>
              <a:buNone/>
              <a:defRPr sz="18300"/>
            </a:lvl2pPr>
            <a:lvl3pPr lvl="2">
              <a:spcBef>
                <a:spcPts val="0"/>
              </a:spcBef>
              <a:spcAft>
                <a:spcPts val="0"/>
              </a:spcAft>
              <a:buSzPts val="18300"/>
              <a:buNone/>
              <a:defRPr sz="18300"/>
            </a:lvl3pPr>
            <a:lvl4pPr lvl="3">
              <a:spcBef>
                <a:spcPts val="0"/>
              </a:spcBef>
              <a:spcAft>
                <a:spcPts val="0"/>
              </a:spcAft>
              <a:buSzPts val="18300"/>
              <a:buNone/>
              <a:defRPr sz="18300"/>
            </a:lvl4pPr>
            <a:lvl5pPr lvl="4">
              <a:spcBef>
                <a:spcPts val="0"/>
              </a:spcBef>
              <a:spcAft>
                <a:spcPts val="0"/>
              </a:spcAft>
              <a:buSzPts val="18300"/>
              <a:buNone/>
              <a:defRPr sz="18300"/>
            </a:lvl5pPr>
            <a:lvl6pPr lvl="5">
              <a:spcBef>
                <a:spcPts val="0"/>
              </a:spcBef>
              <a:spcAft>
                <a:spcPts val="0"/>
              </a:spcAft>
              <a:buSzPts val="18300"/>
              <a:buNone/>
              <a:defRPr sz="18300"/>
            </a:lvl6pPr>
            <a:lvl7pPr lvl="6">
              <a:spcBef>
                <a:spcPts val="0"/>
              </a:spcBef>
              <a:spcAft>
                <a:spcPts val="0"/>
              </a:spcAft>
              <a:buSzPts val="18300"/>
              <a:buNone/>
              <a:defRPr sz="18300"/>
            </a:lvl7pPr>
            <a:lvl8pPr lvl="7">
              <a:spcBef>
                <a:spcPts val="0"/>
              </a:spcBef>
              <a:spcAft>
                <a:spcPts val="0"/>
              </a:spcAft>
              <a:buSzPts val="18300"/>
              <a:buNone/>
              <a:defRPr sz="18300"/>
            </a:lvl8pPr>
            <a:lvl9pPr lvl="8">
              <a:spcBef>
                <a:spcPts val="0"/>
              </a:spcBef>
              <a:spcAft>
                <a:spcPts val="0"/>
              </a:spcAft>
              <a:buSzPts val="18300"/>
              <a:buNone/>
              <a:defRPr sz="18300"/>
            </a:lvl9pPr>
          </a:lstStyle>
          <a:p>
            <a:endParaRPr/>
          </a:p>
        </p:txBody>
      </p:sp>
      <p:sp>
        <p:nvSpPr>
          <p:cNvPr id="34" name="Shape 34"/>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16459200" y="-533"/>
            <a:ext cx="16459200" cy="21945600"/>
          </a:xfrm>
          <a:prstGeom prst="rect">
            <a:avLst/>
          </a:prstGeom>
          <a:solidFill>
            <a:schemeClr val="lt2"/>
          </a:solidFill>
          <a:ln>
            <a:noFill/>
          </a:ln>
        </p:spPr>
        <p:txBody>
          <a:bodyPr spcFirstLastPara="1" wrap="square" lIns="349450" tIns="349450" rIns="349450" bIns="349450"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955800" y="5261547"/>
            <a:ext cx="14562600" cy="6324600"/>
          </a:xfrm>
          <a:prstGeom prst="rect">
            <a:avLst/>
          </a:prstGeom>
        </p:spPr>
        <p:txBody>
          <a:bodyPr spcFirstLastPara="1" wrap="square" lIns="349450" tIns="349450" rIns="349450" bIns="349450" anchor="b" anchorCtr="0"/>
          <a:lstStyle>
            <a:lvl1pPr lvl="0" algn="ctr">
              <a:spcBef>
                <a:spcPts val="0"/>
              </a:spcBef>
              <a:spcAft>
                <a:spcPts val="0"/>
              </a:spcAft>
              <a:buSzPts val="16100"/>
              <a:buNone/>
              <a:defRPr sz="16100"/>
            </a:lvl1pPr>
            <a:lvl2pPr lvl="1" algn="ctr">
              <a:spcBef>
                <a:spcPts val="0"/>
              </a:spcBef>
              <a:spcAft>
                <a:spcPts val="0"/>
              </a:spcAft>
              <a:buSzPts val="16100"/>
              <a:buNone/>
              <a:defRPr sz="16100"/>
            </a:lvl2pPr>
            <a:lvl3pPr lvl="2" algn="ctr">
              <a:spcBef>
                <a:spcPts val="0"/>
              </a:spcBef>
              <a:spcAft>
                <a:spcPts val="0"/>
              </a:spcAft>
              <a:buSzPts val="16100"/>
              <a:buNone/>
              <a:defRPr sz="16100"/>
            </a:lvl3pPr>
            <a:lvl4pPr lvl="3" algn="ctr">
              <a:spcBef>
                <a:spcPts val="0"/>
              </a:spcBef>
              <a:spcAft>
                <a:spcPts val="0"/>
              </a:spcAft>
              <a:buSzPts val="16100"/>
              <a:buNone/>
              <a:defRPr sz="16100"/>
            </a:lvl4pPr>
            <a:lvl5pPr lvl="4" algn="ctr">
              <a:spcBef>
                <a:spcPts val="0"/>
              </a:spcBef>
              <a:spcAft>
                <a:spcPts val="0"/>
              </a:spcAft>
              <a:buSzPts val="16100"/>
              <a:buNone/>
              <a:defRPr sz="16100"/>
            </a:lvl5pPr>
            <a:lvl6pPr lvl="5" algn="ctr">
              <a:spcBef>
                <a:spcPts val="0"/>
              </a:spcBef>
              <a:spcAft>
                <a:spcPts val="0"/>
              </a:spcAft>
              <a:buSzPts val="16100"/>
              <a:buNone/>
              <a:defRPr sz="16100"/>
            </a:lvl6pPr>
            <a:lvl7pPr lvl="6" algn="ctr">
              <a:spcBef>
                <a:spcPts val="0"/>
              </a:spcBef>
              <a:spcAft>
                <a:spcPts val="0"/>
              </a:spcAft>
              <a:buSzPts val="16100"/>
              <a:buNone/>
              <a:defRPr sz="16100"/>
            </a:lvl7pPr>
            <a:lvl8pPr lvl="7" algn="ctr">
              <a:spcBef>
                <a:spcPts val="0"/>
              </a:spcBef>
              <a:spcAft>
                <a:spcPts val="0"/>
              </a:spcAft>
              <a:buSzPts val="16100"/>
              <a:buNone/>
              <a:defRPr sz="16100"/>
            </a:lvl8pPr>
            <a:lvl9pPr lvl="8" algn="ctr">
              <a:spcBef>
                <a:spcPts val="0"/>
              </a:spcBef>
              <a:spcAft>
                <a:spcPts val="0"/>
              </a:spcAft>
              <a:buSzPts val="16100"/>
              <a:buNone/>
              <a:defRPr sz="16100"/>
            </a:lvl9pPr>
          </a:lstStyle>
          <a:p>
            <a:endParaRPr/>
          </a:p>
        </p:txBody>
      </p:sp>
      <p:sp>
        <p:nvSpPr>
          <p:cNvPr id="38" name="Shape 38"/>
          <p:cNvSpPr txBox="1">
            <a:spLocks noGrp="1"/>
          </p:cNvSpPr>
          <p:nvPr>
            <p:ph type="subTitle" idx="1"/>
          </p:nvPr>
        </p:nvSpPr>
        <p:spPr>
          <a:xfrm>
            <a:off x="955800" y="11959787"/>
            <a:ext cx="14562600" cy="5269800"/>
          </a:xfrm>
          <a:prstGeom prst="rect">
            <a:avLst/>
          </a:prstGeom>
        </p:spPr>
        <p:txBody>
          <a:bodyPr spcFirstLastPara="1" wrap="square" lIns="349450" tIns="349450" rIns="349450" bIns="349450" anchor="t" anchorCtr="0"/>
          <a:lstStyle>
            <a:lvl1pPr lvl="0" algn="ctr">
              <a:lnSpc>
                <a:spcPct val="100000"/>
              </a:lnSpc>
              <a:spcBef>
                <a:spcPts val="0"/>
              </a:spcBef>
              <a:spcAft>
                <a:spcPts val="0"/>
              </a:spcAft>
              <a:buSzPts val="8000"/>
              <a:buNone/>
              <a:defRPr sz="8000"/>
            </a:lvl1pPr>
            <a:lvl2pPr lvl="1" algn="ctr">
              <a:lnSpc>
                <a:spcPct val="100000"/>
              </a:lnSpc>
              <a:spcBef>
                <a:spcPts val="0"/>
              </a:spcBef>
              <a:spcAft>
                <a:spcPts val="0"/>
              </a:spcAft>
              <a:buSzPts val="8000"/>
              <a:buNone/>
              <a:defRPr sz="8000"/>
            </a:lvl2pPr>
            <a:lvl3pPr lvl="2" algn="ctr">
              <a:lnSpc>
                <a:spcPct val="100000"/>
              </a:lnSpc>
              <a:spcBef>
                <a:spcPts val="0"/>
              </a:spcBef>
              <a:spcAft>
                <a:spcPts val="0"/>
              </a:spcAft>
              <a:buSzPts val="8000"/>
              <a:buNone/>
              <a:defRPr sz="8000"/>
            </a:lvl3pPr>
            <a:lvl4pPr lvl="3" algn="ctr">
              <a:lnSpc>
                <a:spcPct val="100000"/>
              </a:lnSpc>
              <a:spcBef>
                <a:spcPts val="0"/>
              </a:spcBef>
              <a:spcAft>
                <a:spcPts val="0"/>
              </a:spcAft>
              <a:buSzPts val="8000"/>
              <a:buNone/>
              <a:defRPr sz="8000"/>
            </a:lvl4pPr>
            <a:lvl5pPr lvl="4" algn="ctr">
              <a:lnSpc>
                <a:spcPct val="100000"/>
              </a:lnSpc>
              <a:spcBef>
                <a:spcPts val="0"/>
              </a:spcBef>
              <a:spcAft>
                <a:spcPts val="0"/>
              </a:spcAft>
              <a:buSzPts val="8000"/>
              <a:buNone/>
              <a:defRPr sz="8000"/>
            </a:lvl5pPr>
            <a:lvl6pPr lvl="5" algn="ctr">
              <a:lnSpc>
                <a:spcPct val="100000"/>
              </a:lnSpc>
              <a:spcBef>
                <a:spcPts val="0"/>
              </a:spcBef>
              <a:spcAft>
                <a:spcPts val="0"/>
              </a:spcAft>
              <a:buSzPts val="8000"/>
              <a:buNone/>
              <a:defRPr sz="8000"/>
            </a:lvl6pPr>
            <a:lvl7pPr lvl="6" algn="ctr">
              <a:lnSpc>
                <a:spcPct val="100000"/>
              </a:lnSpc>
              <a:spcBef>
                <a:spcPts val="0"/>
              </a:spcBef>
              <a:spcAft>
                <a:spcPts val="0"/>
              </a:spcAft>
              <a:buSzPts val="8000"/>
              <a:buNone/>
              <a:defRPr sz="8000"/>
            </a:lvl7pPr>
            <a:lvl8pPr lvl="7" algn="ctr">
              <a:lnSpc>
                <a:spcPct val="100000"/>
              </a:lnSpc>
              <a:spcBef>
                <a:spcPts val="0"/>
              </a:spcBef>
              <a:spcAft>
                <a:spcPts val="0"/>
              </a:spcAft>
              <a:buSzPts val="8000"/>
              <a:buNone/>
              <a:defRPr sz="8000"/>
            </a:lvl8pPr>
            <a:lvl9pPr lvl="8" algn="ctr">
              <a:lnSpc>
                <a:spcPct val="100000"/>
              </a:lnSpc>
              <a:spcBef>
                <a:spcPts val="0"/>
              </a:spcBef>
              <a:spcAft>
                <a:spcPts val="0"/>
              </a:spcAft>
              <a:buSzPts val="8000"/>
              <a:buNone/>
              <a:defRPr sz="8000"/>
            </a:lvl9pPr>
          </a:lstStyle>
          <a:p>
            <a:endParaRPr/>
          </a:p>
        </p:txBody>
      </p:sp>
      <p:sp>
        <p:nvSpPr>
          <p:cNvPr id="39" name="Shape 39"/>
          <p:cNvSpPr txBox="1">
            <a:spLocks noGrp="1"/>
          </p:cNvSpPr>
          <p:nvPr>
            <p:ph type="body" idx="2"/>
          </p:nvPr>
        </p:nvSpPr>
        <p:spPr>
          <a:xfrm>
            <a:off x="17782200" y="3089387"/>
            <a:ext cx="13813200" cy="15765900"/>
          </a:xfrm>
          <a:prstGeom prst="rect">
            <a:avLst/>
          </a:prstGeom>
        </p:spPr>
        <p:txBody>
          <a:bodyPr spcFirstLastPara="1" wrap="square" lIns="349450" tIns="349450" rIns="349450" bIns="349450" anchor="ctr" anchorCtr="0"/>
          <a:lstStyle>
            <a:lvl1pPr marL="457200" lvl="0" indent="-666750">
              <a:spcBef>
                <a:spcPts val="0"/>
              </a:spcBef>
              <a:spcAft>
                <a:spcPts val="0"/>
              </a:spcAft>
              <a:buSzPts val="6900"/>
              <a:buChar char="●"/>
              <a:defRPr/>
            </a:lvl1pPr>
            <a:lvl2pPr marL="914400" lvl="1" indent="-571500">
              <a:spcBef>
                <a:spcPts val="6100"/>
              </a:spcBef>
              <a:spcAft>
                <a:spcPts val="0"/>
              </a:spcAft>
              <a:buSzPts val="5400"/>
              <a:buChar char="○"/>
              <a:defRPr/>
            </a:lvl2pPr>
            <a:lvl3pPr marL="1371600" lvl="2" indent="-571500">
              <a:spcBef>
                <a:spcPts val="6100"/>
              </a:spcBef>
              <a:spcAft>
                <a:spcPts val="0"/>
              </a:spcAft>
              <a:buSzPts val="5400"/>
              <a:buChar char="■"/>
              <a:defRPr/>
            </a:lvl3pPr>
            <a:lvl4pPr marL="1828800" lvl="3" indent="-571500">
              <a:spcBef>
                <a:spcPts val="6100"/>
              </a:spcBef>
              <a:spcAft>
                <a:spcPts val="0"/>
              </a:spcAft>
              <a:buSzPts val="5400"/>
              <a:buChar char="●"/>
              <a:defRPr/>
            </a:lvl4pPr>
            <a:lvl5pPr marL="2286000" lvl="4" indent="-571500">
              <a:spcBef>
                <a:spcPts val="6100"/>
              </a:spcBef>
              <a:spcAft>
                <a:spcPts val="0"/>
              </a:spcAft>
              <a:buSzPts val="5400"/>
              <a:buChar char="○"/>
              <a:defRPr/>
            </a:lvl5pPr>
            <a:lvl6pPr marL="2743200" lvl="5" indent="-571500">
              <a:spcBef>
                <a:spcPts val="6100"/>
              </a:spcBef>
              <a:spcAft>
                <a:spcPts val="0"/>
              </a:spcAft>
              <a:buSzPts val="5400"/>
              <a:buChar char="■"/>
              <a:defRPr/>
            </a:lvl6pPr>
            <a:lvl7pPr marL="3200400" lvl="6" indent="-571500">
              <a:spcBef>
                <a:spcPts val="6100"/>
              </a:spcBef>
              <a:spcAft>
                <a:spcPts val="0"/>
              </a:spcAft>
              <a:buSzPts val="5400"/>
              <a:buChar char="●"/>
              <a:defRPr/>
            </a:lvl7pPr>
            <a:lvl8pPr marL="3657600" lvl="7" indent="-571500">
              <a:spcBef>
                <a:spcPts val="6100"/>
              </a:spcBef>
              <a:spcAft>
                <a:spcPts val="0"/>
              </a:spcAft>
              <a:buSzPts val="5400"/>
              <a:buChar char="○"/>
              <a:defRPr/>
            </a:lvl8pPr>
            <a:lvl9pPr marL="4114800" lvl="8" indent="-571500">
              <a:spcBef>
                <a:spcPts val="6100"/>
              </a:spcBef>
              <a:spcAft>
                <a:spcPts val="6100"/>
              </a:spcAft>
              <a:buSzPts val="5400"/>
              <a:buChar char="■"/>
              <a:defRPr/>
            </a:lvl9pPr>
          </a:lstStyle>
          <a:p>
            <a:endParaRPr/>
          </a:p>
        </p:txBody>
      </p:sp>
      <p:sp>
        <p:nvSpPr>
          <p:cNvPr id="40" name="Shape 40"/>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1122120" y="18050453"/>
            <a:ext cx="21595800" cy="2581800"/>
          </a:xfrm>
          <a:prstGeom prst="rect">
            <a:avLst/>
          </a:prstGeom>
        </p:spPr>
        <p:txBody>
          <a:bodyPr spcFirstLastPara="1" wrap="square" lIns="349450" tIns="349450" rIns="349450" bIns="349450" anchor="ctr" anchorCtr="0"/>
          <a:lstStyle>
            <a:lvl1pPr marL="457200" lvl="0" indent="-228600">
              <a:lnSpc>
                <a:spcPct val="100000"/>
              </a:lnSpc>
              <a:spcBef>
                <a:spcPts val="0"/>
              </a:spcBef>
              <a:spcAft>
                <a:spcPts val="0"/>
              </a:spcAft>
              <a:buSzPts val="6900"/>
              <a:buNone/>
              <a:defRPr/>
            </a:lvl1pPr>
          </a:lstStyle>
          <a:p>
            <a:endParaRPr/>
          </a:p>
        </p:txBody>
      </p:sp>
      <p:sp>
        <p:nvSpPr>
          <p:cNvPr id="43" name="Shape 43"/>
          <p:cNvSpPr txBox="1">
            <a:spLocks noGrp="1"/>
          </p:cNvSpPr>
          <p:nvPr>
            <p:ph type="sldNum" idx="12"/>
          </p:nvPr>
        </p:nvSpPr>
        <p:spPr>
          <a:xfrm>
            <a:off x="30500848" y="19896392"/>
            <a:ext cx="1975200" cy="1679400"/>
          </a:xfrm>
          <a:prstGeom prst="rect">
            <a:avLst/>
          </a:prstGeom>
        </p:spPr>
        <p:txBody>
          <a:bodyPr spcFirstLastPara="1" wrap="square" lIns="349450" tIns="349450" rIns="349450" bIns="349450"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rgbClr val="00FF00"/>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22120" y="1898773"/>
            <a:ext cx="30674100" cy="2443500"/>
          </a:xfrm>
          <a:prstGeom prst="rect">
            <a:avLst/>
          </a:prstGeom>
          <a:noFill/>
          <a:ln>
            <a:noFill/>
          </a:ln>
        </p:spPr>
        <p:txBody>
          <a:bodyPr spcFirstLastPara="1" wrap="square" lIns="349450" tIns="349450" rIns="349450" bIns="349450" anchor="t" anchorCtr="0"/>
          <a:lstStyle>
            <a:lvl1pPr lvl="0">
              <a:spcBef>
                <a:spcPts val="0"/>
              </a:spcBef>
              <a:spcAft>
                <a:spcPts val="0"/>
              </a:spcAft>
              <a:buClr>
                <a:schemeClr val="dk1"/>
              </a:buClr>
              <a:buSzPts val="10700"/>
              <a:buNone/>
              <a:defRPr sz="10700">
                <a:solidFill>
                  <a:schemeClr val="dk1"/>
                </a:solidFill>
              </a:defRPr>
            </a:lvl1pPr>
            <a:lvl2pPr lvl="1">
              <a:spcBef>
                <a:spcPts val="0"/>
              </a:spcBef>
              <a:spcAft>
                <a:spcPts val="0"/>
              </a:spcAft>
              <a:buClr>
                <a:schemeClr val="dk1"/>
              </a:buClr>
              <a:buSzPts val="10700"/>
              <a:buNone/>
              <a:defRPr sz="10700">
                <a:solidFill>
                  <a:schemeClr val="dk1"/>
                </a:solidFill>
              </a:defRPr>
            </a:lvl2pPr>
            <a:lvl3pPr lvl="2">
              <a:spcBef>
                <a:spcPts val="0"/>
              </a:spcBef>
              <a:spcAft>
                <a:spcPts val="0"/>
              </a:spcAft>
              <a:buClr>
                <a:schemeClr val="dk1"/>
              </a:buClr>
              <a:buSzPts val="10700"/>
              <a:buNone/>
              <a:defRPr sz="10700">
                <a:solidFill>
                  <a:schemeClr val="dk1"/>
                </a:solidFill>
              </a:defRPr>
            </a:lvl3pPr>
            <a:lvl4pPr lvl="3">
              <a:spcBef>
                <a:spcPts val="0"/>
              </a:spcBef>
              <a:spcAft>
                <a:spcPts val="0"/>
              </a:spcAft>
              <a:buClr>
                <a:schemeClr val="dk1"/>
              </a:buClr>
              <a:buSzPts val="10700"/>
              <a:buNone/>
              <a:defRPr sz="10700">
                <a:solidFill>
                  <a:schemeClr val="dk1"/>
                </a:solidFill>
              </a:defRPr>
            </a:lvl4pPr>
            <a:lvl5pPr lvl="4">
              <a:spcBef>
                <a:spcPts val="0"/>
              </a:spcBef>
              <a:spcAft>
                <a:spcPts val="0"/>
              </a:spcAft>
              <a:buClr>
                <a:schemeClr val="dk1"/>
              </a:buClr>
              <a:buSzPts val="10700"/>
              <a:buNone/>
              <a:defRPr sz="10700">
                <a:solidFill>
                  <a:schemeClr val="dk1"/>
                </a:solidFill>
              </a:defRPr>
            </a:lvl5pPr>
            <a:lvl6pPr lvl="5">
              <a:spcBef>
                <a:spcPts val="0"/>
              </a:spcBef>
              <a:spcAft>
                <a:spcPts val="0"/>
              </a:spcAft>
              <a:buClr>
                <a:schemeClr val="dk1"/>
              </a:buClr>
              <a:buSzPts val="10700"/>
              <a:buNone/>
              <a:defRPr sz="10700">
                <a:solidFill>
                  <a:schemeClr val="dk1"/>
                </a:solidFill>
              </a:defRPr>
            </a:lvl6pPr>
            <a:lvl7pPr lvl="6">
              <a:spcBef>
                <a:spcPts val="0"/>
              </a:spcBef>
              <a:spcAft>
                <a:spcPts val="0"/>
              </a:spcAft>
              <a:buClr>
                <a:schemeClr val="dk1"/>
              </a:buClr>
              <a:buSzPts val="10700"/>
              <a:buNone/>
              <a:defRPr sz="10700">
                <a:solidFill>
                  <a:schemeClr val="dk1"/>
                </a:solidFill>
              </a:defRPr>
            </a:lvl7pPr>
            <a:lvl8pPr lvl="7">
              <a:spcBef>
                <a:spcPts val="0"/>
              </a:spcBef>
              <a:spcAft>
                <a:spcPts val="0"/>
              </a:spcAft>
              <a:buClr>
                <a:schemeClr val="dk1"/>
              </a:buClr>
              <a:buSzPts val="10700"/>
              <a:buNone/>
              <a:defRPr sz="10700">
                <a:solidFill>
                  <a:schemeClr val="dk1"/>
                </a:solidFill>
              </a:defRPr>
            </a:lvl8pPr>
            <a:lvl9pPr lvl="8">
              <a:spcBef>
                <a:spcPts val="0"/>
              </a:spcBef>
              <a:spcAft>
                <a:spcPts val="0"/>
              </a:spcAft>
              <a:buClr>
                <a:schemeClr val="dk1"/>
              </a:buClr>
              <a:buSzPts val="10700"/>
              <a:buNone/>
              <a:defRPr sz="10700">
                <a:solidFill>
                  <a:schemeClr val="dk1"/>
                </a:solidFill>
              </a:defRPr>
            </a:lvl9pPr>
          </a:lstStyle>
          <a:p>
            <a:endParaRPr/>
          </a:p>
        </p:txBody>
      </p:sp>
      <p:sp>
        <p:nvSpPr>
          <p:cNvPr id="7" name="Shape 7"/>
          <p:cNvSpPr txBox="1">
            <a:spLocks noGrp="1"/>
          </p:cNvSpPr>
          <p:nvPr>
            <p:ph type="body" idx="1"/>
          </p:nvPr>
        </p:nvSpPr>
        <p:spPr>
          <a:xfrm>
            <a:off x="1122120" y="4917227"/>
            <a:ext cx="30674100" cy="14576700"/>
          </a:xfrm>
          <a:prstGeom prst="rect">
            <a:avLst/>
          </a:prstGeom>
          <a:noFill/>
          <a:ln>
            <a:noFill/>
          </a:ln>
        </p:spPr>
        <p:txBody>
          <a:bodyPr spcFirstLastPara="1" wrap="square" lIns="349450" tIns="349450" rIns="349450" bIns="349450" anchor="t" anchorCtr="0"/>
          <a:lstStyle>
            <a:lvl1pPr marL="457200" lvl="0" indent="-666750">
              <a:lnSpc>
                <a:spcPct val="115000"/>
              </a:lnSpc>
              <a:spcBef>
                <a:spcPts val="0"/>
              </a:spcBef>
              <a:spcAft>
                <a:spcPts val="0"/>
              </a:spcAft>
              <a:buClr>
                <a:schemeClr val="dk2"/>
              </a:buClr>
              <a:buSzPts val="6900"/>
              <a:buChar char="●"/>
              <a:defRPr sz="6900">
                <a:solidFill>
                  <a:schemeClr val="dk2"/>
                </a:solidFill>
              </a:defRPr>
            </a:lvl1pPr>
            <a:lvl2pPr marL="914400" lvl="1" indent="-571500">
              <a:lnSpc>
                <a:spcPct val="115000"/>
              </a:lnSpc>
              <a:spcBef>
                <a:spcPts val="6100"/>
              </a:spcBef>
              <a:spcAft>
                <a:spcPts val="0"/>
              </a:spcAft>
              <a:buClr>
                <a:schemeClr val="dk2"/>
              </a:buClr>
              <a:buSzPts val="5400"/>
              <a:buChar char="○"/>
              <a:defRPr sz="5400">
                <a:solidFill>
                  <a:schemeClr val="dk2"/>
                </a:solidFill>
              </a:defRPr>
            </a:lvl2pPr>
            <a:lvl3pPr marL="1371600" lvl="2" indent="-571500">
              <a:lnSpc>
                <a:spcPct val="115000"/>
              </a:lnSpc>
              <a:spcBef>
                <a:spcPts val="6100"/>
              </a:spcBef>
              <a:spcAft>
                <a:spcPts val="0"/>
              </a:spcAft>
              <a:buClr>
                <a:schemeClr val="dk2"/>
              </a:buClr>
              <a:buSzPts val="5400"/>
              <a:buChar char="■"/>
              <a:defRPr sz="5400">
                <a:solidFill>
                  <a:schemeClr val="dk2"/>
                </a:solidFill>
              </a:defRPr>
            </a:lvl3pPr>
            <a:lvl4pPr marL="1828800" lvl="3" indent="-571500">
              <a:lnSpc>
                <a:spcPct val="115000"/>
              </a:lnSpc>
              <a:spcBef>
                <a:spcPts val="6100"/>
              </a:spcBef>
              <a:spcAft>
                <a:spcPts val="0"/>
              </a:spcAft>
              <a:buClr>
                <a:schemeClr val="dk2"/>
              </a:buClr>
              <a:buSzPts val="5400"/>
              <a:buChar char="●"/>
              <a:defRPr sz="5400">
                <a:solidFill>
                  <a:schemeClr val="dk2"/>
                </a:solidFill>
              </a:defRPr>
            </a:lvl4pPr>
            <a:lvl5pPr marL="2286000" lvl="4" indent="-571500">
              <a:lnSpc>
                <a:spcPct val="115000"/>
              </a:lnSpc>
              <a:spcBef>
                <a:spcPts val="6100"/>
              </a:spcBef>
              <a:spcAft>
                <a:spcPts val="0"/>
              </a:spcAft>
              <a:buClr>
                <a:schemeClr val="dk2"/>
              </a:buClr>
              <a:buSzPts val="5400"/>
              <a:buChar char="○"/>
              <a:defRPr sz="5400">
                <a:solidFill>
                  <a:schemeClr val="dk2"/>
                </a:solidFill>
              </a:defRPr>
            </a:lvl5pPr>
            <a:lvl6pPr marL="2743200" lvl="5" indent="-571500">
              <a:lnSpc>
                <a:spcPct val="115000"/>
              </a:lnSpc>
              <a:spcBef>
                <a:spcPts val="6100"/>
              </a:spcBef>
              <a:spcAft>
                <a:spcPts val="0"/>
              </a:spcAft>
              <a:buClr>
                <a:schemeClr val="dk2"/>
              </a:buClr>
              <a:buSzPts val="5400"/>
              <a:buChar char="■"/>
              <a:defRPr sz="5400">
                <a:solidFill>
                  <a:schemeClr val="dk2"/>
                </a:solidFill>
              </a:defRPr>
            </a:lvl6pPr>
            <a:lvl7pPr marL="3200400" lvl="6" indent="-571500">
              <a:lnSpc>
                <a:spcPct val="115000"/>
              </a:lnSpc>
              <a:spcBef>
                <a:spcPts val="6100"/>
              </a:spcBef>
              <a:spcAft>
                <a:spcPts val="0"/>
              </a:spcAft>
              <a:buClr>
                <a:schemeClr val="dk2"/>
              </a:buClr>
              <a:buSzPts val="5400"/>
              <a:buChar char="●"/>
              <a:defRPr sz="5400">
                <a:solidFill>
                  <a:schemeClr val="dk2"/>
                </a:solidFill>
              </a:defRPr>
            </a:lvl7pPr>
            <a:lvl8pPr marL="3657600" lvl="7" indent="-571500">
              <a:lnSpc>
                <a:spcPct val="115000"/>
              </a:lnSpc>
              <a:spcBef>
                <a:spcPts val="6100"/>
              </a:spcBef>
              <a:spcAft>
                <a:spcPts val="0"/>
              </a:spcAft>
              <a:buClr>
                <a:schemeClr val="dk2"/>
              </a:buClr>
              <a:buSzPts val="5400"/>
              <a:buChar char="○"/>
              <a:defRPr sz="5400">
                <a:solidFill>
                  <a:schemeClr val="dk2"/>
                </a:solidFill>
              </a:defRPr>
            </a:lvl8pPr>
            <a:lvl9pPr marL="4114800" lvl="8" indent="-571500">
              <a:lnSpc>
                <a:spcPct val="115000"/>
              </a:lnSpc>
              <a:spcBef>
                <a:spcPts val="6100"/>
              </a:spcBef>
              <a:spcAft>
                <a:spcPts val="6100"/>
              </a:spcAft>
              <a:buClr>
                <a:schemeClr val="dk2"/>
              </a:buClr>
              <a:buSzPts val="5400"/>
              <a:buChar char="■"/>
              <a:defRPr sz="5400">
                <a:solidFill>
                  <a:schemeClr val="dk2"/>
                </a:solidFill>
              </a:defRPr>
            </a:lvl9pPr>
          </a:lstStyle>
          <a:p>
            <a:endParaRPr/>
          </a:p>
        </p:txBody>
      </p:sp>
      <p:sp>
        <p:nvSpPr>
          <p:cNvPr id="8" name="Shape 8"/>
          <p:cNvSpPr txBox="1">
            <a:spLocks noGrp="1"/>
          </p:cNvSpPr>
          <p:nvPr>
            <p:ph type="sldNum" idx="12"/>
          </p:nvPr>
        </p:nvSpPr>
        <p:spPr>
          <a:xfrm>
            <a:off x="30500848" y="19896392"/>
            <a:ext cx="1975200" cy="1679400"/>
          </a:xfrm>
          <a:prstGeom prst="rect">
            <a:avLst/>
          </a:prstGeom>
          <a:noFill/>
          <a:ln>
            <a:noFill/>
          </a:ln>
        </p:spPr>
        <p:txBody>
          <a:bodyPr spcFirstLastPara="1" wrap="square" lIns="349450" tIns="349450" rIns="349450" bIns="349450" anchor="ctr" anchorCtr="0">
            <a:noAutofit/>
          </a:bodyPr>
          <a:lstStyle>
            <a:lvl1pPr lvl="0" algn="r">
              <a:buNone/>
              <a:defRPr sz="3800">
                <a:solidFill>
                  <a:schemeClr val="dk2"/>
                </a:solidFill>
              </a:defRPr>
            </a:lvl1pPr>
            <a:lvl2pPr lvl="1" algn="r">
              <a:buNone/>
              <a:defRPr sz="3800">
                <a:solidFill>
                  <a:schemeClr val="dk2"/>
                </a:solidFill>
              </a:defRPr>
            </a:lvl2pPr>
            <a:lvl3pPr lvl="2" algn="r">
              <a:buNone/>
              <a:defRPr sz="3800">
                <a:solidFill>
                  <a:schemeClr val="dk2"/>
                </a:solidFill>
              </a:defRPr>
            </a:lvl3pPr>
            <a:lvl4pPr lvl="3" algn="r">
              <a:buNone/>
              <a:defRPr sz="3800">
                <a:solidFill>
                  <a:schemeClr val="dk2"/>
                </a:solidFill>
              </a:defRPr>
            </a:lvl4pPr>
            <a:lvl5pPr lvl="4" algn="r">
              <a:buNone/>
              <a:defRPr sz="3800">
                <a:solidFill>
                  <a:schemeClr val="dk2"/>
                </a:solidFill>
              </a:defRPr>
            </a:lvl5pPr>
            <a:lvl6pPr lvl="5" algn="r">
              <a:buNone/>
              <a:defRPr sz="3800">
                <a:solidFill>
                  <a:schemeClr val="dk2"/>
                </a:solidFill>
              </a:defRPr>
            </a:lvl6pPr>
            <a:lvl7pPr lvl="6" algn="r">
              <a:buNone/>
              <a:defRPr sz="3800">
                <a:solidFill>
                  <a:schemeClr val="dk2"/>
                </a:solidFill>
              </a:defRPr>
            </a:lvl7pPr>
            <a:lvl8pPr lvl="7" algn="r">
              <a:buNone/>
              <a:defRPr sz="3800">
                <a:solidFill>
                  <a:schemeClr val="dk2"/>
                </a:solidFill>
              </a:defRPr>
            </a:lvl8pPr>
            <a:lvl9pPr lvl="8" algn="r">
              <a:buNone/>
              <a:defRPr sz="3800">
                <a:solidFill>
                  <a:schemeClr val="dk2"/>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yourgenome.org/facts/what-is-pcr-polymerase-chain-reaction" TargetMode="External"/><Relationship Id="rId13" Type="http://schemas.openxmlformats.org/officeDocument/2006/relationships/image" Target="../media/image8.jpg"/><Relationship Id="rId18" Type="http://schemas.openxmlformats.org/officeDocument/2006/relationships/image" Target="../media/image13.png"/><Relationship Id="rId3" Type="http://schemas.openxmlformats.org/officeDocument/2006/relationships/image" Target="../media/image1.png"/><Relationship Id="rId7" Type="http://schemas.openxmlformats.org/officeDocument/2006/relationships/hyperlink" Target="https://ghr.nlm.nih.gov/gene/MT-CO1" TargetMode="External"/><Relationship Id="rId12" Type="http://schemas.openxmlformats.org/officeDocument/2006/relationships/image" Target="../media/image7.png"/><Relationship Id="rId17" Type="http://schemas.openxmlformats.org/officeDocument/2006/relationships/image" Target="../media/image12.png"/><Relationship Id="rId2" Type="http://schemas.openxmlformats.org/officeDocument/2006/relationships/notesSlide" Target="../notesSlides/notesSlide1.xml"/><Relationship Id="rId16" Type="http://schemas.openxmlformats.org/officeDocument/2006/relationships/image" Target="../media/image11.png"/><Relationship Id="rId20" Type="http://schemas.openxmlformats.org/officeDocument/2006/relationships/image" Target="../media/image15.png"/><Relationship Id="rId1" Type="http://schemas.openxmlformats.org/officeDocument/2006/relationships/slideLayout" Target="../slideLayouts/slideLayout1.xml"/><Relationship Id="rId6" Type="http://schemas.openxmlformats.org/officeDocument/2006/relationships/hyperlink" Target="https://www.dnabarcoding101.org/" TargetMode="External"/><Relationship Id="rId11" Type="http://schemas.openxmlformats.org/officeDocument/2006/relationships/image" Target="../media/image6.png"/><Relationship Id="rId5" Type="http://schemas.openxmlformats.org/officeDocument/2006/relationships/image" Target="../media/image3.jpg"/><Relationship Id="rId15" Type="http://schemas.openxmlformats.org/officeDocument/2006/relationships/image" Target="../media/image10.jpg"/><Relationship Id="rId10" Type="http://schemas.openxmlformats.org/officeDocument/2006/relationships/image" Target="../media/image5.png"/><Relationship Id="rId19" Type="http://schemas.openxmlformats.org/officeDocument/2006/relationships/image" Target="../media/image14.png"/><Relationship Id="rId4" Type="http://schemas.openxmlformats.org/officeDocument/2006/relationships/image" Target="../media/image2.png"/><Relationship Id="rId9" Type="http://schemas.openxmlformats.org/officeDocument/2006/relationships/image" Target="../media/image4.png"/><Relationship Id="rId14" Type="http://schemas.openxmlformats.org/officeDocument/2006/relationships/image" Target="../media/image9.jp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D0A2FF"/>
        </a:solidFill>
        <a:effectLst/>
      </p:bgPr>
    </p:bg>
    <p:spTree>
      <p:nvGrpSpPr>
        <p:cNvPr id="1" name="Shape 53"/>
        <p:cNvGrpSpPr/>
        <p:nvPr/>
      </p:nvGrpSpPr>
      <p:grpSpPr>
        <a:xfrm>
          <a:off x="0" y="0"/>
          <a:ext cx="0" cy="0"/>
          <a:chOff x="0" y="0"/>
          <a:chExt cx="0" cy="0"/>
        </a:xfrm>
      </p:grpSpPr>
      <p:sp>
        <p:nvSpPr>
          <p:cNvPr id="54" name="Shape 54"/>
          <p:cNvSpPr txBox="1"/>
          <p:nvPr/>
        </p:nvSpPr>
        <p:spPr>
          <a:xfrm>
            <a:off x="7090650" y="802000"/>
            <a:ext cx="18737100" cy="24588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en" sz="4800">
                <a:solidFill>
                  <a:srgbClr val="FFFFFF"/>
                </a:solidFill>
                <a:latin typeface="Droid Serif"/>
                <a:ea typeface="Droid Serif"/>
                <a:cs typeface="Droid Serif"/>
                <a:sym typeface="Droid Serif"/>
              </a:rPr>
              <a:t>Biodiversity in the Peconic and Forge River</a:t>
            </a:r>
            <a:endParaRPr sz="4800">
              <a:solidFill>
                <a:srgbClr val="FFFFFF"/>
              </a:solidFill>
              <a:latin typeface="Droid Serif"/>
              <a:ea typeface="Droid Serif"/>
              <a:cs typeface="Droid Serif"/>
              <a:sym typeface="Droid Serif"/>
            </a:endParaRPr>
          </a:p>
          <a:p>
            <a:pPr marL="0" lvl="0" indent="0" algn="ctr" rtl="0">
              <a:spcBef>
                <a:spcPts val="0"/>
              </a:spcBef>
              <a:spcAft>
                <a:spcPts val="0"/>
              </a:spcAft>
              <a:buNone/>
            </a:pPr>
            <a:r>
              <a:rPr lang="en" sz="3000">
                <a:solidFill>
                  <a:srgbClr val="FFFFFF"/>
                </a:solidFill>
                <a:latin typeface="Droid Serif"/>
                <a:ea typeface="Droid Serif"/>
                <a:cs typeface="Droid Serif"/>
                <a:sym typeface="Droid Serif"/>
              </a:rPr>
              <a:t>Authors: Sarah Dunn. Savannah Haushalter, and John Sepe</a:t>
            </a:r>
            <a:endParaRPr sz="3000">
              <a:solidFill>
                <a:srgbClr val="FFFFFF"/>
              </a:solidFill>
              <a:latin typeface="Droid Serif"/>
              <a:ea typeface="Droid Serif"/>
              <a:cs typeface="Droid Serif"/>
              <a:sym typeface="Droid Serif"/>
            </a:endParaRPr>
          </a:p>
          <a:p>
            <a:pPr marL="0" lvl="0" indent="0" algn="ctr" rtl="0">
              <a:spcBef>
                <a:spcPts val="0"/>
              </a:spcBef>
              <a:spcAft>
                <a:spcPts val="0"/>
              </a:spcAft>
              <a:buNone/>
            </a:pPr>
            <a:r>
              <a:rPr lang="en" sz="3000">
                <a:solidFill>
                  <a:srgbClr val="FFFFFF"/>
                </a:solidFill>
                <a:latin typeface="Droid Serif"/>
                <a:ea typeface="Droid Serif"/>
                <a:cs typeface="Droid Serif"/>
                <a:sym typeface="Droid Serif"/>
              </a:rPr>
              <a:t>Mentor: Mr. Ostensen</a:t>
            </a:r>
            <a:endParaRPr sz="3000">
              <a:solidFill>
                <a:srgbClr val="FFFFFF"/>
              </a:solidFill>
              <a:latin typeface="Droid Serif"/>
              <a:ea typeface="Droid Serif"/>
              <a:cs typeface="Droid Serif"/>
              <a:sym typeface="Droid Serif"/>
            </a:endParaRPr>
          </a:p>
          <a:p>
            <a:pPr marL="0" lvl="0" indent="0" algn="ctr" rtl="0">
              <a:spcBef>
                <a:spcPts val="0"/>
              </a:spcBef>
              <a:spcAft>
                <a:spcPts val="0"/>
              </a:spcAft>
              <a:buClr>
                <a:schemeClr val="dk1"/>
              </a:buClr>
              <a:buFont typeface="Arial"/>
              <a:buNone/>
            </a:pPr>
            <a:r>
              <a:rPr lang="en" sz="3000" i="1">
                <a:solidFill>
                  <a:srgbClr val="FFFFFF"/>
                </a:solidFill>
                <a:latin typeface="Droid Serif"/>
                <a:ea typeface="Droid Serif"/>
                <a:cs typeface="Droid Serif"/>
                <a:sym typeface="Droid Serif"/>
              </a:rPr>
              <a:t>Eastport South Manor Jr. Sr. High School</a:t>
            </a:r>
            <a:endParaRPr sz="3000" i="1">
              <a:solidFill>
                <a:srgbClr val="FFFFFF"/>
              </a:solidFill>
              <a:latin typeface="Droid Serif"/>
              <a:ea typeface="Droid Serif"/>
              <a:cs typeface="Droid Serif"/>
              <a:sym typeface="Droid Serif"/>
            </a:endParaRPr>
          </a:p>
          <a:p>
            <a:pPr marL="0" lvl="0" indent="0" algn="ctr" rtl="0">
              <a:spcBef>
                <a:spcPts val="0"/>
              </a:spcBef>
              <a:spcAft>
                <a:spcPts val="0"/>
              </a:spcAft>
              <a:buClr>
                <a:schemeClr val="dk1"/>
              </a:buClr>
              <a:buFont typeface="Arial"/>
              <a:buNone/>
            </a:pPr>
            <a:endParaRPr sz="3000" i="1">
              <a:solidFill>
                <a:srgbClr val="FFFFFF"/>
              </a:solidFill>
              <a:latin typeface="Droid Serif"/>
              <a:ea typeface="Droid Serif"/>
              <a:cs typeface="Droid Serif"/>
              <a:sym typeface="Droid Serif"/>
            </a:endParaRPr>
          </a:p>
          <a:p>
            <a:pPr marL="0" lvl="0" indent="0" algn="ctr">
              <a:spcBef>
                <a:spcPts val="0"/>
              </a:spcBef>
              <a:spcAft>
                <a:spcPts val="0"/>
              </a:spcAft>
              <a:buNone/>
            </a:pPr>
            <a:endParaRPr sz="2400">
              <a:solidFill>
                <a:srgbClr val="FFFFFF"/>
              </a:solidFill>
              <a:latin typeface="Droid Serif"/>
              <a:ea typeface="Droid Serif"/>
              <a:cs typeface="Droid Serif"/>
              <a:sym typeface="Droid Serif"/>
            </a:endParaRPr>
          </a:p>
        </p:txBody>
      </p:sp>
      <p:sp>
        <p:nvSpPr>
          <p:cNvPr id="55" name="Shape 55"/>
          <p:cNvSpPr txBox="1"/>
          <p:nvPr/>
        </p:nvSpPr>
        <p:spPr>
          <a:xfrm>
            <a:off x="1621003" y="7598208"/>
            <a:ext cx="6930300" cy="5405700"/>
          </a:xfrm>
          <a:prstGeom prst="rect">
            <a:avLst/>
          </a:prstGeom>
          <a:gradFill>
            <a:gsLst>
              <a:gs pos="0">
                <a:srgbClr val="D0A2FF"/>
              </a:gs>
              <a:gs pos="100000">
                <a:srgbClr val="9180BB"/>
              </a:gs>
            </a:gsLst>
            <a:path path="circle">
              <a:fillToRect r="100000" b="100000"/>
            </a:path>
            <a:tileRect l="-100000" t="-100000"/>
          </a:gradFill>
          <a:ln w="19050" cap="flat" cmpd="sng">
            <a:solidFill>
              <a:srgbClr val="674EA7"/>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2200">
                <a:solidFill>
                  <a:srgbClr val="674EA7"/>
                </a:solidFill>
              </a:rPr>
              <a:t>Introduction</a:t>
            </a:r>
            <a:endParaRPr sz="2200">
              <a:solidFill>
                <a:srgbClr val="674EA7"/>
              </a:solidFill>
            </a:endParaRPr>
          </a:p>
          <a:p>
            <a:pPr marL="0" lvl="0" indent="0" rtl="0">
              <a:lnSpc>
                <a:spcPct val="100000"/>
              </a:lnSpc>
              <a:spcBef>
                <a:spcPts val="0"/>
              </a:spcBef>
              <a:spcAft>
                <a:spcPts val="0"/>
              </a:spcAft>
              <a:buNone/>
            </a:pPr>
            <a:r>
              <a:rPr lang="en" sz="2400">
                <a:solidFill>
                  <a:srgbClr val="674EA7"/>
                </a:solidFill>
              </a:rPr>
              <a:t>	</a:t>
            </a:r>
            <a:r>
              <a:rPr lang="en" sz="1800">
                <a:solidFill>
                  <a:srgbClr val="674EA7"/>
                </a:solidFill>
              </a:rPr>
              <a:t>Many rivers and estuaries have an expansive amount of biodiversity. In this research project, we have collected organisms from the Peconic and Forge rivers to analyze the differences and similarities in DNA across all collected species. We are able to see if the biodiversity is exclusive to each area individually, or if there are similarities in specie types in both bodies of water. Through DNA barcoding and gel electrophoresis, we were able to compare species.  These processes were able to give us information to determine whether or not a novel species was collected. </a:t>
            </a:r>
            <a:endParaRPr sz="1800">
              <a:solidFill>
                <a:srgbClr val="674EA7"/>
              </a:solidFill>
              <a:latin typeface="Roboto"/>
              <a:ea typeface="Roboto"/>
              <a:cs typeface="Roboto"/>
              <a:sym typeface="Roboto"/>
            </a:endParaRPr>
          </a:p>
          <a:p>
            <a:pPr marL="0" lvl="0" indent="0">
              <a:lnSpc>
                <a:spcPct val="100000"/>
              </a:lnSpc>
              <a:spcBef>
                <a:spcPts val="0"/>
              </a:spcBef>
              <a:spcAft>
                <a:spcPts val="0"/>
              </a:spcAft>
              <a:buNone/>
            </a:pPr>
            <a:r>
              <a:rPr lang="en" sz="1800">
                <a:solidFill>
                  <a:srgbClr val="674EA7"/>
                </a:solidFill>
                <a:latin typeface="Roboto"/>
                <a:ea typeface="Roboto"/>
                <a:cs typeface="Roboto"/>
                <a:sym typeface="Roboto"/>
              </a:rPr>
              <a:t>	We gathered these specimens to analyze their original origin to help us understand more about the species, whether or not a species is invasive or harmful to its surrounding environment. When barcoding the collected specimens, we are able to reveal any diseases that can harm human health, along with any damages the species can cause to its environment. Once we are able to identify any environmental issues with the species, we will know how to act upon any underlying issues.  </a:t>
            </a:r>
            <a:endParaRPr sz="1800">
              <a:solidFill>
                <a:srgbClr val="674EA7"/>
              </a:solidFill>
              <a:latin typeface="Roboto"/>
              <a:ea typeface="Roboto"/>
              <a:cs typeface="Roboto"/>
              <a:sym typeface="Roboto"/>
            </a:endParaRPr>
          </a:p>
        </p:txBody>
      </p:sp>
      <p:sp>
        <p:nvSpPr>
          <p:cNvPr id="56" name="Shape 56"/>
          <p:cNvSpPr txBox="1"/>
          <p:nvPr/>
        </p:nvSpPr>
        <p:spPr>
          <a:xfrm>
            <a:off x="23549675" y="3868050"/>
            <a:ext cx="7160100" cy="5146800"/>
          </a:xfrm>
          <a:prstGeom prst="rect">
            <a:avLst/>
          </a:prstGeom>
          <a:gradFill>
            <a:gsLst>
              <a:gs pos="0">
                <a:srgbClr val="D0A2FF"/>
              </a:gs>
              <a:gs pos="100000">
                <a:srgbClr val="9180BB"/>
              </a:gs>
            </a:gsLst>
            <a:path path="circle">
              <a:fillToRect r="100000" b="100000"/>
            </a:path>
            <a:tileRect l="-100000" t="-100000"/>
          </a:gradFill>
          <a:ln w="19050" cap="flat" cmpd="sng">
            <a:solidFill>
              <a:srgbClr val="674EA7"/>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2200">
                <a:solidFill>
                  <a:srgbClr val="674EA7"/>
                </a:solidFill>
              </a:rPr>
              <a:t>Materials and Methods</a:t>
            </a:r>
            <a:endParaRPr sz="2200">
              <a:solidFill>
                <a:srgbClr val="674EA7"/>
              </a:solidFill>
            </a:endParaRPr>
          </a:p>
          <a:p>
            <a:pPr marL="0" lvl="0" indent="0" rtl="0">
              <a:spcBef>
                <a:spcPts val="0"/>
              </a:spcBef>
              <a:spcAft>
                <a:spcPts val="0"/>
              </a:spcAft>
              <a:buNone/>
            </a:pPr>
            <a:endParaRPr>
              <a:solidFill>
                <a:srgbClr val="674EA7"/>
              </a:solidFill>
            </a:endParaRPr>
          </a:p>
          <a:p>
            <a:pPr marL="457200" lvl="0" indent="-381000" rtl="0">
              <a:spcBef>
                <a:spcPts val="0"/>
              </a:spcBef>
              <a:spcAft>
                <a:spcPts val="0"/>
              </a:spcAft>
              <a:buClr>
                <a:srgbClr val="674EA7"/>
              </a:buClr>
              <a:buSzPts val="2400"/>
              <a:buChar char="❏"/>
            </a:pPr>
            <a:r>
              <a:rPr lang="en" sz="1800">
                <a:solidFill>
                  <a:srgbClr val="674EA7"/>
                </a:solidFill>
              </a:rPr>
              <a:t>Thirteen unknown various aquatic and terrestrial organisms were collected on the Forge and Peconic rivers along different locations. They were collected using hands and nets.</a:t>
            </a:r>
            <a:endParaRPr sz="1800">
              <a:solidFill>
                <a:srgbClr val="674EA7"/>
              </a:solidFill>
            </a:endParaRPr>
          </a:p>
          <a:p>
            <a:pPr marL="457200" lvl="0" indent="-342900" rtl="0">
              <a:spcBef>
                <a:spcPts val="0"/>
              </a:spcBef>
              <a:spcAft>
                <a:spcPts val="0"/>
              </a:spcAft>
              <a:buClr>
                <a:srgbClr val="674EA7"/>
              </a:buClr>
              <a:buSzPts val="1800"/>
              <a:buChar char="❏"/>
            </a:pPr>
            <a:r>
              <a:rPr lang="en" sz="1800">
                <a:solidFill>
                  <a:srgbClr val="674EA7"/>
                </a:solidFill>
              </a:rPr>
              <a:t>The collected samples were then placed in plastic bags of ethanol and stored in a freezer after having their pictures taken and being labeled/identified.</a:t>
            </a:r>
            <a:endParaRPr sz="1800">
              <a:solidFill>
                <a:srgbClr val="674EA7"/>
              </a:solidFill>
            </a:endParaRPr>
          </a:p>
          <a:p>
            <a:pPr marL="457200" lvl="0" indent="-342900" rtl="0">
              <a:spcBef>
                <a:spcPts val="0"/>
              </a:spcBef>
              <a:spcAft>
                <a:spcPts val="0"/>
              </a:spcAft>
              <a:buClr>
                <a:srgbClr val="674EA7"/>
              </a:buClr>
              <a:buSzPts val="1800"/>
              <a:buChar char="❏"/>
            </a:pPr>
            <a:r>
              <a:rPr lang="en" sz="1800">
                <a:solidFill>
                  <a:srgbClr val="674EA7"/>
                </a:solidFill>
              </a:rPr>
              <a:t>Using the tweezers and our hands, we attempted to take pieces of muscle tissue from the organisms mainly from the limbs (2)</a:t>
            </a:r>
            <a:endParaRPr sz="1800">
              <a:solidFill>
                <a:srgbClr val="674EA7"/>
              </a:solidFill>
            </a:endParaRPr>
          </a:p>
          <a:p>
            <a:pPr marL="457200" lvl="0" indent="-342900" rtl="0">
              <a:spcBef>
                <a:spcPts val="0"/>
              </a:spcBef>
              <a:spcAft>
                <a:spcPts val="0"/>
              </a:spcAft>
              <a:buClr>
                <a:srgbClr val="674EA7"/>
              </a:buClr>
              <a:buSzPts val="1800"/>
              <a:buChar char="❏"/>
            </a:pPr>
            <a:r>
              <a:rPr lang="en" sz="1800">
                <a:solidFill>
                  <a:srgbClr val="674EA7"/>
                </a:solidFill>
              </a:rPr>
              <a:t>The microtubes were then taken to have the DNA extracted and make copies of the CO1 gene using PCR (5), which used the materials: Microtubes, micropipette, incubator, centrifuge, agarose, vortex, and an ice bath. (1)  </a:t>
            </a:r>
            <a:endParaRPr sz="1800">
              <a:solidFill>
                <a:srgbClr val="674EA7"/>
              </a:solidFill>
            </a:endParaRPr>
          </a:p>
          <a:p>
            <a:pPr marL="457200" lvl="0" indent="-342900" rtl="0">
              <a:spcBef>
                <a:spcPts val="0"/>
              </a:spcBef>
              <a:spcAft>
                <a:spcPts val="0"/>
              </a:spcAft>
              <a:buClr>
                <a:srgbClr val="674EA7"/>
              </a:buClr>
              <a:buSzPts val="1800"/>
              <a:buChar char="❏"/>
            </a:pPr>
            <a:r>
              <a:rPr lang="en" sz="1800">
                <a:solidFill>
                  <a:srgbClr val="674EA7"/>
                </a:solidFill>
              </a:rPr>
              <a:t>The photographs were uploaded, and approved samples were sequenced using BLAST and the results were analyzed using bioinformatics. (1)</a:t>
            </a:r>
            <a:endParaRPr sz="1800">
              <a:solidFill>
                <a:srgbClr val="674EA7"/>
              </a:solidFill>
            </a:endParaRPr>
          </a:p>
          <a:p>
            <a:pPr marL="0" lvl="0" indent="0">
              <a:spcBef>
                <a:spcPts val="0"/>
              </a:spcBef>
              <a:spcAft>
                <a:spcPts val="0"/>
              </a:spcAft>
              <a:buNone/>
            </a:pPr>
            <a:r>
              <a:rPr lang="en" sz="1800">
                <a:solidFill>
                  <a:srgbClr val="674EA7"/>
                </a:solidFill>
              </a:rPr>
              <a:t> </a:t>
            </a:r>
            <a:endParaRPr sz="1800">
              <a:solidFill>
                <a:srgbClr val="674EA7"/>
              </a:solidFill>
            </a:endParaRPr>
          </a:p>
        </p:txBody>
      </p:sp>
      <p:sp>
        <p:nvSpPr>
          <p:cNvPr id="57" name="Shape 57"/>
          <p:cNvSpPr txBox="1"/>
          <p:nvPr/>
        </p:nvSpPr>
        <p:spPr>
          <a:xfrm>
            <a:off x="12504225" y="3466124"/>
            <a:ext cx="8616400" cy="4792593"/>
          </a:xfrm>
          <a:prstGeom prst="rect">
            <a:avLst/>
          </a:prstGeom>
          <a:gradFill>
            <a:gsLst>
              <a:gs pos="0">
                <a:srgbClr val="D0A2FF"/>
              </a:gs>
              <a:gs pos="100000">
                <a:srgbClr val="9180BB"/>
              </a:gs>
            </a:gsLst>
            <a:path path="circle">
              <a:fillToRect r="100000" b="100000"/>
            </a:path>
            <a:tileRect l="-100000" t="-100000"/>
          </a:gradFill>
          <a:ln w="19050" cap="flat" cmpd="sng">
            <a:solidFill>
              <a:srgbClr val="674EA7"/>
            </a:solidFill>
            <a:prstDash val="solid"/>
            <a:round/>
            <a:headEnd type="none" w="sm" len="sm"/>
            <a:tailEnd type="none" w="sm" len="sm"/>
          </a:ln>
        </p:spPr>
        <p:txBody>
          <a:bodyPr spcFirstLastPara="1" wrap="square" lIns="91425" tIns="91425" rIns="91425" bIns="91425" anchor="t" anchorCtr="0">
            <a:noAutofit/>
          </a:bodyPr>
          <a:lstStyle/>
          <a:p>
            <a:pPr marL="0" lvl="0" indent="0">
              <a:spcBef>
                <a:spcPts val="0"/>
              </a:spcBef>
              <a:spcAft>
                <a:spcPts val="0"/>
              </a:spcAft>
              <a:buNone/>
            </a:pPr>
            <a:endParaRPr dirty="0">
              <a:solidFill>
                <a:srgbClr val="FF0000"/>
              </a:solidFill>
              <a:highlight>
                <a:srgbClr val="8BFF9E"/>
              </a:highlight>
            </a:endParaRPr>
          </a:p>
          <a:p>
            <a:pPr marL="0" lvl="0" indent="0">
              <a:spcBef>
                <a:spcPts val="0"/>
              </a:spcBef>
              <a:spcAft>
                <a:spcPts val="0"/>
              </a:spcAft>
              <a:buNone/>
            </a:pPr>
            <a:endParaRPr dirty="0">
              <a:solidFill>
                <a:srgbClr val="FF0000"/>
              </a:solidFill>
              <a:highlight>
                <a:srgbClr val="8BFF9E"/>
              </a:highlight>
            </a:endParaRPr>
          </a:p>
          <a:p>
            <a:pPr marL="0" lvl="0" indent="0">
              <a:spcBef>
                <a:spcPts val="0"/>
              </a:spcBef>
              <a:spcAft>
                <a:spcPts val="0"/>
              </a:spcAft>
              <a:buNone/>
            </a:pPr>
            <a:endParaRPr dirty="0">
              <a:solidFill>
                <a:srgbClr val="FF0000"/>
              </a:solidFill>
              <a:highlight>
                <a:srgbClr val="8BFF9E"/>
              </a:highlight>
            </a:endParaRPr>
          </a:p>
          <a:p>
            <a:pPr marL="0" lvl="0" indent="0">
              <a:spcBef>
                <a:spcPts val="0"/>
              </a:spcBef>
              <a:spcAft>
                <a:spcPts val="0"/>
              </a:spcAft>
              <a:buNone/>
            </a:pPr>
            <a:endParaRPr dirty="0">
              <a:solidFill>
                <a:srgbClr val="FF0000"/>
              </a:solidFill>
              <a:highlight>
                <a:srgbClr val="8BFF9E"/>
              </a:highlight>
            </a:endParaRPr>
          </a:p>
          <a:p>
            <a:pPr marL="0" lvl="0" indent="0">
              <a:spcBef>
                <a:spcPts val="0"/>
              </a:spcBef>
              <a:spcAft>
                <a:spcPts val="0"/>
              </a:spcAft>
              <a:buNone/>
            </a:pPr>
            <a:endParaRPr dirty="0">
              <a:solidFill>
                <a:srgbClr val="FF0000"/>
              </a:solidFill>
              <a:highlight>
                <a:srgbClr val="8BFF9E"/>
              </a:highlight>
            </a:endParaRPr>
          </a:p>
          <a:p>
            <a:pPr marL="0" lvl="0" indent="0">
              <a:spcBef>
                <a:spcPts val="0"/>
              </a:spcBef>
              <a:spcAft>
                <a:spcPts val="0"/>
              </a:spcAft>
              <a:buNone/>
            </a:pPr>
            <a:endParaRPr dirty="0">
              <a:solidFill>
                <a:srgbClr val="FF0000"/>
              </a:solidFill>
              <a:highlight>
                <a:srgbClr val="8BFF9E"/>
              </a:highlight>
            </a:endParaRPr>
          </a:p>
          <a:p>
            <a:pPr marL="0" lvl="0" indent="0">
              <a:spcBef>
                <a:spcPts val="0"/>
              </a:spcBef>
              <a:spcAft>
                <a:spcPts val="0"/>
              </a:spcAft>
              <a:buNone/>
            </a:pPr>
            <a:endParaRPr dirty="0">
              <a:solidFill>
                <a:srgbClr val="FF0000"/>
              </a:solidFill>
              <a:highlight>
                <a:srgbClr val="8BFF9E"/>
              </a:highlight>
            </a:endParaRPr>
          </a:p>
          <a:p>
            <a:pPr marL="0" lvl="0" indent="0">
              <a:spcBef>
                <a:spcPts val="0"/>
              </a:spcBef>
              <a:spcAft>
                <a:spcPts val="0"/>
              </a:spcAft>
              <a:buNone/>
            </a:pPr>
            <a:endParaRPr dirty="0">
              <a:solidFill>
                <a:srgbClr val="FF0000"/>
              </a:solidFill>
              <a:highlight>
                <a:srgbClr val="8BFF9E"/>
              </a:highlight>
            </a:endParaRPr>
          </a:p>
          <a:p>
            <a:pPr marL="0" lvl="0" indent="0">
              <a:spcBef>
                <a:spcPts val="0"/>
              </a:spcBef>
              <a:spcAft>
                <a:spcPts val="0"/>
              </a:spcAft>
              <a:buNone/>
            </a:pPr>
            <a:endParaRPr dirty="0">
              <a:solidFill>
                <a:srgbClr val="FF0000"/>
              </a:solidFill>
              <a:highlight>
                <a:srgbClr val="8BFF9E"/>
              </a:highlight>
            </a:endParaRPr>
          </a:p>
          <a:p>
            <a:pPr marL="2743200" lvl="0" indent="0" rtl="0">
              <a:spcBef>
                <a:spcPts val="0"/>
              </a:spcBef>
              <a:spcAft>
                <a:spcPts val="0"/>
              </a:spcAft>
              <a:buNone/>
            </a:pPr>
            <a:r>
              <a:rPr lang="en" sz="1600" dirty="0">
                <a:solidFill>
                  <a:srgbClr val="674EA7"/>
                </a:solidFill>
              </a:rPr>
              <a:t>Figure 2: The Forge River. Latitude and Longitude of where some </a:t>
            </a:r>
            <a:r>
              <a:rPr lang="en" sz="1600" dirty="0" smtClean="0">
                <a:solidFill>
                  <a:srgbClr val="674EA7"/>
                </a:solidFill>
              </a:rPr>
              <a:t>of </a:t>
            </a:r>
            <a:r>
              <a:rPr lang="en" sz="1600" dirty="0">
                <a:solidFill>
                  <a:srgbClr val="674EA7"/>
                </a:solidFill>
              </a:rPr>
              <a:t>the samples were collected</a:t>
            </a:r>
            <a:endParaRPr sz="1600" dirty="0">
              <a:solidFill>
                <a:srgbClr val="674EA7"/>
              </a:solidFill>
            </a:endParaRPr>
          </a:p>
          <a:p>
            <a:pPr marL="0" lvl="0" indent="0">
              <a:spcBef>
                <a:spcPts val="0"/>
              </a:spcBef>
              <a:spcAft>
                <a:spcPts val="0"/>
              </a:spcAft>
              <a:buNone/>
            </a:pPr>
            <a:endParaRPr sz="1200" dirty="0">
              <a:solidFill>
                <a:srgbClr val="674EA7"/>
              </a:solidFill>
            </a:endParaRPr>
          </a:p>
          <a:p>
            <a:pPr marL="0" lvl="0" indent="0">
              <a:spcBef>
                <a:spcPts val="0"/>
              </a:spcBef>
              <a:spcAft>
                <a:spcPts val="0"/>
              </a:spcAft>
              <a:buNone/>
            </a:pPr>
            <a:r>
              <a:rPr lang="en" sz="1200" dirty="0">
                <a:solidFill>
                  <a:srgbClr val="674EA7"/>
                </a:solidFill>
              </a:rPr>
              <a:t>   </a:t>
            </a:r>
            <a:endParaRPr sz="1200" dirty="0">
              <a:solidFill>
                <a:srgbClr val="674EA7"/>
              </a:solidFill>
            </a:endParaRPr>
          </a:p>
          <a:p>
            <a:pPr marL="0" lvl="0" indent="0">
              <a:spcBef>
                <a:spcPts val="0"/>
              </a:spcBef>
              <a:spcAft>
                <a:spcPts val="0"/>
              </a:spcAft>
              <a:buNone/>
            </a:pPr>
            <a:r>
              <a:rPr lang="en" sz="1600" dirty="0">
                <a:solidFill>
                  <a:srgbClr val="674EA7"/>
                </a:solidFill>
              </a:rPr>
              <a:t>  Figure 1: The results of gel </a:t>
            </a:r>
            <a:endParaRPr sz="1600" dirty="0">
              <a:solidFill>
                <a:srgbClr val="674EA7"/>
              </a:solidFill>
            </a:endParaRPr>
          </a:p>
          <a:p>
            <a:pPr marL="0" lvl="0" indent="0">
              <a:spcBef>
                <a:spcPts val="0"/>
              </a:spcBef>
              <a:spcAft>
                <a:spcPts val="0"/>
              </a:spcAft>
              <a:buNone/>
            </a:pPr>
            <a:r>
              <a:rPr lang="en" sz="1600" dirty="0">
                <a:solidFill>
                  <a:srgbClr val="674EA7"/>
                </a:solidFill>
              </a:rPr>
              <a:t>  electrophoresis on PST </a:t>
            </a:r>
            <a:endParaRPr lang="en" sz="1600" dirty="0" smtClean="0">
              <a:solidFill>
                <a:srgbClr val="674EA7"/>
              </a:solidFill>
            </a:endParaRPr>
          </a:p>
          <a:p>
            <a:pPr marL="0" lvl="0" indent="0">
              <a:spcBef>
                <a:spcPts val="0"/>
              </a:spcBef>
              <a:spcAft>
                <a:spcPts val="0"/>
              </a:spcAft>
              <a:buNone/>
            </a:pPr>
            <a:r>
              <a:rPr lang="en" sz="1600" dirty="0">
                <a:solidFill>
                  <a:srgbClr val="674EA7"/>
                </a:solidFill>
              </a:rPr>
              <a:t> </a:t>
            </a:r>
            <a:r>
              <a:rPr lang="en" sz="1600" dirty="0" smtClean="0">
                <a:solidFill>
                  <a:srgbClr val="674EA7"/>
                </a:solidFill>
              </a:rPr>
              <a:t>  samples     </a:t>
            </a:r>
            <a:endParaRPr sz="1600" dirty="0">
              <a:solidFill>
                <a:srgbClr val="674EA7"/>
              </a:solidFill>
            </a:endParaRPr>
          </a:p>
          <a:p>
            <a:pPr marL="0" lvl="0" indent="0">
              <a:spcBef>
                <a:spcPts val="0"/>
              </a:spcBef>
              <a:spcAft>
                <a:spcPts val="0"/>
              </a:spcAft>
              <a:buNone/>
            </a:pPr>
            <a:endParaRPr sz="1800" dirty="0">
              <a:solidFill>
                <a:srgbClr val="674EA7"/>
              </a:solidFill>
            </a:endParaRPr>
          </a:p>
          <a:p>
            <a:pPr marL="0" lvl="0" indent="0">
              <a:spcBef>
                <a:spcPts val="0"/>
              </a:spcBef>
              <a:spcAft>
                <a:spcPts val="0"/>
              </a:spcAft>
              <a:buNone/>
            </a:pPr>
            <a:endParaRPr sz="1800" dirty="0">
              <a:solidFill>
                <a:srgbClr val="674EA7"/>
              </a:solidFill>
            </a:endParaRPr>
          </a:p>
          <a:p>
            <a:pPr marL="2286000" lvl="0" indent="0" rtl="0">
              <a:spcBef>
                <a:spcPts val="0"/>
              </a:spcBef>
              <a:spcAft>
                <a:spcPts val="0"/>
              </a:spcAft>
              <a:buNone/>
            </a:pPr>
            <a:r>
              <a:rPr lang="en" sz="1600" dirty="0" smtClean="0">
                <a:solidFill>
                  <a:srgbClr val="674EA7"/>
                </a:solidFill>
              </a:rPr>
              <a:t>          Figure </a:t>
            </a:r>
            <a:r>
              <a:rPr lang="en" sz="1600" dirty="0">
                <a:solidFill>
                  <a:srgbClr val="674EA7"/>
                </a:solidFill>
              </a:rPr>
              <a:t>3: The Peconic River: Latitude and longitude of where</a:t>
            </a:r>
            <a:endParaRPr sz="1600" dirty="0">
              <a:solidFill>
                <a:srgbClr val="674EA7"/>
              </a:solidFill>
            </a:endParaRPr>
          </a:p>
          <a:p>
            <a:pPr marL="2286000" lvl="0" indent="0" rtl="0">
              <a:spcBef>
                <a:spcPts val="0"/>
              </a:spcBef>
              <a:spcAft>
                <a:spcPts val="0"/>
              </a:spcAft>
              <a:buNone/>
            </a:pPr>
            <a:r>
              <a:rPr lang="en" sz="1600" dirty="0">
                <a:solidFill>
                  <a:srgbClr val="674EA7"/>
                </a:solidFill>
              </a:rPr>
              <a:t>          some samples were collected</a:t>
            </a:r>
            <a:endParaRPr sz="1600" dirty="0">
              <a:solidFill>
                <a:srgbClr val="674EA7"/>
              </a:solidFill>
            </a:endParaRPr>
          </a:p>
          <a:p>
            <a:pPr marL="3657600" lvl="0" indent="0" rtl="0">
              <a:spcBef>
                <a:spcPts val="0"/>
              </a:spcBef>
              <a:spcAft>
                <a:spcPts val="0"/>
              </a:spcAft>
              <a:buNone/>
            </a:pPr>
            <a:r>
              <a:rPr lang="en" sz="1200" dirty="0">
                <a:solidFill>
                  <a:srgbClr val="674EA7"/>
                </a:solidFill>
              </a:rPr>
              <a:t>         </a:t>
            </a:r>
            <a:endParaRPr sz="1200" dirty="0">
              <a:solidFill>
                <a:srgbClr val="674EA7"/>
              </a:solidFill>
            </a:endParaRPr>
          </a:p>
        </p:txBody>
      </p:sp>
      <p:pic>
        <p:nvPicPr>
          <p:cNvPr id="58" name="Shape 58"/>
          <p:cNvPicPr preferRelativeResize="0"/>
          <p:nvPr/>
        </p:nvPicPr>
        <p:blipFill>
          <a:blip r:embed="rId3">
            <a:alphaModFix/>
          </a:blip>
          <a:stretch>
            <a:fillRect/>
          </a:stretch>
        </p:blipFill>
        <p:spPr>
          <a:xfrm>
            <a:off x="12688109" y="3868138"/>
            <a:ext cx="2211092" cy="2236975"/>
          </a:xfrm>
          <a:prstGeom prst="rect">
            <a:avLst/>
          </a:prstGeom>
          <a:noFill/>
          <a:ln>
            <a:noFill/>
          </a:ln>
        </p:spPr>
      </p:pic>
      <p:pic>
        <p:nvPicPr>
          <p:cNvPr id="59" name="Shape 59"/>
          <p:cNvPicPr preferRelativeResize="0"/>
          <p:nvPr/>
        </p:nvPicPr>
        <p:blipFill>
          <a:blip r:embed="rId4">
            <a:alphaModFix/>
          </a:blip>
          <a:stretch>
            <a:fillRect/>
          </a:stretch>
        </p:blipFill>
        <p:spPr>
          <a:xfrm>
            <a:off x="15496663" y="3617500"/>
            <a:ext cx="4025675" cy="1651225"/>
          </a:xfrm>
          <a:prstGeom prst="rect">
            <a:avLst/>
          </a:prstGeom>
          <a:noFill/>
          <a:ln>
            <a:noFill/>
          </a:ln>
        </p:spPr>
      </p:pic>
      <p:sp>
        <p:nvSpPr>
          <p:cNvPr id="60" name="Shape 60"/>
          <p:cNvSpPr txBox="1"/>
          <p:nvPr/>
        </p:nvSpPr>
        <p:spPr>
          <a:xfrm>
            <a:off x="23543525" y="18822525"/>
            <a:ext cx="7172400" cy="2438400"/>
          </a:xfrm>
          <a:prstGeom prst="rect">
            <a:avLst/>
          </a:prstGeom>
          <a:gradFill>
            <a:gsLst>
              <a:gs pos="0">
                <a:srgbClr val="D0A2FF"/>
              </a:gs>
              <a:gs pos="100000">
                <a:srgbClr val="9180BB"/>
              </a:gs>
            </a:gsLst>
            <a:path path="circle">
              <a:fillToRect r="100000" b="100000"/>
            </a:path>
            <a:tileRect l="-100000" t="-100000"/>
          </a:gradFill>
          <a:ln w="19050" cap="flat" cmpd="sng">
            <a:solidFill>
              <a:srgbClr val="674EA7"/>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2200">
                <a:solidFill>
                  <a:srgbClr val="674EA7"/>
                </a:solidFill>
              </a:rPr>
              <a:t>Acknowledgements</a:t>
            </a:r>
            <a:endParaRPr sz="2200" b="1">
              <a:solidFill>
                <a:srgbClr val="674EA7"/>
              </a:solidFill>
            </a:endParaRPr>
          </a:p>
          <a:p>
            <a:pPr marL="0" lvl="0" indent="0" rtl="0">
              <a:spcBef>
                <a:spcPts val="0"/>
              </a:spcBef>
              <a:spcAft>
                <a:spcPts val="0"/>
              </a:spcAft>
              <a:buClr>
                <a:schemeClr val="dk1"/>
              </a:buClr>
              <a:buFont typeface="Arial"/>
              <a:buNone/>
            </a:pPr>
            <a:r>
              <a:rPr lang="en" sz="2400">
                <a:solidFill>
                  <a:srgbClr val="674EA7"/>
                </a:solidFill>
              </a:rPr>
              <a:t>     </a:t>
            </a:r>
            <a:r>
              <a:rPr lang="en" sz="1800">
                <a:solidFill>
                  <a:srgbClr val="674EA7"/>
                </a:solidFill>
              </a:rPr>
              <a:t>On behalf of this group, we’d like to thank our mentors,               Mr. Robert Bolen and Mr. James Ostensen for guiding us through this project. We’d also like to acknowledge the Stony Brook University professors for allowing us to use there time to prepare specimen samples.  The Cold Spring Harbor Institute and the Day in the Life Program played a major role in this project and we’d like to thank them for this opportunity. </a:t>
            </a:r>
            <a:endParaRPr sz="1800">
              <a:solidFill>
                <a:srgbClr val="674EA7"/>
              </a:solidFill>
            </a:endParaRPr>
          </a:p>
        </p:txBody>
      </p:sp>
      <p:pic>
        <p:nvPicPr>
          <p:cNvPr id="61" name="Shape 61"/>
          <p:cNvPicPr preferRelativeResize="0"/>
          <p:nvPr/>
        </p:nvPicPr>
        <p:blipFill>
          <a:blip r:embed="rId5">
            <a:alphaModFix/>
          </a:blip>
          <a:stretch>
            <a:fillRect/>
          </a:stretch>
        </p:blipFill>
        <p:spPr>
          <a:xfrm>
            <a:off x="15496663" y="6000601"/>
            <a:ext cx="4154054" cy="1651225"/>
          </a:xfrm>
          <a:prstGeom prst="rect">
            <a:avLst/>
          </a:prstGeom>
          <a:noFill/>
          <a:ln>
            <a:noFill/>
          </a:ln>
        </p:spPr>
      </p:pic>
      <p:sp>
        <p:nvSpPr>
          <p:cNvPr id="62" name="Shape 62"/>
          <p:cNvSpPr txBox="1"/>
          <p:nvPr/>
        </p:nvSpPr>
        <p:spPr>
          <a:xfrm>
            <a:off x="23549675" y="14545525"/>
            <a:ext cx="7160100" cy="4086300"/>
          </a:xfrm>
          <a:prstGeom prst="rect">
            <a:avLst/>
          </a:prstGeom>
          <a:gradFill>
            <a:gsLst>
              <a:gs pos="0">
                <a:srgbClr val="D0A2FF"/>
              </a:gs>
              <a:gs pos="100000">
                <a:srgbClr val="9180BB"/>
              </a:gs>
            </a:gsLst>
            <a:path path="circle">
              <a:fillToRect r="100000" b="100000"/>
            </a:path>
            <a:tileRect l="-100000" t="-100000"/>
          </a:gradFill>
          <a:ln w="19050" cap="flat" cmpd="sng">
            <a:solidFill>
              <a:srgbClr val="674EA7"/>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3600">
                <a:solidFill>
                  <a:srgbClr val="674EA7"/>
                </a:solidFill>
              </a:rPr>
              <a:t>References </a:t>
            </a:r>
            <a:endParaRPr sz="3600">
              <a:solidFill>
                <a:srgbClr val="674EA7"/>
              </a:solidFill>
            </a:endParaRPr>
          </a:p>
          <a:p>
            <a:pPr marL="457200" lvl="0" indent="-342900" rtl="0">
              <a:spcBef>
                <a:spcPts val="0"/>
              </a:spcBef>
              <a:spcAft>
                <a:spcPts val="0"/>
              </a:spcAft>
              <a:buClr>
                <a:srgbClr val="674EA7"/>
              </a:buClr>
              <a:buSzPts val="1800"/>
              <a:buFont typeface="Times New Roman"/>
              <a:buAutoNum type="arabicPeriod"/>
            </a:pPr>
            <a:r>
              <a:rPr lang="en" sz="1800">
                <a:solidFill>
                  <a:srgbClr val="674EA7"/>
                </a:solidFill>
                <a:latin typeface="Times New Roman"/>
                <a:ea typeface="Times New Roman"/>
                <a:cs typeface="Times New Roman"/>
                <a:sym typeface="Times New Roman"/>
              </a:rPr>
              <a:t>DNA Learning Center Barcoding 101. (n.d.). Retrieved from </a:t>
            </a:r>
            <a:r>
              <a:rPr lang="en" sz="1800" u="sng">
                <a:solidFill>
                  <a:srgbClr val="674EA7"/>
                </a:solidFill>
                <a:latin typeface="Times New Roman"/>
                <a:ea typeface="Times New Roman"/>
                <a:cs typeface="Times New Roman"/>
                <a:sym typeface="Times New Roman"/>
                <a:hlinkClick r:id="rId6"/>
              </a:rPr>
              <a:t>https://www.dnabarcoding101.org/</a:t>
            </a:r>
            <a:endParaRPr sz="1800">
              <a:solidFill>
                <a:srgbClr val="674EA7"/>
              </a:solidFill>
              <a:latin typeface="Times New Roman"/>
              <a:ea typeface="Times New Roman"/>
              <a:cs typeface="Times New Roman"/>
              <a:sym typeface="Times New Roman"/>
            </a:endParaRPr>
          </a:p>
          <a:p>
            <a:pPr marL="457200" lvl="0" indent="-342900" rtl="0">
              <a:spcBef>
                <a:spcPts val="0"/>
              </a:spcBef>
              <a:spcAft>
                <a:spcPts val="0"/>
              </a:spcAft>
              <a:buClr>
                <a:srgbClr val="674EA7"/>
              </a:buClr>
              <a:buSzPts val="1800"/>
              <a:buFont typeface="Times New Roman"/>
              <a:buAutoNum type="arabicPeriod"/>
            </a:pPr>
            <a:r>
              <a:rPr lang="en" sz="1800">
                <a:solidFill>
                  <a:srgbClr val="674EA7"/>
                </a:solidFill>
              </a:rPr>
              <a:t>MT-CO1 gene - Genetics Home Reference. (n.d.). Retrieved from </a:t>
            </a:r>
            <a:r>
              <a:rPr lang="en" sz="1800" u="sng">
                <a:solidFill>
                  <a:srgbClr val="674EA7"/>
                </a:solidFill>
                <a:hlinkClick r:id="rId7"/>
              </a:rPr>
              <a:t>https://ghr.nlm.nih.gov/gene/MT-CO1</a:t>
            </a:r>
            <a:endParaRPr sz="1800">
              <a:solidFill>
                <a:srgbClr val="674EA7"/>
              </a:solidFill>
            </a:endParaRPr>
          </a:p>
          <a:p>
            <a:pPr marL="457200" lvl="0" indent="-342900" rtl="0">
              <a:spcBef>
                <a:spcPts val="0"/>
              </a:spcBef>
              <a:spcAft>
                <a:spcPts val="0"/>
              </a:spcAft>
              <a:buClr>
                <a:srgbClr val="674EA7"/>
              </a:buClr>
              <a:buSzPts val="1800"/>
              <a:buFont typeface="Times New Roman"/>
              <a:buAutoNum type="arabicPeriod"/>
            </a:pPr>
            <a:r>
              <a:rPr lang="en" sz="1800">
                <a:solidFill>
                  <a:srgbClr val="674EA7"/>
                </a:solidFill>
                <a:latin typeface="Times New Roman"/>
                <a:ea typeface="Times New Roman"/>
                <a:cs typeface="Times New Roman"/>
                <a:sym typeface="Times New Roman"/>
              </a:rPr>
              <a:t>Peconic Estuary Program. (n.d.). Retrieved from https://www.dec.ny.gov/lands/31842.html</a:t>
            </a:r>
            <a:endParaRPr sz="1800">
              <a:solidFill>
                <a:srgbClr val="674EA7"/>
              </a:solidFill>
              <a:latin typeface="Times New Roman"/>
              <a:ea typeface="Times New Roman"/>
              <a:cs typeface="Times New Roman"/>
              <a:sym typeface="Times New Roman"/>
            </a:endParaRPr>
          </a:p>
          <a:p>
            <a:pPr marL="457200" lvl="0" indent="-342900" rtl="0">
              <a:spcBef>
                <a:spcPts val="0"/>
              </a:spcBef>
              <a:spcAft>
                <a:spcPts val="0"/>
              </a:spcAft>
              <a:buClr>
                <a:srgbClr val="674EA7"/>
              </a:buClr>
              <a:buSzPts val="1800"/>
              <a:buFont typeface="Times New Roman"/>
              <a:buAutoNum type="arabicPeriod"/>
            </a:pPr>
            <a:r>
              <a:rPr lang="en" sz="1800">
                <a:solidFill>
                  <a:srgbClr val="674EA7"/>
                </a:solidFill>
                <a:latin typeface="Times New Roman"/>
                <a:ea typeface="Times New Roman"/>
                <a:cs typeface="Times New Roman"/>
                <a:sym typeface="Times New Roman"/>
              </a:rPr>
              <a:t>(n.d.). Retrieved from https://www.nature.com/scitable/definition/gel-electrophoresis-286</a:t>
            </a:r>
            <a:endParaRPr sz="1800">
              <a:solidFill>
                <a:srgbClr val="674EA7"/>
              </a:solidFill>
              <a:latin typeface="Times New Roman"/>
              <a:ea typeface="Times New Roman"/>
              <a:cs typeface="Times New Roman"/>
              <a:sym typeface="Times New Roman"/>
            </a:endParaRPr>
          </a:p>
          <a:p>
            <a:pPr marL="457200" lvl="0" indent="-342900" rtl="0">
              <a:spcBef>
                <a:spcPts val="0"/>
              </a:spcBef>
              <a:spcAft>
                <a:spcPts val="0"/>
              </a:spcAft>
              <a:buClr>
                <a:srgbClr val="674EA7"/>
              </a:buClr>
              <a:buSzPts val="1800"/>
              <a:buFont typeface="Times New Roman"/>
              <a:buAutoNum type="arabicPeriod"/>
            </a:pPr>
            <a:r>
              <a:rPr lang="en" sz="1800">
                <a:solidFill>
                  <a:srgbClr val="674EA7"/>
                </a:solidFill>
                <a:latin typeface="Times New Roman"/>
                <a:ea typeface="Times New Roman"/>
                <a:cs typeface="Times New Roman"/>
                <a:sym typeface="Times New Roman"/>
              </a:rPr>
              <a:t>What is PCR (polymerase chain reaction)? (2016, January 25). Retrieved from </a:t>
            </a:r>
            <a:r>
              <a:rPr lang="en" sz="1800" u="sng">
                <a:solidFill>
                  <a:srgbClr val="674EA7"/>
                </a:solidFill>
                <a:latin typeface="Times New Roman"/>
                <a:ea typeface="Times New Roman"/>
                <a:cs typeface="Times New Roman"/>
                <a:sym typeface="Times New Roman"/>
                <a:hlinkClick r:id="rId8"/>
              </a:rPr>
              <a:t>https://www.yourgenome.org/facts/what-is-pcr-polymerase-chain-reaction</a:t>
            </a:r>
            <a:endParaRPr sz="1800">
              <a:solidFill>
                <a:srgbClr val="674EA7"/>
              </a:solidFill>
              <a:latin typeface="Times New Roman"/>
              <a:ea typeface="Times New Roman"/>
              <a:cs typeface="Times New Roman"/>
              <a:sym typeface="Times New Roman"/>
            </a:endParaRPr>
          </a:p>
          <a:p>
            <a:pPr marL="0" lvl="0" indent="0" rtl="0">
              <a:spcBef>
                <a:spcPts val="0"/>
              </a:spcBef>
              <a:spcAft>
                <a:spcPts val="0"/>
              </a:spcAft>
              <a:buNone/>
            </a:pPr>
            <a:endParaRPr sz="1800">
              <a:solidFill>
                <a:srgbClr val="674EA7"/>
              </a:solidFill>
              <a:latin typeface="Times New Roman"/>
              <a:ea typeface="Times New Roman"/>
              <a:cs typeface="Times New Roman"/>
              <a:sym typeface="Times New Roman"/>
            </a:endParaRPr>
          </a:p>
          <a:p>
            <a:pPr marL="0" lvl="0" indent="0" rtl="0">
              <a:spcBef>
                <a:spcPts val="0"/>
              </a:spcBef>
              <a:spcAft>
                <a:spcPts val="0"/>
              </a:spcAft>
              <a:buNone/>
            </a:pPr>
            <a:endParaRPr sz="1800">
              <a:solidFill>
                <a:srgbClr val="674EA7"/>
              </a:solidFill>
              <a:latin typeface="Times New Roman"/>
              <a:ea typeface="Times New Roman"/>
              <a:cs typeface="Times New Roman"/>
              <a:sym typeface="Times New Roman"/>
            </a:endParaRPr>
          </a:p>
          <a:p>
            <a:pPr marL="0" lvl="0" indent="0" rtl="0">
              <a:spcBef>
                <a:spcPts val="0"/>
              </a:spcBef>
              <a:spcAft>
                <a:spcPts val="0"/>
              </a:spcAft>
              <a:buNone/>
            </a:pPr>
            <a:endParaRPr sz="1800">
              <a:solidFill>
                <a:srgbClr val="674EA7"/>
              </a:solidFill>
              <a:latin typeface="Times New Roman"/>
              <a:ea typeface="Times New Roman"/>
              <a:cs typeface="Times New Roman"/>
              <a:sym typeface="Times New Roman"/>
            </a:endParaRPr>
          </a:p>
        </p:txBody>
      </p:sp>
      <p:sp>
        <p:nvSpPr>
          <p:cNvPr id="63" name="Shape 63"/>
          <p:cNvSpPr txBox="1"/>
          <p:nvPr/>
        </p:nvSpPr>
        <p:spPr>
          <a:xfrm>
            <a:off x="1621010" y="4038338"/>
            <a:ext cx="6930300" cy="3143400"/>
          </a:xfrm>
          <a:prstGeom prst="rect">
            <a:avLst/>
          </a:prstGeom>
          <a:gradFill>
            <a:gsLst>
              <a:gs pos="0">
                <a:srgbClr val="D0A2FF"/>
              </a:gs>
              <a:gs pos="100000">
                <a:srgbClr val="9180BB"/>
              </a:gs>
            </a:gsLst>
            <a:path path="circle">
              <a:fillToRect r="100000" b="100000"/>
            </a:path>
            <a:tileRect l="-100000" t="-100000"/>
          </a:gradFill>
          <a:ln w="19050" cap="flat" cmpd="sng">
            <a:solidFill>
              <a:srgbClr val="674EA7"/>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2200">
                <a:solidFill>
                  <a:srgbClr val="674EA7"/>
                </a:solidFill>
              </a:rPr>
              <a:t>Abstract</a:t>
            </a:r>
            <a:endParaRPr sz="900">
              <a:solidFill>
                <a:srgbClr val="674EA7"/>
              </a:solidFill>
            </a:endParaRPr>
          </a:p>
          <a:p>
            <a:pPr marL="0" lvl="0" indent="457200" rtl="0">
              <a:spcBef>
                <a:spcPts val="0"/>
              </a:spcBef>
              <a:spcAft>
                <a:spcPts val="0"/>
              </a:spcAft>
              <a:buNone/>
            </a:pPr>
            <a:r>
              <a:rPr lang="en" sz="1800">
                <a:solidFill>
                  <a:srgbClr val="674EA7"/>
                </a:solidFill>
              </a:rPr>
              <a:t>The purpose of this research project is to assess biodiversity and the impacts of the species found in the aquatic habitats on human health. In this project we also hope to identify a novel species. One of the main goals was to identify disease causing organisms that could pose a threat to human health, such as unknown transmitters of disease. By doing this we could prevent the spread of disease in the future. The research question that our group poses is; Do any of our collected specimen have a harmful impact on human health?</a:t>
            </a:r>
            <a:endParaRPr sz="1800">
              <a:solidFill>
                <a:srgbClr val="674EA7"/>
              </a:solidFill>
            </a:endParaRPr>
          </a:p>
          <a:p>
            <a:pPr marL="0" lvl="0" indent="457200" rtl="0">
              <a:spcBef>
                <a:spcPts val="0"/>
              </a:spcBef>
              <a:spcAft>
                <a:spcPts val="0"/>
              </a:spcAft>
              <a:buNone/>
            </a:pPr>
            <a:endParaRPr sz="1800">
              <a:solidFill>
                <a:srgbClr val="674EA7"/>
              </a:solidFill>
            </a:endParaRPr>
          </a:p>
        </p:txBody>
      </p:sp>
      <p:sp>
        <p:nvSpPr>
          <p:cNvPr id="64" name="Shape 64"/>
          <p:cNvSpPr txBox="1"/>
          <p:nvPr/>
        </p:nvSpPr>
        <p:spPr>
          <a:xfrm>
            <a:off x="23549675" y="9423713"/>
            <a:ext cx="7160100" cy="4729800"/>
          </a:xfrm>
          <a:prstGeom prst="rect">
            <a:avLst/>
          </a:prstGeom>
          <a:gradFill>
            <a:gsLst>
              <a:gs pos="0">
                <a:srgbClr val="D0A2FF"/>
              </a:gs>
              <a:gs pos="100000">
                <a:srgbClr val="9180BB"/>
              </a:gs>
            </a:gsLst>
            <a:path path="circle">
              <a:fillToRect r="100000" b="100000"/>
            </a:path>
            <a:tileRect l="-100000" t="-100000"/>
          </a:gradFill>
          <a:ln w="19050" cap="flat" cmpd="sng">
            <a:solidFill>
              <a:srgbClr val="674EA7"/>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3200" dirty="0">
                <a:solidFill>
                  <a:srgbClr val="674EA7"/>
                </a:solidFill>
              </a:rPr>
              <a:t>Results</a:t>
            </a:r>
            <a:endParaRPr sz="1800" dirty="0">
              <a:solidFill>
                <a:srgbClr val="674EA7"/>
              </a:solidFill>
            </a:endParaRPr>
          </a:p>
          <a:p>
            <a:pPr marL="0" lvl="0" indent="457200" algn="l">
              <a:spcBef>
                <a:spcPts val="0"/>
              </a:spcBef>
              <a:spcAft>
                <a:spcPts val="0"/>
              </a:spcAft>
              <a:buNone/>
            </a:pPr>
            <a:r>
              <a:rPr lang="en" sz="1800" dirty="0">
                <a:solidFill>
                  <a:srgbClr val="674EA7"/>
                </a:solidFill>
              </a:rPr>
              <a:t>In this research project, we collected a total of twelve samples from the Forge and Peconic rivers which were then barcoded. Four samples were barcoded successfully with high alignment lengths, which included: PST-022, PST-032, PST-036, PST-074, and PST-080. Samples PST-022, PST-032, and PST-036 were closely identified with little to no mismatches. PST-074 had a variable amount of mismatches, and PST-080 had a consistent amount of high mismatches, with the closest match being Mooredbella Melanostoma with 61 mismatches. Hemigrapsus Penicillatus, an invasive crab species was closely identified, as well as Anopheles Rangeli, a mosquito responsible for the spread of viruses and has been linked to spreading an agent that can cause brain tumors. Unfortunately, because of some confusion during the barcoding process sample PST-080 was lost and further research can not be done on it.</a:t>
            </a:r>
            <a:endParaRPr sz="1800" dirty="0">
              <a:solidFill>
                <a:srgbClr val="674EA7"/>
              </a:solidFill>
            </a:endParaRPr>
          </a:p>
        </p:txBody>
      </p:sp>
      <p:sp>
        <p:nvSpPr>
          <p:cNvPr id="65" name="Shape 65"/>
          <p:cNvSpPr txBox="1"/>
          <p:nvPr/>
        </p:nvSpPr>
        <p:spPr>
          <a:xfrm>
            <a:off x="1608850" y="13420350"/>
            <a:ext cx="6930300" cy="8036400"/>
          </a:xfrm>
          <a:prstGeom prst="rect">
            <a:avLst/>
          </a:prstGeom>
          <a:gradFill>
            <a:gsLst>
              <a:gs pos="0">
                <a:srgbClr val="D0A2FF"/>
              </a:gs>
              <a:gs pos="100000">
                <a:srgbClr val="9180BB"/>
              </a:gs>
            </a:gsLst>
            <a:path path="circle">
              <a:fillToRect r="100000" b="100000"/>
            </a:path>
            <a:tileRect l="-100000" t="-100000"/>
          </a:gradFill>
          <a:ln w="19050" cap="flat" cmpd="sng">
            <a:solidFill>
              <a:srgbClr val="674EA7"/>
            </a:solidFill>
            <a:prstDash val="solid"/>
            <a:round/>
            <a:headEnd type="none" w="sm" len="sm"/>
            <a:tailEnd type="none" w="sm" len="sm"/>
          </a:ln>
        </p:spPr>
        <p:txBody>
          <a:bodyPr spcFirstLastPara="1" wrap="square" lIns="91425" tIns="91425" rIns="91425" bIns="91425" anchor="t" anchorCtr="0">
            <a:noAutofit/>
          </a:bodyPr>
          <a:lstStyle/>
          <a:p>
            <a:pPr marL="0" lvl="0" indent="0" algn="ctr" rtl="0">
              <a:spcBef>
                <a:spcPts val="0"/>
              </a:spcBef>
              <a:spcAft>
                <a:spcPts val="0"/>
              </a:spcAft>
              <a:buNone/>
            </a:pPr>
            <a:r>
              <a:rPr lang="en" sz="2200">
                <a:solidFill>
                  <a:srgbClr val="674EA7"/>
                </a:solidFill>
              </a:rPr>
              <a:t>Discussion</a:t>
            </a:r>
            <a:endParaRPr sz="2200">
              <a:solidFill>
                <a:srgbClr val="674EA7"/>
              </a:solidFill>
            </a:endParaRPr>
          </a:p>
          <a:p>
            <a:pPr marL="457200" lvl="0" indent="-342900" rtl="0">
              <a:spcBef>
                <a:spcPts val="0"/>
              </a:spcBef>
              <a:spcAft>
                <a:spcPts val="0"/>
              </a:spcAft>
              <a:buClr>
                <a:srgbClr val="674EA7"/>
              </a:buClr>
              <a:buSzPts val="1800"/>
              <a:buChar char="●"/>
            </a:pPr>
            <a:r>
              <a:rPr lang="en" sz="1800">
                <a:solidFill>
                  <a:srgbClr val="674EA7"/>
                </a:solidFill>
              </a:rPr>
              <a:t>While barcoding the selected specimens, we were able to tell through linked websites which specie causes harm to human health.  While barcoding PST-022, the closest related species carried no disease, therefore not impacting human health. </a:t>
            </a:r>
            <a:endParaRPr sz="1800">
              <a:solidFill>
                <a:srgbClr val="674EA7"/>
              </a:solidFill>
            </a:endParaRPr>
          </a:p>
          <a:p>
            <a:pPr marL="457200" lvl="0" indent="-342900" rtl="0">
              <a:spcBef>
                <a:spcPts val="0"/>
              </a:spcBef>
              <a:spcAft>
                <a:spcPts val="0"/>
              </a:spcAft>
              <a:buClr>
                <a:srgbClr val="674EA7"/>
              </a:buClr>
              <a:buSzPts val="1800"/>
              <a:buChar char="●"/>
            </a:pPr>
            <a:r>
              <a:rPr lang="en" sz="1800">
                <a:solidFill>
                  <a:srgbClr val="674EA7"/>
                </a:solidFill>
              </a:rPr>
              <a:t>When species numbered PST-032 was barcoded, we found that    Gryllus Pennsylvanicus carries the O’nyong’nyong virus and Malaria, which is a fetal parasite. Barcoding PST-032 showed us that there is a possibility that this specimen too could carry harmful diseases. </a:t>
            </a:r>
            <a:endParaRPr sz="1800">
              <a:solidFill>
                <a:srgbClr val="674EA7"/>
              </a:solidFill>
            </a:endParaRPr>
          </a:p>
          <a:p>
            <a:pPr marL="457200" lvl="0" indent="-342900" rtl="0">
              <a:spcBef>
                <a:spcPts val="0"/>
              </a:spcBef>
              <a:spcAft>
                <a:spcPts val="0"/>
              </a:spcAft>
              <a:buClr>
                <a:srgbClr val="674EA7"/>
              </a:buClr>
              <a:buSzPts val="1800"/>
              <a:buChar char="●"/>
            </a:pPr>
            <a:r>
              <a:rPr lang="en" sz="1800">
                <a:solidFill>
                  <a:srgbClr val="674EA7"/>
                </a:solidFill>
              </a:rPr>
              <a:t>While barcoding specimen PST-036, no major disease carrying organism showed as a result for the specific specimen, therefore indicating that PST-036 probably doesn’t carry diseases. </a:t>
            </a:r>
            <a:endParaRPr sz="1800">
              <a:solidFill>
                <a:srgbClr val="674EA7"/>
              </a:solidFill>
            </a:endParaRPr>
          </a:p>
          <a:p>
            <a:pPr marL="457200" lvl="0" indent="-342900" rtl="0">
              <a:spcBef>
                <a:spcPts val="0"/>
              </a:spcBef>
              <a:spcAft>
                <a:spcPts val="0"/>
              </a:spcAft>
              <a:buClr>
                <a:srgbClr val="674EA7"/>
              </a:buClr>
              <a:buSzPts val="1800"/>
              <a:buChar char="●"/>
            </a:pPr>
            <a:r>
              <a:rPr lang="en" sz="1800">
                <a:solidFill>
                  <a:srgbClr val="674EA7"/>
                </a:solidFill>
              </a:rPr>
              <a:t>When species numbered PST-074 was barcoded, both the Erythemis Simplicicollis and one Orthetrum Testaceum species was found to carry diseases which impacts human health. A different Orthetrum Testaceum does not have enough data and studies on the species so whether or not it carries diseases is inconclusive. </a:t>
            </a:r>
            <a:endParaRPr sz="1800">
              <a:solidFill>
                <a:srgbClr val="674EA7"/>
              </a:solidFill>
            </a:endParaRPr>
          </a:p>
          <a:p>
            <a:pPr marL="457200" lvl="0" indent="-342900" rtl="0">
              <a:spcBef>
                <a:spcPts val="0"/>
              </a:spcBef>
              <a:spcAft>
                <a:spcPts val="0"/>
              </a:spcAft>
              <a:buClr>
                <a:srgbClr val="674EA7"/>
              </a:buClr>
              <a:buSzPts val="1800"/>
              <a:buChar char="●"/>
            </a:pPr>
            <a:r>
              <a:rPr lang="en" sz="1800">
                <a:solidFill>
                  <a:srgbClr val="674EA7"/>
                </a:solidFill>
              </a:rPr>
              <a:t>This findings answer our question since we were able to prove that some closely related species carry diseases, impacting human health. </a:t>
            </a:r>
            <a:endParaRPr sz="1800">
              <a:solidFill>
                <a:srgbClr val="674EA7"/>
              </a:solidFill>
            </a:endParaRPr>
          </a:p>
          <a:p>
            <a:pPr marL="457200" lvl="0" indent="-342900" rtl="0">
              <a:spcBef>
                <a:spcPts val="0"/>
              </a:spcBef>
              <a:spcAft>
                <a:spcPts val="0"/>
              </a:spcAft>
              <a:buClr>
                <a:srgbClr val="674EA7"/>
              </a:buClr>
              <a:buSzPts val="1800"/>
              <a:buChar char="●"/>
            </a:pPr>
            <a:r>
              <a:rPr lang="en" sz="1800">
                <a:solidFill>
                  <a:srgbClr val="674EA7"/>
                </a:solidFill>
              </a:rPr>
              <a:t>While barcoding each selected specimen, we found that a few had a lot of mismatches and some had very little.  When we further researched the specimen with high mismatches we saw that no other researched/studied specimen looked quite like ours. </a:t>
            </a:r>
            <a:endParaRPr sz="1800">
              <a:solidFill>
                <a:srgbClr val="674EA7"/>
              </a:solidFill>
            </a:endParaRPr>
          </a:p>
        </p:txBody>
      </p:sp>
      <p:sp>
        <p:nvSpPr>
          <p:cNvPr id="66" name="Shape 66"/>
          <p:cNvSpPr txBox="1"/>
          <p:nvPr/>
        </p:nvSpPr>
        <p:spPr>
          <a:xfrm>
            <a:off x="11822613" y="9300813"/>
            <a:ext cx="9785700" cy="2903700"/>
          </a:xfrm>
          <a:prstGeom prst="rect">
            <a:avLst/>
          </a:prstGeom>
          <a:solidFill>
            <a:srgbClr val="FFFFFF"/>
          </a:solidFill>
          <a:ln>
            <a:noFill/>
          </a:ln>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67" name="Shape 67"/>
          <p:cNvSpPr txBox="1"/>
          <p:nvPr/>
        </p:nvSpPr>
        <p:spPr>
          <a:xfrm>
            <a:off x="18929675" y="15504700"/>
            <a:ext cx="4620000" cy="539100"/>
          </a:xfrm>
          <a:prstGeom prst="rect">
            <a:avLst/>
          </a:prstGeom>
          <a:noFill/>
          <a:ln>
            <a:noFill/>
          </a:ln>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68" name="Shape 68"/>
          <p:cNvSpPr txBox="1"/>
          <p:nvPr/>
        </p:nvSpPr>
        <p:spPr>
          <a:xfrm>
            <a:off x="11822625" y="12402775"/>
            <a:ext cx="9785700" cy="2903700"/>
          </a:xfrm>
          <a:prstGeom prst="rect">
            <a:avLst/>
          </a:prstGeom>
          <a:solidFill>
            <a:srgbClr val="FFFFFF"/>
          </a:solidFill>
          <a:ln>
            <a:noFill/>
          </a:ln>
        </p:spPr>
        <p:txBody>
          <a:bodyPr spcFirstLastPara="1" wrap="square" lIns="91425" tIns="91425" rIns="91425" bIns="91425" anchor="t" anchorCtr="0">
            <a:noAutofit/>
          </a:bodyPr>
          <a:lstStyle/>
          <a:p>
            <a:pPr marL="0" lvl="0" indent="0">
              <a:spcBef>
                <a:spcPts val="0"/>
              </a:spcBef>
              <a:spcAft>
                <a:spcPts val="0"/>
              </a:spcAft>
              <a:buNone/>
            </a:pPr>
            <a:endParaRPr/>
          </a:p>
        </p:txBody>
      </p:sp>
      <p:sp>
        <p:nvSpPr>
          <p:cNvPr id="69" name="Shape 69"/>
          <p:cNvSpPr txBox="1"/>
          <p:nvPr/>
        </p:nvSpPr>
        <p:spPr>
          <a:xfrm>
            <a:off x="11822625" y="15504725"/>
            <a:ext cx="9785700" cy="2903700"/>
          </a:xfrm>
          <a:prstGeom prst="rect">
            <a:avLst/>
          </a:prstGeom>
          <a:solidFill>
            <a:srgbClr val="FFFFFF"/>
          </a:solidFill>
          <a:ln>
            <a:noFill/>
          </a:ln>
        </p:spPr>
        <p:txBody>
          <a:bodyPr spcFirstLastPara="1" wrap="square" lIns="91425" tIns="91425" rIns="91425" bIns="91425" anchor="t" anchorCtr="0">
            <a:noAutofit/>
          </a:bodyPr>
          <a:lstStyle/>
          <a:p>
            <a:pPr marL="0" lvl="0" indent="0">
              <a:spcBef>
                <a:spcPts val="0"/>
              </a:spcBef>
              <a:spcAft>
                <a:spcPts val="0"/>
              </a:spcAft>
              <a:buNone/>
            </a:pPr>
            <a:endParaRPr/>
          </a:p>
        </p:txBody>
      </p:sp>
      <p:pic>
        <p:nvPicPr>
          <p:cNvPr id="70" name="Shape 70"/>
          <p:cNvPicPr preferRelativeResize="0"/>
          <p:nvPr/>
        </p:nvPicPr>
        <p:blipFill>
          <a:blip r:embed="rId9">
            <a:alphaModFix/>
          </a:blip>
          <a:stretch>
            <a:fillRect/>
          </a:stretch>
        </p:blipFill>
        <p:spPr>
          <a:xfrm>
            <a:off x="11997938" y="15721075"/>
            <a:ext cx="2295525" cy="2457450"/>
          </a:xfrm>
          <a:prstGeom prst="rect">
            <a:avLst/>
          </a:prstGeom>
          <a:noFill/>
          <a:ln>
            <a:noFill/>
          </a:ln>
        </p:spPr>
      </p:pic>
      <p:pic>
        <p:nvPicPr>
          <p:cNvPr id="71" name="Shape 71"/>
          <p:cNvPicPr preferRelativeResize="0"/>
          <p:nvPr/>
        </p:nvPicPr>
        <p:blipFill>
          <a:blip r:embed="rId10">
            <a:alphaModFix/>
          </a:blip>
          <a:stretch>
            <a:fillRect/>
          </a:stretch>
        </p:blipFill>
        <p:spPr>
          <a:xfrm>
            <a:off x="14202975" y="15708788"/>
            <a:ext cx="7134225" cy="2495550"/>
          </a:xfrm>
          <a:prstGeom prst="rect">
            <a:avLst/>
          </a:prstGeom>
          <a:noFill/>
          <a:ln>
            <a:noFill/>
          </a:ln>
        </p:spPr>
      </p:pic>
      <p:pic>
        <p:nvPicPr>
          <p:cNvPr id="72" name="Shape 72"/>
          <p:cNvPicPr preferRelativeResize="0"/>
          <p:nvPr/>
        </p:nvPicPr>
        <p:blipFill>
          <a:blip r:embed="rId11">
            <a:alphaModFix/>
          </a:blip>
          <a:stretch>
            <a:fillRect/>
          </a:stretch>
        </p:blipFill>
        <p:spPr>
          <a:xfrm>
            <a:off x="12088425" y="12706850"/>
            <a:ext cx="2114550" cy="2295525"/>
          </a:xfrm>
          <a:prstGeom prst="rect">
            <a:avLst/>
          </a:prstGeom>
          <a:noFill/>
          <a:ln>
            <a:noFill/>
          </a:ln>
        </p:spPr>
      </p:pic>
      <p:pic>
        <p:nvPicPr>
          <p:cNvPr id="73" name="Shape 73"/>
          <p:cNvPicPr preferRelativeResize="0"/>
          <p:nvPr/>
        </p:nvPicPr>
        <p:blipFill>
          <a:blip r:embed="rId12">
            <a:alphaModFix/>
          </a:blip>
          <a:stretch>
            <a:fillRect/>
          </a:stretch>
        </p:blipFill>
        <p:spPr>
          <a:xfrm>
            <a:off x="14138800" y="12522538"/>
            <a:ext cx="7172325" cy="2438400"/>
          </a:xfrm>
          <a:prstGeom prst="rect">
            <a:avLst/>
          </a:prstGeom>
          <a:noFill/>
          <a:ln>
            <a:noFill/>
          </a:ln>
        </p:spPr>
      </p:pic>
      <p:pic>
        <p:nvPicPr>
          <p:cNvPr id="74" name="Shape 74"/>
          <p:cNvPicPr preferRelativeResize="0"/>
          <p:nvPr/>
        </p:nvPicPr>
        <p:blipFill rotWithShape="1">
          <a:blip r:embed="rId13">
            <a:alphaModFix/>
          </a:blip>
          <a:srcRect/>
          <a:stretch/>
        </p:blipFill>
        <p:spPr>
          <a:xfrm>
            <a:off x="25052687" y="2498616"/>
            <a:ext cx="4154074" cy="967497"/>
          </a:xfrm>
          <a:prstGeom prst="rect">
            <a:avLst/>
          </a:prstGeom>
          <a:noFill/>
          <a:ln>
            <a:noFill/>
          </a:ln>
        </p:spPr>
      </p:pic>
      <p:pic>
        <p:nvPicPr>
          <p:cNvPr id="75" name="Shape 75"/>
          <p:cNvPicPr preferRelativeResize="0"/>
          <p:nvPr/>
        </p:nvPicPr>
        <p:blipFill rotWithShape="1">
          <a:blip r:embed="rId14">
            <a:alphaModFix/>
          </a:blip>
          <a:srcRect/>
          <a:stretch/>
        </p:blipFill>
        <p:spPr>
          <a:xfrm>
            <a:off x="25753328" y="801994"/>
            <a:ext cx="2752775" cy="1478900"/>
          </a:xfrm>
          <a:prstGeom prst="rect">
            <a:avLst/>
          </a:prstGeom>
          <a:noFill/>
          <a:ln>
            <a:noFill/>
          </a:ln>
        </p:spPr>
      </p:pic>
      <p:pic>
        <p:nvPicPr>
          <p:cNvPr id="76" name="Shape 76"/>
          <p:cNvPicPr preferRelativeResize="0"/>
          <p:nvPr/>
        </p:nvPicPr>
        <p:blipFill rotWithShape="1">
          <a:blip r:embed="rId15">
            <a:alphaModFix/>
          </a:blip>
          <a:srcRect/>
          <a:stretch/>
        </p:blipFill>
        <p:spPr>
          <a:xfrm>
            <a:off x="3298663" y="1429689"/>
            <a:ext cx="4963594" cy="1509454"/>
          </a:xfrm>
          <a:prstGeom prst="rect">
            <a:avLst/>
          </a:prstGeom>
          <a:noFill/>
          <a:ln>
            <a:noFill/>
          </a:ln>
        </p:spPr>
      </p:pic>
      <p:pic>
        <p:nvPicPr>
          <p:cNvPr id="77" name="Shape 77"/>
          <p:cNvPicPr preferRelativeResize="0"/>
          <p:nvPr/>
        </p:nvPicPr>
        <p:blipFill>
          <a:blip r:embed="rId16">
            <a:alphaModFix/>
          </a:blip>
          <a:stretch>
            <a:fillRect/>
          </a:stretch>
        </p:blipFill>
        <p:spPr>
          <a:xfrm>
            <a:off x="12088428" y="9508275"/>
            <a:ext cx="2314575" cy="2457450"/>
          </a:xfrm>
          <a:prstGeom prst="rect">
            <a:avLst/>
          </a:prstGeom>
          <a:noFill/>
          <a:ln>
            <a:noFill/>
          </a:ln>
        </p:spPr>
      </p:pic>
      <p:pic>
        <p:nvPicPr>
          <p:cNvPr id="78" name="Shape 78"/>
          <p:cNvPicPr preferRelativeResize="0"/>
          <p:nvPr/>
        </p:nvPicPr>
        <p:blipFill>
          <a:blip r:embed="rId17">
            <a:alphaModFix/>
          </a:blip>
          <a:stretch>
            <a:fillRect/>
          </a:stretch>
        </p:blipFill>
        <p:spPr>
          <a:xfrm>
            <a:off x="14329300" y="9479700"/>
            <a:ext cx="6791325" cy="2514600"/>
          </a:xfrm>
          <a:prstGeom prst="rect">
            <a:avLst/>
          </a:prstGeom>
          <a:noFill/>
          <a:ln>
            <a:noFill/>
          </a:ln>
        </p:spPr>
      </p:pic>
      <p:sp>
        <p:nvSpPr>
          <p:cNvPr id="79" name="Shape 79"/>
          <p:cNvSpPr txBox="1"/>
          <p:nvPr/>
        </p:nvSpPr>
        <p:spPr>
          <a:xfrm>
            <a:off x="11822625" y="18606675"/>
            <a:ext cx="9785700" cy="2903700"/>
          </a:xfrm>
          <a:prstGeom prst="rect">
            <a:avLst/>
          </a:prstGeom>
          <a:solidFill>
            <a:srgbClr val="FFFFFF"/>
          </a:solidFill>
          <a:ln>
            <a:noFill/>
          </a:ln>
        </p:spPr>
        <p:txBody>
          <a:bodyPr spcFirstLastPara="1" wrap="square" lIns="91425" tIns="91425" rIns="91425" bIns="91425" anchor="t" anchorCtr="0">
            <a:noAutofit/>
          </a:bodyPr>
          <a:lstStyle/>
          <a:p>
            <a:pPr marL="0" lvl="0" indent="0">
              <a:spcBef>
                <a:spcPts val="0"/>
              </a:spcBef>
              <a:spcAft>
                <a:spcPts val="0"/>
              </a:spcAft>
              <a:buNone/>
            </a:pPr>
            <a:endParaRPr/>
          </a:p>
        </p:txBody>
      </p:sp>
      <p:pic>
        <p:nvPicPr>
          <p:cNvPr id="80" name="Shape 80"/>
          <p:cNvPicPr preferRelativeResize="0"/>
          <p:nvPr/>
        </p:nvPicPr>
        <p:blipFill>
          <a:blip r:embed="rId18">
            <a:alphaModFix/>
          </a:blip>
          <a:stretch>
            <a:fillRect/>
          </a:stretch>
        </p:blipFill>
        <p:spPr>
          <a:xfrm>
            <a:off x="11988415" y="18910775"/>
            <a:ext cx="2314575" cy="2286000"/>
          </a:xfrm>
          <a:prstGeom prst="rect">
            <a:avLst/>
          </a:prstGeom>
          <a:noFill/>
          <a:ln>
            <a:noFill/>
          </a:ln>
        </p:spPr>
      </p:pic>
      <p:pic>
        <p:nvPicPr>
          <p:cNvPr id="81" name="Shape 81"/>
          <p:cNvPicPr preferRelativeResize="0"/>
          <p:nvPr/>
        </p:nvPicPr>
        <p:blipFill>
          <a:blip r:embed="rId19">
            <a:alphaModFix/>
          </a:blip>
          <a:stretch>
            <a:fillRect/>
          </a:stretch>
        </p:blipFill>
        <p:spPr>
          <a:xfrm>
            <a:off x="14293475" y="18858375"/>
            <a:ext cx="7181850" cy="2390775"/>
          </a:xfrm>
          <a:prstGeom prst="rect">
            <a:avLst/>
          </a:prstGeom>
          <a:noFill/>
          <a:ln>
            <a:noFill/>
          </a:ln>
        </p:spPr>
      </p:pic>
      <p:sp>
        <p:nvSpPr>
          <p:cNvPr id="2" name="TextBox 1"/>
          <p:cNvSpPr txBox="1"/>
          <p:nvPr/>
        </p:nvSpPr>
        <p:spPr>
          <a:xfrm>
            <a:off x="11988415" y="8881760"/>
            <a:ext cx="8686073" cy="369332"/>
          </a:xfrm>
          <a:prstGeom prst="rect">
            <a:avLst/>
          </a:prstGeom>
          <a:noFill/>
        </p:spPr>
        <p:txBody>
          <a:bodyPr wrap="square" rtlCol="0">
            <a:spAutoFit/>
          </a:bodyPr>
          <a:lstStyle/>
          <a:p>
            <a:r>
              <a:rPr lang="en-US" sz="1800" dirty="0" smtClean="0"/>
              <a:t>Figure 4: </a:t>
            </a:r>
            <a:r>
              <a:rPr lang="en-US" sz="1800" dirty="0"/>
              <a:t>DNA Barcode sequence alignment for selected species </a:t>
            </a:r>
          </a:p>
        </p:txBody>
      </p:sp>
      <p:pic>
        <p:nvPicPr>
          <p:cNvPr id="1026" name="Picture 2" descr="https://lh3.googleusercontent.com/AUm4Vfxuciqb_ezHJXkvzzLmGM7SR6kS15T7uigqRS4LVodzAN5Et4ewfuDy1lbzWoF_ezYy_VqhVEqWLHsSw9_TRJwbcPn8VmptBJwOE-TYnCENJIShh22-Ew85iq0TpbjxA36_"/>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1042112" y="364525"/>
            <a:ext cx="1374517" cy="202134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TotalTime>
  <Words>884</Words>
  <Application>Microsoft Office PowerPoint</Application>
  <PresentationFormat>Custom</PresentationFormat>
  <Paragraphs>56</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Roboto</vt:lpstr>
      <vt:lpstr>Droid Serif</vt:lpstr>
      <vt:lpstr>Times New Roman</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Ostensen, James - ESM - High School</dc:creator>
  <cp:lastModifiedBy>Ostensen, James - ESM - High School</cp:lastModifiedBy>
  <cp:revision>4</cp:revision>
  <dcterms:modified xsi:type="dcterms:W3CDTF">2018-06-01T19:18:48Z</dcterms:modified>
</cp:coreProperties>
</file>