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438912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0318">
          <p15:clr>
            <a:srgbClr val="A4A3A4"/>
          </p15:clr>
        </p15:guide>
        <p15:guide id="2" pos="137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88846" autoAdjust="0"/>
  </p:normalViewPr>
  <p:slideViewPr>
    <p:cSldViewPr snapToGrid="0">
      <p:cViewPr>
        <p:scale>
          <a:sx n="50" d="100"/>
          <a:sy n="50" d="100"/>
        </p:scale>
        <p:origin x="-80" y="5568"/>
      </p:cViewPr>
      <p:guideLst>
        <p:guide orient="horz" pos="10368"/>
        <p:guide pos="1382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pieChart>
        <c:varyColors val="1"/>
        <c:ser>
          <c:idx val="0"/>
          <c:order val="0"/>
          <c:tx>
            <c:strRef>
              <c:f>Sheet1!$B$1</c:f>
              <c:strCache>
                <c:ptCount val="1"/>
                <c:pt idx="0">
                  <c:v>Species</c:v>
                </c:pt>
              </c:strCache>
            </c:strRef>
          </c:tx>
          <c:cat>
            <c:strRef>
              <c:f>Sheet1!$A$2:$A$3</c:f>
              <c:strCache>
                <c:ptCount val="2"/>
                <c:pt idx="0">
                  <c:v>Native</c:v>
                </c:pt>
                <c:pt idx="1">
                  <c:v>Invasive</c:v>
                </c:pt>
              </c:strCache>
            </c:strRef>
          </c:cat>
          <c:val>
            <c:numRef>
              <c:f>Sheet1!$B$2:$B$3</c:f>
              <c:numCache>
                <c:formatCode>General</c:formatCode>
                <c:ptCount val="2"/>
                <c:pt idx="0">
                  <c:v>5.0</c:v>
                </c:pt>
                <c:pt idx="1">
                  <c:v>7.0</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317923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1496220" y="4765331"/>
            <a:ext cx="40899472" cy="13136752"/>
          </a:xfrm>
          <a:prstGeom prst="rect">
            <a:avLst/>
          </a:prstGeom>
        </p:spPr>
        <p:txBody>
          <a:bodyPr spcFirstLastPara="1" wrap="square" lIns="482544" tIns="482544" rIns="482544" bIns="482544" anchor="b" anchorCtr="0"/>
          <a:lstStyle>
            <a:lvl1pPr lvl="0" algn="ctr">
              <a:spcBef>
                <a:spcPts val="0"/>
              </a:spcBef>
              <a:spcAft>
                <a:spcPts val="0"/>
              </a:spcAft>
              <a:buSzPts val="27300"/>
              <a:buNone/>
              <a:defRPr sz="27500"/>
            </a:lvl1pPr>
            <a:lvl2pPr lvl="1" algn="ctr">
              <a:spcBef>
                <a:spcPts val="0"/>
              </a:spcBef>
              <a:spcAft>
                <a:spcPts val="0"/>
              </a:spcAft>
              <a:buSzPts val="27300"/>
              <a:buNone/>
              <a:defRPr sz="27500"/>
            </a:lvl2pPr>
            <a:lvl3pPr lvl="2" algn="ctr">
              <a:spcBef>
                <a:spcPts val="0"/>
              </a:spcBef>
              <a:spcAft>
                <a:spcPts val="0"/>
              </a:spcAft>
              <a:buSzPts val="27300"/>
              <a:buNone/>
              <a:defRPr sz="27500"/>
            </a:lvl3pPr>
            <a:lvl4pPr lvl="3" algn="ctr">
              <a:spcBef>
                <a:spcPts val="0"/>
              </a:spcBef>
              <a:spcAft>
                <a:spcPts val="0"/>
              </a:spcAft>
              <a:buSzPts val="27300"/>
              <a:buNone/>
              <a:defRPr sz="27500"/>
            </a:lvl4pPr>
            <a:lvl5pPr lvl="4" algn="ctr">
              <a:spcBef>
                <a:spcPts val="0"/>
              </a:spcBef>
              <a:spcAft>
                <a:spcPts val="0"/>
              </a:spcAft>
              <a:buSzPts val="27300"/>
              <a:buNone/>
              <a:defRPr sz="27500"/>
            </a:lvl5pPr>
            <a:lvl6pPr lvl="5" algn="ctr">
              <a:spcBef>
                <a:spcPts val="0"/>
              </a:spcBef>
              <a:spcAft>
                <a:spcPts val="0"/>
              </a:spcAft>
              <a:buSzPts val="27300"/>
              <a:buNone/>
              <a:defRPr sz="27500"/>
            </a:lvl6pPr>
            <a:lvl7pPr lvl="6" algn="ctr">
              <a:spcBef>
                <a:spcPts val="0"/>
              </a:spcBef>
              <a:spcAft>
                <a:spcPts val="0"/>
              </a:spcAft>
              <a:buSzPts val="27300"/>
              <a:buNone/>
              <a:defRPr sz="27500"/>
            </a:lvl7pPr>
            <a:lvl8pPr lvl="7" algn="ctr">
              <a:spcBef>
                <a:spcPts val="0"/>
              </a:spcBef>
              <a:spcAft>
                <a:spcPts val="0"/>
              </a:spcAft>
              <a:buSzPts val="27300"/>
              <a:buNone/>
              <a:defRPr sz="27500"/>
            </a:lvl8pPr>
            <a:lvl9pPr lvl="8" algn="ctr">
              <a:spcBef>
                <a:spcPts val="0"/>
              </a:spcBef>
              <a:spcAft>
                <a:spcPts val="0"/>
              </a:spcAft>
              <a:buSzPts val="27300"/>
              <a:buNone/>
              <a:defRPr sz="27500"/>
            </a:lvl9pPr>
          </a:lstStyle>
          <a:p>
            <a:endParaRPr/>
          </a:p>
        </p:txBody>
      </p:sp>
      <p:sp>
        <p:nvSpPr>
          <p:cNvPr id="11" name="Shape 11"/>
          <p:cNvSpPr txBox="1">
            <a:spLocks noGrp="1"/>
          </p:cNvSpPr>
          <p:nvPr>
            <p:ph type="subTitle" idx="1"/>
          </p:nvPr>
        </p:nvSpPr>
        <p:spPr>
          <a:xfrm>
            <a:off x="1496180" y="18138594"/>
            <a:ext cx="40899472" cy="5072563"/>
          </a:xfrm>
          <a:prstGeom prst="rect">
            <a:avLst/>
          </a:prstGeom>
        </p:spPr>
        <p:txBody>
          <a:bodyPr spcFirstLastPara="1" wrap="square" lIns="482544" tIns="482544" rIns="482544" bIns="482544" anchor="t" anchorCtr="0"/>
          <a:lstStyle>
            <a:lvl1pPr lvl="0" algn="ctr">
              <a:lnSpc>
                <a:spcPct val="100000"/>
              </a:lnSpc>
              <a:spcBef>
                <a:spcPts val="0"/>
              </a:spcBef>
              <a:spcAft>
                <a:spcPts val="0"/>
              </a:spcAft>
              <a:buSzPts val="14700"/>
              <a:buNone/>
              <a:defRPr sz="14800"/>
            </a:lvl1pPr>
            <a:lvl2pPr lvl="1" algn="ctr">
              <a:lnSpc>
                <a:spcPct val="100000"/>
              </a:lnSpc>
              <a:spcBef>
                <a:spcPts val="0"/>
              </a:spcBef>
              <a:spcAft>
                <a:spcPts val="0"/>
              </a:spcAft>
              <a:buSzPts val="14700"/>
              <a:buNone/>
              <a:defRPr sz="14800"/>
            </a:lvl2pPr>
            <a:lvl3pPr lvl="2" algn="ctr">
              <a:lnSpc>
                <a:spcPct val="100000"/>
              </a:lnSpc>
              <a:spcBef>
                <a:spcPts val="0"/>
              </a:spcBef>
              <a:spcAft>
                <a:spcPts val="0"/>
              </a:spcAft>
              <a:buSzPts val="14700"/>
              <a:buNone/>
              <a:defRPr sz="14800"/>
            </a:lvl3pPr>
            <a:lvl4pPr lvl="3" algn="ctr">
              <a:lnSpc>
                <a:spcPct val="100000"/>
              </a:lnSpc>
              <a:spcBef>
                <a:spcPts val="0"/>
              </a:spcBef>
              <a:spcAft>
                <a:spcPts val="0"/>
              </a:spcAft>
              <a:buSzPts val="14700"/>
              <a:buNone/>
              <a:defRPr sz="14800"/>
            </a:lvl4pPr>
            <a:lvl5pPr lvl="4" algn="ctr">
              <a:lnSpc>
                <a:spcPct val="100000"/>
              </a:lnSpc>
              <a:spcBef>
                <a:spcPts val="0"/>
              </a:spcBef>
              <a:spcAft>
                <a:spcPts val="0"/>
              </a:spcAft>
              <a:buSzPts val="14700"/>
              <a:buNone/>
              <a:defRPr sz="14800"/>
            </a:lvl5pPr>
            <a:lvl6pPr lvl="5" algn="ctr">
              <a:lnSpc>
                <a:spcPct val="100000"/>
              </a:lnSpc>
              <a:spcBef>
                <a:spcPts val="0"/>
              </a:spcBef>
              <a:spcAft>
                <a:spcPts val="0"/>
              </a:spcAft>
              <a:buSzPts val="14700"/>
              <a:buNone/>
              <a:defRPr sz="14800"/>
            </a:lvl6pPr>
            <a:lvl7pPr lvl="6" algn="ctr">
              <a:lnSpc>
                <a:spcPct val="100000"/>
              </a:lnSpc>
              <a:spcBef>
                <a:spcPts val="0"/>
              </a:spcBef>
              <a:spcAft>
                <a:spcPts val="0"/>
              </a:spcAft>
              <a:buSzPts val="14700"/>
              <a:buNone/>
              <a:defRPr sz="14800"/>
            </a:lvl7pPr>
            <a:lvl8pPr lvl="7" algn="ctr">
              <a:lnSpc>
                <a:spcPct val="100000"/>
              </a:lnSpc>
              <a:spcBef>
                <a:spcPts val="0"/>
              </a:spcBef>
              <a:spcAft>
                <a:spcPts val="0"/>
              </a:spcAft>
              <a:buSzPts val="14700"/>
              <a:buNone/>
              <a:defRPr sz="14800"/>
            </a:lvl8pPr>
            <a:lvl9pPr lvl="8" algn="ctr">
              <a:lnSpc>
                <a:spcPct val="100000"/>
              </a:lnSpc>
              <a:spcBef>
                <a:spcPts val="0"/>
              </a:spcBef>
              <a:spcAft>
                <a:spcPts val="0"/>
              </a:spcAft>
              <a:buSzPts val="14700"/>
              <a:buNone/>
              <a:defRPr sz="14800"/>
            </a:lvl9pPr>
          </a:lstStyle>
          <a:p>
            <a:endParaRPr/>
          </a:p>
        </p:txBody>
      </p:sp>
      <p:sp>
        <p:nvSpPr>
          <p:cNvPr id="12" name="Shape 12"/>
          <p:cNvSpPr txBox="1">
            <a:spLocks noGrp="1"/>
          </p:cNvSpPr>
          <p:nvPr>
            <p:ph type="sldNum" idx="12"/>
          </p:nvPr>
        </p:nvSpPr>
        <p:spPr>
          <a:xfrm>
            <a:off x="40668346" y="29844906"/>
            <a:ext cx="2633507" cy="2519249"/>
          </a:xfrm>
          <a:prstGeom prst="rect">
            <a:avLst/>
          </a:prstGeom>
        </p:spPr>
        <p:txBody>
          <a:bodyPr spcFirstLastPara="1" wrap="square" lIns="482544" tIns="482544" rIns="482544" bIns="48254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1496180" y="7079276"/>
            <a:ext cx="40899472" cy="12566703"/>
          </a:xfrm>
          <a:prstGeom prst="rect">
            <a:avLst/>
          </a:prstGeom>
        </p:spPr>
        <p:txBody>
          <a:bodyPr spcFirstLastPara="1" wrap="square" lIns="482544" tIns="482544" rIns="482544" bIns="482544" anchor="b" anchorCtr="0"/>
          <a:lstStyle>
            <a:lvl1pPr lvl="0" algn="ctr">
              <a:spcBef>
                <a:spcPts val="0"/>
              </a:spcBef>
              <a:spcAft>
                <a:spcPts val="0"/>
              </a:spcAft>
              <a:buSzPts val="62900"/>
              <a:buNone/>
              <a:defRPr sz="63300"/>
            </a:lvl1pPr>
            <a:lvl2pPr lvl="1" algn="ctr">
              <a:spcBef>
                <a:spcPts val="0"/>
              </a:spcBef>
              <a:spcAft>
                <a:spcPts val="0"/>
              </a:spcAft>
              <a:buSzPts val="62900"/>
              <a:buNone/>
              <a:defRPr sz="63300"/>
            </a:lvl2pPr>
            <a:lvl3pPr lvl="2" algn="ctr">
              <a:spcBef>
                <a:spcPts val="0"/>
              </a:spcBef>
              <a:spcAft>
                <a:spcPts val="0"/>
              </a:spcAft>
              <a:buSzPts val="62900"/>
              <a:buNone/>
              <a:defRPr sz="63300"/>
            </a:lvl3pPr>
            <a:lvl4pPr lvl="3" algn="ctr">
              <a:spcBef>
                <a:spcPts val="0"/>
              </a:spcBef>
              <a:spcAft>
                <a:spcPts val="0"/>
              </a:spcAft>
              <a:buSzPts val="62900"/>
              <a:buNone/>
              <a:defRPr sz="63300"/>
            </a:lvl4pPr>
            <a:lvl5pPr lvl="4" algn="ctr">
              <a:spcBef>
                <a:spcPts val="0"/>
              </a:spcBef>
              <a:spcAft>
                <a:spcPts val="0"/>
              </a:spcAft>
              <a:buSzPts val="62900"/>
              <a:buNone/>
              <a:defRPr sz="63300"/>
            </a:lvl5pPr>
            <a:lvl6pPr lvl="5" algn="ctr">
              <a:spcBef>
                <a:spcPts val="0"/>
              </a:spcBef>
              <a:spcAft>
                <a:spcPts val="0"/>
              </a:spcAft>
              <a:buSzPts val="62900"/>
              <a:buNone/>
              <a:defRPr sz="63300"/>
            </a:lvl6pPr>
            <a:lvl7pPr lvl="6" algn="ctr">
              <a:spcBef>
                <a:spcPts val="0"/>
              </a:spcBef>
              <a:spcAft>
                <a:spcPts val="0"/>
              </a:spcAft>
              <a:buSzPts val="62900"/>
              <a:buNone/>
              <a:defRPr sz="63300"/>
            </a:lvl7pPr>
            <a:lvl8pPr lvl="7" algn="ctr">
              <a:spcBef>
                <a:spcPts val="0"/>
              </a:spcBef>
              <a:spcAft>
                <a:spcPts val="0"/>
              </a:spcAft>
              <a:buSzPts val="62900"/>
              <a:buNone/>
              <a:defRPr sz="63300"/>
            </a:lvl8pPr>
            <a:lvl9pPr lvl="8" algn="ctr">
              <a:spcBef>
                <a:spcPts val="0"/>
              </a:spcBef>
              <a:spcAft>
                <a:spcPts val="0"/>
              </a:spcAft>
              <a:buSzPts val="62900"/>
              <a:buNone/>
              <a:defRPr sz="63300"/>
            </a:lvl9pPr>
          </a:lstStyle>
          <a:p>
            <a:r>
              <a:t>xx%</a:t>
            </a:r>
          </a:p>
        </p:txBody>
      </p:sp>
      <p:sp>
        <p:nvSpPr>
          <p:cNvPr id="46" name="Shape 46"/>
          <p:cNvSpPr txBox="1">
            <a:spLocks noGrp="1"/>
          </p:cNvSpPr>
          <p:nvPr>
            <p:ph type="body" idx="1"/>
          </p:nvPr>
        </p:nvSpPr>
        <p:spPr>
          <a:xfrm>
            <a:off x="1496180" y="20174456"/>
            <a:ext cx="40899472" cy="8325249"/>
          </a:xfrm>
          <a:prstGeom prst="rect">
            <a:avLst/>
          </a:prstGeom>
        </p:spPr>
        <p:txBody>
          <a:bodyPr spcFirstLastPara="1" wrap="square" lIns="482544" tIns="482544" rIns="482544" bIns="482544" anchor="t" anchorCtr="0"/>
          <a:lstStyle>
            <a:lvl1pPr marL="460126" lvl="0" indent="-830783" algn="ctr">
              <a:spcBef>
                <a:spcPts val="0"/>
              </a:spcBef>
              <a:spcAft>
                <a:spcPts val="0"/>
              </a:spcAft>
              <a:buSzPts val="9400"/>
              <a:buChar char="●"/>
              <a:defRPr/>
            </a:lvl1pPr>
            <a:lvl2pPr marL="920252" lvl="1" indent="-696580" algn="ctr">
              <a:spcBef>
                <a:spcPts val="8454"/>
              </a:spcBef>
              <a:spcAft>
                <a:spcPts val="0"/>
              </a:spcAft>
              <a:buSzPts val="7300"/>
              <a:buChar char="○"/>
              <a:defRPr/>
            </a:lvl2pPr>
            <a:lvl3pPr marL="1380378" lvl="2" indent="-696580" algn="ctr">
              <a:spcBef>
                <a:spcPts val="8454"/>
              </a:spcBef>
              <a:spcAft>
                <a:spcPts val="0"/>
              </a:spcAft>
              <a:buSzPts val="7300"/>
              <a:buChar char="■"/>
              <a:defRPr/>
            </a:lvl3pPr>
            <a:lvl4pPr marL="1840504" lvl="3" indent="-696580" algn="ctr">
              <a:spcBef>
                <a:spcPts val="8454"/>
              </a:spcBef>
              <a:spcAft>
                <a:spcPts val="0"/>
              </a:spcAft>
              <a:buSzPts val="7300"/>
              <a:buChar char="●"/>
              <a:defRPr/>
            </a:lvl4pPr>
            <a:lvl5pPr marL="2300630" lvl="4" indent="-696580" algn="ctr">
              <a:spcBef>
                <a:spcPts val="8454"/>
              </a:spcBef>
              <a:spcAft>
                <a:spcPts val="0"/>
              </a:spcAft>
              <a:buSzPts val="7300"/>
              <a:buChar char="○"/>
              <a:defRPr/>
            </a:lvl5pPr>
            <a:lvl6pPr marL="2760756" lvl="5" indent="-696580" algn="ctr">
              <a:spcBef>
                <a:spcPts val="8454"/>
              </a:spcBef>
              <a:spcAft>
                <a:spcPts val="0"/>
              </a:spcAft>
              <a:buSzPts val="7300"/>
              <a:buChar char="■"/>
              <a:defRPr/>
            </a:lvl6pPr>
            <a:lvl7pPr marL="3220883" lvl="6" indent="-696580" algn="ctr">
              <a:spcBef>
                <a:spcPts val="8454"/>
              </a:spcBef>
              <a:spcAft>
                <a:spcPts val="0"/>
              </a:spcAft>
              <a:buSzPts val="7300"/>
              <a:buChar char="●"/>
              <a:defRPr/>
            </a:lvl7pPr>
            <a:lvl8pPr marL="3681009" lvl="7" indent="-696580" algn="ctr">
              <a:spcBef>
                <a:spcPts val="8454"/>
              </a:spcBef>
              <a:spcAft>
                <a:spcPts val="0"/>
              </a:spcAft>
              <a:buSzPts val="7300"/>
              <a:buChar char="○"/>
              <a:defRPr/>
            </a:lvl8pPr>
            <a:lvl9pPr marL="4141135" lvl="8" indent="-696580" algn="ctr">
              <a:spcBef>
                <a:spcPts val="8454"/>
              </a:spcBef>
              <a:spcAft>
                <a:spcPts val="8454"/>
              </a:spcAft>
              <a:buSzPts val="7300"/>
              <a:buChar char="■"/>
              <a:defRPr/>
            </a:lvl9pPr>
          </a:lstStyle>
          <a:p>
            <a:endParaRPr/>
          </a:p>
        </p:txBody>
      </p:sp>
      <p:sp>
        <p:nvSpPr>
          <p:cNvPr id="47" name="Shape 47"/>
          <p:cNvSpPr txBox="1">
            <a:spLocks noGrp="1"/>
          </p:cNvSpPr>
          <p:nvPr>
            <p:ph type="sldNum" idx="12"/>
          </p:nvPr>
        </p:nvSpPr>
        <p:spPr>
          <a:xfrm>
            <a:off x="40668346" y="29844906"/>
            <a:ext cx="2633507" cy="2519249"/>
          </a:xfrm>
          <a:prstGeom prst="rect">
            <a:avLst/>
          </a:prstGeom>
        </p:spPr>
        <p:txBody>
          <a:bodyPr spcFirstLastPara="1" wrap="square" lIns="482544" tIns="482544" rIns="482544" bIns="48254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40668346" y="29844906"/>
            <a:ext cx="2633507" cy="2519249"/>
          </a:xfrm>
          <a:prstGeom prst="rect">
            <a:avLst/>
          </a:prstGeom>
        </p:spPr>
        <p:txBody>
          <a:bodyPr spcFirstLastPara="1" wrap="square" lIns="482544" tIns="482544" rIns="482544" bIns="48254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1496180" y="13765587"/>
            <a:ext cx="40899472" cy="5387582"/>
          </a:xfrm>
          <a:prstGeom prst="rect">
            <a:avLst/>
          </a:prstGeom>
        </p:spPr>
        <p:txBody>
          <a:bodyPr spcFirstLastPara="1" wrap="square" lIns="482544" tIns="482544" rIns="482544" bIns="482544" anchor="ctr" anchorCtr="0"/>
          <a:lstStyle>
            <a:lvl1pPr lvl="0" algn="ctr">
              <a:spcBef>
                <a:spcPts val="0"/>
              </a:spcBef>
              <a:spcAft>
                <a:spcPts val="0"/>
              </a:spcAft>
              <a:buSzPts val="18900"/>
              <a:buNone/>
              <a:defRPr sz="19000"/>
            </a:lvl1pPr>
            <a:lvl2pPr lvl="1" algn="ctr">
              <a:spcBef>
                <a:spcPts val="0"/>
              </a:spcBef>
              <a:spcAft>
                <a:spcPts val="0"/>
              </a:spcAft>
              <a:buSzPts val="18900"/>
              <a:buNone/>
              <a:defRPr sz="19000"/>
            </a:lvl2pPr>
            <a:lvl3pPr lvl="2" algn="ctr">
              <a:spcBef>
                <a:spcPts val="0"/>
              </a:spcBef>
              <a:spcAft>
                <a:spcPts val="0"/>
              </a:spcAft>
              <a:buSzPts val="18900"/>
              <a:buNone/>
              <a:defRPr sz="19000"/>
            </a:lvl3pPr>
            <a:lvl4pPr lvl="3" algn="ctr">
              <a:spcBef>
                <a:spcPts val="0"/>
              </a:spcBef>
              <a:spcAft>
                <a:spcPts val="0"/>
              </a:spcAft>
              <a:buSzPts val="18900"/>
              <a:buNone/>
              <a:defRPr sz="19000"/>
            </a:lvl4pPr>
            <a:lvl5pPr lvl="4" algn="ctr">
              <a:spcBef>
                <a:spcPts val="0"/>
              </a:spcBef>
              <a:spcAft>
                <a:spcPts val="0"/>
              </a:spcAft>
              <a:buSzPts val="18900"/>
              <a:buNone/>
              <a:defRPr sz="19000"/>
            </a:lvl5pPr>
            <a:lvl6pPr lvl="5" algn="ctr">
              <a:spcBef>
                <a:spcPts val="0"/>
              </a:spcBef>
              <a:spcAft>
                <a:spcPts val="0"/>
              </a:spcAft>
              <a:buSzPts val="18900"/>
              <a:buNone/>
              <a:defRPr sz="19000"/>
            </a:lvl6pPr>
            <a:lvl7pPr lvl="6" algn="ctr">
              <a:spcBef>
                <a:spcPts val="0"/>
              </a:spcBef>
              <a:spcAft>
                <a:spcPts val="0"/>
              </a:spcAft>
              <a:buSzPts val="18900"/>
              <a:buNone/>
              <a:defRPr sz="19000"/>
            </a:lvl7pPr>
            <a:lvl8pPr lvl="7" algn="ctr">
              <a:spcBef>
                <a:spcPts val="0"/>
              </a:spcBef>
              <a:spcAft>
                <a:spcPts val="0"/>
              </a:spcAft>
              <a:buSzPts val="18900"/>
              <a:buNone/>
              <a:defRPr sz="19000"/>
            </a:lvl8pPr>
            <a:lvl9pPr lvl="8" algn="ctr">
              <a:spcBef>
                <a:spcPts val="0"/>
              </a:spcBef>
              <a:spcAft>
                <a:spcPts val="0"/>
              </a:spcAft>
              <a:buSzPts val="18900"/>
              <a:buNone/>
              <a:defRPr sz="19000"/>
            </a:lvl9pPr>
          </a:lstStyle>
          <a:p>
            <a:endParaRPr/>
          </a:p>
        </p:txBody>
      </p:sp>
      <p:sp>
        <p:nvSpPr>
          <p:cNvPr id="15" name="Shape 15"/>
          <p:cNvSpPr txBox="1">
            <a:spLocks noGrp="1"/>
          </p:cNvSpPr>
          <p:nvPr>
            <p:ph type="sldNum" idx="12"/>
          </p:nvPr>
        </p:nvSpPr>
        <p:spPr>
          <a:xfrm>
            <a:off x="40668346" y="29844906"/>
            <a:ext cx="2633507" cy="2519249"/>
          </a:xfrm>
          <a:prstGeom prst="rect">
            <a:avLst/>
          </a:prstGeom>
        </p:spPr>
        <p:txBody>
          <a:bodyPr spcFirstLastPara="1" wrap="square" lIns="482544" tIns="482544" rIns="482544" bIns="48254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1496180" y="2848191"/>
            <a:ext cx="40899472" cy="3665376"/>
          </a:xfrm>
          <a:prstGeom prst="rect">
            <a:avLst/>
          </a:prstGeom>
        </p:spPr>
        <p:txBody>
          <a:bodyPr spcFirstLastPara="1" wrap="square" lIns="482544" tIns="482544" rIns="482544" bIns="482544" anchor="t" anchorCtr="0"/>
          <a:lstStyle>
            <a:lvl1pPr lvl="0">
              <a:spcBef>
                <a:spcPts val="0"/>
              </a:spcBef>
              <a:spcAft>
                <a:spcPts val="0"/>
              </a:spcAft>
              <a:buSzPts val="14700"/>
              <a:buNone/>
              <a:defRPr/>
            </a:lvl1pPr>
            <a:lvl2pPr lvl="1">
              <a:spcBef>
                <a:spcPts val="0"/>
              </a:spcBef>
              <a:spcAft>
                <a:spcPts val="0"/>
              </a:spcAft>
              <a:buSzPts val="14700"/>
              <a:buNone/>
              <a:defRPr/>
            </a:lvl2pPr>
            <a:lvl3pPr lvl="2">
              <a:spcBef>
                <a:spcPts val="0"/>
              </a:spcBef>
              <a:spcAft>
                <a:spcPts val="0"/>
              </a:spcAft>
              <a:buSzPts val="14700"/>
              <a:buNone/>
              <a:defRPr/>
            </a:lvl3pPr>
            <a:lvl4pPr lvl="3">
              <a:spcBef>
                <a:spcPts val="0"/>
              </a:spcBef>
              <a:spcAft>
                <a:spcPts val="0"/>
              </a:spcAft>
              <a:buSzPts val="14700"/>
              <a:buNone/>
              <a:defRPr/>
            </a:lvl4pPr>
            <a:lvl5pPr lvl="4">
              <a:spcBef>
                <a:spcPts val="0"/>
              </a:spcBef>
              <a:spcAft>
                <a:spcPts val="0"/>
              </a:spcAft>
              <a:buSzPts val="14700"/>
              <a:buNone/>
              <a:defRPr/>
            </a:lvl5pPr>
            <a:lvl6pPr lvl="5">
              <a:spcBef>
                <a:spcPts val="0"/>
              </a:spcBef>
              <a:spcAft>
                <a:spcPts val="0"/>
              </a:spcAft>
              <a:buSzPts val="14700"/>
              <a:buNone/>
              <a:defRPr/>
            </a:lvl6pPr>
            <a:lvl7pPr lvl="6">
              <a:spcBef>
                <a:spcPts val="0"/>
              </a:spcBef>
              <a:spcAft>
                <a:spcPts val="0"/>
              </a:spcAft>
              <a:buSzPts val="14700"/>
              <a:buNone/>
              <a:defRPr/>
            </a:lvl7pPr>
            <a:lvl8pPr lvl="7">
              <a:spcBef>
                <a:spcPts val="0"/>
              </a:spcBef>
              <a:spcAft>
                <a:spcPts val="0"/>
              </a:spcAft>
              <a:buSzPts val="14700"/>
              <a:buNone/>
              <a:defRPr/>
            </a:lvl8pPr>
            <a:lvl9pPr lvl="8">
              <a:spcBef>
                <a:spcPts val="0"/>
              </a:spcBef>
              <a:spcAft>
                <a:spcPts val="0"/>
              </a:spcAft>
              <a:buSzPts val="14700"/>
              <a:buNone/>
              <a:defRPr/>
            </a:lvl9pPr>
          </a:lstStyle>
          <a:p>
            <a:endParaRPr/>
          </a:p>
        </p:txBody>
      </p:sp>
      <p:sp>
        <p:nvSpPr>
          <p:cNvPr id="18" name="Shape 18"/>
          <p:cNvSpPr txBox="1">
            <a:spLocks noGrp="1"/>
          </p:cNvSpPr>
          <p:nvPr>
            <p:ph type="body" idx="1"/>
          </p:nvPr>
        </p:nvSpPr>
        <p:spPr>
          <a:xfrm>
            <a:off x="1496180" y="7375919"/>
            <a:ext cx="40899472" cy="21865346"/>
          </a:xfrm>
          <a:prstGeom prst="rect">
            <a:avLst/>
          </a:prstGeom>
        </p:spPr>
        <p:txBody>
          <a:bodyPr spcFirstLastPara="1" wrap="square" lIns="482544" tIns="482544" rIns="482544" bIns="482544" anchor="t" anchorCtr="0"/>
          <a:lstStyle>
            <a:lvl1pPr marL="460126" lvl="0" indent="-830783">
              <a:spcBef>
                <a:spcPts val="0"/>
              </a:spcBef>
              <a:spcAft>
                <a:spcPts val="0"/>
              </a:spcAft>
              <a:buSzPts val="9400"/>
              <a:buChar char="●"/>
              <a:defRPr/>
            </a:lvl1pPr>
            <a:lvl2pPr marL="920252" lvl="1" indent="-696580">
              <a:spcBef>
                <a:spcPts val="8454"/>
              </a:spcBef>
              <a:spcAft>
                <a:spcPts val="0"/>
              </a:spcAft>
              <a:buSzPts val="7300"/>
              <a:buChar char="○"/>
              <a:defRPr/>
            </a:lvl2pPr>
            <a:lvl3pPr marL="1380378" lvl="2" indent="-696580">
              <a:spcBef>
                <a:spcPts val="8454"/>
              </a:spcBef>
              <a:spcAft>
                <a:spcPts val="0"/>
              </a:spcAft>
              <a:buSzPts val="7300"/>
              <a:buChar char="■"/>
              <a:defRPr/>
            </a:lvl3pPr>
            <a:lvl4pPr marL="1840504" lvl="3" indent="-696580">
              <a:spcBef>
                <a:spcPts val="8454"/>
              </a:spcBef>
              <a:spcAft>
                <a:spcPts val="0"/>
              </a:spcAft>
              <a:buSzPts val="7300"/>
              <a:buChar char="●"/>
              <a:defRPr/>
            </a:lvl4pPr>
            <a:lvl5pPr marL="2300630" lvl="4" indent="-696580">
              <a:spcBef>
                <a:spcPts val="8454"/>
              </a:spcBef>
              <a:spcAft>
                <a:spcPts val="0"/>
              </a:spcAft>
              <a:buSzPts val="7300"/>
              <a:buChar char="○"/>
              <a:defRPr/>
            </a:lvl5pPr>
            <a:lvl6pPr marL="2760756" lvl="5" indent="-696580">
              <a:spcBef>
                <a:spcPts val="8454"/>
              </a:spcBef>
              <a:spcAft>
                <a:spcPts val="0"/>
              </a:spcAft>
              <a:buSzPts val="7300"/>
              <a:buChar char="■"/>
              <a:defRPr/>
            </a:lvl6pPr>
            <a:lvl7pPr marL="3220883" lvl="6" indent="-696580">
              <a:spcBef>
                <a:spcPts val="8454"/>
              </a:spcBef>
              <a:spcAft>
                <a:spcPts val="0"/>
              </a:spcAft>
              <a:buSzPts val="7300"/>
              <a:buChar char="●"/>
              <a:defRPr/>
            </a:lvl7pPr>
            <a:lvl8pPr marL="3681009" lvl="7" indent="-696580">
              <a:spcBef>
                <a:spcPts val="8454"/>
              </a:spcBef>
              <a:spcAft>
                <a:spcPts val="0"/>
              </a:spcAft>
              <a:buSzPts val="7300"/>
              <a:buChar char="○"/>
              <a:defRPr/>
            </a:lvl8pPr>
            <a:lvl9pPr marL="4141135" lvl="8" indent="-696580">
              <a:spcBef>
                <a:spcPts val="8454"/>
              </a:spcBef>
              <a:spcAft>
                <a:spcPts val="8454"/>
              </a:spcAft>
              <a:buSzPts val="7300"/>
              <a:buChar char="■"/>
              <a:defRPr/>
            </a:lvl9pPr>
          </a:lstStyle>
          <a:p>
            <a:endParaRPr/>
          </a:p>
        </p:txBody>
      </p:sp>
      <p:sp>
        <p:nvSpPr>
          <p:cNvPr id="19" name="Shape 19"/>
          <p:cNvSpPr txBox="1">
            <a:spLocks noGrp="1"/>
          </p:cNvSpPr>
          <p:nvPr>
            <p:ph type="sldNum" idx="12"/>
          </p:nvPr>
        </p:nvSpPr>
        <p:spPr>
          <a:xfrm>
            <a:off x="40668346" y="29844906"/>
            <a:ext cx="2633507" cy="2519249"/>
          </a:xfrm>
          <a:prstGeom prst="rect">
            <a:avLst/>
          </a:prstGeom>
        </p:spPr>
        <p:txBody>
          <a:bodyPr spcFirstLastPara="1" wrap="square" lIns="482544" tIns="482544" rIns="482544" bIns="48254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496180" y="2848191"/>
            <a:ext cx="40899472" cy="3665376"/>
          </a:xfrm>
          <a:prstGeom prst="rect">
            <a:avLst/>
          </a:prstGeom>
        </p:spPr>
        <p:txBody>
          <a:bodyPr spcFirstLastPara="1" wrap="square" lIns="482544" tIns="482544" rIns="482544" bIns="482544" anchor="t" anchorCtr="0"/>
          <a:lstStyle>
            <a:lvl1pPr lvl="0">
              <a:spcBef>
                <a:spcPts val="0"/>
              </a:spcBef>
              <a:spcAft>
                <a:spcPts val="0"/>
              </a:spcAft>
              <a:buSzPts val="14700"/>
              <a:buNone/>
              <a:defRPr/>
            </a:lvl1pPr>
            <a:lvl2pPr lvl="1">
              <a:spcBef>
                <a:spcPts val="0"/>
              </a:spcBef>
              <a:spcAft>
                <a:spcPts val="0"/>
              </a:spcAft>
              <a:buSzPts val="14700"/>
              <a:buNone/>
              <a:defRPr/>
            </a:lvl2pPr>
            <a:lvl3pPr lvl="2">
              <a:spcBef>
                <a:spcPts val="0"/>
              </a:spcBef>
              <a:spcAft>
                <a:spcPts val="0"/>
              </a:spcAft>
              <a:buSzPts val="14700"/>
              <a:buNone/>
              <a:defRPr/>
            </a:lvl3pPr>
            <a:lvl4pPr lvl="3">
              <a:spcBef>
                <a:spcPts val="0"/>
              </a:spcBef>
              <a:spcAft>
                <a:spcPts val="0"/>
              </a:spcAft>
              <a:buSzPts val="14700"/>
              <a:buNone/>
              <a:defRPr/>
            </a:lvl4pPr>
            <a:lvl5pPr lvl="4">
              <a:spcBef>
                <a:spcPts val="0"/>
              </a:spcBef>
              <a:spcAft>
                <a:spcPts val="0"/>
              </a:spcAft>
              <a:buSzPts val="14700"/>
              <a:buNone/>
              <a:defRPr/>
            </a:lvl5pPr>
            <a:lvl6pPr lvl="5">
              <a:spcBef>
                <a:spcPts val="0"/>
              </a:spcBef>
              <a:spcAft>
                <a:spcPts val="0"/>
              </a:spcAft>
              <a:buSzPts val="14700"/>
              <a:buNone/>
              <a:defRPr/>
            </a:lvl6pPr>
            <a:lvl7pPr lvl="6">
              <a:spcBef>
                <a:spcPts val="0"/>
              </a:spcBef>
              <a:spcAft>
                <a:spcPts val="0"/>
              </a:spcAft>
              <a:buSzPts val="14700"/>
              <a:buNone/>
              <a:defRPr/>
            </a:lvl7pPr>
            <a:lvl8pPr lvl="7">
              <a:spcBef>
                <a:spcPts val="0"/>
              </a:spcBef>
              <a:spcAft>
                <a:spcPts val="0"/>
              </a:spcAft>
              <a:buSzPts val="14700"/>
              <a:buNone/>
              <a:defRPr/>
            </a:lvl8pPr>
            <a:lvl9pPr lvl="8">
              <a:spcBef>
                <a:spcPts val="0"/>
              </a:spcBef>
              <a:spcAft>
                <a:spcPts val="0"/>
              </a:spcAft>
              <a:buSzPts val="14700"/>
              <a:buNone/>
              <a:defRPr/>
            </a:lvl9pPr>
          </a:lstStyle>
          <a:p>
            <a:endParaRPr/>
          </a:p>
        </p:txBody>
      </p:sp>
      <p:sp>
        <p:nvSpPr>
          <p:cNvPr id="22" name="Shape 22"/>
          <p:cNvSpPr txBox="1">
            <a:spLocks noGrp="1"/>
          </p:cNvSpPr>
          <p:nvPr>
            <p:ph type="body" idx="1"/>
          </p:nvPr>
        </p:nvSpPr>
        <p:spPr>
          <a:xfrm>
            <a:off x="1496180" y="7375919"/>
            <a:ext cx="19199938" cy="21865346"/>
          </a:xfrm>
          <a:prstGeom prst="rect">
            <a:avLst/>
          </a:prstGeom>
        </p:spPr>
        <p:txBody>
          <a:bodyPr spcFirstLastPara="1" wrap="square" lIns="482544" tIns="482544" rIns="482544" bIns="482544" anchor="t" anchorCtr="0"/>
          <a:lstStyle>
            <a:lvl1pPr marL="460126" lvl="0" indent="-696580">
              <a:spcBef>
                <a:spcPts val="0"/>
              </a:spcBef>
              <a:spcAft>
                <a:spcPts val="0"/>
              </a:spcAft>
              <a:buSzPts val="7300"/>
              <a:buChar char="●"/>
              <a:defRPr sz="7300"/>
            </a:lvl1pPr>
            <a:lvl2pPr marL="920252" lvl="1" indent="-632673">
              <a:spcBef>
                <a:spcPts val="8454"/>
              </a:spcBef>
              <a:spcAft>
                <a:spcPts val="0"/>
              </a:spcAft>
              <a:buSzPts val="6300"/>
              <a:buChar char="○"/>
              <a:defRPr sz="6300"/>
            </a:lvl2pPr>
            <a:lvl3pPr marL="1380378" lvl="2" indent="-632673">
              <a:spcBef>
                <a:spcPts val="8454"/>
              </a:spcBef>
              <a:spcAft>
                <a:spcPts val="0"/>
              </a:spcAft>
              <a:buSzPts val="6300"/>
              <a:buChar char="■"/>
              <a:defRPr sz="6300"/>
            </a:lvl3pPr>
            <a:lvl4pPr marL="1840504" lvl="3" indent="-632673">
              <a:spcBef>
                <a:spcPts val="8454"/>
              </a:spcBef>
              <a:spcAft>
                <a:spcPts val="0"/>
              </a:spcAft>
              <a:buSzPts val="6300"/>
              <a:buChar char="●"/>
              <a:defRPr sz="6300"/>
            </a:lvl4pPr>
            <a:lvl5pPr marL="2300630" lvl="4" indent="-632673">
              <a:spcBef>
                <a:spcPts val="8454"/>
              </a:spcBef>
              <a:spcAft>
                <a:spcPts val="0"/>
              </a:spcAft>
              <a:buSzPts val="6300"/>
              <a:buChar char="○"/>
              <a:defRPr sz="6300"/>
            </a:lvl5pPr>
            <a:lvl6pPr marL="2760756" lvl="5" indent="-632673">
              <a:spcBef>
                <a:spcPts val="8454"/>
              </a:spcBef>
              <a:spcAft>
                <a:spcPts val="0"/>
              </a:spcAft>
              <a:buSzPts val="6300"/>
              <a:buChar char="■"/>
              <a:defRPr sz="6300"/>
            </a:lvl6pPr>
            <a:lvl7pPr marL="3220883" lvl="6" indent="-632673">
              <a:spcBef>
                <a:spcPts val="8454"/>
              </a:spcBef>
              <a:spcAft>
                <a:spcPts val="0"/>
              </a:spcAft>
              <a:buSzPts val="6300"/>
              <a:buChar char="●"/>
              <a:defRPr sz="6300"/>
            </a:lvl7pPr>
            <a:lvl8pPr marL="3681009" lvl="7" indent="-632673">
              <a:spcBef>
                <a:spcPts val="8454"/>
              </a:spcBef>
              <a:spcAft>
                <a:spcPts val="0"/>
              </a:spcAft>
              <a:buSzPts val="6300"/>
              <a:buChar char="○"/>
              <a:defRPr sz="6300"/>
            </a:lvl8pPr>
            <a:lvl9pPr marL="4141135" lvl="8" indent="-632673">
              <a:spcBef>
                <a:spcPts val="8454"/>
              </a:spcBef>
              <a:spcAft>
                <a:spcPts val="8454"/>
              </a:spcAft>
              <a:buSzPts val="6300"/>
              <a:buChar char="■"/>
              <a:defRPr sz="6300"/>
            </a:lvl9pPr>
          </a:lstStyle>
          <a:p>
            <a:endParaRPr/>
          </a:p>
        </p:txBody>
      </p:sp>
      <p:sp>
        <p:nvSpPr>
          <p:cNvPr id="23" name="Shape 23"/>
          <p:cNvSpPr txBox="1">
            <a:spLocks noGrp="1"/>
          </p:cNvSpPr>
          <p:nvPr>
            <p:ph type="body" idx="2"/>
          </p:nvPr>
        </p:nvSpPr>
        <p:spPr>
          <a:xfrm>
            <a:off x="23195832" y="7375919"/>
            <a:ext cx="19199938" cy="21865346"/>
          </a:xfrm>
          <a:prstGeom prst="rect">
            <a:avLst/>
          </a:prstGeom>
        </p:spPr>
        <p:txBody>
          <a:bodyPr spcFirstLastPara="1" wrap="square" lIns="482544" tIns="482544" rIns="482544" bIns="482544" anchor="t" anchorCtr="0"/>
          <a:lstStyle>
            <a:lvl1pPr marL="460126" lvl="0" indent="-696580">
              <a:spcBef>
                <a:spcPts val="0"/>
              </a:spcBef>
              <a:spcAft>
                <a:spcPts val="0"/>
              </a:spcAft>
              <a:buSzPts val="7300"/>
              <a:buChar char="●"/>
              <a:defRPr sz="7300"/>
            </a:lvl1pPr>
            <a:lvl2pPr marL="920252" lvl="1" indent="-632673">
              <a:spcBef>
                <a:spcPts val="8454"/>
              </a:spcBef>
              <a:spcAft>
                <a:spcPts val="0"/>
              </a:spcAft>
              <a:buSzPts val="6300"/>
              <a:buChar char="○"/>
              <a:defRPr sz="6300"/>
            </a:lvl2pPr>
            <a:lvl3pPr marL="1380378" lvl="2" indent="-632673">
              <a:spcBef>
                <a:spcPts val="8454"/>
              </a:spcBef>
              <a:spcAft>
                <a:spcPts val="0"/>
              </a:spcAft>
              <a:buSzPts val="6300"/>
              <a:buChar char="■"/>
              <a:defRPr sz="6300"/>
            </a:lvl3pPr>
            <a:lvl4pPr marL="1840504" lvl="3" indent="-632673">
              <a:spcBef>
                <a:spcPts val="8454"/>
              </a:spcBef>
              <a:spcAft>
                <a:spcPts val="0"/>
              </a:spcAft>
              <a:buSzPts val="6300"/>
              <a:buChar char="●"/>
              <a:defRPr sz="6300"/>
            </a:lvl4pPr>
            <a:lvl5pPr marL="2300630" lvl="4" indent="-632673">
              <a:spcBef>
                <a:spcPts val="8454"/>
              </a:spcBef>
              <a:spcAft>
                <a:spcPts val="0"/>
              </a:spcAft>
              <a:buSzPts val="6300"/>
              <a:buChar char="○"/>
              <a:defRPr sz="6300"/>
            </a:lvl5pPr>
            <a:lvl6pPr marL="2760756" lvl="5" indent="-632673">
              <a:spcBef>
                <a:spcPts val="8454"/>
              </a:spcBef>
              <a:spcAft>
                <a:spcPts val="0"/>
              </a:spcAft>
              <a:buSzPts val="6300"/>
              <a:buChar char="■"/>
              <a:defRPr sz="6300"/>
            </a:lvl6pPr>
            <a:lvl7pPr marL="3220883" lvl="6" indent="-632673">
              <a:spcBef>
                <a:spcPts val="8454"/>
              </a:spcBef>
              <a:spcAft>
                <a:spcPts val="0"/>
              </a:spcAft>
              <a:buSzPts val="6300"/>
              <a:buChar char="●"/>
              <a:defRPr sz="6300"/>
            </a:lvl7pPr>
            <a:lvl8pPr marL="3681009" lvl="7" indent="-632673">
              <a:spcBef>
                <a:spcPts val="8454"/>
              </a:spcBef>
              <a:spcAft>
                <a:spcPts val="0"/>
              </a:spcAft>
              <a:buSzPts val="6300"/>
              <a:buChar char="○"/>
              <a:defRPr sz="6300"/>
            </a:lvl8pPr>
            <a:lvl9pPr marL="4141135" lvl="8" indent="-632673">
              <a:spcBef>
                <a:spcPts val="8454"/>
              </a:spcBef>
              <a:spcAft>
                <a:spcPts val="8454"/>
              </a:spcAft>
              <a:buSzPts val="6300"/>
              <a:buChar char="■"/>
              <a:defRPr sz="6300"/>
            </a:lvl9pPr>
          </a:lstStyle>
          <a:p>
            <a:endParaRPr/>
          </a:p>
        </p:txBody>
      </p:sp>
      <p:sp>
        <p:nvSpPr>
          <p:cNvPr id="24" name="Shape 24"/>
          <p:cNvSpPr txBox="1">
            <a:spLocks noGrp="1"/>
          </p:cNvSpPr>
          <p:nvPr>
            <p:ph type="sldNum" idx="12"/>
          </p:nvPr>
        </p:nvSpPr>
        <p:spPr>
          <a:xfrm>
            <a:off x="40668346" y="29844906"/>
            <a:ext cx="2633507" cy="2519249"/>
          </a:xfrm>
          <a:prstGeom prst="rect">
            <a:avLst/>
          </a:prstGeom>
        </p:spPr>
        <p:txBody>
          <a:bodyPr spcFirstLastPara="1" wrap="square" lIns="482544" tIns="482544" rIns="482544" bIns="48254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1496180" y="2848191"/>
            <a:ext cx="40899472" cy="3665376"/>
          </a:xfrm>
          <a:prstGeom prst="rect">
            <a:avLst/>
          </a:prstGeom>
        </p:spPr>
        <p:txBody>
          <a:bodyPr spcFirstLastPara="1" wrap="square" lIns="482544" tIns="482544" rIns="482544" bIns="482544" anchor="t" anchorCtr="0"/>
          <a:lstStyle>
            <a:lvl1pPr lvl="0">
              <a:spcBef>
                <a:spcPts val="0"/>
              </a:spcBef>
              <a:spcAft>
                <a:spcPts val="0"/>
              </a:spcAft>
              <a:buSzPts val="14700"/>
              <a:buNone/>
              <a:defRPr/>
            </a:lvl1pPr>
            <a:lvl2pPr lvl="1">
              <a:spcBef>
                <a:spcPts val="0"/>
              </a:spcBef>
              <a:spcAft>
                <a:spcPts val="0"/>
              </a:spcAft>
              <a:buSzPts val="14700"/>
              <a:buNone/>
              <a:defRPr/>
            </a:lvl2pPr>
            <a:lvl3pPr lvl="2">
              <a:spcBef>
                <a:spcPts val="0"/>
              </a:spcBef>
              <a:spcAft>
                <a:spcPts val="0"/>
              </a:spcAft>
              <a:buSzPts val="14700"/>
              <a:buNone/>
              <a:defRPr/>
            </a:lvl3pPr>
            <a:lvl4pPr lvl="3">
              <a:spcBef>
                <a:spcPts val="0"/>
              </a:spcBef>
              <a:spcAft>
                <a:spcPts val="0"/>
              </a:spcAft>
              <a:buSzPts val="14700"/>
              <a:buNone/>
              <a:defRPr/>
            </a:lvl4pPr>
            <a:lvl5pPr lvl="4">
              <a:spcBef>
                <a:spcPts val="0"/>
              </a:spcBef>
              <a:spcAft>
                <a:spcPts val="0"/>
              </a:spcAft>
              <a:buSzPts val="14700"/>
              <a:buNone/>
              <a:defRPr/>
            </a:lvl5pPr>
            <a:lvl6pPr lvl="5">
              <a:spcBef>
                <a:spcPts val="0"/>
              </a:spcBef>
              <a:spcAft>
                <a:spcPts val="0"/>
              </a:spcAft>
              <a:buSzPts val="14700"/>
              <a:buNone/>
              <a:defRPr/>
            </a:lvl6pPr>
            <a:lvl7pPr lvl="6">
              <a:spcBef>
                <a:spcPts val="0"/>
              </a:spcBef>
              <a:spcAft>
                <a:spcPts val="0"/>
              </a:spcAft>
              <a:buSzPts val="14700"/>
              <a:buNone/>
              <a:defRPr/>
            </a:lvl7pPr>
            <a:lvl8pPr lvl="7">
              <a:spcBef>
                <a:spcPts val="0"/>
              </a:spcBef>
              <a:spcAft>
                <a:spcPts val="0"/>
              </a:spcAft>
              <a:buSzPts val="14700"/>
              <a:buNone/>
              <a:defRPr/>
            </a:lvl8pPr>
            <a:lvl9pPr lvl="8">
              <a:spcBef>
                <a:spcPts val="0"/>
              </a:spcBef>
              <a:spcAft>
                <a:spcPts val="0"/>
              </a:spcAft>
              <a:buSzPts val="14700"/>
              <a:buNone/>
              <a:defRPr/>
            </a:lvl9pPr>
          </a:lstStyle>
          <a:p>
            <a:endParaRPr/>
          </a:p>
        </p:txBody>
      </p:sp>
      <p:sp>
        <p:nvSpPr>
          <p:cNvPr id="27" name="Shape 27"/>
          <p:cNvSpPr txBox="1">
            <a:spLocks noGrp="1"/>
          </p:cNvSpPr>
          <p:nvPr>
            <p:ph type="sldNum" idx="12"/>
          </p:nvPr>
        </p:nvSpPr>
        <p:spPr>
          <a:xfrm>
            <a:off x="40668346" y="29844906"/>
            <a:ext cx="2633507" cy="2519249"/>
          </a:xfrm>
          <a:prstGeom prst="rect">
            <a:avLst/>
          </a:prstGeom>
        </p:spPr>
        <p:txBody>
          <a:bodyPr spcFirstLastPara="1" wrap="square" lIns="482544" tIns="482544" rIns="482544" bIns="48254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496180" y="3555878"/>
            <a:ext cx="13478589" cy="4836524"/>
          </a:xfrm>
          <a:prstGeom prst="rect">
            <a:avLst/>
          </a:prstGeom>
        </p:spPr>
        <p:txBody>
          <a:bodyPr spcFirstLastPara="1" wrap="square" lIns="482544" tIns="482544" rIns="482544" bIns="482544" anchor="b" anchorCtr="0"/>
          <a:lstStyle>
            <a:lvl1pPr lvl="0">
              <a:spcBef>
                <a:spcPts val="0"/>
              </a:spcBef>
              <a:spcAft>
                <a:spcPts val="0"/>
              </a:spcAft>
              <a:buSzPts val="12600"/>
              <a:buNone/>
              <a:defRPr sz="12700"/>
            </a:lvl1pPr>
            <a:lvl2pPr lvl="1">
              <a:spcBef>
                <a:spcPts val="0"/>
              </a:spcBef>
              <a:spcAft>
                <a:spcPts val="0"/>
              </a:spcAft>
              <a:buSzPts val="12600"/>
              <a:buNone/>
              <a:defRPr sz="12700"/>
            </a:lvl2pPr>
            <a:lvl3pPr lvl="2">
              <a:spcBef>
                <a:spcPts val="0"/>
              </a:spcBef>
              <a:spcAft>
                <a:spcPts val="0"/>
              </a:spcAft>
              <a:buSzPts val="12600"/>
              <a:buNone/>
              <a:defRPr sz="12700"/>
            </a:lvl3pPr>
            <a:lvl4pPr lvl="3">
              <a:spcBef>
                <a:spcPts val="0"/>
              </a:spcBef>
              <a:spcAft>
                <a:spcPts val="0"/>
              </a:spcAft>
              <a:buSzPts val="12600"/>
              <a:buNone/>
              <a:defRPr sz="12700"/>
            </a:lvl4pPr>
            <a:lvl5pPr lvl="4">
              <a:spcBef>
                <a:spcPts val="0"/>
              </a:spcBef>
              <a:spcAft>
                <a:spcPts val="0"/>
              </a:spcAft>
              <a:buSzPts val="12600"/>
              <a:buNone/>
              <a:defRPr sz="12700"/>
            </a:lvl5pPr>
            <a:lvl6pPr lvl="5">
              <a:spcBef>
                <a:spcPts val="0"/>
              </a:spcBef>
              <a:spcAft>
                <a:spcPts val="0"/>
              </a:spcAft>
              <a:buSzPts val="12600"/>
              <a:buNone/>
              <a:defRPr sz="12700"/>
            </a:lvl6pPr>
            <a:lvl7pPr lvl="6">
              <a:spcBef>
                <a:spcPts val="0"/>
              </a:spcBef>
              <a:spcAft>
                <a:spcPts val="0"/>
              </a:spcAft>
              <a:buSzPts val="12600"/>
              <a:buNone/>
              <a:defRPr sz="12700"/>
            </a:lvl7pPr>
            <a:lvl8pPr lvl="7">
              <a:spcBef>
                <a:spcPts val="0"/>
              </a:spcBef>
              <a:spcAft>
                <a:spcPts val="0"/>
              </a:spcAft>
              <a:buSzPts val="12600"/>
              <a:buNone/>
              <a:defRPr sz="12700"/>
            </a:lvl8pPr>
            <a:lvl9pPr lvl="8">
              <a:spcBef>
                <a:spcPts val="0"/>
              </a:spcBef>
              <a:spcAft>
                <a:spcPts val="0"/>
              </a:spcAft>
              <a:buSzPts val="12600"/>
              <a:buNone/>
              <a:defRPr sz="12700"/>
            </a:lvl9pPr>
          </a:lstStyle>
          <a:p>
            <a:endParaRPr/>
          </a:p>
        </p:txBody>
      </p:sp>
      <p:sp>
        <p:nvSpPr>
          <p:cNvPr id="30" name="Shape 30"/>
          <p:cNvSpPr txBox="1">
            <a:spLocks noGrp="1"/>
          </p:cNvSpPr>
          <p:nvPr>
            <p:ph type="body" idx="1"/>
          </p:nvPr>
        </p:nvSpPr>
        <p:spPr>
          <a:xfrm>
            <a:off x="1496180" y="8893535"/>
            <a:ext cx="13478589" cy="20348431"/>
          </a:xfrm>
          <a:prstGeom prst="rect">
            <a:avLst/>
          </a:prstGeom>
        </p:spPr>
        <p:txBody>
          <a:bodyPr spcFirstLastPara="1" wrap="square" lIns="482544" tIns="482544" rIns="482544" bIns="482544" anchor="t" anchorCtr="0"/>
          <a:lstStyle>
            <a:lvl1pPr marL="460126" lvl="0" indent="-632673">
              <a:spcBef>
                <a:spcPts val="0"/>
              </a:spcBef>
              <a:spcAft>
                <a:spcPts val="0"/>
              </a:spcAft>
              <a:buSzPts val="6300"/>
              <a:buChar char="●"/>
              <a:defRPr sz="6300"/>
            </a:lvl1pPr>
            <a:lvl2pPr marL="920252" lvl="1" indent="-632673">
              <a:spcBef>
                <a:spcPts val="8454"/>
              </a:spcBef>
              <a:spcAft>
                <a:spcPts val="0"/>
              </a:spcAft>
              <a:buSzPts val="6300"/>
              <a:buChar char="○"/>
              <a:defRPr sz="6300"/>
            </a:lvl2pPr>
            <a:lvl3pPr marL="1380378" lvl="2" indent="-632673">
              <a:spcBef>
                <a:spcPts val="8454"/>
              </a:spcBef>
              <a:spcAft>
                <a:spcPts val="0"/>
              </a:spcAft>
              <a:buSzPts val="6300"/>
              <a:buChar char="■"/>
              <a:defRPr sz="6300"/>
            </a:lvl3pPr>
            <a:lvl4pPr marL="1840504" lvl="3" indent="-632673">
              <a:spcBef>
                <a:spcPts val="8454"/>
              </a:spcBef>
              <a:spcAft>
                <a:spcPts val="0"/>
              </a:spcAft>
              <a:buSzPts val="6300"/>
              <a:buChar char="●"/>
              <a:defRPr sz="6300"/>
            </a:lvl4pPr>
            <a:lvl5pPr marL="2300630" lvl="4" indent="-632673">
              <a:spcBef>
                <a:spcPts val="8454"/>
              </a:spcBef>
              <a:spcAft>
                <a:spcPts val="0"/>
              </a:spcAft>
              <a:buSzPts val="6300"/>
              <a:buChar char="○"/>
              <a:defRPr sz="6300"/>
            </a:lvl5pPr>
            <a:lvl6pPr marL="2760756" lvl="5" indent="-632673">
              <a:spcBef>
                <a:spcPts val="8454"/>
              </a:spcBef>
              <a:spcAft>
                <a:spcPts val="0"/>
              </a:spcAft>
              <a:buSzPts val="6300"/>
              <a:buChar char="■"/>
              <a:defRPr sz="6300"/>
            </a:lvl6pPr>
            <a:lvl7pPr marL="3220883" lvl="6" indent="-632673">
              <a:spcBef>
                <a:spcPts val="8454"/>
              </a:spcBef>
              <a:spcAft>
                <a:spcPts val="0"/>
              </a:spcAft>
              <a:buSzPts val="6300"/>
              <a:buChar char="●"/>
              <a:defRPr sz="6300"/>
            </a:lvl7pPr>
            <a:lvl8pPr marL="3681009" lvl="7" indent="-632673">
              <a:spcBef>
                <a:spcPts val="8454"/>
              </a:spcBef>
              <a:spcAft>
                <a:spcPts val="0"/>
              </a:spcAft>
              <a:buSzPts val="6300"/>
              <a:buChar char="○"/>
              <a:defRPr sz="6300"/>
            </a:lvl8pPr>
            <a:lvl9pPr marL="4141135" lvl="8" indent="-632673">
              <a:spcBef>
                <a:spcPts val="8454"/>
              </a:spcBef>
              <a:spcAft>
                <a:spcPts val="8454"/>
              </a:spcAft>
              <a:buSzPts val="6300"/>
              <a:buChar char="■"/>
              <a:defRPr sz="6300"/>
            </a:lvl9pPr>
          </a:lstStyle>
          <a:p>
            <a:endParaRPr/>
          </a:p>
        </p:txBody>
      </p:sp>
      <p:sp>
        <p:nvSpPr>
          <p:cNvPr id="31" name="Shape 31"/>
          <p:cNvSpPr txBox="1">
            <a:spLocks noGrp="1"/>
          </p:cNvSpPr>
          <p:nvPr>
            <p:ph type="sldNum" idx="12"/>
          </p:nvPr>
        </p:nvSpPr>
        <p:spPr>
          <a:xfrm>
            <a:off x="40668346" y="29844906"/>
            <a:ext cx="2633507" cy="2519249"/>
          </a:xfrm>
          <a:prstGeom prst="rect">
            <a:avLst/>
          </a:prstGeom>
        </p:spPr>
        <p:txBody>
          <a:bodyPr spcFirstLastPara="1" wrap="square" lIns="482544" tIns="482544" rIns="482544" bIns="48254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2353232" y="2880991"/>
            <a:ext cx="30566159" cy="26181561"/>
          </a:xfrm>
          <a:prstGeom prst="rect">
            <a:avLst/>
          </a:prstGeom>
        </p:spPr>
        <p:txBody>
          <a:bodyPr spcFirstLastPara="1" wrap="square" lIns="482544" tIns="482544" rIns="482544" bIns="482544" anchor="ctr" anchorCtr="0"/>
          <a:lstStyle>
            <a:lvl1pPr lvl="0">
              <a:spcBef>
                <a:spcPts val="0"/>
              </a:spcBef>
              <a:spcAft>
                <a:spcPts val="0"/>
              </a:spcAft>
              <a:buSzPts val="25200"/>
              <a:buNone/>
              <a:defRPr sz="25400"/>
            </a:lvl1pPr>
            <a:lvl2pPr lvl="1">
              <a:spcBef>
                <a:spcPts val="0"/>
              </a:spcBef>
              <a:spcAft>
                <a:spcPts val="0"/>
              </a:spcAft>
              <a:buSzPts val="25200"/>
              <a:buNone/>
              <a:defRPr sz="25400"/>
            </a:lvl2pPr>
            <a:lvl3pPr lvl="2">
              <a:spcBef>
                <a:spcPts val="0"/>
              </a:spcBef>
              <a:spcAft>
                <a:spcPts val="0"/>
              </a:spcAft>
              <a:buSzPts val="25200"/>
              <a:buNone/>
              <a:defRPr sz="25400"/>
            </a:lvl3pPr>
            <a:lvl4pPr lvl="3">
              <a:spcBef>
                <a:spcPts val="0"/>
              </a:spcBef>
              <a:spcAft>
                <a:spcPts val="0"/>
              </a:spcAft>
              <a:buSzPts val="25200"/>
              <a:buNone/>
              <a:defRPr sz="25400"/>
            </a:lvl4pPr>
            <a:lvl5pPr lvl="4">
              <a:spcBef>
                <a:spcPts val="0"/>
              </a:spcBef>
              <a:spcAft>
                <a:spcPts val="0"/>
              </a:spcAft>
              <a:buSzPts val="25200"/>
              <a:buNone/>
              <a:defRPr sz="25400"/>
            </a:lvl5pPr>
            <a:lvl6pPr lvl="5">
              <a:spcBef>
                <a:spcPts val="0"/>
              </a:spcBef>
              <a:spcAft>
                <a:spcPts val="0"/>
              </a:spcAft>
              <a:buSzPts val="25200"/>
              <a:buNone/>
              <a:defRPr sz="25400"/>
            </a:lvl6pPr>
            <a:lvl7pPr lvl="6">
              <a:spcBef>
                <a:spcPts val="0"/>
              </a:spcBef>
              <a:spcAft>
                <a:spcPts val="0"/>
              </a:spcAft>
              <a:buSzPts val="25200"/>
              <a:buNone/>
              <a:defRPr sz="25400"/>
            </a:lvl7pPr>
            <a:lvl8pPr lvl="7">
              <a:spcBef>
                <a:spcPts val="0"/>
              </a:spcBef>
              <a:spcAft>
                <a:spcPts val="0"/>
              </a:spcAft>
              <a:buSzPts val="25200"/>
              <a:buNone/>
              <a:defRPr sz="25400"/>
            </a:lvl8pPr>
            <a:lvl9pPr lvl="8">
              <a:spcBef>
                <a:spcPts val="0"/>
              </a:spcBef>
              <a:spcAft>
                <a:spcPts val="0"/>
              </a:spcAft>
              <a:buSzPts val="25200"/>
              <a:buNone/>
              <a:defRPr sz="25400"/>
            </a:lvl9pPr>
          </a:lstStyle>
          <a:p>
            <a:endParaRPr/>
          </a:p>
        </p:txBody>
      </p:sp>
      <p:sp>
        <p:nvSpPr>
          <p:cNvPr id="34" name="Shape 34"/>
          <p:cNvSpPr txBox="1">
            <a:spLocks noGrp="1"/>
          </p:cNvSpPr>
          <p:nvPr>
            <p:ph type="sldNum" idx="12"/>
          </p:nvPr>
        </p:nvSpPr>
        <p:spPr>
          <a:xfrm>
            <a:off x="40668346" y="29844906"/>
            <a:ext cx="2633507" cy="2519249"/>
          </a:xfrm>
          <a:prstGeom prst="rect">
            <a:avLst/>
          </a:prstGeom>
        </p:spPr>
        <p:txBody>
          <a:bodyPr spcFirstLastPara="1" wrap="square" lIns="482544" tIns="482544" rIns="482544" bIns="48254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21945896" y="-800"/>
            <a:ext cx="21945896" cy="32918752"/>
          </a:xfrm>
          <a:prstGeom prst="rect">
            <a:avLst/>
          </a:prstGeom>
          <a:solidFill>
            <a:schemeClr val="lt2"/>
          </a:solidFill>
          <a:ln>
            <a:noFill/>
          </a:ln>
        </p:spPr>
        <p:txBody>
          <a:bodyPr spcFirstLastPara="1" wrap="square" lIns="482544" tIns="482544" rIns="482544" bIns="482544"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1274417" y="7892404"/>
            <a:ext cx="19416979" cy="9486750"/>
          </a:xfrm>
          <a:prstGeom prst="rect">
            <a:avLst/>
          </a:prstGeom>
        </p:spPr>
        <p:txBody>
          <a:bodyPr spcFirstLastPara="1" wrap="square" lIns="482544" tIns="482544" rIns="482544" bIns="482544" anchor="b" anchorCtr="0"/>
          <a:lstStyle>
            <a:lvl1pPr lvl="0" algn="ctr">
              <a:spcBef>
                <a:spcPts val="0"/>
              </a:spcBef>
              <a:spcAft>
                <a:spcPts val="0"/>
              </a:spcAft>
              <a:buSzPts val="22000"/>
              <a:buNone/>
              <a:defRPr sz="22100"/>
            </a:lvl1pPr>
            <a:lvl2pPr lvl="1" algn="ctr">
              <a:spcBef>
                <a:spcPts val="0"/>
              </a:spcBef>
              <a:spcAft>
                <a:spcPts val="0"/>
              </a:spcAft>
              <a:buSzPts val="22000"/>
              <a:buNone/>
              <a:defRPr sz="22100"/>
            </a:lvl2pPr>
            <a:lvl3pPr lvl="2" algn="ctr">
              <a:spcBef>
                <a:spcPts val="0"/>
              </a:spcBef>
              <a:spcAft>
                <a:spcPts val="0"/>
              </a:spcAft>
              <a:buSzPts val="22000"/>
              <a:buNone/>
              <a:defRPr sz="22100"/>
            </a:lvl3pPr>
            <a:lvl4pPr lvl="3" algn="ctr">
              <a:spcBef>
                <a:spcPts val="0"/>
              </a:spcBef>
              <a:spcAft>
                <a:spcPts val="0"/>
              </a:spcAft>
              <a:buSzPts val="22000"/>
              <a:buNone/>
              <a:defRPr sz="22100"/>
            </a:lvl4pPr>
            <a:lvl5pPr lvl="4" algn="ctr">
              <a:spcBef>
                <a:spcPts val="0"/>
              </a:spcBef>
              <a:spcAft>
                <a:spcPts val="0"/>
              </a:spcAft>
              <a:buSzPts val="22000"/>
              <a:buNone/>
              <a:defRPr sz="22100"/>
            </a:lvl5pPr>
            <a:lvl6pPr lvl="5" algn="ctr">
              <a:spcBef>
                <a:spcPts val="0"/>
              </a:spcBef>
              <a:spcAft>
                <a:spcPts val="0"/>
              </a:spcAft>
              <a:buSzPts val="22000"/>
              <a:buNone/>
              <a:defRPr sz="22100"/>
            </a:lvl6pPr>
            <a:lvl7pPr lvl="6" algn="ctr">
              <a:spcBef>
                <a:spcPts val="0"/>
              </a:spcBef>
              <a:spcAft>
                <a:spcPts val="0"/>
              </a:spcAft>
              <a:buSzPts val="22000"/>
              <a:buNone/>
              <a:defRPr sz="22100"/>
            </a:lvl7pPr>
            <a:lvl8pPr lvl="7" algn="ctr">
              <a:spcBef>
                <a:spcPts val="0"/>
              </a:spcBef>
              <a:spcAft>
                <a:spcPts val="0"/>
              </a:spcAft>
              <a:buSzPts val="22000"/>
              <a:buNone/>
              <a:defRPr sz="22100"/>
            </a:lvl8pPr>
            <a:lvl9pPr lvl="8" algn="ctr">
              <a:spcBef>
                <a:spcPts val="0"/>
              </a:spcBef>
              <a:spcAft>
                <a:spcPts val="0"/>
              </a:spcAft>
              <a:buSzPts val="22000"/>
              <a:buNone/>
              <a:defRPr sz="22100"/>
            </a:lvl9pPr>
          </a:lstStyle>
          <a:p>
            <a:endParaRPr/>
          </a:p>
        </p:txBody>
      </p:sp>
      <p:sp>
        <p:nvSpPr>
          <p:cNvPr id="38" name="Shape 38"/>
          <p:cNvSpPr txBox="1">
            <a:spLocks noGrp="1"/>
          </p:cNvSpPr>
          <p:nvPr>
            <p:ph type="subTitle" idx="1"/>
          </p:nvPr>
        </p:nvSpPr>
        <p:spPr>
          <a:xfrm>
            <a:off x="1274417" y="17939871"/>
            <a:ext cx="19416979" cy="7904721"/>
          </a:xfrm>
          <a:prstGeom prst="rect">
            <a:avLst/>
          </a:prstGeom>
        </p:spPr>
        <p:txBody>
          <a:bodyPr spcFirstLastPara="1" wrap="square" lIns="482544" tIns="482544" rIns="482544" bIns="482544" anchor="t" anchorCtr="0"/>
          <a:lstStyle>
            <a:lvl1pPr lvl="0" algn="ctr">
              <a:lnSpc>
                <a:spcPct val="100000"/>
              </a:lnSpc>
              <a:spcBef>
                <a:spcPts val="0"/>
              </a:spcBef>
              <a:spcAft>
                <a:spcPts val="0"/>
              </a:spcAft>
              <a:buSzPts val="11000"/>
              <a:buNone/>
              <a:defRPr sz="11100"/>
            </a:lvl1pPr>
            <a:lvl2pPr lvl="1" algn="ctr">
              <a:lnSpc>
                <a:spcPct val="100000"/>
              </a:lnSpc>
              <a:spcBef>
                <a:spcPts val="0"/>
              </a:spcBef>
              <a:spcAft>
                <a:spcPts val="0"/>
              </a:spcAft>
              <a:buSzPts val="11000"/>
              <a:buNone/>
              <a:defRPr sz="11100"/>
            </a:lvl2pPr>
            <a:lvl3pPr lvl="2" algn="ctr">
              <a:lnSpc>
                <a:spcPct val="100000"/>
              </a:lnSpc>
              <a:spcBef>
                <a:spcPts val="0"/>
              </a:spcBef>
              <a:spcAft>
                <a:spcPts val="0"/>
              </a:spcAft>
              <a:buSzPts val="11000"/>
              <a:buNone/>
              <a:defRPr sz="11100"/>
            </a:lvl3pPr>
            <a:lvl4pPr lvl="3" algn="ctr">
              <a:lnSpc>
                <a:spcPct val="100000"/>
              </a:lnSpc>
              <a:spcBef>
                <a:spcPts val="0"/>
              </a:spcBef>
              <a:spcAft>
                <a:spcPts val="0"/>
              </a:spcAft>
              <a:buSzPts val="11000"/>
              <a:buNone/>
              <a:defRPr sz="11100"/>
            </a:lvl4pPr>
            <a:lvl5pPr lvl="4" algn="ctr">
              <a:lnSpc>
                <a:spcPct val="100000"/>
              </a:lnSpc>
              <a:spcBef>
                <a:spcPts val="0"/>
              </a:spcBef>
              <a:spcAft>
                <a:spcPts val="0"/>
              </a:spcAft>
              <a:buSzPts val="11000"/>
              <a:buNone/>
              <a:defRPr sz="11100"/>
            </a:lvl5pPr>
            <a:lvl6pPr lvl="5" algn="ctr">
              <a:lnSpc>
                <a:spcPct val="100000"/>
              </a:lnSpc>
              <a:spcBef>
                <a:spcPts val="0"/>
              </a:spcBef>
              <a:spcAft>
                <a:spcPts val="0"/>
              </a:spcAft>
              <a:buSzPts val="11000"/>
              <a:buNone/>
              <a:defRPr sz="11100"/>
            </a:lvl6pPr>
            <a:lvl7pPr lvl="6" algn="ctr">
              <a:lnSpc>
                <a:spcPct val="100000"/>
              </a:lnSpc>
              <a:spcBef>
                <a:spcPts val="0"/>
              </a:spcBef>
              <a:spcAft>
                <a:spcPts val="0"/>
              </a:spcAft>
              <a:buSzPts val="11000"/>
              <a:buNone/>
              <a:defRPr sz="11100"/>
            </a:lvl7pPr>
            <a:lvl8pPr lvl="7" algn="ctr">
              <a:lnSpc>
                <a:spcPct val="100000"/>
              </a:lnSpc>
              <a:spcBef>
                <a:spcPts val="0"/>
              </a:spcBef>
              <a:spcAft>
                <a:spcPts val="0"/>
              </a:spcAft>
              <a:buSzPts val="11000"/>
              <a:buNone/>
              <a:defRPr sz="11100"/>
            </a:lvl8pPr>
            <a:lvl9pPr lvl="8" algn="ctr">
              <a:lnSpc>
                <a:spcPct val="100000"/>
              </a:lnSpc>
              <a:spcBef>
                <a:spcPts val="0"/>
              </a:spcBef>
              <a:spcAft>
                <a:spcPts val="0"/>
              </a:spcAft>
              <a:buSzPts val="11000"/>
              <a:buNone/>
              <a:defRPr sz="11100"/>
            </a:lvl9pPr>
          </a:lstStyle>
          <a:p>
            <a:endParaRPr/>
          </a:p>
        </p:txBody>
      </p:sp>
      <p:sp>
        <p:nvSpPr>
          <p:cNvPr id="39" name="Shape 39"/>
          <p:cNvSpPr txBox="1">
            <a:spLocks noGrp="1"/>
          </p:cNvSpPr>
          <p:nvPr>
            <p:ph type="body" idx="2"/>
          </p:nvPr>
        </p:nvSpPr>
        <p:spPr>
          <a:xfrm>
            <a:off x="23709919" y="4634129"/>
            <a:ext cx="18417927" cy="23648747"/>
          </a:xfrm>
          <a:prstGeom prst="rect">
            <a:avLst/>
          </a:prstGeom>
        </p:spPr>
        <p:txBody>
          <a:bodyPr spcFirstLastPara="1" wrap="square" lIns="482544" tIns="482544" rIns="482544" bIns="482544" anchor="ctr" anchorCtr="0"/>
          <a:lstStyle>
            <a:lvl1pPr marL="460126" lvl="0" indent="-830783">
              <a:spcBef>
                <a:spcPts val="0"/>
              </a:spcBef>
              <a:spcAft>
                <a:spcPts val="0"/>
              </a:spcAft>
              <a:buSzPts val="9400"/>
              <a:buChar char="●"/>
              <a:defRPr/>
            </a:lvl1pPr>
            <a:lvl2pPr marL="920252" lvl="1" indent="-696580">
              <a:spcBef>
                <a:spcPts val="8454"/>
              </a:spcBef>
              <a:spcAft>
                <a:spcPts val="0"/>
              </a:spcAft>
              <a:buSzPts val="7300"/>
              <a:buChar char="○"/>
              <a:defRPr/>
            </a:lvl2pPr>
            <a:lvl3pPr marL="1380378" lvl="2" indent="-696580">
              <a:spcBef>
                <a:spcPts val="8454"/>
              </a:spcBef>
              <a:spcAft>
                <a:spcPts val="0"/>
              </a:spcAft>
              <a:buSzPts val="7300"/>
              <a:buChar char="■"/>
              <a:defRPr/>
            </a:lvl3pPr>
            <a:lvl4pPr marL="1840504" lvl="3" indent="-696580">
              <a:spcBef>
                <a:spcPts val="8454"/>
              </a:spcBef>
              <a:spcAft>
                <a:spcPts val="0"/>
              </a:spcAft>
              <a:buSzPts val="7300"/>
              <a:buChar char="●"/>
              <a:defRPr/>
            </a:lvl4pPr>
            <a:lvl5pPr marL="2300630" lvl="4" indent="-696580">
              <a:spcBef>
                <a:spcPts val="8454"/>
              </a:spcBef>
              <a:spcAft>
                <a:spcPts val="0"/>
              </a:spcAft>
              <a:buSzPts val="7300"/>
              <a:buChar char="○"/>
              <a:defRPr/>
            </a:lvl5pPr>
            <a:lvl6pPr marL="2760756" lvl="5" indent="-696580">
              <a:spcBef>
                <a:spcPts val="8454"/>
              </a:spcBef>
              <a:spcAft>
                <a:spcPts val="0"/>
              </a:spcAft>
              <a:buSzPts val="7300"/>
              <a:buChar char="■"/>
              <a:defRPr/>
            </a:lvl6pPr>
            <a:lvl7pPr marL="3220883" lvl="6" indent="-696580">
              <a:spcBef>
                <a:spcPts val="8454"/>
              </a:spcBef>
              <a:spcAft>
                <a:spcPts val="0"/>
              </a:spcAft>
              <a:buSzPts val="7300"/>
              <a:buChar char="●"/>
              <a:defRPr/>
            </a:lvl7pPr>
            <a:lvl8pPr marL="3681009" lvl="7" indent="-696580">
              <a:spcBef>
                <a:spcPts val="8454"/>
              </a:spcBef>
              <a:spcAft>
                <a:spcPts val="0"/>
              </a:spcAft>
              <a:buSzPts val="7300"/>
              <a:buChar char="○"/>
              <a:defRPr/>
            </a:lvl8pPr>
            <a:lvl9pPr marL="4141135" lvl="8" indent="-696580">
              <a:spcBef>
                <a:spcPts val="8454"/>
              </a:spcBef>
              <a:spcAft>
                <a:spcPts val="8454"/>
              </a:spcAft>
              <a:buSzPts val="7300"/>
              <a:buChar char="■"/>
              <a:defRPr/>
            </a:lvl9pPr>
          </a:lstStyle>
          <a:p>
            <a:endParaRPr/>
          </a:p>
        </p:txBody>
      </p:sp>
      <p:sp>
        <p:nvSpPr>
          <p:cNvPr id="40" name="Shape 40"/>
          <p:cNvSpPr txBox="1">
            <a:spLocks noGrp="1"/>
          </p:cNvSpPr>
          <p:nvPr>
            <p:ph type="sldNum" idx="12"/>
          </p:nvPr>
        </p:nvSpPr>
        <p:spPr>
          <a:xfrm>
            <a:off x="40668346" y="29844906"/>
            <a:ext cx="2633507" cy="2519249"/>
          </a:xfrm>
          <a:prstGeom prst="rect">
            <a:avLst/>
          </a:prstGeom>
        </p:spPr>
        <p:txBody>
          <a:bodyPr spcFirstLastPara="1" wrap="square" lIns="482544" tIns="482544" rIns="482544" bIns="48254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1496180" y="27075969"/>
            <a:ext cx="28794768" cy="3872777"/>
          </a:xfrm>
          <a:prstGeom prst="rect">
            <a:avLst/>
          </a:prstGeom>
        </p:spPr>
        <p:txBody>
          <a:bodyPr spcFirstLastPara="1" wrap="square" lIns="482544" tIns="482544" rIns="482544" bIns="482544" anchor="ctr" anchorCtr="0"/>
          <a:lstStyle>
            <a:lvl1pPr marL="460126" lvl="0" indent="-230063">
              <a:lnSpc>
                <a:spcPct val="100000"/>
              </a:lnSpc>
              <a:spcBef>
                <a:spcPts val="0"/>
              </a:spcBef>
              <a:spcAft>
                <a:spcPts val="0"/>
              </a:spcAft>
              <a:buSzPts val="9400"/>
              <a:buNone/>
              <a:defRPr/>
            </a:lvl1pPr>
          </a:lstStyle>
          <a:p>
            <a:endParaRPr/>
          </a:p>
        </p:txBody>
      </p:sp>
      <p:sp>
        <p:nvSpPr>
          <p:cNvPr id="43" name="Shape 43"/>
          <p:cNvSpPr txBox="1">
            <a:spLocks noGrp="1"/>
          </p:cNvSpPr>
          <p:nvPr>
            <p:ph type="sldNum" idx="12"/>
          </p:nvPr>
        </p:nvSpPr>
        <p:spPr>
          <a:xfrm>
            <a:off x="40668346" y="29844906"/>
            <a:ext cx="2633507" cy="2519249"/>
          </a:xfrm>
          <a:prstGeom prst="rect">
            <a:avLst/>
          </a:prstGeom>
        </p:spPr>
        <p:txBody>
          <a:bodyPr spcFirstLastPara="1" wrap="square" lIns="482544" tIns="482544" rIns="482544" bIns="48254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496180" y="2848191"/>
            <a:ext cx="40899472" cy="3665376"/>
          </a:xfrm>
          <a:prstGeom prst="rect">
            <a:avLst/>
          </a:prstGeom>
          <a:noFill/>
          <a:ln>
            <a:noFill/>
          </a:ln>
        </p:spPr>
        <p:txBody>
          <a:bodyPr spcFirstLastPara="1" wrap="square" lIns="482544" tIns="482544" rIns="482544" bIns="482544" anchor="t" anchorCtr="0"/>
          <a:lstStyle>
            <a:lvl1pPr lvl="0">
              <a:spcBef>
                <a:spcPts val="0"/>
              </a:spcBef>
              <a:spcAft>
                <a:spcPts val="0"/>
              </a:spcAft>
              <a:buClr>
                <a:schemeClr val="dk1"/>
              </a:buClr>
              <a:buSzPts val="14700"/>
              <a:buNone/>
              <a:defRPr sz="14700">
                <a:solidFill>
                  <a:schemeClr val="dk1"/>
                </a:solidFill>
              </a:defRPr>
            </a:lvl1pPr>
            <a:lvl2pPr lvl="1">
              <a:spcBef>
                <a:spcPts val="0"/>
              </a:spcBef>
              <a:spcAft>
                <a:spcPts val="0"/>
              </a:spcAft>
              <a:buClr>
                <a:schemeClr val="dk1"/>
              </a:buClr>
              <a:buSzPts val="14700"/>
              <a:buNone/>
              <a:defRPr sz="14700">
                <a:solidFill>
                  <a:schemeClr val="dk1"/>
                </a:solidFill>
              </a:defRPr>
            </a:lvl2pPr>
            <a:lvl3pPr lvl="2">
              <a:spcBef>
                <a:spcPts val="0"/>
              </a:spcBef>
              <a:spcAft>
                <a:spcPts val="0"/>
              </a:spcAft>
              <a:buClr>
                <a:schemeClr val="dk1"/>
              </a:buClr>
              <a:buSzPts val="14700"/>
              <a:buNone/>
              <a:defRPr sz="14700">
                <a:solidFill>
                  <a:schemeClr val="dk1"/>
                </a:solidFill>
              </a:defRPr>
            </a:lvl3pPr>
            <a:lvl4pPr lvl="3">
              <a:spcBef>
                <a:spcPts val="0"/>
              </a:spcBef>
              <a:spcAft>
                <a:spcPts val="0"/>
              </a:spcAft>
              <a:buClr>
                <a:schemeClr val="dk1"/>
              </a:buClr>
              <a:buSzPts val="14700"/>
              <a:buNone/>
              <a:defRPr sz="14700">
                <a:solidFill>
                  <a:schemeClr val="dk1"/>
                </a:solidFill>
              </a:defRPr>
            </a:lvl4pPr>
            <a:lvl5pPr lvl="4">
              <a:spcBef>
                <a:spcPts val="0"/>
              </a:spcBef>
              <a:spcAft>
                <a:spcPts val="0"/>
              </a:spcAft>
              <a:buClr>
                <a:schemeClr val="dk1"/>
              </a:buClr>
              <a:buSzPts val="14700"/>
              <a:buNone/>
              <a:defRPr sz="14700">
                <a:solidFill>
                  <a:schemeClr val="dk1"/>
                </a:solidFill>
              </a:defRPr>
            </a:lvl5pPr>
            <a:lvl6pPr lvl="5">
              <a:spcBef>
                <a:spcPts val="0"/>
              </a:spcBef>
              <a:spcAft>
                <a:spcPts val="0"/>
              </a:spcAft>
              <a:buClr>
                <a:schemeClr val="dk1"/>
              </a:buClr>
              <a:buSzPts val="14700"/>
              <a:buNone/>
              <a:defRPr sz="14700">
                <a:solidFill>
                  <a:schemeClr val="dk1"/>
                </a:solidFill>
              </a:defRPr>
            </a:lvl6pPr>
            <a:lvl7pPr lvl="6">
              <a:spcBef>
                <a:spcPts val="0"/>
              </a:spcBef>
              <a:spcAft>
                <a:spcPts val="0"/>
              </a:spcAft>
              <a:buClr>
                <a:schemeClr val="dk1"/>
              </a:buClr>
              <a:buSzPts val="14700"/>
              <a:buNone/>
              <a:defRPr sz="14700">
                <a:solidFill>
                  <a:schemeClr val="dk1"/>
                </a:solidFill>
              </a:defRPr>
            </a:lvl7pPr>
            <a:lvl8pPr lvl="7">
              <a:spcBef>
                <a:spcPts val="0"/>
              </a:spcBef>
              <a:spcAft>
                <a:spcPts val="0"/>
              </a:spcAft>
              <a:buClr>
                <a:schemeClr val="dk1"/>
              </a:buClr>
              <a:buSzPts val="14700"/>
              <a:buNone/>
              <a:defRPr sz="14700">
                <a:solidFill>
                  <a:schemeClr val="dk1"/>
                </a:solidFill>
              </a:defRPr>
            </a:lvl8pPr>
            <a:lvl9pPr lvl="8">
              <a:spcBef>
                <a:spcPts val="0"/>
              </a:spcBef>
              <a:spcAft>
                <a:spcPts val="0"/>
              </a:spcAft>
              <a:buClr>
                <a:schemeClr val="dk1"/>
              </a:buClr>
              <a:buSzPts val="14700"/>
              <a:buNone/>
              <a:defRPr sz="14700">
                <a:solidFill>
                  <a:schemeClr val="dk1"/>
                </a:solidFill>
              </a:defRPr>
            </a:lvl9pPr>
          </a:lstStyle>
          <a:p>
            <a:endParaRPr/>
          </a:p>
        </p:txBody>
      </p:sp>
      <p:sp>
        <p:nvSpPr>
          <p:cNvPr id="7" name="Shape 7"/>
          <p:cNvSpPr txBox="1">
            <a:spLocks noGrp="1"/>
          </p:cNvSpPr>
          <p:nvPr>
            <p:ph type="body" idx="1"/>
          </p:nvPr>
        </p:nvSpPr>
        <p:spPr>
          <a:xfrm>
            <a:off x="1496180" y="7375919"/>
            <a:ext cx="40899472" cy="21865346"/>
          </a:xfrm>
          <a:prstGeom prst="rect">
            <a:avLst/>
          </a:prstGeom>
          <a:noFill/>
          <a:ln>
            <a:noFill/>
          </a:ln>
        </p:spPr>
        <p:txBody>
          <a:bodyPr spcFirstLastPara="1" wrap="square" lIns="482544" tIns="482544" rIns="482544" bIns="482544" anchor="t" anchorCtr="0"/>
          <a:lstStyle>
            <a:lvl1pPr marL="457200" lvl="0" indent="-825500">
              <a:lnSpc>
                <a:spcPct val="115000"/>
              </a:lnSpc>
              <a:spcBef>
                <a:spcPts val="0"/>
              </a:spcBef>
              <a:spcAft>
                <a:spcPts val="0"/>
              </a:spcAft>
              <a:buClr>
                <a:schemeClr val="dk2"/>
              </a:buClr>
              <a:buSzPts val="9400"/>
              <a:buChar char="●"/>
              <a:defRPr sz="9400">
                <a:solidFill>
                  <a:schemeClr val="dk2"/>
                </a:solidFill>
              </a:defRPr>
            </a:lvl1pPr>
            <a:lvl2pPr marL="914400" lvl="1" indent="-692150">
              <a:lnSpc>
                <a:spcPct val="115000"/>
              </a:lnSpc>
              <a:spcBef>
                <a:spcPts val="8400"/>
              </a:spcBef>
              <a:spcAft>
                <a:spcPts val="0"/>
              </a:spcAft>
              <a:buClr>
                <a:schemeClr val="dk2"/>
              </a:buClr>
              <a:buSzPts val="7300"/>
              <a:buChar char="○"/>
              <a:defRPr sz="7300">
                <a:solidFill>
                  <a:schemeClr val="dk2"/>
                </a:solidFill>
              </a:defRPr>
            </a:lvl2pPr>
            <a:lvl3pPr marL="1371600" lvl="2" indent="-692150">
              <a:lnSpc>
                <a:spcPct val="115000"/>
              </a:lnSpc>
              <a:spcBef>
                <a:spcPts val="8400"/>
              </a:spcBef>
              <a:spcAft>
                <a:spcPts val="0"/>
              </a:spcAft>
              <a:buClr>
                <a:schemeClr val="dk2"/>
              </a:buClr>
              <a:buSzPts val="7300"/>
              <a:buChar char="■"/>
              <a:defRPr sz="7300">
                <a:solidFill>
                  <a:schemeClr val="dk2"/>
                </a:solidFill>
              </a:defRPr>
            </a:lvl3pPr>
            <a:lvl4pPr marL="1828800" lvl="3" indent="-692150">
              <a:lnSpc>
                <a:spcPct val="115000"/>
              </a:lnSpc>
              <a:spcBef>
                <a:spcPts val="8400"/>
              </a:spcBef>
              <a:spcAft>
                <a:spcPts val="0"/>
              </a:spcAft>
              <a:buClr>
                <a:schemeClr val="dk2"/>
              </a:buClr>
              <a:buSzPts val="7300"/>
              <a:buChar char="●"/>
              <a:defRPr sz="7300">
                <a:solidFill>
                  <a:schemeClr val="dk2"/>
                </a:solidFill>
              </a:defRPr>
            </a:lvl4pPr>
            <a:lvl5pPr marL="2286000" lvl="4" indent="-692150">
              <a:lnSpc>
                <a:spcPct val="115000"/>
              </a:lnSpc>
              <a:spcBef>
                <a:spcPts val="8400"/>
              </a:spcBef>
              <a:spcAft>
                <a:spcPts val="0"/>
              </a:spcAft>
              <a:buClr>
                <a:schemeClr val="dk2"/>
              </a:buClr>
              <a:buSzPts val="7300"/>
              <a:buChar char="○"/>
              <a:defRPr sz="7300">
                <a:solidFill>
                  <a:schemeClr val="dk2"/>
                </a:solidFill>
              </a:defRPr>
            </a:lvl5pPr>
            <a:lvl6pPr marL="2743200" lvl="5" indent="-692150">
              <a:lnSpc>
                <a:spcPct val="115000"/>
              </a:lnSpc>
              <a:spcBef>
                <a:spcPts val="8400"/>
              </a:spcBef>
              <a:spcAft>
                <a:spcPts val="0"/>
              </a:spcAft>
              <a:buClr>
                <a:schemeClr val="dk2"/>
              </a:buClr>
              <a:buSzPts val="7300"/>
              <a:buChar char="■"/>
              <a:defRPr sz="7300">
                <a:solidFill>
                  <a:schemeClr val="dk2"/>
                </a:solidFill>
              </a:defRPr>
            </a:lvl6pPr>
            <a:lvl7pPr marL="3200400" lvl="6" indent="-692150">
              <a:lnSpc>
                <a:spcPct val="115000"/>
              </a:lnSpc>
              <a:spcBef>
                <a:spcPts val="8400"/>
              </a:spcBef>
              <a:spcAft>
                <a:spcPts val="0"/>
              </a:spcAft>
              <a:buClr>
                <a:schemeClr val="dk2"/>
              </a:buClr>
              <a:buSzPts val="7300"/>
              <a:buChar char="●"/>
              <a:defRPr sz="7300">
                <a:solidFill>
                  <a:schemeClr val="dk2"/>
                </a:solidFill>
              </a:defRPr>
            </a:lvl7pPr>
            <a:lvl8pPr marL="3657600" lvl="7" indent="-692150">
              <a:lnSpc>
                <a:spcPct val="115000"/>
              </a:lnSpc>
              <a:spcBef>
                <a:spcPts val="8400"/>
              </a:spcBef>
              <a:spcAft>
                <a:spcPts val="0"/>
              </a:spcAft>
              <a:buClr>
                <a:schemeClr val="dk2"/>
              </a:buClr>
              <a:buSzPts val="7300"/>
              <a:buChar char="○"/>
              <a:defRPr sz="7300">
                <a:solidFill>
                  <a:schemeClr val="dk2"/>
                </a:solidFill>
              </a:defRPr>
            </a:lvl8pPr>
            <a:lvl9pPr marL="4114800" lvl="8" indent="-692150">
              <a:lnSpc>
                <a:spcPct val="115000"/>
              </a:lnSpc>
              <a:spcBef>
                <a:spcPts val="8400"/>
              </a:spcBef>
              <a:spcAft>
                <a:spcPts val="8400"/>
              </a:spcAft>
              <a:buClr>
                <a:schemeClr val="dk2"/>
              </a:buClr>
              <a:buSzPts val="7300"/>
              <a:buChar char="■"/>
              <a:defRPr sz="7300">
                <a:solidFill>
                  <a:schemeClr val="dk2"/>
                </a:solidFill>
              </a:defRPr>
            </a:lvl9pPr>
          </a:lstStyle>
          <a:p>
            <a:endParaRPr/>
          </a:p>
        </p:txBody>
      </p:sp>
      <p:sp>
        <p:nvSpPr>
          <p:cNvPr id="8" name="Shape 8"/>
          <p:cNvSpPr txBox="1">
            <a:spLocks noGrp="1"/>
          </p:cNvSpPr>
          <p:nvPr>
            <p:ph type="sldNum" idx="12"/>
          </p:nvPr>
        </p:nvSpPr>
        <p:spPr>
          <a:xfrm>
            <a:off x="40668346" y="29844906"/>
            <a:ext cx="2633507" cy="2519249"/>
          </a:xfrm>
          <a:prstGeom prst="rect">
            <a:avLst/>
          </a:prstGeom>
          <a:noFill/>
          <a:ln>
            <a:noFill/>
          </a:ln>
        </p:spPr>
        <p:txBody>
          <a:bodyPr spcFirstLastPara="1" wrap="square" lIns="482544" tIns="482544" rIns="482544" bIns="482544" anchor="ctr" anchorCtr="0">
            <a:noAutofit/>
          </a:bodyPr>
          <a:lstStyle>
            <a:lvl1pPr lvl="0" algn="r">
              <a:buNone/>
              <a:defRPr sz="5200">
                <a:solidFill>
                  <a:schemeClr val="dk2"/>
                </a:solidFill>
              </a:defRPr>
            </a:lvl1pPr>
            <a:lvl2pPr lvl="1" algn="r">
              <a:buNone/>
              <a:defRPr sz="5200">
                <a:solidFill>
                  <a:schemeClr val="dk2"/>
                </a:solidFill>
              </a:defRPr>
            </a:lvl2pPr>
            <a:lvl3pPr lvl="2" algn="r">
              <a:buNone/>
              <a:defRPr sz="5200">
                <a:solidFill>
                  <a:schemeClr val="dk2"/>
                </a:solidFill>
              </a:defRPr>
            </a:lvl3pPr>
            <a:lvl4pPr lvl="3" algn="r">
              <a:buNone/>
              <a:defRPr sz="5200">
                <a:solidFill>
                  <a:schemeClr val="dk2"/>
                </a:solidFill>
              </a:defRPr>
            </a:lvl4pPr>
            <a:lvl5pPr lvl="4" algn="r">
              <a:buNone/>
              <a:defRPr sz="5200">
                <a:solidFill>
                  <a:schemeClr val="dk2"/>
                </a:solidFill>
              </a:defRPr>
            </a:lvl5pPr>
            <a:lvl6pPr lvl="5" algn="r">
              <a:buNone/>
              <a:defRPr sz="5200">
                <a:solidFill>
                  <a:schemeClr val="dk2"/>
                </a:solidFill>
              </a:defRPr>
            </a:lvl6pPr>
            <a:lvl7pPr lvl="6" algn="r">
              <a:buNone/>
              <a:defRPr sz="5200">
                <a:solidFill>
                  <a:schemeClr val="dk2"/>
                </a:solidFill>
              </a:defRPr>
            </a:lvl7pPr>
            <a:lvl8pPr lvl="7" algn="r">
              <a:buNone/>
              <a:defRPr sz="5200">
                <a:solidFill>
                  <a:schemeClr val="dk2"/>
                </a:solidFill>
              </a:defRPr>
            </a:lvl8pPr>
            <a:lvl9pPr lvl="8" algn="r">
              <a:buNone/>
              <a:defRPr sz="5200">
                <a:solidFill>
                  <a:schemeClr val="dk2"/>
                </a:solidFill>
              </a:defRPr>
            </a:lvl9pPr>
          </a:lstStyle>
          <a:p>
            <a:fld id="{00000000-1234-1234-1234-123412341234}" type="slidenum">
              <a:rPr lang="en-GB" smtClean="0"/>
              <a:pPr/>
              <a:t>‹#›</a:t>
            </a:fld>
            <a:endParaRPr lang="en-GB"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6.png"/><Relationship Id="rId20" Type="http://schemas.openxmlformats.org/officeDocument/2006/relationships/image" Target="../media/image16.jpeg"/><Relationship Id="rId21" Type="http://schemas.openxmlformats.org/officeDocument/2006/relationships/image" Target="../media/image17.png"/><Relationship Id="rId22" Type="http://schemas.openxmlformats.org/officeDocument/2006/relationships/image" Target="../media/image18.png"/><Relationship Id="rId23" Type="http://schemas.openxmlformats.org/officeDocument/2006/relationships/image" Target="../media/image19.png"/><Relationship Id="rId24" Type="http://schemas.openxmlformats.org/officeDocument/2006/relationships/image" Target="../media/image20.jpeg"/><Relationship Id="rId25" Type="http://schemas.openxmlformats.org/officeDocument/2006/relationships/image" Target="../media/image21.png"/><Relationship Id="rId26" Type="http://schemas.openxmlformats.org/officeDocument/2006/relationships/image" Target="../media/image22.png"/><Relationship Id="rId27" Type="http://schemas.openxmlformats.org/officeDocument/2006/relationships/chart" Target="../charts/chart1.xml"/><Relationship Id="rId10" Type="http://schemas.openxmlformats.org/officeDocument/2006/relationships/image" Target="../media/image7.png"/><Relationship Id="rId11" Type="http://schemas.openxmlformats.org/officeDocument/2006/relationships/image" Target="../media/image8.png"/><Relationship Id="rId12" Type="http://schemas.openxmlformats.org/officeDocument/2006/relationships/image" Target="../media/image9.png"/><Relationship Id="rId13" Type="http://schemas.openxmlformats.org/officeDocument/2006/relationships/image" Target="../media/image10.jpeg"/><Relationship Id="rId14" Type="http://schemas.microsoft.com/office/2007/relationships/hdphoto" Target="../media/hdphoto2.wdp"/><Relationship Id="rId15" Type="http://schemas.openxmlformats.org/officeDocument/2006/relationships/image" Target="../media/image11.jpeg"/><Relationship Id="rId16" Type="http://schemas.openxmlformats.org/officeDocument/2006/relationships/image" Target="../media/image12.jpeg"/><Relationship Id="rId17" Type="http://schemas.openxmlformats.org/officeDocument/2006/relationships/image" Target="../media/image13.jpeg"/><Relationship Id="rId18" Type="http://schemas.openxmlformats.org/officeDocument/2006/relationships/image" Target="../media/image14.jpeg"/><Relationship Id="rId19"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6" Type="http://schemas.microsoft.com/office/2007/relationships/hdphoto" Target="../media/hdphoto1.wdp"/><Relationship Id="rId7" Type="http://schemas.openxmlformats.org/officeDocument/2006/relationships/image" Target="../media/image4.png"/><Relationship Id="rId8"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53"/>
        <p:cNvGrpSpPr/>
        <p:nvPr/>
      </p:nvGrpSpPr>
      <p:grpSpPr>
        <a:xfrm>
          <a:off x="0" y="0"/>
          <a:ext cx="0" cy="0"/>
          <a:chOff x="0" y="0"/>
          <a:chExt cx="0" cy="0"/>
        </a:xfrm>
      </p:grpSpPr>
      <p:sp>
        <p:nvSpPr>
          <p:cNvPr id="54" name="Shape 54"/>
          <p:cNvSpPr txBox="1"/>
          <p:nvPr/>
        </p:nvSpPr>
        <p:spPr>
          <a:xfrm>
            <a:off x="3965703" y="295902"/>
            <a:ext cx="36341920" cy="4487441"/>
          </a:xfrm>
          <a:prstGeom prst="rect">
            <a:avLst/>
          </a:prstGeom>
          <a:noFill/>
          <a:ln>
            <a:noFill/>
          </a:ln>
        </p:spPr>
        <p:txBody>
          <a:bodyPr spcFirstLastPara="1" wrap="square" lIns="92010" tIns="92010" rIns="92010" bIns="92010" anchor="t" anchorCtr="0">
            <a:noAutofit/>
          </a:bodyPr>
          <a:lstStyle/>
          <a:p>
            <a:r>
              <a:rPr lang="en-GB" dirty="0"/>
              <a:t>J</a:t>
            </a:r>
            <a:endParaRPr sz="10100" dirty="0"/>
          </a:p>
          <a:p>
            <a:pPr algn="ctr"/>
            <a:r>
              <a:rPr lang="en-US" sz="6000" b="1" dirty="0"/>
              <a:t>Should we save native species at the expense of invasive species</a:t>
            </a:r>
            <a:r>
              <a:rPr lang="en-US" sz="6000" b="1" dirty="0" smtClean="0"/>
              <a:t>?</a:t>
            </a:r>
            <a:endParaRPr lang="en-GB" sz="6000" b="1" dirty="0" smtClean="0">
              <a:solidFill>
                <a:schemeClr val="dk1"/>
              </a:solidFill>
              <a:latin typeface="Times New Roman"/>
              <a:ea typeface="Times New Roman"/>
              <a:cs typeface="Times New Roman"/>
              <a:sym typeface="Times New Roman"/>
            </a:endParaRPr>
          </a:p>
          <a:p>
            <a:pPr algn="ctr"/>
            <a:r>
              <a:rPr lang="en-GB" sz="4800" b="1" dirty="0" smtClean="0">
                <a:solidFill>
                  <a:schemeClr val="dk1"/>
                </a:solidFill>
                <a:latin typeface="Times New Roman"/>
                <a:ea typeface="Times New Roman"/>
                <a:cs typeface="Times New Roman"/>
                <a:sym typeface="Times New Roman"/>
              </a:rPr>
              <a:t>A </a:t>
            </a:r>
            <a:r>
              <a:rPr lang="en-GB" sz="4800" b="1" dirty="0">
                <a:solidFill>
                  <a:schemeClr val="dk1"/>
                </a:solidFill>
                <a:latin typeface="Times New Roman"/>
                <a:ea typeface="Times New Roman"/>
                <a:cs typeface="Times New Roman"/>
                <a:sym typeface="Times New Roman"/>
              </a:rPr>
              <a:t>Comparative Study of Native and Invasive Plants in NYC Using DNA Barcoding</a:t>
            </a:r>
            <a:endParaRPr sz="4800" b="1" dirty="0">
              <a:solidFill>
                <a:schemeClr val="dk1"/>
              </a:solidFill>
              <a:latin typeface="Times New Roman"/>
              <a:ea typeface="Times New Roman"/>
              <a:cs typeface="Times New Roman"/>
              <a:sym typeface="Times New Roman"/>
            </a:endParaRPr>
          </a:p>
          <a:p>
            <a:pPr algn="ctr"/>
            <a:r>
              <a:rPr lang="en-GB" sz="4000" dirty="0">
                <a:solidFill>
                  <a:schemeClr val="dk1"/>
                </a:solidFill>
                <a:latin typeface="Times New Roman"/>
                <a:ea typeface="Times New Roman"/>
                <a:cs typeface="Times New Roman"/>
                <a:sym typeface="Times New Roman"/>
              </a:rPr>
              <a:t>Authors: </a:t>
            </a:r>
            <a:r>
              <a:rPr lang="en-GB" sz="4000" dirty="0" err="1">
                <a:solidFill>
                  <a:schemeClr val="dk1"/>
                </a:solidFill>
                <a:latin typeface="Times New Roman"/>
                <a:ea typeface="Times New Roman"/>
                <a:cs typeface="Times New Roman"/>
                <a:sym typeface="Times New Roman"/>
              </a:rPr>
              <a:t>Muminakhon</a:t>
            </a:r>
            <a:r>
              <a:rPr lang="en-GB" sz="4000" dirty="0">
                <a:solidFill>
                  <a:schemeClr val="dk1"/>
                </a:solidFill>
                <a:latin typeface="Times New Roman"/>
                <a:ea typeface="Times New Roman"/>
                <a:cs typeface="Times New Roman"/>
                <a:sym typeface="Times New Roman"/>
              </a:rPr>
              <a:t> Nazarzoda,</a:t>
            </a:r>
            <a:r>
              <a:rPr lang="en-GB" sz="4000" baseline="30000" dirty="0">
                <a:solidFill>
                  <a:schemeClr val="dk1"/>
                </a:solidFill>
                <a:latin typeface="Times New Roman"/>
                <a:ea typeface="Times New Roman"/>
                <a:cs typeface="Times New Roman"/>
                <a:sym typeface="Times New Roman"/>
              </a:rPr>
              <a:t>1</a:t>
            </a:r>
            <a:r>
              <a:rPr lang="en-GB" sz="4000" dirty="0">
                <a:solidFill>
                  <a:schemeClr val="dk1"/>
                </a:solidFill>
                <a:latin typeface="Times New Roman"/>
                <a:ea typeface="Times New Roman"/>
                <a:cs typeface="Times New Roman"/>
                <a:sym typeface="Times New Roman"/>
              </a:rPr>
              <a:t> </a:t>
            </a:r>
            <a:r>
              <a:rPr lang="en-GB" sz="4000" dirty="0" err="1">
                <a:solidFill>
                  <a:schemeClr val="dk1"/>
                </a:solidFill>
                <a:latin typeface="Times New Roman"/>
                <a:ea typeface="Times New Roman"/>
                <a:cs typeface="Times New Roman"/>
                <a:sym typeface="Times New Roman"/>
              </a:rPr>
              <a:t>Diyora</a:t>
            </a:r>
            <a:r>
              <a:rPr lang="en-GB" sz="4000" dirty="0">
                <a:solidFill>
                  <a:schemeClr val="dk1"/>
                </a:solidFill>
                <a:latin typeface="Times New Roman"/>
                <a:ea typeface="Times New Roman"/>
                <a:cs typeface="Times New Roman"/>
                <a:sym typeface="Times New Roman"/>
              </a:rPr>
              <a:t> </a:t>
            </a:r>
            <a:r>
              <a:rPr lang="en-GB" sz="4000" dirty="0" err="1">
                <a:solidFill>
                  <a:schemeClr val="dk1"/>
                </a:solidFill>
                <a:latin typeface="Times New Roman"/>
                <a:ea typeface="Times New Roman"/>
                <a:cs typeface="Times New Roman"/>
                <a:sym typeface="Times New Roman"/>
              </a:rPr>
              <a:t>Samadova</a:t>
            </a:r>
            <a:r>
              <a:rPr lang="en-GB" sz="4000" dirty="0">
                <a:solidFill>
                  <a:schemeClr val="dk1"/>
                </a:solidFill>
                <a:latin typeface="Times New Roman"/>
                <a:ea typeface="Times New Roman"/>
                <a:cs typeface="Times New Roman"/>
                <a:sym typeface="Times New Roman"/>
              </a:rPr>
              <a:t> </a:t>
            </a:r>
            <a:r>
              <a:rPr lang="en-GB" sz="4000" baseline="30000" dirty="0">
                <a:solidFill>
                  <a:schemeClr val="dk1"/>
                </a:solidFill>
                <a:latin typeface="Times New Roman"/>
                <a:ea typeface="Times New Roman"/>
                <a:cs typeface="Times New Roman"/>
                <a:sym typeface="Times New Roman"/>
              </a:rPr>
              <a:t>1 </a:t>
            </a:r>
            <a:endParaRPr sz="4000" dirty="0">
              <a:solidFill>
                <a:schemeClr val="dk1"/>
              </a:solidFill>
              <a:latin typeface="Times New Roman"/>
              <a:ea typeface="Times New Roman"/>
              <a:cs typeface="Times New Roman"/>
              <a:sym typeface="Times New Roman"/>
            </a:endParaRPr>
          </a:p>
          <a:p>
            <a:pPr algn="ctr"/>
            <a:r>
              <a:rPr lang="en-GB" sz="4000" dirty="0">
                <a:solidFill>
                  <a:schemeClr val="dk1"/>
                </a:solidFill>
                <a:latin typeface="Times New Roman"/>
                <a:ea typeface="Times New Roman"/>
                <a:cs typeface="Times New Roman"/>
                <a:sym typeface="Times New Roman"/>
              </a:rPr>
              <a:t>Mentor: Kathleen Nolan  </a:t>
            </a:r>
            <a:r>
              <a:rPr lang="en-GB" sz="4000" baseline="30000" dirty="0">
                <a:solidFill>
                  <a:schemeClr val="dk1"/>
                </a:solidFill>
                <a:latin typeface="Times New Roman"/>
                <a:ea typeface="Times New Roman"/>
                <a:cs typeface="Times New Roman"/>
                <a:sym typeface="Times New Roman"/>
              </a:rPr>
              <a:t>2</a:t>
            </a:r>
            <a:r>
              <a:rPr lang="en-GB" sz="4000" dirty="0">
                <a:solidFill>
                  <a:schemeClr val="dk1"/>
                </a:solidFill>
                <a:latin typeface="Times New Roman"/>
                <a:ea typeface="Times New Roman"/>
                <a:cs typeface="Times New Roman"/>
                <a:sym typeface="Times New Roman"/>
              </a:rPr>
              <a:t>  </a:t>
            </a:r>
            <a:endParaRPr sz="4000" dirty="0">
              <a:solidFill>
                <a:schemeClr val="dk1"/>
              </a:solidFill>
              <a:latin typeface="Times New Roman"/>
              <a:ea typeface="Times New Roman"/>
              <a:cs typeface="Times New Roman"/>
              <a:sym typeface="Times New Roman"/>
            </a:endParaRPr>
          </a:p>
          <a:p>
            <a:pPr algn="ctr"/>
            <a:r>
              <a:rPr lang="en-GB" sz="4000" baseline="30000" dirty="0">
                <a:solidFill>
                  <a:schemeClr val="dk1"/>
                </a:solidFill>
                <a:latin typeface="Times New Roman"/>
                <a:ea typeface="Times New Roman"/>
                <a:cs typeface="Times New Roman"/>
                <a:sym typeface="Times New Roman"/>
              </a:rPr>
              <a:t>1 </a:t>
            </a:r>
            <a:r>
              <a:rPr lang="en-GB" sz="4000" dirty="0">
                <a:solidFill>
                  <a:schemeClr val="dk1"/>
                </a:solidFill>
                <a:latin typeface="Times New Roman"/>
                <a:ea typeface="Times New Roman"/>
                <a:cs typeface="Times New Roman"/>
                <a:sym typeface="Times New Roman"/>
              </a:rPr>
              <a:t>James Madison High School; </a:t>
            </a:r>
            <a:r>
              <a:rPr lang="en-GB" sz="4000" baseline="30000" dirty="0">
                <a:solidFill>
                  <a:schemeClr val="dk1"/>
                </a:solidFill>
                <a:latin typeface="Times New Roman"/>
                <a:ea typeface="Times New Roman"/>
                <a:cs typeface="Times New Roman"/>
                <a:sym typeface="Times New Roman"/>
              </a:rPr>
              <a:t>2</a:t>
            </a:r>
            <a:r>
              <a:rPr lang="en-GB" sz="4000" dirty="0">
                <a:solidFill>
                  <a:schemeClr val="dk1"/>
                </a:solidFill>
                <a:latin typeface="Times New Roman"/>
                <a:ea typeface="Times New Roman"/>
                <a:cs typeface="Times New Roman"/>
                <a:sym typeface="Times New Roman"/>
              </a:rPr>
              <a:t>St. Francis College </a:t>
            </a:r>
            <a:endParaRPr sz="4000" dirty="0">
              <a:solidFill>
                <a:schemeClr val="dk1"/>
              </a:solidFill>
              <a:latin typeface="Times New Roman"/>
              <a:ea typeface="Times New Roman"/>
              <a:cs typeface="Times New Roman"/>
              <a:sym typeface="Times New Roman"/>
            </a:endParaRPr>
          </a:p>
          <a:p>
            <a:pPr algn="ctr">
              <a:buClr>
                <a:schemeClr val="dk1"/>
              </a:buClr>
              <a:buSzPts val="1100"/>
            </a:pPr>
            <a:endParaRPr sz="6500" dirty="0">
              <a:solidFill>
                <a:schemeClr val="dk1"/>
              </a:solidFill>
              <a:latin typeface="Times New Roman"/>
              <a:ea typeface="Times New Roman"/>
              <a:cs typeface="Times New Roman"/>
              <a:sym typeface="Times New Roman"/>
            </a:endParaRPr>
          </a:p>
        </p:txBody>
      </p:sp>
      <p:pic>
        <p:nvPicPr>
          <p:cNvPr id="55" name="Shape 5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135831" y="1370116"/>
            <a:ext cx="2540635" cy="1228083"/>
          </a:xfrm>
          <a:prstGeom prst="rect">
            <a:avLst/>
          </a:prstGeom>
          <a:noFill/>
          <a:ln>
            <a:noFill/>
          </a:ln>
        </p:spPr>
      </p:pic>
      <p:pic>
        <p:nvPicPr>
          <p:cNvPr id="56" name="Shape 5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9930411" y="640080"/>
            <a:ext cx="2182789" cy="1971040"/>
          </a:xfrm>
          <a:prstGeom prst="rect">
            <a:avLst/>
          </a:prstGeom>
          <a:noFill/>
          <a:ln>
            <a:noFill/>
          </a:ln>
        </p:spPr>
      </p:pic>
      <p:sp>
        <p:nvSpPr>
          <p:cNvPr id="57" name="Shape 57"/>
          <p:cNvSpPr txBox="1"/>
          <p:nvPr/>
        </p:nvSpPr>
        <p:spPr>
          <a:xfrm>
            <a:off x="781234" y="4589978"/>
            <a:ext cx="12547808" cy="6402878"/>
          </a:xfrm>
          <a:prstGeom prst="rect">
            <a:avLst/>
          </a:prstGeom>
          <a:noFill/>
          <a:ln>
            <a:noFill/>
          </a:ln>
        </p:spPr>
        <p:txBody>
          <a:bodyPr spcFirstLastPara="1" wrap="square" lIns="92010" tIns="92010" rIns="92010" bIns="92010" anchor="t" anchorCtr="0">
            <a:noAutofit/>
          </a:bodyPr>
          <a:lstStyle/>
          <a:p>
            <a:pPr algn="ctr"/>
            <a:r>
              <a:rPr lang="en-GB" sz="3200" b="1" dirty="0">
                <a:latin typeface="Times New Roman"/>
                <a:ea typeface="Times New Roman"/>
                <a:cs typeface="Times New Roman"/>
                <a:sym typeface="Times New Roman"/>
              </a:rPr>
              <a:t>Abstract</a:t>
            </a:r>
            <a:r>
              <a:rPr lang="en-GB" sz="6500" dirty="0">
                <a:latin typeface="Times New Roman"/>
                <a:ea typeface="Times New Roman"/>
                <a:cs typeface="Times New Roman"/>
                <a:sym typeface="Times New Roman"/>
              </a:rPr>
              <a:t> </a:t>
            </a:r>
            <a:endParaRPr sz="6500" dirty="0">
              <a:latin typeface="Times New Roman"/>
              <a:ea typeface="Times New Roman"/>
              <a:cs typeface="Times New Roman"/>
              <a:sym typeface="Times New Roman"/>
            </a:endParaRPr>
          </a:p>
          <a:p>
            <a:r>
              <a:rPr lang="en-US" sz="2400" dirty="0">
                <a:latin typeface="Times New Roman"/>
                <a:cs typeface="Times New Roman"/>
              </a:rPr>
              <a:t>Native species are plants, animals, or other organisms that have historically occurred and evolved in a specific region. Invasive species have been brought accidentally or intentionally into a place by humans or their activities. How do natives and </a:t>
            </a:r>
            <a:r>
              <a:rPr lang="en-US" sz="2400" dirty="0" err="1">
                <a:latin typeface="Times New Roman"/>
                <a:cs typeface="Times New Roman"/>
              </a:rPr>
              <a:t>invasives</a:t>
            </a:r>
            <a:r>
              <a:rPr lang="en-US" sz="2400" dirty="0">
                <a:latin typeface="Times New Roman"/>
                <a:cs typeface="Times New Roman"/>
              </a:rPr>
              <a:t> impact one another and should one be removed to save another?  In this research, we identified seven non-native and four native plant species in different parts of Bronx and Brooklyn parks and studied their relationship with the environment and surroundings. To reach this goal, we extracted DNA from specimens from various locations, ran PCR to amplify the DNA, performed gel electrophoresis to make sure DNA was extracted, and finally we sent the DNA to the facility to be sequenced. Using </a:t>
            </a:r>
            <a:r>
              <a:rPr lang="en-US" sz="2400" dirty="0" err="1">
                <a:latin typeface="Times New Roman"/>
                <a:cs typeface="Times New Roman"/>
              </a:rPr>
              <a:t>BLASTn</a:t>
            </a:r>
            <a:r>
              <a:rPr lang="en-US" sz="2400" dirty="0">
                <a:latin typeface="Times New Roman"/>
                <a:cs typeface="Times New Roman"/>
              </a:rPr>
              <a:t> and the DNA sequence we determined plants’ identities. We also attempted to observe their evolutionary relationships.  This work was a first step for us in learning about native versus non-native species and their relationships to each other.  </a:t>
            </a:r>
          </a:p>
          <a:p>
            <a:endParaRPr sz="2400" dirty="0">
              <a:latin typeface="Times New Roman"/>
              <a:ea typeface="Times New Roman"/>
              <a:cs typeface="Times New Roman"/>
              <a:sym typeface="Times New Roman"/>
            </a:endParaRPr>
          </a:p>
        </p:txBody>
      </p:sp>
      <p:sp>
        <p:nvSpPr>
          <p:cNvPr id="58" name="Shape 58"/>
          <p:cNvSpPr txBox="1"/>
          <p:nvPr/>
        </p:nvSpPr>
        <p:spPr>
          <a:xfrm>
            <a:off x="229057" y="14546300"/>
            <a:ext cx="13852132" cy="15065755"/>
          </a:xfrm>
          <a:prstGeom prst="rect">
            <a:avLst/>
          </a:prstGeom>
          <a:noFill/>
          <a:ln>
            <a:noFill/>
          </a:ln>
        </p:spPr>
        <p:txBody>
          <a:bodyPr spcFirstLastPara="1" wrap="square" lIns="92010" tIns="92010" rIns="92010" bIns="92010" anchor="t" anchorCtr="0">
            <a:noAutofit/>
          </a:bodyPr>
          <a:lstStyle/>
          <a:p>
            <a:pPr algn="ctr"/>
            <a:r>
              <a:rPr lang="en-GB" sz="3200" b="1" dirty="0">
                <a:latin typeface="Times New Roman"/>
                <a:ea typeface="Times New Roman"/>
                <a:cs typeface="Times New Roman"/>
                <a:sym typeface="Times New Roman"/>
              </a:rPr>
              <a:t>Introduction</a:t>
            </a:r>
            <a:endParaRPr sz="3200" b="1" dirty="0">
              <a:latin typeface="Times New Roman"/>
              <a:ea typeface="Times New Roman"/>
              <a:cs typeface="Times New Roman"/>
              <a:sym typeface="Times New Roman"/>
            </a:endParaRPr>
          </a:p>
          <a:p>
            <a:r>
              <a:rPr lang="en-US" sz="2400" dirty="0">
                <a:latin typeface="Times New Roman"/>
                <a:cs typeface="Times New Roman"/>
              </a:rPr>
              <a:t>Biodiversity is the variety of life in the world or in a particular habitat or ecosystem. Biodiversity is highly dependent not only on native, but also on invasive species.. Native species are plants, animals, or other organisms that have historically occurred and evolved in a specific region. Invasive species have been brought accidentally or intentionally into a place by humans or their activities.  Sometimes invasive species conquer native species, adapt to their environment and take away their nutrition. Slowly invasive species spread all over that particular region and displace native species. An example personally noted is a vine that might cover a tree.</a:t>
            </a:r>
          </a:p>
          <a:p>
            <a:r>
              <a:rPr lang="en-US" sz="2400" dirty="0">
                <a:latin typeface="Times New Roman"/>
                <a:cs typeface="Times New Roman"/>
              </a:rPr>
              <a:t> </a:t>
            </a:r>
          </a:p>
          <a:p>
            <a:r>
              <a:rPr lang="en-US" sz="2400" dirty="0">
                <a:latin typeface="Times New Roman"/>
                <a:cs typeface="Times New Roman"/>
              </a:rPr>
              <a:t>Invasive plants pose much controversy in the scientific community.  Do we remove them or let them stay?  For example, removal of Japanese knotweed along the Bronx River was only successful temporarily (</a:t>
            </a:r>
            <a:r>
              <a:rPr lang="en-US" sz="2400" dirty="0" err="1">
                <a:latin typeface="Times New Roman"/>
                <a:cs typeface="Times New Roman"/>
              </a:rPr>
              <a:t>Haight</a:t>
            </a:r>
            <a:r>
              <a:rPr lang="en-US" sz="2400" dirty="0">
                <a:latin typeface="Times New Roman"/>
                <a:cs typeface="Times New Roman"/>
              </a:rPr>
              <a:t> 2017).  A hallmark of invasive species is that they grow quickly over disturbed areas.  In other words, cutting them down can actually increase their re-growth.  It is not clear-cut as to whether or not invasive species are “bad” for the environment.  </a:t>
            </a:r>
            <a:r>
              <a:rPr lang="en-US" sz="2400" dirty="0" err="1">
                <a:latin typeface="Times New Roman"/>
                <a:cs typeface="Times New Roman"/>
              </a:rPr>
              <a:t>Puth</a:t>
            </a:r>
            <a:r>
              <a:rPr lang="en-US" sz="2400" dirty="0">
                <a:latin typeface="Times New Roman"/>
                <a:cs typeface="Times New Roman"/>
              </a:rPr>
              <a:t> and Burns (2009) attempted to study species richness in NYC, and noted that, while there are several declines, there are also increases in species richness due to exotic or invasive species.  A specific study that attempted to restore native plants to the area around Corona Lake in Queens showed that, without management, many of the invasive plants will return (Galbraith-Kent and Handel, 2007).    </a:t>
            </a:r>
          </a:p>
          <a:p>
            <a:r>
              <a:rPr lang="en-US" sz="2400" dirty="0">
                <a:latin typeface="Times New Roman"/>
                <a:cs typeface="Times New Roman"/>
              </a:rPr>
              <a:t> </a:t>
            </a:r>
          </a:p>
          <a:p>
            <a:r>
              <a:rPr lang="en-US" sz="2400" dirty="0">
                <a:latin typeface="Times New Roman"/>
                <a:cs typeface="Times New Roman"/>
              </a:rPr>
              <a:t>This research was conducted to get an overview of New York City’s biodiversity, collect data that might be used in future for comparison or further studies, and study the evolutionary relationships of certain species. Some questions that were answered in our study are: How and why are DNA sequences applied? Can DNA be extracted from dry plants? How is biodiversity is affected by invasive species? What can we do to maintain biodiversity?</a:t>
            </a:r>
          </a:p>
          <a:p>
            <a:endParaRPr sz="4500" dirty="0">
              <a:latin typeface="Times New Roman"/>
              <a:ea typeface="Times New Roman"/>
              <a:cs typeface="Times New Roman"/>
              <a:sym typeface="Times New Roman"/>
            </a:endParaRPr>
          </a:p>
        </p:txBody>
      </p:sp>
      <p:sp>
        <p:nvSpPr>
          <p:cNvPr id="60" name="Shape 60"/>
          <p:cNvSpPr txBox="1"/>
          <p:nvPr/>
        </p:nvSpPr>
        <p:spPr>
          <a:xfrm>
            <a:off x="15643411" y="12281329"/>
            <a:ext cx="13067783" cy="3367986"/>
          </a:xfrm>
          <a:prstGeom prst="rect">
            <a:avLst/>
          </a:prstGeom>
          <a:noFill/>
          <a:ln>
            <a:noFill/>
          </a:ln>
        </p:spPr>
        <p:txBody>
          <a:bodyPr spcFirstLastPara="1" wrap="square" lIns="92010" tIns="92010" rIns="92010" bIns="92010" anchor="t" anchorCtr="0">
            <a:noAutofit/>
          </a:bodyPr>
          <a:lstStyle/>
          <a:p>
            <a:pPr algn="ctr"/>
            <a:r>
              <a:rPr lang="en-GB" sz="3200" b="1" dirty="0">
                <a:latin typeface="Times New Roman"/>
                <a:ea typeface="Times New Roman"/>
                <a:cs typeface="Times New Roman"/>
                <a:sym typeface="Times New Roman"/>
              </a:rPr>
              <a:t>Results</a:t>
            </a:r>
            <a:r>
              <a:rPr lang="en-GB" sz="5500" dirty="0">
                <a:latin typeface="Times New Roman"/>
                <a:ea typeface="Times New Roman"/>
                <a:cs typeface="Times New Roman"/>
                <a:sym typeface="Times New Roman"/>
              </a:rPr>
              <a:t> </a:t>
            </a:r>
            <a:endParaRPr sz="5500" dirty="0">
              <a:latin typeface="Times New Roman"/>
              <a:ea typeface="Times New Roman"/>
              <a:cs typeface="Times New Roman"/>
              <a:sym typeface="Times New Roman"/>
            </a:endParaRPr>
          </a:p>
          <a:p>
            <a:pPr algn="just"/>
            <a:r>
              <a:rPr lang="en-GB" sz="2400" dirty="0">
                <a:solidFill>
                  <a:schemeClr val="dk1"/>
                </a:solidFill>
                <a:latin typeface="Times New Roman"/>
                <a:ea typeface="Times New Roman"/>
                <a:cs typeface="Times New Roman"/>
                <a:sym typeface="Times New Roman"/>
              </a:rPr>
              <a:t>In our first trial, only 3 samples’ DNA showed </a:t>
            </a:r>
            <a:r>
              <a:rPr lang="en-GB" sz="2400" dirty="0" smtClean="0">
                <a:solidFill>
                  <a:schemeClr val="dk1"/>
                </a:solidFill>
                <a:latin typeface="Times New Roman"/>
                <a:ea typeface="Times New Roman"/>
                <a:cs typeface="Times New Roman"/>
                <a:sym typeface="Times New Roman"/>
              </a:rPr>
              <a:t>in </a:t>
            </a:r>
            <a:r>
              <a:rPr lang="en-GB" sz="2400" dirty="0">
                <a:solidFill>
                  <a:schemeClr val="dk1"/>
                </a:solidFill>
                <a:latin typeface="Times New Roman"/>
                <a:ea typeface="Times New Roman"/>
                <a:cs typeface="Times New Roman"/>
                <a:sym typeface="Times New Roman"/>
              </a:rPr>
              <a:t>the gel. DNA amplification was ran again in a little different way after which we acquired better results. Out of 22 specimen, the DNA of 14 plants could be seen in the gel. Despite this, all of the samples were sent to the facility, and 17 of them could be primed. Only 12 out of these 17 gave us accurate information about plants. Results that showed “no priming” or imprecise results were mainly from dry leaves. </a:t>
            </a:r>
            <a:r>
              <a:rPr lang="en-GB" sz="2400" dirty="0" smtClean="0">
                <a:solidFill>
                  <a:schemeClr val="dk1"/>
                </a:solidFill>
                <a:latin typeface="Times New Roman"/>
                <a:ea typeface="Times New Roman"/>
                <a:cs typeface="Times New Roman"/>
                <a:sym typeface="Times New Roman"/>
              </a:rPr>
              <a:t>7 </a:t>
            </a:r>
            <a:r>
              <a:rPr lang="en-GB" sz="2400" dirty="0">
                <a:solidFill>
                  <a:schemeClr val="dk1"/>
                </a:solidFill>
                <a:latin typeface="Times New Roman"/>
                <a:ea typeface="Times New Roman"/>
                <a:cs typeface="Times New Roman"/>
                <a:sym typeface="Times New Roman"/>
              </a:rPr>
              <a:t>out of </a:t>
            </a:r>
            <a:r>
              <a:rPr lang="en-GB" sz="2400" dirty="0" smtClean="0">
                <a:solidFill>
                  <a:schemeClr val="dk1"/>
                </a:solidFill>
                <a:latin typeface="Times New Roman"/>
                <a:ea typeface="Times New Roman"/>
                <a:cs typeface="Times New Roman"/>
                <a:sym typeface="Times New Roman"/>
              </a:rPr>
              <a:t>12 were </a:t>
            </a:r>
            <a:r>
              <a:rPr lang="en-GB" sz="2400" dirty="0">
                <a:solidFill>
                  <a:schemeClr val="dk1"/>
                </a:solidFill>
                <a:latin typeface="Times New Roman"/>
                <a:ea typeface="Times New Roman"/>
                <a:cs typeface="Times New Roman"/>
                <a:sym typeface="Times New Roman"/>
              </a:rPr>
              <a:t>found to be invasive, while </a:t>
            </a:r>
            <a:r>
              <a:rPr lang="en-GB" sz="2400" dirty="0" smtClean="0">
                <a:solidFill>
                  <a:schemeClr val="dk1"/>
                </a:solidFill>
                <a:latin typeface="Times New Roman"/>
                <a:ea typeface="Times New Roman"/>
                <a:cs typeface="Times New Roman"/>
                <a:sym typeface="Times New Roman"/>
              </a:rPr>
              <a:t>the other 5 </a:t>
            </a:r>
            <a:r>
              <a:rPr lang="en-GB" sz="2400" dirty="0">
                <a:solidFill>
                  <a:schemeClr val="dk1"/>
                </a:solidFill>
                <a:latin typeface="Times New Roman"/>
                <a:ea typeface="Times New Roman"/>
                <a:cs typeface="Times New Roman"/>
                <a:sym typeface="Times New Roman"/>
              </a:rPr>
              <a:t>are native to North America.</a:t>
            </a:r>
            <a:endParaRPr sz="2400" dirty="0">
              <a:solidFill>
                <a:schemeClr val="dk1"/>
              </a:solidFill>
              <a:latin typeface="Times New Roman"/>
              <a:ea typeface="Times New Roman"/>
              <a:cs typeface="Times New Roman"/>
              <a:sym typeface="Times New Roman"/>
            </a:endParaRPr>
          </a:p>
          <a:p>
            <a:pPr algn="just"/>
            <a:endParaRPr sz="2400" dirty="0">
              <a:solidFill>
                <a:schemeClr val="dk1"/>
              </a:solidFill>
              <a:latin typeface="Times New Roman"/>
              <a:ea typeface="Times New Roman"/>
              <a:cs typeface="Times New Roman"/>
              <a:sym typeface="Times New Roman"/>
            </a:endParaRPr>
          </a:p>
          <a:p>
            <a:pPr algn="just"/>
            <a:endParaRPr sz="2400" dirty="0" smtClean="0">
              <a:solidFill>
                <a:schemeClr val="dk1"/>
              </a:solidFill>
              <a:latin typeface="Times New Roman"/>
              <a:ea typeface="Times New Roman"/>
              <a:cs typeface="Times New Roman"/>
              <a:sym typeface="Times New Roman"/>
            </a:endParaRPr>
          </a:p>
          <a:p>
            <a:pPr algn="just"/>
            <a:endParaRPr sz="2400" dirty="0" smtClean="0">
              <a:solidFill>
                <a:schemeClr val="dk1"/>
              </a:solidFill>
              <a:latin typeface="Times New Roman"/>
              <a:ea typeface="Times New Roman"/>
              <a:cs typeface="Times New Roman"/>
              <a:sym typeface="Times New Roman"/>
            </a:endParaRPr>
          </a:p>
          <a:p>
            <a:pPr algn="just"/>
            <a:endParaRPr sz="2400" dirty="0">
              <a:solidFill>
                <a:schemeClr val="dk1"/>
              </a:solidFill>
              <a:latin typeface="Times New Roman"/>
              <a:ea typeface="Times New Roman"/>
              <a:cs typeface="Times New Roman"/>
              <a:sym typeface="Times New Roman"/>
            </a:endParaRPr>
          </a:p>
          <a:p>
            <a:pPr algn="just"/>
            <a:endParaRPr sz="2400" dirty="0">
              <a:solidFill>
                <a:schemeClr val="dk1"/>
              </a:solidFill>
              <a:latin typeface="Times New Roman"/>
              <a:ea typeface="Times New Roman"/>
              <a:cs typeface="Times New Roman"/>
              <a:sym typeface="Times New Roman"/>
            </a:endParaRPr>
          </a:p>
          <a:p>
            <a:pPr algn="just"/>
            <a:endParaRPr sz="4500" dirty="0" smtClean="0">
              <a:solidFill>
                <a:schemeClr val="dk1"/>
              </a:solidFill>
              <a:latin typeface="Times New Roman"/>
              <a:ea typeface="Times New Roman"/>
              <a:cs typeface="Times New Roman"/>
              <a:sym typeface="Times New Roman"/>
            </a:endParaRPr>
          </a:p>
          <a:p>
            <a:r>
              <a:rPr lang="en-US" sz="4800" b="1" dirty="0"/>
              <a:t> </a:t>
            </a:r>
            <a:endParaRPr lang="en-US" sz="4800" dirty="0"/>
          </a:p>
          <a:p>
            <a:r>
              <a:rPr lang="en-US" sz="4800" b="1" dirty="0"/>
              <a:t> </a:t>
            </a:r>
            <a:endParaRPr lang="en-US" sz="4800" dirty="0"/>
          </a:p>
          <a:p>
            <a:r>
              <a:rPr lang="en-US" sz="4800" b="1" dirty="0"/>
              <a:t> </a:t>
            </a:r>
            <a:endParaRPr lang="en-US" sz="4800" dirty="0"/>
          </a:p>
          <a:p>
            <a:r>
              <a:rPr lang="en-US" sz="4800" b="1" dirty="0"/>
              <a:t> </a:t>
            </a:r>
            <a:endParaRPr lang="en-US" sz="4800" dirty="0"/>
          </a:p>
          <a:p>
            <a:r>
              <a:rPr lang="en-US" sz="4800" dirty="0"/>
              <a:t> </a:t>
            </a:r>
          </a:p>
          <a:p>
            <a:r>
              <a:rPr lang="en-US" sz="4800" dirty="0"/>
              <a:t> </a:t>
            </a:r>
          </a:p>
          <a:p>
            <a:r>
              <a:rPr lang="en-US" sz="4800" dirty="0"/>
              <a:t> </a:t>
            </a:r>
          </a:p>
          <a:p>
            <a:r>
              <a:rPr lang="en-US" sz="4800" dirty="0"/>
              <a:t> </a:t>
            </a:r>
          </a:p>
          <a:p>
            <a:r>
              <a:rPr lang="en-US" sz="4800" b="1" dirty="0"/>
              <a:t> </a:t>
            </a:r>
            <a:endParaRPr lang="en-US" sz="4800" dirty="0"/>
          </a:p>
          <a:p>
            <a:r>
              <a:rPr lang="en-US" sz="4800" dirty="0"/>
              <a:t> </a:t>
            </a:r>
          </a:p>
          <a:p>
            <a:r>
              <a:rPr lang="en-US" sz="4800" dirty="0"/>
              <a:t> </a:t>
            </a:r>
          </a:p>
          <a:p>
            <a:r>
              <a:rPr lang="en-US" sz="4800" dirty="0"/>
              <a:t> </a:t>
            </a:r>
          </a:p>
          <a:p>
            <a:r>
              <a:rPr lang="en-US" sz="4800" dirty="0"/>
              <a:t> </a:t>
            </a:r>
          </a:p>
          <a:p>
            <a:r>
              <a:rPr lang="en-US" sz="4800" b="1" dirty="0"/>
              <a:t> </a:t>
            </a:r>
            <a:endParaRPr lang="en-US" sz="4800" dirty="0"/>
          </a:p>
          <a:p>
            <a:r>
              <a:rPr lang="en-US" sz="4800" dirty="0"/>
              <a:t> </a:t>
            </a:r>
          </a:p>
          <a:p>
            <a:r>
              <a:rPr lang="en-US" sz="4800" dirty="0"/>
              <a:t> </a:t>
            </a:r>
          </a:p>
          <a:p>
            <a:r>
              <a:rPr lang="en-US" sz="4800" dirty="0"/>
              <a:t> </a:t>
            </a:r>
          </a:p>
          <a:p>
            <a:r>
              <a:rPr lang="en-US" sz="4800" dirty="0"/>
              <a:t> </a:t>
            </a:r>
          </a:p>
          <a:p>
            <a:r>
              <a:rPr lang="en-US" sz="4800" b="1" dirty="0"/>
              <a:t> </a:t>
            </a:r>
            <a:r>
              <a:rPr lang="en-US" sz="4800" dirty="0"/>
              <a:t> </a:t>
            </a:r>
          </a:p>
          <a:p>
            <a:r>
              <a:rPr lang="en-US" sz="4800" dirty="0"/>
              <a:t> </a:t>
            </a:r>
          </a:p>
          <a:p>
            <a:r>
              <a:rPr lang="en-US" sz="4800" dirty="0"/>
              <a:t> </a:t>
            </a:r>
          </a:p>
          <a:p>
            <a:r>
              <a:rPr lang="en-US" sz="4800" dirty="0"/>
              <a:t> </a:t>
            </a:r>
          </a:p>
          <a:p>
            <a:r>
              <a:rPr lang="en-US" sz="4800" dirty="0"/>
              <a:t> </a:t>
            </a:r>
          </a:p>
          <a:p>
            <a:r>
              <a:rPr lang="en-US" sz="4800" dirty="0"/>
              <a:t> </a:t>
            </a:r>
          </a:p>
          <a:p>
            <a:r>
              <a:rPr lang="en-US" sz="4800" dirty="0"/>
              <a:t> </a:t>
            </a:r>
          </a:p>
          <a:p>
            <a:r>
              <a:rPr lang="en-US" sz="4800" b="1" dirty="0"/>
              <a:t> </a:t>
            </a:r>
            <a:endParaRPr lang="en-US" sz="4800" dirty="0"/>
          </a:p>
          <a:p>
            <a:r>
              <a:rPr lang="en-US" sz="4800" dirty="0"/>
              <a:t> </a:t>
            </a:r>
          </a:p>
          <a:p>
            <a:r>
              <a:rPr lang="en-US" sz="4800" dirty="0"/>
              <a:t> </a:t>
            </a:r>
          </a:p>
          <a:p>
            <a:r>
              <a:rPr lang="en-US" sz="4800" dirty="0"/>
              <a:t> </a:t>
            </a:r>
          </a:p>
          <a:p>
            <a:r>
              <a:rPr lang="en-US" sz="4800" dirty="0"/>
              <a:t> </a:t>
            </a:r>
          </a:p>
          <a:p>
            <a:r>
              <a:rPr lang="en-US" sz="4800" b="1" dirty="0"/>
              <a:t> </a:t>
            </a:r>
            <a:endParaRPr lang="en-US" sz="4800" dirty="0"/>
          </a:p>
          <a:p>
            <a:r>
              <a:rPr lang="en-US" sz="4800" dirty="0"/>
              <a:t> </a:t>
            </a:r>
          </a:p>
          <a:p>
            <a:r>
              <a:rPr lang="en-US" sz="4800" dirty="0"/>
              <a:t> </a:t>
            </a:r>
          </a:p>
          <a:p>
            <a:r>
              <a:rPr lang="en-US" sz="4800" dirty="0"/>
              <a:t> </a:t>
            </a:r>
          </a:p>
          <a:p>
            <a:r>
              <a:rPr lang="en-US" sz="4800" dirty="0"/>
              <a:t> </a:t>
            </a:r>
          </a:p>
          <a:p>
            <a:r>
              <a:rPr lang="en-US" sz="4800" b="1" dirty="0"/>
              <a:t> </a:t>
            </a:r>
            <a:endParaRPr lang="en-US" sz="4800" dirty="0"/>
          </a:p>
          <a:p>
            <a:r>
              <a:rPr lang="en-US" sz="4800" dirty="0"/>
              <a:t> </a:t>
            </a:r>
          </a:p>
          <a:p>
            <a:r>
              <a:rPr lang="en-US" sz="4800" dirty="0"/>
              <a:t> </a:t>
            </a:r>
          </a:p>
          <a:p>
            <a:r>
              <a:rPr lang="en-US" sz="4800" dirty="0"/>
              <a:t> </a:t>
            </a:r>
          </a:p>
          <a:p>
            <a:r>
              <a:rPr lang="en-US" sz="4800" dirty="0"/>
              <a:t> </a:t>
            </a:r>
          </a:p>
          <a:p>
            <a:r>
              <a:rPr lang="en-US" sz="4800" b="1" dirty="0"/>
              <a:t> </a:t>
            </a:r>
            <a:endParaRPr lang="en-US" sz="4800" dirty="0"/>
          </a:p>
          <a:p>
            <a:r>
              <a:rPr lang="en-US" sz="4800" dirty="0"/>
              <a:t> </a:t>
            </a:r>
          </a:p>
          <a:p>
            <a:r>
              <a:rPr lang="en-US" sz="4800" dirty="0"/>
              <a:t> </a:t>
            </a:r>
          </a:p>
          <a:p>
            <a:r>
              <a:rPr lang="en-US" sz="4800" dirty="0"/>
              <a:t> </a:t>
            </a:r>
          </a:p>
          <a:p>
            <a:r>
              <a:rPr lang="en-US" sz="4800" dirty="0"/>
              <a:t> </a:t>
            </a:r>
          </a:p>
          <a:p>
            <a:r>
              <a:rPr lang="en-US" sz="4800" b="1" dirty="0"/>
              <a:t> </a:t>
            </a:r>
            <a:endParaRPr lang="en-US" sz="4800" dirty="0"/>
          </a:p>
          <a:p>
            <a:r>
              <a:rPr lang="en-US" sz="4800" dirty="0"/>
              <a:t> </a:t>
            </a:r>
          </a:p>
          <a:p>
            <a:r>
              <a:rPr lang="en-US" sz="4800" dirty="0"/>
              <a:t> </a:t>
            </a:r>
          </a:p>
          <a:p>
            <a:r>
              <a:rPr lang="en-US" sz="4800" dirty="0"/>
              <a:t> </a:t>
            </a:r>
          </a:p>
          <a:p>
            <a:r>
              <a:rPr lang="en-US" sz="4800" dirty="0"/>
              <a:t> </a:t>
            </a:r>
          </a:p>
          <a:p>
            <a:pPr algn="just"/>
            <a:endParaRPr sz="4500" dirty="0">
              <a:solidFill>
                <a:schemeClr val="dk1"/>
              </a:solidFill>
              <a:latin typeface="Times New Roman"/>
              <a:ea typeface="Times New Roman"/>
              <a:cs typeface="Times New Roman"/>
              <a:sym typeface="Times New Roman"/>
            </a:endParaRPr>
          </a:p>
          <a:p>
            <a:pPr algn="just">
              <a:buClr>
                <a:schemeClr val="dk1"/>
              </a:buClr>
              <a:buSzPts val="1100"/>
            </a:pPr>
            <a:endParaRPr sz="4500" dirty="0">
              <a:solidFill>
                <a:schemeClr val="dk1"/>
              </a:solidFill>
              <a:latin typeface="Times New Roman"/>
              <a:ea typeface="Times New Roman"/>
              <a:cs typeface="Times New Roman"/>
              <a:sym typeface="Times New Roman"/>
            </a:endParaRPr>
          </a:p>
          <a:p>
            <a:endParaRPr sz="6500" dirty="0">
              <a:latin typeface="Times New Roman"/>
              <a:ea typeface="Times New Roman"/>
              <a:cs typeface="Times New Roman"/>
              <a:sym typeface="Times New Roman"/>
            </a:endParaRPr>
          </a:p>
        </p:txBody>
      </p:sp>
      <p:pic>
        <p:nvPicPr>
          <p:cNvPr id="61" name="Shape 61" descr="IMG_3776.jpg"/>
          <p:cNvPicPr preferRelativeResize="0"/>
          <p:nvPr/>
        </p:nvPicPr>
        <p:blipFill rotWithShape="1">
          <a:blip r:embed="rId5" cstate="email">
            <a:alphaModFix/>
            <a:extLst>
              <a:ext uri="{BEBA8EAE-BF5A-486C-A8C5-ECC9F3942E4B}">
                <a14:imgProps xmlns:a14="http://schemas.microsoft.com/office/drawing/2010/main">
                  <a14:imgLayer r:embed="rId6">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rot="-5400000">
            <a:off x="22907257" y="22073684"/>
            <a:ext cx="4469856" cy="33717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2" name="Shape 62"/>
          <p:cNvPicPr preferRelativeResize="0"/>
          <p:nvPr/>
        </p:nvPicPr>
        <p:blipFill>
          <a:blip r:embed="rId7">
            <a:alphaModFix/>
          </a:blip>
          <a:stretch>
            <a:fillRect/>
          </a:stretch>
        </p:blipFill>
        <p:spPr>
          <a:xfrm>
            <a:off x="3481998" y="992912"/>
            <a:ext cx="3167384" cy="1519906"/>
          </a:xfrm>
          <a:prstGeom prst="rect">
            <a:avLst/>
          </a:prstGeom>
          <a:noFill/>
          <a:ln>
            <a:noFill/>
          </a:ln>
        </p:spPr>
      </p:pic>
      <p:pic>
        <p:nvPicPr>
          <p:cNvPr id="63" name="Shape 63"/>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37433545" y="680720"/>
            <a:ext cx="1946615" cy="1886112"/>
          </a:xfrm>
          <a:prstGeom prst="rect">
            <a:avLst/>
          </a:prstGeom>
          <a:noFill/>
          <a:ln>
            <a:noFill/>
          </a:ln>
        </p:spPr>
      </p:pic>
      <p:pic>
        <p:nvPicPr>
          <p:cNvPr id="64" name="Shape 64"/>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34672065" y="680720"/>
            <a:ext cx="2025855" cy="1846840"/>
          </a:xfrm>
          <a:prstGeom prst="rect">
            <a:avLst/>
          </a:prstGeom>
          <a:noFill/>
          <a:ln>
            <a:noFill/>
          </a:ln>
        </p:spPr>
      </p:pic>
      <p:pic>
        <p:nvPicPr>
          <p:cNvPr id="65" name="Shape 65"/>
          <p:cNvPicPr preferRelativeResize="0"/>
          <p:nvPr/>
        </p:nvPicPr>
        <p:blipFill>
          <a:blip r:embed="rId10">
            <a:alphaModFix/>
          </a:blip>
          <a:stretch>
            <a:fillRect/>
          </a:stretch>
        </p:blipFill>
        <p:spPr>
          <a:xfrm>
            <a:off x="646363" y="629690"/>
            <a:ext cx="2293336" cy="2287029"/>
          </a:xfrm>
          <a:prstGeom prst="rect">
            <a:avLst/>
          </a:prstGeom>
          <a:noFill/>
          <a:ln>
            <a:noFill/>
          </a:ln>
        </p:spPr>
      </p:pic>
      <p:pic>
        <p:nvPicPr>
          <p:cNvPr id="66" name="Shape 66"/>
          <p:cNvPicPr preferRelativeResize="0"/>
          <p:nvPr/>
        </p:nvPicPr>
        <p:blipFill>
          <a:blip r:embed="rId11">
            <a:alphaModFix/>
          </a:blip>
          <a:stretch>
            <a:fillRect/>
          </a:stretch>
        </p:blipFill>
        <p:spPr>
          <a:xfrm rot="-5400000">
            <a:off x="254166" y="11225834"/>
            <a:ext cx="4671640" cy="2993831"/>
          </a:xfrm>
          <a:prstGeom prst="rect">
            <a:avLst/>
          </a:prstGeom>
          <a:noFill/>
          <a:ln>
            <a:noFill/>
          </a:ln>
        </p:spPr>
      </p:pic>
      <p:pic>
        <p:nvPicPr>
          <p:cNvPr id="67" name="Shape 67"/>
          <p:cNvPicPr preferRelativeResize="0"/>
          <p:nvPr/>
        </p:nvPicPr>
        <p:blipFill>
          <a:blip r:embed="rId12" cstate="email">
            <a:alphaModFix/>
            <a:extLst>
              <a:ext uri="{28A0092B-C50C-407E-A947-70E740481C1C}">
                <a14:useLocalDpi xmlns:a14="http://schemas.microsoft.com/office/drawing/2010/main"/>
              </a:ext>
            </a:extLst>
          </a:blip>
          <a:stretch>
            <a:fillRect/>
          </a:stretch>
        </p:blipFill>
        <p:spPr>
          <a:xfrm rot="516250">
            <a:off x="3114486" y="11356572"/>
            <a:ext cx="2508438" cy="3078351"/>
          </a:xfrm>
          <a:prstGeom prst="rect">
            <a:avLst/>
          </a:prstGeom>
          <a:noFill/>
          <a:ln>
            <a:noFill/>
          </a:ln>
        </p:spPr>
      </p:pic>
      <p:sp>
        <p:nvSpPr>
          <p:cNvPr id="68" name="Shape 68"/>
          <p:cNvSpPr txBox="1"/>
          <p:nvPr/>
        </p:nvSpPr>
        <p:spPr>
          <a:xfrm>
            <a:off x="20650517" y="31037848"/>
            <a:ext cx="8060829" cy="494698"/>
          </a:xfrm>
          <a:prstGeom prst="rect">
            <a:avLst/>
          </a:prstGeom>
          <a:noFill/>
          <a:ln>
            <a:noFill/>
          </a:ln>
        </p:spPr>
        <p:txBody>
          <a:bodyPr spcFirstLastPara="1" wrap="square" lIns="92010" tIns="92010" rIns="92010" bIns="92010" anchor="t" anchorCtr="0">
            <a:noAutofit/>
          </a:bodyPr>
          <a:lstStyle/>
          <a:p>
            <a:r>
              <a:rPr lang="en-US" sz="2000" dirty="0" smtClean="0">
                <a:solidFill>
                  <a:schemeClr val="dk1"/>
                </a:solidFill>
                <a:latin typeface="Times New Roman"/>
                <a:ea typeface="Times New Roman"/>
                <a:cs typeface="Times New Roman"/>
                <a:sym typeface="Times New Roman"/>
              </a:rPr>
              <a:t>This table shows matches to </a:t>
            </a:r>
            <a:r>
              <a:rPr lang="en-US" sz="2000" i="1" dirty="0" err="1" smtClean="0">
                <a:solidFill>
                  <a:schemeClr val="dk1"/>
                </a:solidFill>
                <a:latin typeface="Times New Roman"/>
                <a:ea typeface="Times New Roman"/>
                <a:cs typeface="Times New Roman"/>
                <a:sym typeface="Times New Roman"/>
              </a:rPr>
              <a:t>Carex</a:t>
            </a:r>
            <a:r>
              <a:rPr lang="en-US" sz="2000" i="1" dirty="0" smtClean="0">
                <a:solidFill>
                  <a:schemeClr val="dk1"/>
                </a:solidFill>
                <a:latin typeface="Times New Roman"/>
                <a:ea typeface="Times New Roman"/>
                <a:cs typeface="Times New Roman"/>
                <a:sym typeface="Times New Roman"/>
              </a:rPr>
              <a:t> </a:t>
            </a:r>
            <a:r>
              <a:rPr lang="en-US" sz="2000" i="1" dirty="0" err="1" smtClean="0">
                <a:solidFill>
                  <a:schemeClr val="dk1"/>
                </a:solidFill>
                <a:latin typeface="Times New Roman"/>
                <a:ea typeface="Times New Roman"/>
                <a:cs typeface="Times New Roman"/>
                <a:sym typeface="Times New Roman"/>
              </a:rPr>
              <a:t>pallescens</a:t>
            </a:r>
            <a:r>
              <a:rPr lang="en-US" sz="2000" i="1" dirty="0" smtClean="0">
                <a:solidFill>
                  <a:schemeClr val="dk1"/>
                </a:solidFill>
                <a:latin typeface="Times New Roman"/>
                <a:ea typeface="Times New Roman"/>
                <a:cs typeface="Times New Roman"/>
                <a:sym typeface="Times New Roman"/>
              </a:rPr>
              <a:t> </a:t>
            </a:r>
            <a:r>
              <a:rPr lang="en-US" sz="2000" dirty="0" smtClean="0">
                <a:solidFill>
                  <a:schemeClr val="dk1"/>
                </a:solidFill>
                <a:latin typeface="Times New Roman"/>
                <a:ea typeface="Times New Roman"/>
                <a:cs typeface="Times New Roman"/>
                <a:sym typeface="Times New Roman"/>
              </a:rPr>
              <a:t>as well as other </a:t>
            </a:r>
            <a:r>
              <a:rPr lang="en-US" sz="2000" dirty="0" err="1" smtClean="0">
                <a:solidFill>
                  <a:schemeClr val="dk1"/>
                </a:solidFill>
                <a:latin typeface="Times New Roman"/>
                <a:ea typeface="Times New Roman"/>
                <a:cs typeface="Times New Roman"/>
                <a:sym typeface="Times New Roman"/>
              </a:rPr>
              <a:t>Carex</a:t>
            </a:r>
            <a:r>
              <a:rPr lang="en-US" sz="2000" dirty="0" smtClean="0">
                <a:solidFill>
                  <a:schemeClr val="dk1"/>
                </a:solidFill>
                <a:latin typeface="Times New Roman"/>
                <a:ea typeface="Times New Roman"/>
                <a:cs typeface="Times New Roman"/>
                <a:sym typeface="Times New Roman"/>
              </a:rPr>
              <a:t> species.  </a:t>
            </a:r>
            <a:r>
              <a:rPr lang="en-US" sz="2000" i="1" dirty="0" smtClean="0">
                <a:solidFill>
                  <a:schemeClr val="dk1"/>
                </a:solidFill>
                <a:latin typeface="Times New Roman"/>
                <a:ea typeface="Times New Roman"/>
                <a:cs typeface="Times New Roman"/>
                <a:sym typeface="Times New Roman"/>
              </a:rPr>
              <a:t> </a:t>
            </a:r>
            <a:endParaRPr sz="2000" i="1" dirty="0">
              <a:solidFill>
                <a:schemeClr val="dk1"/>
              </a:solidFill>
              <a:latin typeface="Times New Roman"/>
              <a:ea typeface="Times New Roman"/>
              <a:cs typeface="Times New Roman"/>
              <a:sym typeface="Times New Roman"/>
            </a:endParaRPr>
          </a:p>
        </p:txBody>
      </p:sp>
      <p:sp>
        <p:nvSpPr>
          <p:cNvPr id="69" name="Shape 69"/>
          <p:cNvSpPr txBox="1"/>
          <p:nvPr/>
        </p:nvSpPr>
        <p:spPr>
          <a:xfrm>
            <a:off x="29541236" y="13790357"/>
            <a:ext cx="14146941" cy="8683074"/>
          </a:xfrm>
          <a:prstGeom prst="rect">
            <a:avLst/>
          </a:prstGeom>
          <a:noFill/>
          <a:ln>
            <a:noFill/>
          </a:ln>
        </p:spPr>
        <p:txBody>
          <a:bodyPr spcFirstLastPara="1" wrap="square" lIns="92010" tIns="92010" rIns="92010" bIns="92010" anchor="t" anchorCtr="0">
            <a:noAutofit/>
          </a:bodyPr>
          <a:lstStyle/>
          <a:p>
            <a:pPr algn="ctr"/>
            <a:r>
              <a:rPr lang="en-GB" sz="2800" b="1" dirty="0" smtClean="0">
                <a:latin typeface="Times New Roman"/>
                <a:ea typeface="Times New Roman"/>
                <a:cs typeface="Times New Roman"/>
                <a:sym typeface="Times New Roman"/>
              </a:rPr>
              <a:t>Discussion </a:t>
            </a:r>
            <a:endParaRPr sz="2800" b="1" dirty="0">
              <a:latin typeface="Times New Roman"/>
              <a:ea typeface="Times New Roman"/>
              <a:cs typeface="Times New Roman"/>
              <a:sym typeface="Times New Roman"/>
            </a:endParaRPr>
          </a:p>
          <a:p>
            <a:r>
              <a:rPr lang="en-US" sz="2400" dirty="0">
                <a:latin typeface="Times New Roman"/>
                <a:cs typeface="Times New Roman"/>
              </a:rPr>
              <a:t>The majority of the plants we identified were non-native species.  </a:t>
            </a:r>
            <a:r>
              <a:rPr lang="en-US" sz="2400" dirty="0" err="1">
                <a:latin typeface="Times New Roman"/>
                <a:cs typeface="Times New Roman"/>
              </a:rPr>
              <a:t>Lindemann-Matthies</a:t>
            </a:r>
            <a:r>
              <a:rPr lang="en-US" sz="2400" dirty="0">
                <a:latin typeface="Times New Roman"/>
                <a:cs typeface="Times New Roman"/>
              </a:rPr>
              <a:t> (2016) noted that there was a negative correlation in positive feelings for ornamental plants (</a:t>
            </a:r>
            <a:r>
              <a:rPr lang="en-US" sz="2400" dirty="0" err="1">
                <a:latin typeface="Times New Roman"/>
                <a:cs typeface="Times New Roman"/>
              </a:rPr>
              <a:t>invasives</a:t>
            </a:r>
            <a:r>
              <a:rPr lang="en-US" sz="2400" dirty="0">
                <a:latin typeface="Times New Roman"/>
                <a:cs typeface="Times New Roman"/>
              </a:rPr>
              <a:t>) and their ability to identify these plants.  Moreover, they were unwilling to remove these plants, partially because they were so familiar to them and they did not see them as being “invasive”.  One of our roles as students and educators would be to teach the public about some of the damage that </a:t>
            </a:r>
            <a:r>
              <a:rPr lang="en-US" sz="2400" dirty="0" err="1">
                <a:latin typeface="Times New Roman"/>
                <a:cs typeface="Times New Roman"/>
              </a:rPr>
              <a:t>invasives</a:t>
            </a:r>
            <a:r>
              <a:rPr lang="en-US" sz="2400" dirty="0">
                <a:latin typeface="Times New Roman"/>
                <a:cs typeface="Times New Roman"/>
              </a:rPr>
              <a:t> can do.  It is generally projected that there will be an increase in hurricanes and storms because of climate change.  </a:t>
            </a:r>
            <a:r>
              <a:rPr lang="en-US" sz="2400" dirty="0" err="1">
                <a:latin typeface="Times New Roman"/>
                <a:cs typeface="Times New Roman"/>
              </a:rPr>
              <a:t>Bhattarai</a:t>
            </a:r>
            <a:r>
              <a:rPr lang="en-US" sz="2400" dirty="0">
                <a:latin typeface="Times New Roman"/>
                <a:cs typeface="Times New Roman"/>
              </a:rPr>
              <a:t> and Cronin (2014) found an increase in cover of </a:t>
            </a:r>
            <a:r>
              <a:rPr lang="en-US" sz="2400" i="1" dirty="0" err="1">
                <a:latin typeface="Times New Roman"/>
                <a:cs typeface="Times New Roman"/>
              </a:rPr>
              <a:t>Phragmites</a:t>
            </a:r>
            <a:r>
              <a:rPr lang="en-US" sz="2400" i="1" dirty="0">
                <a:latin typeface="Times New Roman"/>
                <a:cs typeface="Times New Roman"/>
              </a:rPr>
              <a:t> spp.</a:t>
            </a:r>
            <a:r>
              <a:rPr lang="en-US" sz="2400" dirty="0">
                <a:latin typeface="Times New Roman"/>
                <a:cs typeface="Times New Roman"/>
              </a:rPr>
              <a:t> (a marsh grass) after Hurricane Katrina, and predict that it will become increasingly difficult to manage “invasions” such as this.  Holcombe et al. (2010) have devised predictions of species diversity based on climate change projections. DNA barcoding can enhance detection of species, especially </a:t>
            </a:r>
            <a:r>
              <a:rPr lang="en-US" sz="2400" dirty="0" err="1">
                <a:latin typeface="Times New Roman"/>
                <a:cs typeface="Times New Roman"/>
              </a:rPr>
              <a:t>invasives</a:t>
            </a:r>
            <a:r>
              <a:rPr lang="en-US" sz="2400" dirty="0">
                <a:latin typeface="Times New Roman"/>
                <a:cs typeface="Times New Roman"/>
              </a:rPr>
              <a:t>, and mitigation could perhaps be effected before the invasive populations become too large.  However, </a:t>
            </a:r>
            <a:r>
              <a:rPr lang="en-US" sz="2400" dirty="0" err="1">
                <a:latin typeface="Times New Roman"/>
                <a:cs typeface="Times New Roman"/>
              </a:rPr>
              <a:t>Bosci</a:t>
            </a:r>
            <a:r>
              <a:rPr lang="en-US" sz="2400" dirty="0">
                <a:latin typeface="Times New Roman"/>
                <a:cs typeface="Times New Roman"/>
              </a:rPr>
              <a:t> et al. 2016 predict that native plants have a much wider climate tolerance than originally thought.  Even though this is probably true for </a:t>
            </a:r>
            <a:r>
              <a:rPr lang="en-US" sz="2400" dirty="0" err="1">
                <a:latin typeface="Times New Roman"/>
                <a:cs typeface="Times New Roman"/>
              </a:rPr>
              <a:t>invasives</a:t>
            </a:r>
            <a:r>
              <a:rPr lang="en-US" sz="2400" dirty="0">
                <a:latin typeface="Times New Roman"/>
                <a:cs typeface="Times New Roman"/>
              </a:rPr>
              <a:t> as well, it gives hope to those who would like to “restore” habitat to include more native species, especially in light of climate change.  Information from our study also might help set the stage for future park restorations such as has been attempted in Prospect Park in Brooklyn (</a:t>
            </a:r>
            <a:r>
              <a:rPr lang="en-US" sz="2400" dirty="0" err="1">
                <a:latin typeface="Times New Roman"/>
                <a:cs typeface="Times New Roman"/>
              </a:rPr>
              <a:t>DiCicco</a:t>
            </a:r>
            <a:r>
              <a:rPr lang="en-US" sz="2400" dirty="0">
                <a:latin typeface="Times New Roman"/>
                <a:cs typeface="Times New Roman"/>
              </a:rPr>
              <a:t>, 2014).  </a:t>
            </a:r>
          </a:p>
          <a:p>
            <a:pPr algn="just">
              <a:buClr>
                <a:schemeClr val="dk1"/>
              </a:buClr>
              <a:buSzPts val="1100"/>
            </a:pPr>
            <a:endParaRPr sz="4000" dirty="0">
              <a:solidFill>
                <a:schemeClr val="dk1"/>
              </a:solidFill>
              <a:latin typeface="Times New Roman"/>
              <a:ea typeface="Times New Roman"/>
              <a:cs typeface="Times New Roman"/>
              <a:sym typeface="Times New Roman"/>
            </a:endParaRPr>
          </a:p>
        </p:txBody>
      </p:sp>
      <p:sp>
        <p:nvSpPr>
          <p:cNvPr id="70" name="Shape 70"/>
          <p:cNvSpPr txBox="1"/>
          <p:nvPr/>
        </p:nvSpPr>
        <p:spPr>
          <a:xfrm>
            <a:off x="29343346" y="23693120"/>
            <a:ext cx="13918111" cy="1483360"/>
          </a:xfrm>
          <a:prstGeom prst="rect">
            <a:avLst/>
          </a:prstGeom>
          <a:noFill/>
          <a:ln>
            <a:noFill/>
          </a:ln>
        </p:spPr>
        <p:txBody>
          <a:bodyPr spcFirstLastPara="1" wrap="square" lIns="92010" tIns="92010" rIns="92010" bIns="92010" anchor="t" anchorCtr="0">
            <a:noAutofit/>
          </a:bodyPr>
          <a:lstStyle/>
          <a:p>
            <a:pPr algn="ctr"/>
            <a:r>
              <a:rPr lang="en-GB" sz="2400" b="1" dirty="0" err="1">
                <a:latin typeface="Times New Roman"/>
                <a:ea typeface="Times New Roman"/>
                <a:cs typeface="Times New Roman"/>
                <a:sym typeface="Times New Roman"/>
              </a:rPr>
              <a:t>Acknoledgements</a:t>
            </a:r>
            <a:r>
              <a:rPr lang="en-GB" sz="5500" dirty="0">
                <a:latin typeface="Times New Roman"/>
                <a:ea typeface="Times New Roman"/>
                <a:cs typeface="Times New Roman"/>
                <a:sym typeface="Times New Roman"/>
              </a:rPr>
              <a:t> </a:t>
            </a:r>
            <a:endParaRPr sz="5500" dirty="0">
              <a:latin typeface="Times New Roman"/>
              <a:ea typeface="Times New Roman"/>
              <a:cs typeface="Times New Roman"/>
              <a:sym typeface="Times New Roman"/>
            </a:endParaRPr>
          </a:p>
          <a:p>
            <a:pPr>
              <a:buClr>
                <a:schemeClr val="dk1"/>
              </a:buClr>
              <a:buSzPts val="1100"/>
            </a:pPr>
            <a:r>
              <a:rPr lang="en-GB" sz="2000" dirty="0">
                <a:solidFill>
                  <a:schemeClr val="dk1"/>
                </a:solidFill>
                <a:latin typeface="Times New Roman"/>
                <a:ea typeface="Times New Roman"/>
                <a:cs typeface="Times New Roman"/>
                <a:sym typeface="Times New Roman"/>
              </a:rPr>
              <a:t>JMHS: </a:t>
            </a:r>
            <a:r>
              <a:rPr lang="en-GB" sz="2000" dirty="0" err="1">
                <a:solidFill>
                  <a:schemeClr val="dk1"/>
                </a:solidFill>
                <a:latin typeface="Times New Roman"/>
                <a:ea typeface="Times New Roman"/>
                <a:cs typeface="Times New Roman"/>
                <a:sym typeface="Times New Roman"/>
              </a:rPr>
              <a:t>Mr.</a:t>
            </a:r>
            <a:r>
              <a:rPr lang="en-GB" sz="2000" dirty="0">
                <a:solidFill>
                  <a:schemeClr val="dk1"/>
                </a:solidFill>
                <a:latin typeface="Times New Roman"/>
                <a:ea typeface="Times New Roman"/>
                <a:cs typeface="Times New Roman"/>
                <a:sym typeface="Times New Roman"/>
              </a:rPr>
              <a:t> Herbs S., </a:t>
            </a:r>
            <a:r>
              <a:rPr lang="en-GB" sz="2000" dirty="0" err="1">
                <a:solidFill>
                  <a:schemeClr val="dk1"/>
                </a:solidFill>
                <a:latin typeface="Times New Roman"/>
                <a:ea typeface="Times New Roman"/>
                <a:cs typeface="Times New Roman"/>
                <a:sym typeface="Times New Roman"/>
              </a:rPr>
              <a:t>Mr.</a:t>
            </a:r>
            <a:r>
              <a:rPr lang="en-GB" sz="2000" dirty="0">
                <a:solidFill>
                  <a:schemeClr val="dk1"/>
                </a:solidFill>
                <a:latin typeface="Times New Roman"/>
                <a:ea typeface="Times New Roman"/>
                <a:cs typeface="Times New Roman"/>
                <a:sym typeface="Times New Roman"/>
              </a:rPr>
              <a:t> William Dumont</a:t>
            </a:r>
            <a:endParaRPr sz="2000" dirty="0">
              <a:solidFill>
                <a:schemeClr val="dk1"/>
              </a:solidFill>
              <a:latin typeface="Times New Roman"/>
              <a:ea typeface="Times New Roman"/>
              <a:cs typeface="Times New Roman"/>
              <a:sym typeface="Times New Roman"/>
            </a:endParaRPr>
          </a:p>
          <a:p>
            <a:r>
              <a:rPr lang="en-GB" sz="2000" dirty="0">
                <a:solidFill>
                  <a:schemeClr val="dk1"/>
                </a:solidFill>
                <a:latin typeface="Times New Roman"/>
                <a:ea typeface="Times New Roman"/>
                <a:cs typeface="Times New Roman"/>
                <a:sym typeface="Times New Roman"/>
              </a:rPr>
              <a:t>UBRP team: </a:t>
            </a:r>
            <a:r>
              <a:rPr lang="en-GB" sz="2000" dirty="0" err="1">
                <a:solidFill>
                  <a:schemeClr val="dk1"/>
                </a:solidFill>
                <a:latin typeface="Times New Roman"/>
                <a:ea typeface="Times New Roman"/>
                <a:cs typeface="Times New Roman"/>
                <a:sym typeface="Times New Roman"/>
              </a:rPr>
              <a:t>Dr.</a:t>
            </a:r>
            <a:r>
              <a:rPr lang="en-GB" sz="2000" dirty="0">
                <a:solidFill>
                  <a:schemeClr val="dk1"/>
                </a:solidFill>
                <a:latin typeface="Times New Roman"/>
                <a:ea typeface="Times New Roman"/>
                <a:cs typeface="Times New Roman"/>
                <a:sym typeface="Times New Roman"/>
              </a:rPr>
              <a:t> Alison </a:t>
            </a:r>
            <a:r>
              <a:rPr lang="en-GB" sz="2000" dirty="0" err="1">
                <a:solidFill>
                  <a:schemeClr val="dk1"/>
                </a:solidFill>
                <a:latin typeface="Times New Roman"/>
                <a:ea typeface="Times New Roman"/>
                <a:cs typeface="Times New Roman"/>
                <a:sym typeface="Times New Roman"/>
              </a:rPr>
              <a:t>Cucco</a:t>
            </a:r>
            <a:r>
              <a:rPr lang="en-GB" sz="2000" dirty="0">
                <a:solidFill>
                  <a:schemeClr val="dk1"/>
                </a:solidFill>
                <a:latin typeface="Times New Roman"/>
                <a:ea typeface="Times New Roman"/>
                <a:cs typeface="Times New Roman"/>
                <a:sym typeface="Times New Roman"/>
              </a:rPr>
              <a:t>, </a:t>
            </a:r>
            <a:r>
              <a:rPr lang="en-GB" sz="2000" dirty="0" err="1">
                <a:solidFill>
                  <a:schemeClr val="dk1"/>
                </a:solidFill>
                <a:latin typeface="Times New Roman"/>
                <a:ea typeface="Times New Roman"/>
                <a:cs typeface="Times New Roman"/>
                <a:sym typeface="Times New Roman"/>
              </a:rPr>
              <a:t>Dr.</a:t>
            </a:r>
            <a:r>
              <a:rPr lang="en-GB" sz="2000" dirty="0">
                <a:solidFill>
                  <a:schemeClr val="dk1"/>
                </a:solidFill>
                <a:latin typeface="Times New Roman"/>
                <a:ea typeface="Times New Roman"/>
                <a:cs typeface="Times New Roman"/>
                <a:sym typeface="Times New Roman"/>
              </a:rPr>
              <a:t>  Christine </a:t>
            </a:r>
            <a:r>
              <a:rPr lang="en-GB" sz="2000" dirty="0" err="1">
                <a:solidFill>
                  <a:schemeClr val="dk1"/>
                </a:solidFill>
                <a:latin typeface="Times New Roman"/>
                <a:ea typeface="Times New Roman"/>
                <a:cs typeface="Times New Roman"/>
                <a:sym typeface="Times New Roman"/>
              </a:rPr>
              <a:t>Marizzi</a:t>
            </a:r>
            <a:r>
              <a:rPr lang="en-GB" sz="2000" dirty="0">
                <a:solidFill>
                  <a:schemeClr val="dk1"/>
                </a:solidFill>
                <a:latin typeface="Times New Roman"/>
                <a:ea typeface="Times New Roman"/>
                <a:cs typeface="Times New Roman"/>
                <a:sym typeface="Times New Roman"/>
              </a:rPr>
              <a:t>, </a:t>
            </a:r>
            <a:r>
              <a:rPr lang="en-GB" sz="2000" dirty="0" err="1">
                <a:solidFill>
                  <a:schemeClr val="dk1"/>
                </a:solidFill>
                <a:latin typeface="Times New Roman"/>
                <a:ea typeface="Times New Roman"/>
                <a:cs typeface="Times New Roman"/>
                <a:sym typeface="Times New Roman"/>
              </a:rPr>
              <a:t>Dr.</a:t>
            </a:r>
            <a:r>
              <a:rPr lang="en-GB" sz="2000" dirty="0">
                <a:solidFill>
                  <a:schemeClr val="dk1"/>
                </a:solidFill>
                <a:latin typeface="Times New Roman"/>
                <a:ea typeface="Times New Roman"/>
                <a:cs typeface="Times New Roman"/>
                <a:sym typeface="Times New Roman"/>
              </a:rPr>
              <a:t> Kathleen A. Nolan (mentor) </a:t>
            </a:r>
            <a:endParaRPr sz="2000" dirty="0">
              <a:solidFill>
                <a:schemeClr val="dk1"/>
              </a:solidFill>
              <a:latin typeface="Times New Roman"/>
              <a:ea typeface="Times New Roman"/>
              <a:cs typeface="Times New Roman"/>
              <a:sym typeface="Times New Roman"/>
            </a:endParaRPr>
          </a:p>
          <a:p>
            <a:r>
              <a:rPr lang="en-GB" sz="2000" dirty="0">
                <a:solidFill>
                  <a:schemeClr val="dk1"/>
                </a:solidFill>
                <a:latin typeface="Times New Roman"/>
                <a:ea typeface="Times New Roman"/>
                <a:cs typeface="Times New Roman"/>
                <a:sym typeface="Times New Roman"/>
              </a:rPr>
              <a:t>The Pinkerton Foundation, Science Sandbox and Cold Spring </a:t>
            </a:r>
            <a:r>
              <a:rPr lang="en-GB" sz="2000" dirty="0" err="1">
                <a:solidFill>
                  <a:schemeClr val="dk1"/>
                </a:solidFill>
                <a:latin typeface="Times New Roman"/>
                <a:ea typeface="Times New Roman"/>
                <a:cs typeface="Times New Roman"/>
                <a:sym typeface="Times New Roman"/>
              </a:rPr>
              <a:t>Harbor</a:t>
            </a:r>
            <a:r>
              <a:rPr lang="en-GB" sz="2000" dirty="0">
                <a:solidFill>
                  <a:schemeClr val="dk1"/>
                </a:solidFill>
                <a:latin typeface="Times New Roman"/>
                <a:ea typeface="Times New Roman"/>
                <a:cs typeface="Times New Roman"/>
                <a:sym typeface="Times New Roman"/>
              </a:rPr>
              <a:t> Laboratory  </a:t>
            </a:r>
            <a:endParaRPr sz="2000" dirty="0">
              <a:solidFill>
                <a:schemeClr val="dk1"/>
              </a:solidFill>
              <a:latin typeface="Times New Roman"/>
              <a:ea typeface="Times New Roman"/>
              <a:cs typeface="Times New Roman"/>
              <a:sym typeface="Times New Roman"/>
            </a:endParaRPr>
          </a:p>
          <a:p>
            <a:r>
              <a:rPr lang="en-GB" sz="2200" dirty="0">
                <a:solidFill>
                  <a:schemeClr val="dk1"/>
                </a:solidFill>
                <a:latin typeface="Times New Roman"/>
                <a:ea typeface="Times New Roman"/>
                <a:cs typeface="Times New Roman"/>
                <a:sym typeface="Times New Roman"/>
              </a:rPr>
              <a:t> </a:t>
            </a:r>
            <a:endParaRPr sz="2200" dirty="0">
              <a:solidFill>
                <a:schemeClr val="dk1"/>
              </a:solidFill>
              <a:latin typeface="Times New Roman"/>
              <a:ea typeface="Times New Roman"/>
              <a:cs typeface="Times New Roman"/>
              <a:sym typeface="Times New Roman"/>
            </a:endParaRPr>
          </a:p>
          <a:p>
            <a:pPr>
              <a:buClr>
                <a:schemeClr val="dk1"/>
              </a:buClr>
              <a:buSzPts val="1100"/>
            </a:pPr>
            <a:endParaRPr sz="2200" dirty="0">
              <a:solidFill>
                <a:schemeClr val="dk1"/>
              </a:solidFill>
              <a:latin typeface="Times New Roman"/>
              <a:ea typeface="Times New Roman"/>
              <a:cs typeface="Times New Roman"/>
              <a:sym typeface="Times New Roman"/>
            </a:endParaRPr>
          </a:p>
        </p:txBody>
      </p:sp>
      <p:sp>
        <p:nvSpPr>
          <p:cNvPr id="71" name="Shape 71"/>
          <p:cNvSpPr txBox="1"/>
          <p:nvPr/>
        </p:nvSpPr>
        <p:spPr>
          <a:xfrm>
            <a:off x="29368027" y="25920696"/>
            <a:ext cx="13441105" cy="2539145"/>
          </a:xfrm>
          <a:prstGeom prst="rect">
            <a:avLst/>
          </a:prstGeom>
          <a:noFill/>
          <a:ln>
            <a:noFill/>
          </a:ln>
        </p:spPr>
        <p:txBody>
          <a:bodyPr spcFirstLastPara="1" wrap="square" lIns="92010" tIns="92010" rIns="92010" bIns="92010" anchor="t" anchorCtr="0">
            <a:noAutofit/>
          </a:bodyPr>
          <a:lstStyle/>
          <a:p>
            <a:pPr algn="ctr"/>
            <a:r>
              <a:rPr lang="en-GB" sz="2400" b="1" dirty="0" smtClean="0">
                <a:latin typeface="Times New Roman"/>
                <a:ea typeface="Times New Roman"/>
                <a:cs typeface="Times New Roman"/>
                <a:sym typeface="Times New Roman"/>
              </a:rPr>
              <a:t>References</a:t>
            </a:r>
          </a:p>
          <a:p>
            <a:r>
              <a:rPr lang="en-US" sz="1600" dirty="0" err="1"/>
              <a:t>Bhattarai</a:t>
            </a:r>
            <a:r>
              <a:rPr lang="en-US" sz="1600" dirty="0"/>
              <a:t> G, Cronin J. 2014.  Hurricane Activity and the Large-Scale Pattern of Spread of an Invasive Plant Species, </a:t>
            </a:r>
            <a:r>
              <a:rPr lang="en-US" sz="1600" i="1" dirty="0" err="1"/>
              <a:t>Plos</a:t>
            </a:r>
            <a:r>
              <a:rPr lang="en-US" sz="1600" i="1" dirty="0"/>
              <a:t> ONE</a:t>
            </a:r>
            <a:r>
              <a:rPr lang="en-US" sz="1600" dirty="0"/>
              <a:t> [serial online], 9(5):1-7.</a:t>
            </a:r>
          </a:p>
          <a:p>
            <a:r>
              <a:rPr lang="en-US" sz="1600" dirty="0"/>
              <a:t> </a:t>
            </a:r>
          </a:p>
          <a:p>
            <a:r>
              <a:rPr lang="en-US" sz="1600" dirty="0" err="1"/>
              <a:t>Bocsi</a:t>
            </a:r>
            <a:r>
              <a:rPr lang="en-US" sz="1600" dirty="0"/>
              <a:t>, T.,  Allen, J.M., </a:t>
            </a:r>
            <a:r>
              <a:rPr lang="en-US" sz="1600" dirty="0" err="1"/>
              <a:t>Bellemare</a:t>
            </a:r>
            <a:r>
              <a:rPr lang="en-US" sz="1600" dirty="0"/>
              <a:t>, J., </a:t>
            </a:r>
            <a:r>
              <a:rPr lang="en-US" sz="1600" dirty="0" err="1"/>
              <a:t>Kartesz</a:t>
            </a:r>
            <a:r>
              <a:rPr lang="en-US" sz="1600" dirty="0"/>
              <a:t>, J., Nishino, M., Bradley, B.A.  2016.  </a:t>
            </a:r>
          </a:p>
          <a:p>
            <a:r>
              <a:rPr lang="en-US" sz="1600" dirty="0"/>
              <a:t>Plants’ native distributions do not reflect climatic tolerance, </a:t>
            </a:r>
            <a:r>
              <a:rPr lang="en-US" sz="1600" i="1" dirty="0"/>
              <a:t>Diversity and Distributions</a:t>
            </a:r>
            <a:r>
              <a:rPr lang="en-US" sz="1600" dirty="0"/>
              <a:t>, 22, 615–624.</a:t>
            </a:r>
          </a:p>
          <a:p>
            <a:r>
              <a:rPr lang="en-US" sz="1600" dirty="0"/>
              <a:t/>
            </a:r>
            <a:br>
              <a:rPr lang="en-US" sz="1600" dirty="0"/>
            </a:br>
            <a:r>
              <a:rPr lang="en-US" sz="1600" dirty="0" err="1"/>
              <a:t>DiCicco</a:t>
            </a:r>
            <a:r>
              <a:rPr lang="en-US" sz="1600" dirty="0"/>
              <a:t> J. 2014.  Long-Term Urban Park Ecological Restoration: A Case Study of Prospect Park, Brooklyn, New York, </a:t>
            </a:r>
            <a:r>
              <a:rPr lang="en-US" sz="1600" i="1" dirty="0"/>
              <a:t>Ecological Restoration</a:t>
            </a:r>
            <a:r>
              <a:rPr lang="en-US" sz="1600" dirty="0"/>
              <a:t> [serial online], 32(3):314-326.</a:t>
            </a:r>
          </a:p>
          <a:p>
            <a:r>
              <a:rPr lang="en-US" sz="1600" dirty="0"/>
              <a:t> </a:t>
            </a:r>
          </a:p>
          <a:p>
            <a:r>
              <a:rPr lang="en-US" sz="1600" dirty="0"/>
              <a:t>Galbraith-Kent, S.L., Handel, S. N.  2007.  Lessons from an urban lakeshore restoration project in New York City,  </a:t>
            </a:r>
            <a:r>
              <a:rPr lang="en-US" sz="1600" i="1" dirty="0"/>
              <a:t>Ecological Restoration</a:t>
            </a:r>
            <a:r>
              <a:rPr lang="en-US" sz="1600" dirty="0"/>
              <a:t> 25(2):123-128.   </a:t>
            </a:r>
          </a:p>
          <a:p>
            <a:r>
              <a:rPr lang="en-US" sz="1600" dirty="0"/>
              <a:t> </a:t>
            </a:r>
          </a:p>
          <a:p>
            <a:r>
              <a:rPr lang="en-US" sz="1600" dirty="0" err="1"/>
              <a:t>Haight</a:t>
            </a:r>
            <a:r>
              <a:rPr lang="en-US" sz="1600" dirty="0"/>
              <a:t> C, V S. 2017.  Japanese Knotweed Management in the Riparian Zone of the Bronx River,  </a:t>
            </a:r>
            <a:r>
              <a:rPr lang="en-US" sz="1600" i="1" dirty="0"/>
              <a:t>Ecological Restoration</a:t>
            </a:r>
            <a:r>
              <a:rPr lang="en-US" sz="1600" dirty="0"/>
              <a:t> [serial online], 35(4):298-302.</a:t>
            </a:r>
          </a:p>
          <a:p>
            <a:r>
              <a:rPr lang="en-US" sz="1600" dirty="0"/>
              <a:t> </a:t>
            </a:r>
          </a:p>
          <a:p>
            <a:r>
              <a:rPr lang="en-US" sz="1600" dirty="0"/>
              <a:t>Holcombe T, </a:t>
            </a:r>
            <a:r>
              <a:rPr lang="en-US" sz="1600" dirty="0" err="1"/>
              <a:t>Stohlgren</a:t>
            </a:r>
            <a:r>
              <a:rPr lang="en-US" sz="1600" dirty="0"/>
              <a:t> T, </a:t>
            </a:r>
            <a:r>
              <a:rPr lang="en-US" sz="1600" dirty="0" err="1"/>
              <a:t>Jarnevich</a:t>
            </a:r>
            <a:r>
              <a:rPr lang="en-US" sz="1600" dirty="0"/>
              <a:t> C.  2010.  From Points to Forecasts: Predicting Invasive Species Habitat Suitability in the Near Term, </a:t>
            </a:r>
            <a:r>
              <a:rPr lang="en-US" sz="1600" i="1" dirty="0"/>
              <a:t>Diversity (14242818)</a:t>
            </a:r>
            <a:r>
              <a:rPr lang="en-US" sz="1600" dirty="0"/>
              <a:t> [serial online], 2(5):738-767.</a:t>
            </a:r>
          </a:p>
          <a:p>
            <a:r>
              <a:rPr lang="en-US" sz="1600" dirty="0"/>
              <a:t> </a:t>
            </a:r>
          </a:p>
          <a:p>
            <a:r>
              <a:rPr lang="en-US" sz="1600" dirty="0" err="1"/>
              <a:t>Lindemann-Matthies</a:t>
            </a:r>
            <a:r>
              <a:rPr lang="en-US" sz="1600" dirty="0"/>
              <a:t> P. 2016.  Beasts or beauties? Laypersons' perception of invasive alien plant species in Switzerland and attitudes towards their management, </a:t>
            </a:r>
            <a:r>
              <a:rPr lang="en-US" sz="1600" i="1" dirty="0" err="1"/>
              <a:t>Neobiota</a:t>
            </a:r>
            <a:r>
              <a:rPr lang="en-US" sz="1600" dirty="0"/>
              <a:t> [serial online], 29:15-33. </a:t>
            </a:r>
          </a:p>
          <a:p>
            <a:r>
              <a:rPr lang="en-US" sz="1600" dirty="0"/>
              <a:t> </a:t>
            </a:r>
          </a:p>
          <a:p>
            <a:r>
              <a:rPr lang="en-US" sz="1600" dirty="0" err="1"/>
              <a:t>Puth</a:t>
            </a:r>
            <a:r>
              <a:rPr lang="en-US" sz="1600" dirty="0"/>
              <a:t> L, Burns C. 2008.  New York's nature: a review of the status and trends in species richness across the metropolitan region. </a:t>
            </a:r>
            <a:r>
              <a:rPr lang="en-US" sz="1600" i="1" dirty="0"/>
              <a:t>Diversity &amp; Distributions</a:t>
            </a:r>
            <a:r>
              <a:rPr lang="en-US" sz="1600" dirty="0"/>
              <a:t> [serial online],15(1):12-21.</a:t>
            </a:r>
          </a:p>
          <a:p>
            <a:r>
              <a:rPr lang="en-US" sz="1600" dirty="0"/>
              <a:t> </a:t>
            </a:r>
          </a:p>
          <a:p>
            <a:endParaRPr sz="1600" b="1" dirty="0">
              <a:latin typeface="Times New Roman"/>
              <a:ea typeface="Times New Roman"/>
              <a:cs typeface="Times New Roman"/>
              <a:sym typeface="Times New Roman"/>
            </a:endParaRPr>
          </a:p>
          <a:p>
            <a:endParaRPr sz="1600" dirty="0">
              <a:latin typeface="Times New Roman"/>
              <a:ea typeface="Times New Roman"/>
              <a:cs typeface="Times New Roman"/>
              <a:sym typeface="Times New Roman"/>
            </a:endParaRPr>
          </a:p>
        </p:txBody>
      </p:sp>
      <p:graphicFrame>
        <p:nvGraphicFramePr>
          <p:cNvPr id="10" name="Table 9"/>
          <p:cNvGraphicFramePr>
            <a:graphicFrameLocks noGrp="1"/>
          </p:cNvGraphicFramePr>
          <p:nvPr>
            <p:extLst>
              <p:ext uri="{D42A27DB-BD31-4B8C-83A1-F6EECF244321}">
                <p14:modId xmlns:p14="http://schemas.microsoft.com/office/powerpoint/2010/main" val="1184874961"/>
              </p:ext>
            </p:extLst>
          </p:nvPr>
        </p:nvGraphicFramePr>
        <p:xfrm>
          <a:off x="16285743" y="16073233"/>
          <a:ext cx="12169834" cy="4841168"/>
        </p:xfrm>
        <a:graphic>
          <a:graphicData uri="http://schemas.openxmlformats.org/drawingml/2006/table">
            <a:tbl>
              <a:tblPr firstRow="1" bandRow="1">
                <a:tableStyleId>{5C22544A-7EE6-4342-B048-85BDC9FD1C3A}</a:tableStyleId>
              </a:tblPr>
              <a:tblGrid>
                <a:gridCol w="1712510"/>
                <a:gridCol w="2614331"/>
                <a:gridCol w="2614331"/>
                <a:gridCol w="2614331"/>
                <a:gridCol w="2614331"/>
              </a:tblGrid>
              <a:tr h="396168">
                <a:tc>
                  <a:txBody>
                    <a:bodyPr/>
                    <a:lstStyle/>
                    <a:p>
                      <a:pPr marL="0" marR="0">
                        <a:spcBef>
                          <a:spcPts val="0"/>
                        </a:spcBef>
                        <a:spcAft>
                          <a:spcPts val="0"/>
                        </a:spcAft>
                      </a:pPr>
                      <a:r>
                        <a:rPr lang="en-US" sz="1200" b="1">
                          <a:solidFill>
                            <a:srgbClr val="FFFFFF"/>
                          </a:solidFill>
                          <a:effectLst/>
                          <a:latin typeface="Cambria"/>
                          <a:ea typeface="ＭＳ 明朝"/>
                          <a:cs typeface="Times New Roman"/>
                        </a:rPr>
                        <a:t>Common name</a:t>
                      </a:r>
                      <a:endParaRPr lang="en-US" sz="12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b="1">
                          <a:solidFill>
                            <a:srgbClr val="FFFFFF"/>
                          </a:solidFill>
                          <a:effectLst/>
                          <a:latin typeface="Cambria"/>
                          <a:ea typeface="ＭＳ 明朝"/>
                          <a:cs typeface="Times New Roman"/>
                        </a:rPr>
                        <a:t>Latin name</a:t>
                      </a:r>
                      <a:endParaRPr lang="en-US" sz="12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b="1">
                          <a:solidFill>
                            <a:srgbClr val="FFFFFF"/>
                          </a:solidFill>
                          <a:effectLst/>
                          <a:latin typeface="Cambria"/>
                          <a:ea typeface="ＭＳ 明朝"/>
                          <a:cs typeface="Times New Roman"/>
                        </a:rPr>
                        <a:t>Date and Location</a:t>
                      </a:r>
                      <a:endParaRPr lang="en-US" sz="12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b="1">
                          <a:solidFill>
                            <a:srgbClr val="FFFFFF"/>
                          </a:solidFill>
                          <a:effectLst/>
                          <a:latin typeface="Cambria"/>
                          <a:ea typeface="ＭＳ 明朝"/>
                          <a:cs typeface="Times New Roman"/>
                        </a:rPr>
                        <a:t>Native or Invasive?</a:t>
                      </a:r>
                      <a:endParaRPr lang="en-US" sz="12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b="1">
                          <a:solidFill>
                            <a:srgbClr val="FFFFFF"/>
                          </a:solidFill>
                          <a:effectLst/>
                          <a:latin typeface="Cambria"/>
                          <a:ea typeface="ＭＳ 明朝"/>
                          <a:cs typeface="Times New Roman"/>
                        </a:rPr>
                        <a:t>Notes</a:t>
                      </a:r>
                      <a:endParaRPr lang="en-US" sz="1200">
                        <a:effectLst/>
                        <a:latin typeface="Cambria"/>
                        <a:ea typeface="ＭＳ 明朝"/>
                        <a:cs typeface="Times New Roman"/>
                      </a:endParaRPr>
                    </a:p>
                  </a:txBody>
                  <a:tcPr marL="68580" marR="68580" marT="0" marB="0"/>
                </a:tc>
              </a:tr>
              <a:tr h="370840">
                <a:tc>
                  <a:txBody>
                    <a:bodyPr/>
                    <a:lstStyle/>
                    <a:p>
                      <a:pPr marL="0" marR="0">
                        <a:spcBef>
                          <a:spcPts val="0"/>
                        </a:spcBef>
                        <a:spcAft>
                          <a:spcPts val="0"/>
                        </a:spcAft>
                      </a:pPr>
                      <a:r>
                        <a:rPr lang="en-US" sz="1200" b="1">
                          <a:effectLst/>
                          <a:latin typeface="Cambria"/>
                          <a:ea typeface="ＭＳ 明朝"/>
                          <a:cs typeface="Times New Roman"/>
                        </a:rPr>
                        <a:t>mulberry</a:t>
                      </a:r>
                      <a:endParaRPr lang="en-US" sz="12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i="1">
                          <a:effectLst/>
                          <a:latin typeface="Cambria"/>
                          <a:ea typeface="ＭＳ 明朝"/>
                          <a:cs typeface="Times New Roman"/>
                        </a:rPr>
                        <a:t>Morus alba</a:t>
                      </a:r>
                      <a:endParaRPr lang="en-US" sz="12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Bronx-Spuyten Duyvil</a:t>
                      </a:r>
                    </a:p>
                  </a:txBody>
                  <a:tcPr marL="68580" marR="68580" marT="0" marB="0"/>
                </a:tc>
                <a:tc>
                  <a:txBody>
                    <a:bodyPr/>
                    <a:lstStyle/>
                    <a:p>
                      <a:pPr marL="0" marR="0">
                        <a:spcBef>
                          <a:spcPts val="0"/>
                        </a:spcBef>
                        <a:spcAft>
                          <a:spcPts val="0"/>
                        </a:spcAft>
                      </a:pPr>
                      <a:r>
                        <a:rPr lang="en-US" sz="1200" dirty="0">
                          <a:effectLst/>
                          <a:latin typeface="Cambria"/>
                          <a:ea typeface="ＭＳ 明朝"/>
                          <a:cs typeface="Times New Roman"/>
                        </a:rPr>
                        <a:t>Invasive</a:t>
                      </a:r>
                    </a:p>
                    <a:p>
                      <a:pPr marL="0" marR="0">
                        <a:spcBef>
                          <a:spcPts val="0"/>
                        </a:spcBef>
                        <a:spcAft>
                          <a:spcPts val="0"/>
                        </a:spcAft>
                      </a:pPr>
                      <a:r>
                        <a:rPr lang="en-US" sz="1200" dirty="0">
                          <a:effectLst/>
                          <a:latin typeface="Cambria"/>
                          <a:ea typeface="ＭＳ 明朝"/>
                          <a:cs typeface="Times New Roman"/>
                        </a:rPr>
                        <a:t>Asia</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Toothed leaf---plastic shape</a:t>
                      </a:r>
                    </a:p>
                  </a:txBody>
                  <a:tcPr marL="68580" marR="68580" marT="0" marB="0"/>
                </a:tc>
              </a:tr>
              <a:tr h="361831">
                <a:tc>
                  <a:txBody>
                    <a:bodyPr/>
                    <a:lstStyle/>
                    <a:p>
                      <a:pPr marL="0" marR="0">
                        <a:spcBef>
                          <a:spcPts val="0"/>
                        </a:spcBef>
                        <a:spcAft>
                          <a:spcPts val="0"/>
                        </a:spcAft>
                      </a:pPr>
                      <a:r>
                        <a:rPr lang="en-US" sz="1200" b="1" dirty="0" smtClean="0">
                          <a:effectLst/>
                          <a:latin typeface="Cambria"/>
                          <a:ea typeface="ＭＳ 明朝"/>
                          <a:cs typeface="Times New Roman"/>
                        </a:rPr>
                        <a:t>Japanese snowball</a:t>
                      </a:r>
                      <a:endParaRPr lang="en-US" sz="12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i="1" dirty="0" err="1" smtClean="0">
                          <a:effectLst/>
                          <a:latin typeface="Times New Roman"/>
                          <a:ea typeface="Times New Roman"/>
                          <a:cs typeface="Times New Roman"/>
                        </a:rPr>
                        <a:t>Vibernum</a:t>
                      </a:r>
                      <a:r>
                        <a:rPr lang="en-US" sz="1200" i="1" dirty="0" smtClean="0">
                          <a:effectLst/>
                          <a:latin typeface="Times New Roman"/>
                          <a:ea typeface="Times New Roman"/>
                          <a:cs typeface="Times New Roman"/>
                        </a:rPr>
                        <a:t> </a:t>
                      </a:r>
                      <a:r>
                        <a:rPr lang="en-US" sz="1200" i="1" dirty="0" err="1" smtClean="0">
                          <a:effectLst/>
                          <a:latin typeface="Times New Roman"/>
                          <a:ea typeface="Times New Roman"/>
                          <a:cs typeface="Times New Roman"/>
                        </a:rPr>
                        <a:t>plicatum</a:t>
                      </a:r>
                      <a:endParaRPr lang="en-US" sz="12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Bronx-Spuyten Duyvil</a:t>
                      </a:r>
                    </a:p>
                  </a:txBody>
                  <a:tcPr marL="68580" marR="68580" marT="0" marB="0"/>
                </a:tc>
                <a:tc>
                  <a:txBody>
                    <a:bodyPr/>
                    <a:lstStyle/>
                    <a:p>
                      <a:pPr marL="0" marR="0">
                        <a:spcBef>
                          <a:spcPts val="0"/>
                        </a:spcBef>
                        <a:spcAft>
                          <a:spcPts val="0"/>
                        </a:spcAft>
                      </a:pPr>
                      <a:r>
                        <a:rPr lang="en-US" sz="1200" dirty="0" smtClean="0">
                          <a:effectLst/>
                          <a:latin typeface="Cambria"/>
                          <a:ea typeface="ＭＳ 明朝"/>
                          <a:cs typeface="Times New Roman"/>
                        </a:rPr>
                        <a:t>Invasive</a:t>
                      </a:r>
                    </a:p>
                    <a:p>
                      <a:pPr marL="0" marR="0">
                        <a:spcBef>
                          <a:spcPts val="0"/>
                        </a:spcBef>
                        <a:spcAft>
                          <a:spcPts val="0"/>
                        </a:spcAft>
                      </a:pPr>
                      <a:r>
                        <a:rPr lang="en-US" sz="1200" dirty="0" smtClean="0">
                          <a:effectLst/>
                          <a:latin typeface="Cambria"/>
                          <a:ea typeface="ＭＳ 明朝"/>
                          <a:cs typeface="Times New Roman"/>
                        </a:rPr>
                        <a:t>Asia</a:t>
                      </a:r>
                      <a:endParaRPr lang="en-US" sz="12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Toothed oval leaf</a:t>
                      </a:r>
                    </a:p>
                  </a:txBody>
                  <a:tcPr marL="68580" marR="68580" marT="0" marB="0"/>
                </a:tc>
              </a:tr>
              <a:tr h="370840">
                <a:tc>
                  <a:txBody>
                    <a:bodyPr/>
                    <a:lstStyle/>
                    <a:p>
                      <a:pPr marL="0" marR="0">
                        <a:spcBef>
                          <a:spcPts val="0"/>
                        </a:spcBef>
                        <a:spcAft>
                          <a:spcPts val="0"/>
                        </a:spcAft>
                      </a:pPr>
                      <a:r>
                        <a:rPr lang="en-US" sz="1200" b="1">
                          <a:effectLst/>
                          <a:latin typeface="Cambria"/>
                          <a:ea typeface="ＭＳ 明朝"/>
                          <a:cs typeface="Times New Roman"/>
                        </a:rPr>
                        <a:t>Tree of Heaven</a:t>
                      </a:r>
                      <a:endParaRPr lang="en-US" sz="12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i="1">
                          <a:effectLst/>
                          <a:latin typeface="Times New Roman"/>
                          <a:ea typeface="Times New Roman"/>
                          <a:cs typeface="Times New Roman"/>
                        </a:rPr>
                        <a:t>Ailanthus altissima</a:t>
                      </a:r>
                      <a:endParaRPr lang="en-US" sz="12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Bronx-Spuyten Duyvil</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Invasive-</a:t>
                      </a:r>
                    </a:p>
                    <a:p>
                      <a:pPr marL="0" marR="0">
                        <a:spcBef>
                          <a:spcPts val="0"/>
                        </a:spcBef>
                        <a:spcAft>
                          <a:spcPts val="0"/>
                        </a:spcAft>
                      </a:pPr>
                      <a:r>
                        <a:rPr lang="en-US" sz="1200">
                          <a:effectLst/>
                          <a:latin typeface="Cambria"/>
                          <a:ea typeface="ＭＳ 明朝"/>
                          <a:cs typeface="Times New Roman"/>
                        </a:rPr>
                        <a:t>Asia and Australia</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Pinnately compound leaf—looks tropical</a:t>
                      </a:r>
                    </a:p>
                  </a:txBody>
                  <a:tcPr marL="68580" marR="68580" marT="0" marB="0"/>
                </a:tc>
              </a:tr>
              <a:tr h="370840">
                <a:tc>
                  <a:txBody>
                    <a:bodyPr/>
                    <a:lstStyle/>
                    <a:p>
                      <a:pPr marL="0" marR="0">
                        <a:spcBef>
                          <a:spcPts val="0"/>
                        </a:spcBef>
                        <a:spcAft>
                          <a:spcPts val="0"/>
                        </a:spcAft>
                      </a:pPr>
                      <a:r>
                        <a:rPr lang="en-US" sz="1200" b="1">
                          <a:effectLst/>
                          <a:latin typeface="Cambria"/>
                          <a:ea typeface="ＭＳ 明朝"/>
                          <a:cs typeface="Times New Roman"/>
                        </a:rPr>
                        <a:t>Ninebark</a:t>
                      </a:r>
                      <a:endParaRPr lang="en-US" sz="12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i="1">
                          <a:effectLst/>
                          <a:latin typeface="Times New Roman"/>
                          <a:ea typeface="Times New Roman"/>
                          <a:cs typeface="Times New Roman"/>
                        </a:rPr>
                        <a:t>Physocarpus opulifolius</a:t>
                      </a:r>
                      <a:endParaRPr lang="en-US" sz="12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Brooklyn-Seth Low Park</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Native to N. America, Asia</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Dark purple tri-lobed Pointy leaves</a:t>
                      </a:r>
                    </a:p>
                  </a:txBody>
                  <a:tcPr marL="68580" marR="68580" marT="0" marB="0"/>
                </a:tc>
              </a:tr>
              <a:tr h="370840">
                <a:tc>
                  <a:txBody>
                    <a:bodyPr/>
                    <a:lstStyle/>
                    <a:p>
                      <a:pPr marL="0" marR="0">
                        <a:spcBef>
                          <a:spcPts val="0"/>
                        </a:spcBef>
                        <a:spcAft>
                          <a:spcPts val="0"/>
                        </a:spcAft>
                      </a:pPr>
                      <a:r>
                        <a:rPr lang="en-US" sz="1200" b="1">
                          <a:effectLst/>
                          <a:latin typeface="Cambria"/>
                          <a:ea typeface="ＭＳ 明朝"/>
                          <a:cs typeface="Times New Roman"/>
                        </a:rPr>
                        <a:t>Pokeweed</a:t>
                      </a:r>
                      <a:endParaRPr lang="en-US" sz="12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i="1">
                          <a:effectLst/>
                          <a:latin typeface="Times New Roman"/>
                          <a:ea typeface="Times New Roman"/>
                          <a:cs typeface="Times New Roman"/>
                        </a:rPr>
                        <a:t>Phytolacca americana</a:t>
                      </a:r>
                      <a:endParaRPr lang="en-US" sz="12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Bronx-Spuyten Duyvil</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Native to N. America</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Oval leaves--Purple berries in fall</a:t>
                      </a:r>
                    </a:p>
                  </a:txBody>
                  <a:tcPr marL="68580" marR="68580" marT="0" marB="0"/>
                </a:tc>
              </a:tr>
              <a:tr h="370840">
                <a:tc>
                  <a:txBody>
                    <a:bodyPr/>
                    <a:lstStyle/>
                    <a:p>
                      <a:pPr marL="0" marR="0">
                        <a:spcBef>
                          <a:spcPts val="0"/>
                        </a:spcBef>
                        <a:spcAft>
                          <a:spcPts val="0"/>
                        </a:spcAft>
                      </a:pPr>
                      <a:r>
                        <a:rPr lang="en-US" sz="1200" b="1">
                          <a:effectLst/>
                          <a:latin typeface="Cambria"/>
                          <a:ea typeface="ＭＳ 明朝"/>
                          <a:cs typeface="Times New Roman"/>
                        </a:rPr>
                        <a:t>Mallow</a:t>
                      </a:r>
                      <a:endParaRPr lang="en-US" sz="12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i="1">
                          <a:effectLst/>
                          <a:latin typeface="Times New Roman"/>
                          <a:ea typeface="Times New Roman"/>
                          <a:cs typeface="Times New Roman"/>
                        </a:rPr>
                        <a:t>Malva neglecta</a:t>
                      </a:r>
                      <a:endParaRPr lang="en-US" sz="12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Brooklyn-Seth Low Park</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Invasive</a:t>
                      </a:r>
                    </a:p>
                    <a:p>
                      <a:pPr marL="0" marR="0">
                        <a:spcBef>
                          <a:spcPts val="0"/>
                        </a:spcBef>
                        <a:spcAft>
                          <a:spcPts val="0"/>
                        </a:spcAft>
                      </a:pPr>
                      <a:r>
                        <a:rPr lang="en-US" sz="1200">
                          <a:effectLst/>
                          <a:latin typeface="Cambria"/>
                          <a:ea typeface="ＭＳ 明朝"/>
                          <a:cs typeface="Times New Roman"/>
                        </a:rPr>
                        <a:t>Asia</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Small, roundish leaf</a:t>
                      </a:r>
                    </a:p>
                  </a:txBody>
                  <a:tcPr marL="68580" marR="68580" marT="0" marB="0"/>
                </a:tc>
              </a:tr>
              <a:tr h="370840">
                <a:tc>
                  <a:txBody>
                    <a:bodyPr/>
                    <a:lstStyle/>
                    <a:p>
                      <a:pPr marL="0" marR="0">
                        <a:spcBef>
                          <a:spcPts val="0"/>
                        </a:spcBef>
                        <a:spcAft>
                          <a:spcPts val="0"/>
                        </a:spcAft>
                      </a:pPr>
                      <a:r>
                        <a:rPr lang="en-US" sz="1200" b="1">
                          <a:effectLst/>
                          <a:latin typeface="Cambria"/>
                          <a:ea typeface="ＭＳ 明朝"/>
                          <a:cs typeface="Times New Roman"/>
                        </a:rPr>
                        <a:t>Mugwort</a:t>
                      </a:r>
                      <a:endParaRPr lang="en-US" sz="12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i="1">
                          <a:effectLst/>
                          <a:latin typeface="Times New Roman"/>
                          <a:ea typeface="Times New Roman"/>
                          <a:cs typeface="Times New Roman"/>
                        </a:rPr>
                        <a:t>Artemisia argyi</a:t>
                      </a:r>
                      <a:endParaRPr lang="en-US" sz="12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Brooklyn-Marine Park</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Invasive</a:t>
                      </a:r>
                    </a:p>
                    <a:p>
                      <a:pPr marL="0" marR="0">
                        <a:spcBef>
                          <a:spcPts val="0"/>
                        </a:spcBef>
                        <a:spcAft>
                          <a:spcPts val="0"/>
                        </a:spcAft>
                      </a:pPr>
                      <a:r>
                        <a:rPr lang="en-US" sz="1200">
                          <a:effectLst/>
                          <a:latin typeface="Cambria"/>
                          <a:ea typeface="ＭＳ 明朝"/>
                          <a:cs typeface="Times New Roman"/>
                        </a:rPr>
                        <a:t>Asia</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Deeply lobed and pointy leaves</a:t>
                      </a:r>
                    </a:p>
                  </a:txBody>
                  <a:tcPr marL="68580" marR="68580" marT="0" marB="0"/>
                </a:tc>
              </a:tr>
              <a:tr h="370840">
                <a:tc>
                  <a:txBody>
                    <a:bodyPr/>
                    <a:lstStyle/>
                    <a:p>
                      <a:pPr marL="0" marR="0">
                        <a:spcBef>
                          <a:spcPts val="0"/>
                        </a:spcBef>
                        <a:spcAft>
                          <a:spcPts val="0"/>
                        </a:spcAft>
                      </a:pPr>
                      <a:r>
                        <a:rPr lang="en-US" sz="1200" b="1">
                          <a:effectLst/>
                          <a:latin typeface="Cambria"/>
                          <a:ea typeface="ＭＳ 明朝"/>
                          <a:cs typeface="Times New Roman"/>
                        </a:rPr>
                        <a:t>Porcelain berry</a:t>
                      </a:r>
                      <a:endParaRPr lang="en-US" sz="12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i="1">
                          <a:effectLst/>
                          <a:latin typeface="Times New Roman"/>
                          <a:ea typeface="Times New Roman"/>
                          <a:cs typeface="Times New Roman"/>
                        </a:rPr>
                        <a:t>Ampelopsis glandulosa</a:t>
                      </a:r>
                      <a:endParaRPr lang="en-US" sz="12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Bronx-Spuyten Duyvil</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Invasive</a:t>
                      </a:r>
                    </a:p>
                    <a:p>
                      <a:pPr marL="0" marR="0">
                        <a:spcBef>
                          <a:spcPts val="0"/>
                        </a:spcBef>
                        <a:spcAft>
                          <a:spcPts val="0"/>
                        </a:spcAft>
                      </a:pPr>
                      <a:r>
                        <a:rPr lang="en-US" sz="1200">
                          <a:effectLst/>
                          <a:latin typeface="Cambria"/>
                          <a:ea typeface="ＭＳ 明朝"/>
                          <a:cs typeface="Times New Roman"/>
                        </a:rPr>
                        <a:t>Asia</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Leaves triangular--Beautiful purple and turquoise berrieis in fall</a:t>
                      </a:r>
                    </a:p>
                  </a:txBody>
                  <a:tcPr marL="68580" marR="68580" marT="0" marB="0"/>
                </a:tc>
              </a:tr>
              <a:tr h="370840">
                <a:tc>
                  <a:txBody>
                    <a:bodyPr/>
                    <a:lstStyle/>
                    <a:p>
                      <a:pPr marL="0" marR="0">
                        <a:spcBef>
                          <a:spcPts val="0"/>
                        </a:spcBef>
                        <a:spcAft>
                          <a:spcPts val="0"/>
                        </a:spcAft>
                      </a:pPr>
                      <a:r>
                        <a:rPr lang="en-US" sz="1200" b="1">
                          <a:effectLst/>
                          <a:latin typeface="Cambria"/>
                          <a:ea typeface="ＭＳ 明朝"/>
                          <a:cs typeface="Times New Roman"/>
                        </a:rPr>
                        <a:t>Blue sedge</a:t>
                      </a:r>
                      <a:endParaRPr lang="en-US" sz="12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i="1">
                          <a:effectLst/>
                          <a:latin typeface="Times New Roman"/>
                          <a:ea typeface="Times New Roman"/>
                          <a:cs typeface="Times New Roman"/>
                        </a:rPr>
                        <a:t>Carex pallescens</a:t>
                      </a:r>
                      <a:endParaRPr lang="en-US" sz="12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Bronx-Spuyten Duyvil</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Native to N. America</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Green blade with yellow edges</a:t>
                      </a:r>
                    </a:p>
                  </a:txBody>
                  <a:tcPr marL="68580" marR="68580" marT="0" marB="0"/>
                </a:tc>
              </a:tr>
              <a:tr h="370840">
                <a:tc>
                  <a:txBody>
                    <a:bodyPr/>
                    <a:lstStyle/>
                    <a:p>
                      <a:pPr marL="0" marR="0">
                        <a:spcBef>
                          <a:spcPts val="0"/>
                        </a:spcBef>
                        <a:spcAft>
                          <a:spcPts val="0"/>
                        </a:spcAft>
                      </a:pPr>
                      <a:r>
                        <a:rPr lang="en-US" sz="1200" b="1">
                          <a:effectLst/>
                          <a:latin typeface="Cambria"/>
                          <a:ea typeface="ＭＳ 明朝"/>
                          <a:cs typeface="Times New Roman"/>
                        </a:rPr>
                        <a:t>Eastern hemlock</a:t>
                      </a:r>
                      <a:endParaRPr lang="en-US" sz="12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i="1">
                          <a:effectLst/>
                          <a:highlight>
                            <a:srgbClr val="FFFFFF"/>
                          </a:highlight>
                          <a:latin typeface="Times New Roman"/>
                          <a:ea typeface="Times New Roman"/>
                          <a:cs typeface="Times New Roman"/>
                        </a:rPr>
                        <a:t>Tsuga canadensis</a:t>
                      </a:r>
                      <a:endParaRPr lang="en-US" sz="12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Bronx-Spuyten Duyvil</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Native to N. America</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Evergreen-small, flat needles</a:t>
                      </a:r>
                    </a:p>
                  </a:txBody>
                  <a:tcPr marL="68580" marR="68580" marT="0" marB="0"/>
                </a:tc>
              </a:tr>
              <a:tr h="370840">
                <a:tc>
                  <a:txBody>
                    <a:bodyPr/>
                    <a:lstStyle/>
                    <a:p>
                      <a:pPr marL="0" marR="0">
                        <a:spcBef>
                          <a:spcPts val="0"/>
                        </a:spcBef>
                        <a:spcAft>
                          <a:spcPts val="0"/>
                        </a:spcAft>
                      </a:pPr>
                      <a:r>
                        <a:rPr lang="en-US" sz="1200" b="1" dirty="0" smtClean="0">
                          <a:effectLst/>
                          <a:latin typeface="Cambria"/>
                          <a:ea typeface="ＭＳ 明朝"/>
                          <a:cs typeface="Times New Roman"/>
                        </a:rPr>
                        <a:t>Chrysanthemum</a:t>
                      </a:r>
                      <a:endParaRPr lang="en-US" sz="12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i="1" dirty="0" smtClean="0">
                          <a:effectLst/>
                          <a:highlight>
                            <a:srgbClr val="FFFFFF"/>
                          </a:highlight>
                          <a:latin typeface="Times New Roman"/>
                          <a:ea typeface="Times New Roman"/>
                          <a:cs typeface="Times New Roman"/>
                        </a:rPr>
                        <a:t>Chrysanthemum </a:t>
                      </a:r>
                      <a:r>
                        <a:rPr lang="en-US" sz="1200" i="1" dirty="0" err="1" smtClean="0">
                          <a:effectLst/>
                          <a:highlight>
                            <a:srgbClr val="FFFFFF"/>
                          </a:highlight>
                          <a:latin typeface="Times New Roman"/>
                          <a:ea typeface="Times New Roman"/>
                          <a:cs typeface="Times New Roman"/>
                        </a:rPr>
                        <a:t>borale</a:t>
                      </a:r>
                      <a:endParaRPr lang="en-US" sz="12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dirty="0">
                          <a:effectLst/>
                          <a:latin typeface="Cambria"/>
                          <a:ea typeface="ＭＳ 明朝"/>
                          <a:cs typeface="Times New Roman"/>
                        </a:rPr>
                        <a:t>Brooklyn-Seth Low Park</a:t>
                      </a:r>
                    </a:p>
                  </a:txBody>
                  <a:tcPr marL="68580" marR="68580" marT="0" marB="0"/>
                </a:tc>
                <a:tc>
                  <a:txBody>
                    <a:bodyPr/>
                    <a:lstStyle/>
                    <a:p>
                      <a:pPr marL="0" marR="0">
                        <a:spcBef>
                          <a:spcPts val="0"/>
                        </a:spcBef>
                        <a:spcAft>
                          <a:spcPts val="0"/>
                        </a:spcAft>
                      </a:pPr>
                      <a:r>
                        <a:rPr lang="en-US" sz="1200" dirty="0">
                          <a:effectLst/>
                          <a:latin typeface="Cambria"/>
                          <a:ea typeface="ＭＳ 明朝"/>
                          <a:cs typeface="Times New Roman"/>
                        </a:rPr>
                        <a:t>Invasive</a:t>
                      </a:r>
                    </a:p>
                    <a:p>
                      <a:pPr marL="0" marR="0">
                        <a:spcBef>
                          <a:spcPts val="0"/>
                        </a:spcBef>
                        <a:spcAft>
                          <a:spcPts val="0"/>
                        </a:spcAft>
                      </a:pPr>
                      <a:r>
                        <a:rPr lang="en-US" sz="1200" dirty="0">
                          <a:effectLst/>
                          <a:latin typeface="Cambria"/>
                          <a:ea typeface="ＭＳ 明朝"/>
                          <a:cs typeface="Times New Roman"/>
                        </a:rPr>
                        <a:t>Asia</a:t>
                      </a:r>
                    </a:p>
                  </a:txBody>
                  <a:tcPr marL="68580" marR="68580" marT="0" marB="0"/>
                </a:tc>
                <a:tc>
                  <a:txBody>
                    <a:bodyPr/>
                    <a:lstStyle/>
                    <a:p>
                      <a:pPr marL="0" marR="0">
                        <a:spcBef>
                          <a:spcPts val="0"/>
                        </a:spcBef>
                        <a:spcAft>
                          <a:spcPts val="0"/>
                        </a:spcAft>
                      </a:pPr>
                      <a:r>
                        <a:rPr lang="en-US" sz="1200" dirty="0">
                          <a:effectLst/>
                          <a:latin typeface="Cambria"/>
                          <a:ea typeface="ＭＳ 明朝"/>
                          <a:cs typeface="Times New Roman"/>
                        </a:rPr>
                        <a:t>Climbing vine—oval or triangular leaves</a:t>
                      </a:r>
                    </a:p>
                  </a:txBody>
                  <a:tcPr marL="68580" marR="68580" marT="0" marB="0"/>
                </a:tc>
              </a:tr>
              <a:tr h="370840">
                <a:tc>
                  <a:txBody>
                    <a:bodyPr/>
                    <a:lstStyle/>
                    <a:p>
                      <a:pPr marL="0" marR="0">
                        <a:spcBef>
                          <a:spcPts val="0"/>
                        </a:spcBef>
                        <a:spcAft>
                          <a:spcPts val="0"/>
                        </a:spcAft>
                      </a:pPr>
                      <a:r>
                        <a:rPr lang="en-US" sz="1200" b="1" dirty="0" smtClean="0">
                          <a:effectLst/>
                          <a:latin typeface="Cambria"/>
                          <a:ea typeface="ＭＳ 明朝"/>
                          <a:cs typeface="Times New Roman"/>
                        </a:rPr>
                        <a:t>Red maple</a:t>
                      </a:r>
                      <a:endParaRPr lang="en-US" sz="1200" b="1"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dirty="0" smtClean="0">
                          <a:effectLst/>
                          <a:latin typeface="Cambria"/>
                          <a:ea typeface="ＭＳ 明朝"/>
                          <a:cs typeface="Times New Roman"/>
                        </a:rPr>
                        <a:t>Acer </a:t>
                      </a:r>
                      <a:r>
                        <a:rPr lang="en-US" sz="1200" dirty="0" err="1" smtClean="0">
                          <a:effectLst/>
                          <a:latin typeface="Cambria"/>
                          <a:ea typeface="ＭＳ 明朝"/>
                          <a:cs typeface="Times New Roman"/>
                        </a:rPr>
                        <a:t>rubrum</a:t>
                      </a:r>
                      <a:endParaRPr lang="en-US" sz="12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dirty="0" smtClean="0">
                          <a:effectLst/>
                          <a:latin typeface="Cambria"/>
                          <a:ea typeface="ＭＳ 明朝"/>
                          <a:cs typeface="Times New Roman"/>
                        </a:rPr>
                        <a:t>Brooklyn-Marine</a:t>
                      </a:r>
                      <a:r>
                        <a:rPr lang="en-US" sz="1200" baseline="0" dirty="0" smtClean="0">
                          <a:effectLst/>
                          <a:latin typeface="Cambria"/>
                          <a:ea typeface="ＭＳ 明朝"/>
                          <a:cs typeface="Times New Roman"/>
                        </a:rPr>
                        <a:t> Park</a:t>
                      </a:r>
                      <a:endParaRPr lang="en-US" sz="12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dirty="0" smtClean="0">
                          <a:effectLst/>
                          <a:latin typeface="Cambria"/>
                          <a:ea typeface="ＭＳ 明朝"/>
                          <a:cs typeface="Times New Roman"/>
                        </a:rPr>
                        <a:t>Native</a:t>
                      </a:r>
                      <a:endParaRPr lang="en-US" sz="12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dirty="0" smtClean="0">
                          <a:effectLst/>
                          <a:latin typeface="Cambria"/>
                          <a:ea typeface="ＭＳ 明朝"/>
                          <a:cs typeface="Times New Roman"/>
                        </a:rPr>
                        <a:t>Three-lobed, pointy</a:t>
                      </a:r>
                      <a:r>
                        <a:rPr lang="en-US" sz="1200" baseline="0" dirty="0" smtClean="0">
                          <a:effectLst/>
                          <a:latin typeface="Cambria"/>
                          <a:ea typeface="ＭＳ 明朝"/>
                          <a:cs typeface="Times New Roman"/>
                        </a:rPr>
                        <a:t> leaves</a:t>
                      </a:r>
                      <a:endParaRPr lang="en-US" sz="1200" dirty="0">
                        <a:effectLst/>
                        <a:latin typeface="Cambria"/>
                        <a:ea typeface="ＭＳ 明朝"/>
                        <a:cs typeface="Times New Roman"/>
                      </a:endParaRPr>
                    </a:p>
                  </a:txBody>
                  <a:tcPr marL="68580" marR="68580" marT="0" marB="0"/>
                </a:tc>
              </a:tr>
            </a:tbl>
          </a:graphicData>
        </a:graphic>
      </p:graphicFrame>
      <p:pic>
        <p:nvPicPr>
          <p:cNvPr id="11" name="Picture 10" descr="IMG_3879 (1).jpg"/>
          <p:cNvPicPr>
            <a:picLocks noChangeAspect="1"/>
          </p:cNvPicPr>
          <p:nvPr/>
        </p:nvPicPr>
        <p:blipFill>
          <a:blip r:embed="rId13" cstate="email">
            <a:extLst>
              <a:ext uri="{BEBA8EAE-BF5A-486C-A8C5-ECC9F3942E4B}">
                <a14:imgProps xmlns:a14="http://schemas.microsoft.com/office/drawing/2010/main">
                  <a14:imgLayer r:embed="rId14">
                    <a14:imgEffect>
                      <a14:brightnessContrast bright="40000"/>
                    </a14:imgEffect>
                  </a14:imgLayer>
                </a14:imgProps>
              </a:ext>
              <a:ext uri="{28A0092B-C50C-407E-A947-70E740481C1C}">
                <a14:useLocalDpi xmlns:a14="http://schemas.microsoft.com/office/drawing/2010/main"/>
              </a:ext>
            </a:extLst>
          </a:blip>
          <a:stretch>
            <a:fillRect/>
          </a:stretch>
        </p:blipFill>
        <p:spPr>
          <a:xfrm>
            <a:off x="19582015" y="4426245"/>
            <a:ext cx="4281162" cy="42811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descr="IMG_3605 (1).jpg"/>
          <p:cNvPicPr>
            <a:picLocks noChangeAspect="1"/>
          </p:cNvPicPr>
          <p:nvPr/>
        </p:nvPicPr>
        <p:blipFill rotWithShape="1">
          <a:blip r:embed="rId15" cstate="email">
            <a:extLst>
              <a:ext uri="{28A0092B-C50C-407E-A947-70E740481C1C}">
                <a14:useLocalDpi xmlns:a14="http://schemas.microsoft.com/office/drawing/2010/main"/>
              </a:ext>
            </a:extLst>
          </a:blip>
          <a:srcRect b="-5831"/>
          <a:stretch/>
        </p:blipFill>
        <p:spPr>
          <a:xfrm rot="751359">
            <a:off x="25291941" y="10205712"/>
            <a:ext cx="2098032" cy="279737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3" name="Picture 12" descr="IMG_3606.jpg"/>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6525244" y="9933353"/>
            <a:ext cx="3061649" cy="408219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6" name="Picture 15" descr="IMG_4100.jpg"/>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rot="455492">
            <a:off x="38136501" y="20765422"/>
            <a:ext cx="5136673" cy="3852505"/>
          </a:xfrm>
          <a:prstGeom prst="rect">
            <a:avLst/>
          </a:prstGeom>
        </p:spPr>
      </p:pic>
      <p:pic>
        <p:nvPicPr>
          <p:cNvPr id="18" name="Picture 17" descr="IMG_3746 (1).jpg"/>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rot="21268271">
            <a:off x="31471036" y="20172966"/>
            <a:ext cx="4998180" cy="3748635"/>
          </a:xfrm>
          <a:prstGeom prst="rect">
            <a:avLst/>
          </a:prstGeom>
          <a:ln>
            <a:noFill/>
          </a:ln>
          <a:effectLst>
            <a:outerShdw blurRad="292100" dist="139700" dir="2700000" algn="tl" rotWithShape="0">
              <a:srgbClr val="333333">
                <a:alpha val="65000"/>
              </a:srgbClr>
            </a:outerShdw>
          </a:effectLst>
        </p:spPr>
      </p:pic>
      <p:pic>
        <p:nvPicPr>
          <p:cNvPr id="19" name="Picture 18" descr="IMG_3608 (1).jp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6545055" y="10020673"/>
            <a:ext cx="2222626" cy="2963501"/>
          </a:xfrm>
          <a:prstGeom prst="rect">
            <a:avLst/>
          </a:prstGeom>
          <a:ln w="76200" cmpd="sng">
            <a:solidFill>
              <a:schemeClr val="accent5">
                <a:lumMod val="75000"/>
              </a:schemeClr>
            </a:solidFill>
          </a:ln>
        </p:spPr>
      </p:pic>
      <p:pic>
        <p:nvPicPr>
          <p:cNvPr id="41" name="Picture 40" descr="IMG_3607.jpg"/>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rot="317084">
            <a:off x="11368332" y="10078772"/>
            <a:ext cx="2746979" cy="3662639"/>
          </a:xfrm>
          <a:prstGeom prst="rect">
            <a:avLst/>
          </a:prstGeom>
          <a:ln w="76200" cmpd="sng">
            <a:solidFill>
              <a:srgbClr val="FF0000"/>
            </a:solidFill>
          </a:ln>
        </p:spPr>
      </p:pic>
      <p:pic>
        <p:nvPicPr>
          <p:cNvPr id="20" name="Picture 19" descr="Screen Shot 2018-05-13 at 7.49.46 PM.png"/>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23078825" y="26301622"/>
            <a:ext cx="4568450" cy="452808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1" name="Picture 20" descr="Screen Shot 2018-05-13 at 7.44.55 PM.png"/>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15036799" y="27436977"/>
            <a:ext cx="7515425" cy="2362692"/>
          </a:xfrm>
          <a:prstGeom prst="rect">
            <a:avLst/>
          </a:prstGeom>
          <a:ln w="228600" cap="sq" cmpd="thickThin">
            <a:solidFill>
              <a:srgbClr val="000000"/>
            </a:solidFill>
            <a:prstDash val="solid"/>
            <a:miter lim="800000"/>
          </a:ln>
          <a:effectLst>
            <a:innerShdw blurRad="76200">
              <a:srgbClr val="000000"/>
            </a:innerShdw>
          </a:effectLst>
        </p:spPr>
      </p:pic>
      <p:sp>
        <p:nvSpPr>
          <p:cNvPr id="23" name="TextBox 22"/>
          <p:cNvSpPr txBox="1"/>
          <p:nvPr/>
        </p:nvSpPr>
        <p:spPr>
          <a:xfrm>
            <a:off x="14320838" y="30276800"/>
            <a:ext cx="9351961" cy="307777"/>
          </a:xfrm>
          <a:prstGeom prst="rect">
            <a:avLst/>
          </a:prstGeom>
          <a:noFill/>
        </p:spPr>
        <p:txBody>
          <a:bodyPr wrap="square" rtlCol="0">
            <a:spAutoFit/>
          </a:bodyPr>
          <a:lstStyle/>
          <a:p>
            <a:r>
              <a:rPr lang="en-US" dirty="0" smtClean="0"/>
              <a:t>This is a sample sequence obtained from a forward universal primer that revealed </a:t>
            </a:r>
            <a:r>
              <a:rPr lang="en-US" i="1" dirty="0" err="1">
                <a:solidFill>
                  <a:schemeClr val="dk1"/>
                </a:solidFill>
                <a:latin typeface="Times New Roman"/>
                <a:ea typeface="Times New Roman"/>
                <a:cs typeface="Times New Roman"/>
                <a:sym typeface="Times New Roman"/>
              </a:rPr>
              <a:t>Carex</a:t>
            </a:r>
            <a:r>
              <a:rPr lang="en-US" i="1" dirty="0">
                <a:solidFill>
                  <a:schemeClr val="dk1"/>
                </a:solidFill>
                <a:latin typeface="Times New Roman"/>
                <a:ea typeface="Times New Roman"/>
                <a:cs typeface="Times New Roman"/>
                <a:sym typeface="Times New Roman"/>
              </a:rPr>
              <a:t> </a:t>
            </a:r>
            <a:r>
              <a:rPr lang="en-US" i="1" dirty="0" err="1" smtClean="0">
                <a:solidFill>
                  <a:schemeClr val="dk1"/>
                </a:solidFill>
                <a:latin typeface="Times New Roman"/>
                <a:ea typeface="Times New Roman"/>
                <a:cs typeface="Times New Roman"/>
                <a:sym typeface="Times New Roman"/>
              </a:rPr>
              <a:t>pallescens</a:t>
            </a:r>
            <a:r>
              <a:rPr lang="en-US" i="1" dirty="0" smtClean="0">
                <a:solidFill>
                  <a:schemeClr val="dk1"/>
                </a:solidFill>
                <a:latin typeface="Times New Roman"/>
                <a:ea typeface="Times New Roman"/>
                <a:cs typeface="Times New Roman"/>
                <a:sym typeface="Times New Roman"/>
              </a:rPr>
              <a:t>. </a:t>
            </a:r>
            <a:endParaRPr lang="en-US" dirty="0"/>
          </a:p>
        </p:txBody>
      </p:sp>
      <p:sp>
        <p:nvSpPr>
          <p:cNvPr id="2" name="TextBox 1"/>
          <p:cNvSpPr txBox="1"/>
          <p:nvPr/>
        </p:nvSpPr>
        <p:spPr>
          <a:xfrm>
            <a:off x="239055" y="25908147"/>
            <a:ext cx="13581415" cy="3139321"/>
          </a:xfrm>
          <a:prstGeom prst="rect">
            <a:avLst/>
          </a:prstGeom>
          <a:noFill/>
        </p:spPr>
        <p:txBody>
          <a:bodyPr wrap="square" rtlCol="0">
            <a:spAutoFit/>
          </a:bodyPr>
          <a:lstStyle/>
          <a:p>
            <a:pPr algn="ctr"/>
            <a:r>
              <a:rPr lang="en-GB" sz="1600" b="1" dirty="0">
                <a:latin typeface="Times New Roman"/>
                <a:ea typeface="Times New Roman"/>
                <a:cs typeface="Times New Roman"/>
                <a:sym typeface="Times New Roman"/>
              </a:rPr>
              <a:t>Materials and Methods</a:t>
            </a:r>
          </a:p>
          <a:p>
            <a:pPr algn="just"/>
            <a:r>
              <a:rPr lang="en-GB" dirty="0">
                <a:solidFill>
                  <a:schemeClr val="dk1"/>
                </a:solidFill>
                <a:latin typeface="Times New Roman"/>
                <a:ea typeface="Times New Roman"/>
                <a:cs typeface="Times New Roman"/>
                <a:sym typeface="Times New Roman"/>
              </a:rPr>
              <a:t>Plant specimen, permanent marker, pipette and pipette tips, </a:t>
            </a:r>
            <a:r>
              <a:rPr lang="en-GB" dirty="0" err="1">
                <a:solidFill>
                  <a:schemeClr val="dk1"/>
                </a:solidFill>
                <a:latin typeface="Times New Roman"/>
                <a:ea typeface="Times New Roman"/>
                <a:cs typeface="Times New Roman"/>
                <a:sym typeface="Times New Roman"/>
              </a:rPr>
              <a:t>lysis</a:t>
            </a:r>
            <a:r>
              <a:rPr lang="en-GB" dirty="0">
                <a:solidFill>
                  <a:schemeClr val="dk1"/>
                </a:solidFill>
                <a:latin typeface="Times New Roman"/>
                <a:ea typeface="Times New Roman"/>
                <a:cs typeface="Times New Roman"/>
                <a:sym typeface="Times New Roman"/>
              </a:rPr>
              <a:t> solution [6 M Guanidine Hydrochloride], incubator, centrifuging machine, tubes, silica,  wash buffer, distilled water, DNA polymerase, </a:t>
            </a:r>
            <a:r>
              <a:rPr lang="en-GB" dirty="0" err="1">
                <a:solidFill>
                  <a:schemeClr val="dk1"/>
                </a:solidFill>
                <a:latin typeface="Times New Roman"/>
                <a:ea typeface="Times New Roman"/>
                <a:cs typeface="Times New Roman"/>
                <a:sym typeface="Times New Roman"/>
              </a:rPr>
              <a:t>taq</a:t>
            </a:r>
            <a:r>
              <a:rPr lang="en-GB" dirty="0">
                <a:solidFill>
                  <a:schemeClr val="dk1"/>
                </a:solidFill>
                <a:latin typeface="Times New Roman"/>
                <a:ea typeface="Times New Roman"/>
                <a:cs typeface="Times New Roman"/>
                <a:sym typeface="Times New Roman"/>
              </a:rPr>
              <a:t> polymerase (12.5μl) &amp; </a:t>
            </a:r>
            <a:r>
              <a:rPr lang="en-GB" dirty="0" err="1">
                <a:solidFill>
                  <a:schemeClr val="dk1"/>
                </a:solidFill>
                <a:latin typeface="Times New Roman"/>
                <a:ea typeface="Times New Roman"/>
                <a:cs typeface="Times New Roman"/>
                <a:sym typeface="Times New Roman"/>
              </a:rPr>
              <a:t>rbcl</a:t>
            </a:r>
            <a:r>
              <a:rPr lang="en-GB" dirty="0">
                <a:solidFill>
                  <a:schemeClr val="dk1"/>
                </a:solidFill>
                <a:latin typeface="Times New Roman"/>
                <a:ea typeface="Times New Roman"/>
                <a:cs typeface="Times New Roman"/>
                <a:sym typeface="Times New Roman"/>
              </a:rPr>
              <a:t> primer mix (10μl) or 23μl primer mix to PCR beads, ice, </a:t>
            </a:r>
            <a:r>
              <a:rPr lang="en-GB" dirty="0" err="1">
                <a:solidFill>
                  <a:schemeClr val="dk1"/>
                </a:solidFill>
                <a:latin typeface="Times New Roman"/>
                <a:ea typeface="Times New Roman"/>
                <a:cs typeface="Times New Roman"/>
                <a:sym typeface="Times New Roman"/>
              </a:rPr>
              <a:t>thermocycler</a:t>
            </a:r>
            <a:r>
              <a:rPr lang="en-GB" dirty="0">
                <a:solidFill>
                  <a:schemeClr val="dk1"/>
                </a:solidFill>
                <a:latin typeface="Times New Roman"/>
                <a:ea typeface="Times New Roman"/>
                <a:cs typeface="Times New Roman"/>
                <a:sym typeface="Times New Roman"/>
              </a:rPr>
              <a:t>, </a:t>
            </a:r>
            <a:r>
              <a:rPr lang="en-GB" dirty="0" err="1">
                <a:solidFill>
                  <a:schemeClr val="dk1"/>
                </a:solidFill>
                <a:latin typeface="Times New Roman"/>
                <a:ea typeface="Times New Roman"/>
                <a:cs typeface="Times New Roman"/>
                <a:sym typeface="Times New Roman"/>
              </a:rPr>
              <a:t>agarose</a:t>
            </a:r>
            <a:r>
              <a:rPr lang="en-GB" dirty="0">
                <a:solidFill>
                  <a:schemeClr val="dk1"/>
                </a:solidFill>
                <a:latin typeface="Times New Roman"/>
                <a:ea typeface="Times New Roman"/>
                <a:cs typeface="Times New Roman"/>
                <a:sym typeface="Times New Roman"/>
              </a:rPr>
              <a:t> gel (</a:t>
            </a:r>
            <a:r>
              <a:rPr lang="en-GB" dirty="0" err="1">
                <a:solidFill>
                  <a:schemeClr val="dk1"/>
                </a:solidFill>
                <a:latin typeface="Times New Roman"/>
                <a:ea typeface="Times New Roman"/>
                <a:cs typeface="Times New Roman"/>
                <a:sym typeface="Times New Roman"/>
              </a:rPr>
              <a:t>agarose</a:t>
            </a:r>
            <a:r>
              <a:rPr lang="en-GB" dirty="0">
                <a:solidFill>
                  <a:schemeClr val="dk1"/>
                </a:solidFill>
                <a:latin typeface="Times New Roman"/>
                <a:ea typeface="Times New Roman"/>
                <a:cs typeface="Times New Roman"/>
                <a:sym typeface="Times New Roman"/>
              </a:rPr>
              <a:t> powder, 1x TAE buffer, dye), marker-PBR 322, gel electrophoresis.</a:t>
            </a:r>
          </a:p>
          <a:p>
            <a:pPr algn="just"/>
            <a:r>
              <a:rPr lang="en-GB" dirty="0">
                <a:solidFill>
                  <a:schemeClr val="dk1"/>
                </a:solidFill>
                <a:latin typeface="Times New Roman"/>
                <a:ea typeface="Times New Roman"/>
                <a:cs typeface="Times New Roman"/>
                <a:sym typeface="Times New Roman"/>
              </a:rPr>
              <a:t>All of the samples were collected randomly from different parts of New York City, mainly from parks. We had total of 22 samples from which 11 were collected from Riverdale, Bronx on 28 December 2017; 4 from </a:t>
            </a:r>
            <a:r>
              <a:rPr lang="en-GB" dirty="0" err="1">
                <a:solidFill>
                  <a:schemeClr val="dk1"/>
                </a:solidFill>
                <a:latin typeface="Times New Roman"/>
                <a:ea typeface="Times New Roman"/>
                <a:cs typeface="Times New Roman"/>
                <a:sym typeface="Times New Roman"/>
              </a:rPr>
              <a:t>Bensonhurst</a:t>
            </a:r>
            <a:r>
              <a:rPr lang="en-GB" dirty="0">
                <a:solidFill>
                  <a:schemeClr val="dk1"/>
                </a:solidFill>
                <a:latin typeface="Times New Roman"/>
                <a:ea typeface="Times New Roman"/>
                <a:cs typeface="Times New Roman"/>
                <a:sym typeface="Times New Roman"/>
              </a:rPr>
              <a:t> Parks, Brooklyn (dates vary); 4 from Marine Park, Brooklyn on 29 October 2017; and 4 from Brooklyn Heights on 10 October 2017. We did have some dry leaves, but some of those that are from </a:t>
            </a:r>
            <a:r>
              <a:rPr lang="en-GB" dirty="0" err="1">
                <a:solidFill>
                  <a:schemeClr val="dk1"/>
                </a:solidFill>
                <a:latin typeface="Times New Roman"/>
                <a:ea typeface="Times New Roman"/>
                <a:cs typeface="Times New Roman"/>
                <a:sym typeface="Times New Roman"/>
              </a:rPr>
              <a:t>Bensonhurst</a:t>
            </a:r>
            <a:r>
              <a:rPr lang="en-GB" dirty="0">
                <a:solidFill>
                  <a:schemeClr val="dk1"/>
                </a:solidFill>
                <a:latin typeface="Times New Roman"/>
                <a:ea typeface="Times New Roman"/>
                <a:cs typeface="Times New Roman"/>
                <a:sym typeface="Times New Roman"/>
              </a:rPr>
              <a:t> were collected a year ago. Fresh leaves were our control group, and dry leaves were our experimental group. We performed DNA extraction, amplification, and gel electrophoresis. Extracted DNA were sent to the sequencing facility. </a:t>
            </a:r>
            <a:endParaRPr lang="en-GB" dirty="0" smtClean="0">
              <a:solidFill>
                <a:schemeClr val="dk1"/>
              </a:solidFill>
              <a:latin typeface="Times New Roman"/>
              <a:ea typeface="Times New Roman"/>
              <a:cs typeface="Times New Roman"/>
              <a:sym typeface="Times New Roman"/>
            </a:endParaRPr>
          </a:p>
          <a:p>
            <a:pPr algn="just"/>
            <a:endParaRPr lang="en-GB" dirty="0">
              <a:solidFill>
                <a:schemeClr val="dk1"/>
              </a:solidFill>
              <a:latin typeface="Times New Roman"/>
              <a:ea typeface="Times New Roman"/>
              <a:cs typeface="Times New Roman"/>
              <a:sym typeface="Times New Roman"/>
            </a:endParaRPr>
          </a:p>
          <a:p>
            <a:pPr algn="just"/>
            <a:r>
              <a:rPr lang="en-GB" dirty="0" smtClean="0">
                <a:solidFill>
                  <a:schemeClr val="dk1"/>
                </a:solidFill>
                <a:latin typeface="Times New Roman"/>
                <a:ea typeface="Times New Roman"/>
                <a:cs typeface="Times New Roman"/>
                <a:sym typeface="Times New Roman"/>
              </a:rPr>
              <a:t>When the DNA sequences were mailed back to us, they were copied and pasted into a box on the NCBI </a:t>
            </a:r>
            <a:r>
              <a:rPr lang="en-GB" dirty="0" err="1" smtClean="0">
                <a:solidFill>
                  <a:schemeClr val="dk1"/>
                </a:solidFill>
                <a:latin typeface="Times New Roman"/>
                <a:ea typeface="Times New Roman"/>
                <a:cs typeface="Times New Roman"/>
                <a:sym typeface="Times New Roman"/>
              </a:rPr>
              <a:t>webiste</a:t>
            </a:r>
            <a:r>
              <a:rPr lang="en-GB" dirty="0" smtClean="0">
                <a:solidFill>
                  <a:schemeClr val="dk1"/>
                </a:solidFill>
                <a:latin typeface="Times New Roman"/>
                <a:ea typeface="Times New Roman"/>
                <a:cs typeface="Times New Roman"/>
                <a:sym typeface="Times New Roman"/>
              </a:rPr>
              <a:t> and run through a Basic Alignment Sequence Tool (</a:t>
            </a:r>
            <a:r>
              <a:rPr lang="en-GB" dirty="0" err="1" smtClean="0">
                <a:solidFill>
                  <a:schemeClr val="dk1"/>
                </a:solidFill>
                <a:latin typeface="Times New Roman"/>
                <a:ea typeface="Times New Roman"/>
                <a:cs typeface="Times New Roman"/>
                <a:sym typeface="Times New Roman"/>
              </a:rPr>
              <a:t>BLASTn</a:t>
            </a:r>
            <a:r>
              <a:rPr lang="en-GB" dirty="0" smtClean="0">
                <a:solidFill>
                  <a:schemeClr val="dk1"/>
                </a:solidFill>
                <a:latin typeface="Times New Roman"/>
                <a:ea typeface="Times New Roman"/>
                <a:cs typeface="Times New Roman"/>
                <a:sym typeface="Times New Roman"/>
              </a:rPr>
              <a:t>) program.   This tool compares our sequences to those in Gene Bank, and then displays the top 100 closest matches to our sequence(s).  If we knew the species, it made it easier to identify, because there are similarities among the species.  If we did not know the sequence, we picked the top sequence.  Most were between 99-100% similar.  Once we knew the species names within reason, we renamed the sequence with the common name of the plant.  Then these sequences were added in the proper forward in the program DNA subway.  We were able to pictorially show </a:t>
            </a:r>
            <a:r>
              <a:rPr lang="en-GB" dirty="0" err="1" smtClean="0">
                <a:solidFill>
                  <a:schemeClr val="dk1"/>
                </a:solidFill>
                <a:latin typeface="Times New Roman"/>
                <a:ea typeface="Times New Roman"/>
                <a:cs typeface="Times New Roman"/>
                <a:sym typeface="Times New Roman"/>
              </a:rPr>
              <a:t>alignements</a:t>
            </a:r>
            <a:r>
              <a:rPr lang="en-GB" dirty="0" smtClean="0">
                <a:solidFill>
                  <a:schemeClr val="dk1"/>
                </a:solidFill>
                <a:latin typeface="Times New Roman"/>
                <a:ea typeface="Times New Roman"/>
                <a:cs typeface="Times New Roman"/>
                <a:sym typeface="Times New Roman"/>
              </a:rPr>
              <a:t> of the 12 </a:t>
            </a:r>
            <a:r>
              <a:rPr lang="en-GB" dirty="0" err="1" smtClean="0">
                <a:solidFill>
                  <a:schemeClr val="dk1"/>
                </a:solidFill>
                <a:latin typeface="Times New Roman"/>
                <a:ea typeface="Times New Roman"/>
                <a:cs typeface="Times New Roman"/>
                <a:sym typeface="Times New Roman"/>
              </a:rPr>
              <a:t>seqeunces</a:t>
            </a:r>
            <a:r>
              <a:rPr lang="en-GB" dirty="0" smtClean="0">
                <a:solidFill>
                  <a:schemeClr val="dk1"/>
                </a:solidFill>
                <a:latin typeface="Times New Roman"/>
                <a:ea typeface="Times New Roman"/>
                <a:cs typeface="Times New Roman"/>
                <a:sym typeface="Times New Roman"/>
              </a:rPr>
              <a:t> (one was a repeat) and generate phylogenetic trees.  The closer the branches were to each other, the more closely related were the species.  </a:t>
            </a:r>
            <a:endParaRPr lang="en-GB" dirty="0">
              <a:solidFill>
                <a:schemeClr val="dk1"/>
              </a:solidFill>
              <a:latin typeface="Times New Roman"/>
              <a:ea typeface="Times New Roman"/>
              <a:cs typeface="Times New Roman"/>
              <a:sym typeface="Times New Roman"/>
            </a:endParaRPr>
          </a:p>
        </p:txBody>
      </p:sp>
      <p:pic>
        <p:nvPicPr>
          <p:cNvPr id="3" name="Picture 2" descr="Screen Shot 2018-05-14 at 5.54.17 PM.png"/>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7739463" y="22630059"/>
            <a:ext cx="4343476" cy="2840600"/>
          </a:xfrm>
          <a:prstGeom prst="rect">
            <a:avLst/>
          </a:prstGeom>
        </p:spPr>
      </p:pic>
      <p:sp>
        <p:nvSpPr>
          <p:cNvPr id="4" name="TextBox 3"/>
          <p:cNvSpPr txBox="1"/>
          <p:nvPr/>
        </p:nvSpPr>
        <p:spPr>
          <a:xfrm>
            <a:off x="2091746" y="23076778"/>
            <a:ext cx="3712852" cy="116955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DNA Subway flowchart which shows how DNA sequences are entered into the program, which then makes alignment of sequences and </a:t>
            </a:r>
            <a:r>
              <a:rPr lang="en-US" dirty="0" err="1" smtClean="0"/>
              <a:t>phylogentic</a:t>
            </a:r>
            <a:r>
              <a:rPr lang="en-US" dirty="0" smtClean="0"/>
              <a:t> trees (both neighbor joining and maximum likelihood).</a:t>
            </a:r>
            <a:endParaRPr lang="en-US" dirty="0"/>
          </a:p>
        </p:txBody>
      </p:sp>
      <p:pic>
        <p:nvPicPr>
          <p:cNvPr id="7" name="Picture 6"/>
          <p:cNvPicPr>
            <a:picLocks noChangeAspect="1"/>
          </p:cNvPicPr>
          <p:nvPr/>
        </p:nvPicPr>
        <p:blipFill rotWithShape="1">
          <a:blip r:embed="rId24" cstate="email">
            <a:extLst>
              <a:ext uri="{28A0092B-C50C-407E-A947-70E740481C1C}">
                <a14:useLocalDpi xmlns:a14="http://schemas.microsoft.com/office/drawing/2010/main"/>
              </a:ext>
            </a:extLst>
          </a:blip>
          <a:srcRect l="-6587"/>
          <a:stretch/>
        </p:blipFill>
        <p:spPr>
          <a:xfrm>
            <a:off x="18132669" y="9918533"/>
            <a:ext cx="6974184" cy="2797811"/>
          </a:xfrm>
          <a:prstGeom prst="rect">
            <a:avLst/>
          </a:prstGeom>
        </p:spPr>
      </p:pic>
      <p:pic>
        <p:nvPicPr>
          <p:cNvPr id="15" name="Picture 14" descr="Screen Shot 2018-05-15 at 10.46.22 AM.png"/>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33528000" y="9270999"/>
            <a:ext cx="6332852" cy="4260849"/>
          </a:xfrm>
          <a:prstGeom prst="rect">
            <a:avLst/>
          </a:prstGeom>
        </p:spPr>
      </p:pic>
      <p:pic>
        <p:nvPicPr>
          <p:cNvPr id="22" name="Picture 21" descr="Screen Shot 2018-05-15 at 10.41.27 AM.png"/>
          <p:cNvPicPr>
            <a:picLocks noChangeAspect="1"/>
          </p:cNvPicPr>
          <p:nvPr/>
        </p:nvPicPr>
        <p:blipFill>
          <a:blip r:embed="rId26">
            <a:extLst>
              <a:ext uri="{28A0092B-C50C-407E-A947-70E740481C1C}">
                <a14:useLocalDpi xmlns:a14="http://schemas.microsoft.com/office/drawing/2010/main"/>
              </a:ext>
            </a:extLst>
          </a:blip>
          <a:stretch>
            <a:fillRect/>
          </a:stretch>
        </p:blipFill>
        <p:spPr>
          <a:xfrm>
            <a:off x="30143450" y="2971800"/>
            <a:ext cx="10172700" cy="5842000"/>
          </a:xfrm>
          <a:prstGeom prst="rect">
            <a:avLst/>
          </a:prstGeom>
        </p:spPr>
      </p:pic>
      <p:graphicFrame>
        <p:nvGraphicFramePr>
          <p:cNvPr id="49" name="Chart 48"/>
          <p:cNvGraphicFramePr/>
          <p:nvPr>
            <p:extLst>
              <p:ext uri="{D42A27DB-BD31-4B8C-83A1-F6EECF244321}">
                <p14:modId xmlns:p14="http://schemas.microsoft.com/office/powerpoint/2010/main" val="1209620328"/>
              </p:ext>
            </p:extLst>
          </p:nvPr>
        </p:nvGraphicFramePr>
        <p:xfrm>
          <a:off x="16383000" y="22453600"/>
          <a:ext cx="5486400" cy="3200400"/>
        </p:xfrm>
        <a:graphic>
          <a:graphicData uri="http://schemas.openxmlformats.org/drawingml/2006/chart">
            <c:chart xmlns:c="http://schemas.openxmlformats.org/drawingml/2006/chart" xmlns:r="http://schemas.openxmlformats.org/officeDocument/2006/relationships" r:id="rId27"/>
          </a:graphicData>
        </a:graphic>
      </p:graphicFrame>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3239</TotalTime>
  <Words>1011</Words>
  <Application>Microsoft Macintosh PowerPoint</Application>
  <PresentationFormat>Custom</PresentationFormat>
  <Paragraphs>178</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Simple Light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Employee</cp:lastModifiedBy>
  <cp:revision>44</cp:revision>
  <dcterms:modified xsi:type="dcterms:W3CDTF">2018-05-15T15:29:01Z</dcterms:modified>
</cp:coreProperties>
</file>