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1" r:id="rId1"/>
  </p:sldMasterIdLst>
  <p:notesMasterIdLst>
    <p:notesMasterId r:id="rId3"/>
  </p:notesMasterIdLst>
  <p:sldIdLst>
    <p:sldId id="265" r:id="rId2"/>
  </p:sldIdLst>
  <p:sldSz cx="32918400" cy="21945600"/>
  <p:notesSz cx="32456438" cy="21485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xmlns="">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3" autoAdjust="0"/>
    <p:restoredTop sz="91829" autoAdjust="0"/>
  </p:normalViewPr>
  <p:slideViewPr>
    <p:cSldViewPr snapToGrid="0" snapToObjects="1">
      <p:cViewPr>
        <p:scale>
          <a:sx n="30" d="100"/>
          <a:sy n="30" d="100"/>
        </p:scale>
        <p:origin x="-258" y="-168"/>
      </p:cViewPr>
      <p:guideLst>
        <p:guide orient="horz" pos="18144"/>
        <p:guide orient="horz" pos="288"/>
        <p:guide orient="horz" pos="13608"/>
        <p:guide orient="horz" pos="216"/>
        <p:guide pos="287"/>
        <p:guide pos="25055"/>
        <p:guide pos="235"/>
        <p:guide pos="2050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FF6A66-7206-4C02-B3D5-C1DF352ADF30}" type="doc">
      <dgm:prSet loTypeId="urn:microsoft.com/office/officeart/2005/8/layout/process1" loCatId="process" qsTypeId="urn:microsoft.com/office/officeart/2005/8/quickstyle/simple3" qsCatId="simple" csTypeId="urn:microsoft.com/office/officeart/2005/8/colors/accent4_2" csCatId="accent4" phldr="1"/>
      <dgm:spPr/>
    </dgm:pt>
    <dgm:pt modelId="{D4081D61-CF0A-4D2C-A27C-2BD667C9F316}">
      <dgm:prSet phldrT="[Text]" custT="1"/>
      <dgm:spPr>
        <a:solidFill>
          <a:schemeClr val="accent4">
            <a:hueOff val="0"/>
            <a:satOff val="0"/>
            <a:lumOff val="0"/>
            <a:tint val="62000"/>
            <a:hueMod val="94000"/>
            <a:satMod val="140000"/>
            <a:lumMod val="110000"/>
          </a:schemeClr>
        </a:solidFill>
      </dgm:spPr>
      <dgm:t>
        <a:bodyPr/>
        <a:lstStyle/>
        <a:p>
          <a:pPr algn="ctr">
            <a:buNone/>
          </a:pPr>
          <a:r>
            <a:rPr lang="en-US" sz="1400" dirty="0"/>
            <a:t>We designated areas of 1 square meter at two sites upstream and two sites downstream from the dam for sampling. The one square meter plots were created using a meter stick. Using waders and gloves, we looked for organisms in the top 5 cm of the sediment. </a:t>
          </a:r>
        </a:p>
      </dgm:t>
    </dgm:pt>
    <dgm:pt modelId="{7FB0E9C0-C9DF-4AC8-8B4B-8DDF883D1766}" type="parTrans" cxnId="{32D34156-38A5-4069-A3BD-2764F4F0C3A7}">
      <dgm:prSet/>
      <dgm:spPr/>
      <dgm:t>
        <a:bodyPr/>
        <a:lstStyle/>
        <a:p>
          <a:endParaRPr lang="en-US"/>
        </a:p>
      </dgm:t>
    </dgm:pt>
    <dgm:pt modelId="{272A3BDD-28F9-4329-8689-B51A908981B5}" type="sibTrans" cxnId="{32D34156-38A5-4069-A3BD-2764F4F0C3A7}">
      <dgm:prSet/>
      <dgm:spPr>
        <a:solidFill>
          <a:schemeClr val="accent4">
            <a:lumMod val="60000"/>
            <a:lumOff val="40000"/>
          </a:schemeClr>
        </a:solidFill>
      </dgm:spPr>
      <dgm:t>
        <a:bodyPr/>
        <a:lstStyle/>
        <a:p>
          <a:endParaRPr lang="en-US"/>
        </a:p>
      </dgm:t>
    </dgm:pt>
    <dgm:pt modelId="{36174AAA-B4B6-4963-AB69-C8225868176F}">
      <dgm:prSet phldrT="[Text]"/>
      <dgm:spPr>
        <a:solidFill>
          <a:schemeClr val="accent4">
            <a:hueOff val="0"/>
            <a:satOff val="0"/>
            <a:lumOff val="0"/>
            <a:tint val="62000"/>
            <a:hueMod val="94000"/>
            <a:satMod val="140000"/>
            <a:lumMod val="110000"/>
          </a:schemeClr>
        </a:solidFill>
      </dgm:spPr>
      <dgm:t>
        <a:bodyPr/>
        <a:lstStyle/>
        <a:p>
          <a:pPr algn="ctr">
            <a:buNone/>
          </a:pPr>
          <a:r>
            <a:rPr lang="en-US" dirty="0"/>
            <a:t>For each organism, a photograph was taken immediately and its environment was documented using the provided datasheet. We also recorded location in latitude and longitude, in geographic coordinates and elevation, and exact time of sampling. </a:t>
          </a:r>
        </a:p>
      </dgm:t>
    </dgm:pt>
    <dgm:pt modelId="{2F96B6C0-DFC3-4F03-9377-2531546A2183}" type="parTrans" cxnId="{EDABAD84-AFAE-4008-A57B-9141420C165A}">
      <dgm:prSet/>
      <dgm:spPr/>
      <dgm:t>
        <a:bodyPr/>
        <a:lstStyle/>
        <a:p>
          <a:endParaRPr lang="en-US"/>
        </a:p>
      </dgm:t>
    </dgm:pt>
    <dgm:pt modelId="{E8C77AC6-3B67-4BAB-9ADF-319DFE36D142}" type="sibTrans" cxnId="{EDABAD84-AFAE-4008-A57B-9141420C165A}">
      <dgm:prSet/>
      <dgm:spPr>
        <a:solidFill>
          <a:schemeClr val="accent4">
            <a:lumMod val="60000"/>
            <a:lumOff val="40000"/>
          </a:schemeClr>
        </a:solidFill>
      </dgm:spPr>
      <dgm:t>
        <a:bodyPr/>
        <a:lstStyle/>
        <a:p>
          <a:endParaRPr lang="en-US"/>
        </a:p>
      </dgm:t>
    </dgm:pt>
    <dgm:pt modelId="{C7A6C032-EB21-4E63-9BBC-7D5EACE94DA6}">
      <dgm:prSet phldrT="[Text]"/>
      <dgm:spPr>
        <a:solidFill>
          <a:schemeClr val="accent4">
            <a:hueOff val="0"/>
            <a:satOff val="0"/>
            <a:lumOff val="0"/>
            <a:tint val="62000"/>
            <a:hueMod val="94000"/>
            <a:satMod val="140000"/>
            <a:lumMod val="110000"/>
          </a:schemeClr>
        </a:solidFill>
      </dgm:spPr>
      <dgm:t>
        <a:bodyPr/>
        <a:lstStyle/>
        <a:p>
          <a:pPr>
            <a:buNone/>
          </a:pPr>
          <a:r>
            <a:rPr lang="en-US" dirty="0"/>
            <a:t>We placed the organism in a petri dish, sealed, and labelled with corresponding identification number.</a:t>
          </a:r>
        </a:p>
      </dgm:t>
    </dgm:pt>
    <dgm:pt modelId="{DAB0C5D9-2884-473A-8F77-400BD62434F1}" type="parTrans" cxnId="{81074C6C-A274-48C1-AFB7-C44EF990BBD0}">
      <dgm:prSet/>
      <dgm:spPr/>
      <dgm:t>
        <a:bodyPr/>
        <a:lstStyle/>
        <a:p>
          <a:endParaRPr lang="en-US"/>
        </a:p>
      </dgm:t>
    </dgm:pt>
    <dgm:pt modelId="{60840EC4-114D-464E-9B7E-BE2BAB1E2A56}" type="sibTrans" cxnId="{81074C6C-A274-48C1-AFB7-C44EF990BBD0}">
      <dgm:prSet/>
      <dgm:spPr>
        <a:solidFill>
          <a:schemeClr val="accent4">
            <a:lumMod val="60000"/>
            <a:lumOff val="40000"/>
          </a:schemeClr>
        </a:solidFill>
        <a:ln>
          <a:noFill/>
        </a:ln>
      </dgm:spPr>
      <dgm:t>
        <a:bodyPr/>
        <a:lstStyle/>
        <a:p>
          <a:endParaRPr lang="en-US"/>
        </a:p>
      </dgm:t>
    </dgm:pt>
    <dgm:pt modelId="{74EACC3B-DE47-496F-B35D-EB5E6910F79F}">
      <dgm:prSet/>
      <dgm:spPr>
        <a:solidFill>
          <a:schemeClr val="accent4">
            <a:hueOff val="0"/>
            <a:satOff val="0"/>
            <a:lumOff val="0"/>
            <a:tint val="62000"/>
            <a:hueMod val="94000"/>
            <a:satMod val="140000"/>
            <a:lumMod val="110000"/>
          </a:schemeClr>
        </a:solidFill>
      </dgm:spPr>
      <dgm:t>
        <a:bodyPr/>
        <a:lstStyle/>
        <a:p>
          <a:r>
            <a:rPr lang="en-US" dirty="0"/>
            <a:t>After collecting at least 10 organisms from both above and below the dam, they were </a:t>
          </a:r>
          <a:r>
            <a:rPr lang="en-US" dirty="0" smtClean="0"/>
            <a:t>photographed and preserved </a:t>
          </a:r>
          <a:r>
            <a:rPr lang="en-US" dirty="0"/>
            <a:t>in a freezer. </a:t>
          </a:r>
        </a:p>
      </dgm:t>
    </dgm:pt>
    <dgm:pt modelId="{212B121C-6F1A-4C9B-8644-31612748C579}" type="parTrans" cxnId="{A6FE4DC8-9C45-4B29-BB56-1F517017644F}">
      <dgm:prSet/>
      <dgm:spPr/>
      <dgm:t>
        <a:bodyPr/>
        <a:lstStyle/>
        <a:p>
          <a:endParaRPr lang="en-US"/>
        </a:p>
      </dgm:t>
    </dgm:pt>
    <dgm:pt modelId="{1EF003AB-CE5C-4D90-AAAB-BBBDEFC125C5}" type="sibTrans" cxnId="{A6FE4DC8-9C45-4B29-BB56-1F517017644F}">
      <dgm:prSet/>
      <dgm:spPr/>
      <dgm:t>
        <a:bodyPr/>
        <a:lstStyle/>
        <a:p>
          <a:endParaRPr lang="en-US"/>
        </a:p>
      </dgm:t>
    </dgm:pt>
    <dgm:pt modelId="{E47814D4-E119-4611-A0D5-81DE97B6E874}" type="pres">
      <dgm:prSet presAssocID="{71FF6A66-7206-4C02-B3D5-C1DF352ADF30}" presName="Name0" presStyleCnt="0">
        <dgm:presLayoutVars>
          <dgm:dir/>
          <dgm:resizeHandles val="exact"/>
        </dgm:presLayoutVars>
      </dgm:prSet>
      <dgm:spPr/>
    </dgm:pt>
    <dgm:pt modelId="{4BBD1650-42A9-4A9F-BE62-7B57B7620846}" type="pres">
      <dgm:prSet presAssocID="{D4081D61-CF0A-4D2C-A27C-2BD667C9F316}" presName="node" presStyleLbl="node1" presStyleIdx="0" presStyleCnt="4">
        <dgm:presLayoutVars>
          <dgm:bulletEnabled val="1"/>
        </dgm:presLayoutVars>
      </dgm:prSet>
      <dgm:spPr/>
      <dgm:t>
        <a:bodyPr/>
        <a:lstStyle/>
        <a:p>
          <a:endParaRPr lang="en-US"/>
        </a:p>
      </dgm:t>
    </dgm:pt>
    <dgm:pt modelId="{7D0EAB73-45A4-4738-AD69-50C00BA74D3F}" type="pres">
      <dgm:prSet presAssocID="{272A3BDD-28F9-4329-8689-B51A908981B5}" presName="sibTrans" presStyleLbl="sibTrans2D1" presStyleIdx="0" presStyleCnt="3"/>
      <dgm:spPr/>
      <dgm:t>
        <a:bodyPr/>
        <a:lstStyle/>
        <a:p>
          <a:endParaRPr lang="en-US"/>
        </a:p>
      </dgm:t>
    </dgm:pt>
    <dgm:pt modelId="{E4C1212E-C9E3-4F0B-8C69-D7AFE03BF278}" type="pres">
      <dgm:prSet presAssocID="{272A3BDD-28F9-4329-8689-B51A908981B5}" presName="connectorText" presStyleLbl="sibTrans2D1" presStyleIdx="0" presStyleCnt="3"/>
      <dgm:spPr/>
      <dgm:t>
        <a:bodyPr/>
        <a:lstStyle/>
        <a:p>
          <a:endParaRPr lang="en-US"/>
        </a:p>
      </dgm:t>
    </dgm:pt>
    <dgm:pt modelId="{D79A674C-09F4-4831-96E7-A4C3E5DE3AE0}" type="pres">
      <dgm:prSet presAssocID="{36174AAA-B4B6-4963-AB69-C8225868176F}" presName="node" presStyleLbl="node1" presStyleIdx="1" presStyleCnt="4">
        <dgm:presLayoutVars>
          <dgm:bulletEnabled val="1"/>
        </dgm:presLayoutVars>
      </dgm:prSet>
      <dgm:spPr/>
      <dgm:t>
        <a:bodyPr/>
        <a:lstStyle/>
        <a:p>
          <a:endParaRPr lang="en-US"/>
        </a:p>
      </dgm:t>
    </dgm:pt>
    <dgm:pt modelId="{3F52B92A-1BAB-4256-9958-CD84D52D1EB4}" type="pres">
      <dgm:prSet presAssocID="{E8C77AC6-3B67-4BAB-9ADF-319DFE36D142}" presName="sibTrans" presStyleLbl="sibTrans2D1" presStyleIdx="1" presStyleCnt="3"/>
      <dgm:spPr/>
      <dgm:t>
        <a:bodyPr/>
        <a:lstStyle/>
        <a:p>
          <a:endParaRPr lang="en-US"/>
        </a:p>
      </dgm:t>
    </dgm:pt>
    <dgm:pt modelId="{877FDFA8-045D-4062-953E-FCCDF85CE667}" type="pres">
      <dgm:prSet presAssocID="{E8C77AC6-3B67-4BAB-9ADF-319DFE36D142}" presName="connectorText" presStyleLbl="sibTrans2D1" presStyleIdx="1" presStyleCnt="3"/>
      <dgm:spPr/>
      <dgm:t>
        <a:bodyPr/>
        <a:lstStyle/>
        <a:p>
          <a:endParaRPr lang="en-US"/>
        </a:p>
      </dgm:t>
    </dgm:pt>
    <dgm:pt modelId="{B68CD793-7EBA-48AE-8C70-1498EE3CE26D}" type="pres">
      <dgm:prSet presAssocID="{C7A6C032-EB21-4E63-9BBC-7D5EACE94DA6}" presName="node" presStyleLbl="node1" presStyleIdx="2" presStyleCnt="4">
        <dgm:presLayoutVars>
          <dgm:bulletEnabled val="1"/>
        </dgm:presLayoutVars>
      </dgm:prSet>
      <dgm:spPr/>
      <dgm:t>
        <a:bodyPr/>
        <a:lstStyle/>
        <a:p>
          <a:endParaRPr lang="en-US"/>
        </a:p>
      </dgm:t>
    </dgm:pt>
    <dgm:pt modelId="{D930D6C8-EC76-4EC8-B6E7-678262A8E29D}" type="pres">
      <dgm:prSet presAssocID="{60840EC4-114D-464E-9B7E-BE2BAB1E2A56}" presName="sibTrans" presStyleLbl="sibTrans2D1" presStyleIdx="2" presStyleCnt="3"/>
      <dgm:spPr/>
      <dgm:t>
        <a:bodyPr/>
        <a:lstStyle/>
        <a:p>
          <a:endParaRPr lang="en-US"/>
        </a:p>
      </dgm:t>
    </dgm:pt>
    <dgm:pt modelId="{4DD4412D-3FA6-44C8-B0EA-105C2F7385BE}" type="pres">
      <dgm:prSet presAssocID="{60840EC4-114D-464E-9B7E-BE2BAB1E2A56}" presName="connectorText" presStyleLbl="sibTrans2D1" presStyleIdx="2" presStyleCnt="3"/>
      <dgm:spPr/>
      <dgm:t>
        <a:bodyPr/>
        <a:lstStyle/>
        <a:p>
          <a:endParaRPr lang="en-US"/>
        </a:p>
      </dgm:t>
    </dgm:pt>
    <dgm:pt modelId="{6950645D-DC33-49D3-9252-3F497B223EB6}" type="pres">
      <dgm:prSet presAssocID="{74EACC3B-DE47-496F-B35D-EB5E6910F79F}" presName="node" presStyleLbl="node1" presStyleIdx="3" presStyleCnt="4">
        <dgm:presLayoutVars>
          <dgm:bulletEnabled val="1"/>
        </dgm:presLayoutVars>
      </dgm:prSet>
      <dgm:spPr/>
      <dgm:t>
        <a:bodyPr/>
        <a:lstStyle/>
        <a:p>
          <a:endParaRPr lang="en-US"/>
        </a:p>
      </dgm:t>
    </dgm:pt>
  </dgm:ptLst>
  <dgm:cxnLst>
    <dgm:cxn modelId="{FEB3673C-022A-493F-A70A-F80304FCFA8F}" type="presOf" srcId="{E8C77AC6-3B67-4BAB-9ADF-319DFE36D142}" destId="{877FDFA8-045D-4062-953E-FCCDF85CE667}" srcOrd="1" destOrd="0" presId="urn:microsoft.com/office/officeart/2005/8/layout/process1"/>
    <dgm:cxn modelId="{B9FDCE6B-FAE1-4603-80E7-A087CC56D8C6}" type="presOf" srcId="{D4081D61-CF0A-4D2C-A27C-2BD667C9F316}" destId="{4BBD1650-42A9-4A9F-BE62-7B57B7620846}" srcOrd="0" destOrd="0" presId="urn:microsoft.com/office/officeart/2005/8/layout/process1"/>
    <dgm:cxn modelId="{A8E0B14A-FC03-42A4-A3BB-673A707A7C18}" type="presOf" srcId="{272A3BDD-28F9-4329-8689-B51A908981B5}" destId="{E4C1212E-C9E3-4F0B-8C69-D7AFE03BF278}" srcOrd="1" destOrd="0" presId="urn:microsoft.com/office/officeart/2005/8/layout/process1"/>
    <dgm:cxn modelId="{70CD5248-8DC5-4834-98C3-41850E0B516E}" type="presOf" srcId="{272A3BDD-28F9-4329-8689-B51A908981B5}" destId="{7D0EAB73-45A4-4738-AD69-50C00BA74D3F}" srcOrd="0" destOrd="0" presId="urn:microsoft.com/office/officeart/2005/8/layout/process1"/>
    <dgm:cxn modelId="{32D34156-38A5-4069-A3BD-2764F4F0C3A7}" srcId="{71FF6A66-7206-4C02-B3D5-C1DF352ADF30}" destId="{D4081D61-CF0A-4D2C-A27C-2BD667C9F316}" srcOrd="0" destOrd="0" parTransId="{7FB0E9C0-C9DF-4AC8-8B4B-8DDF883D1766}" sibTransId="{272A3BDD-28F9-4329-8689-B51A908981B5}"/>
    <dgm:cxn modelId="{EDD01502-E072-4C58-987B-A5CBCF82B6FD}" type="presOf" srcId="{E8C77AC6-3B67-4BAB-9ADF-319DFE36D142}" destId="{3F52B92A-1BAB-4256-9958-CD84D52D1EB4}" srcOrd="0" destOrd="0" presId="urn:microsoft.com/office/officeart/2005/8/layout/process1"/>
    <dgm:cxn modelId="{7A5F8AF7-3AA0-4C21-8BC1-361E6ECF6206}" type="presOf" srcId="{71FF6A66-7206-4C02-B3D5-C1DF352ADF30}" destId="{E47814D4-E119-4611-A0D5-81DE97B6E874}" srcOrd="0" destOrd="0" presId="urn:microsoft.com/office/officeart/2005/8/layout/process1"/>
    <dgm:cxn modelId="{7B8A1039-10A1-45B5-9325-F6911E5CF4BD}" type="presOf" srcId="{C7A6C032-EB21-4E63-9BBC-7D5EACE94DA6}" destId="{B68CD793-7EBA-48AE-8C70-1498EE3CE26D}" srcOrd="0" destOrd="0" presId="urn:microsoft.com/office/officeart/2005/8/layout/process1"/>
    <dgm:cxn modelId="{B0141AF3-BAFA-49E1-BC93-DBE9C8B91616}" type="presOf" srcId="{36174AAA-B4B6-4963-AB69-C8225868176F}" destId="{D79A674C-09F4-4831-96E7-A4C3E5DE3AE0}" srcOrd="0" destOrd="0" presId="urn:microsoft.com/office/officeart/2005/8/layout/process1"/>
    <dgm:cxn modelId="{81074C6C-A274-48C1-AFB7-C44EF990BBD0}" srcId="{71FF6A66-7206-4C02-B3D5-C1DF352ADF30}" destId="{C7A6C032-EB21-4E63-9BBC-7D5EACE94DA6}" srcOrd="2" destOrd="0" parTransId="{DAB0C5D9-2884-473A-8F77-400BD62434F1}" sibTransId="{60840EC4-114D-464E-9B7E-BE2BAB1E2A56}"/>
    <dgm:cxn modelId="{A3107FEB-60E6-40FE-BA20-A83CEC1EF336}" type="presOf" srcId="{60840EC4-114D-464E-9B7E-BE2BAB1E2A56}" destId="{D930D6C8-EC76-4EC8-B6E7-678262A8E29D}" srcOrd="0" destOrd="0" presId="urn:microsoft.com/office/officeart/2005/8/layout/process1"/>
    <dgm:cxn modelId="{A6FE4DC8-9C45-4B29-BB56-1F517017644F}" srcId="{71FF6A66-7206-4C02-B3D5-C1DF352ADF30}" destId="{74EACC3B-DE47-496F-B35D-EB5E6910F79F}" srcOrd="3" destOrd="0" parTransId="{212B121C-6F1A-4C9B-8644-31612748C579}" sibTransId="{1EF003AB-CE5C-4D90-AAAB-BBBDEFC125C5}"/>
    <dgm:cxn modelId="{F2EC48E1-5B73-4875-8D67-5D11F58C9B42}" type="presOf" srcId="{74EACC3B-DE47-496F-B35D-EB5E6910F79F}" destId="{6950645D-DC33-49D3-9252-3F497B223EB6}" srcOrd="0" destOrd="0" presId="urn:microsoft.com/office/officeart/2005/8/layout/process1"/>
    <dgm:cxn modelId="{EDABAD84-AFAE-4008-A57B-9141420C165A}" srcId="{71FF6A66-7206-4C02-B3D5-C1DF352ADF30}" destId="{36174AAA-B4B6-4963-AB69-C8225868176F}" srcOrd="1" destOrd="0" parTransId="{2F96B6C0-DFC3-4F03-9377-2531546A2183}" sibTransId="{E8C77AC6-3B67-4BAB-9ADF-319DFE36D142}"/>
    <dgm:cxn modelId="{02EB016C-3F59-4335-A6C7-7B5AD20465AD}" type="presOf" srcId="{60840EC4-114D-464E-9B7E-BE2BAB1E2A56}" destId="{4DD4412D-3FA6-44C8-B0EA-105C2F7385BE}" srcOrd="1" destOrd="0" presId="urn:microsoft.com/office/officeart/2005/8/layout/process1"/>
    <dgm:cxn modelId="{6AF13C5C-3B72-4224-B466-0DC85FB2E5FD}" type="presParOf" srcId="{E47814D4-E119-4611-A0D5-81DE97B6E874}" destId="{4BBD1650-42A9-4A9F-BE62-7B57B7620846}" srcOrd="0" destOrd="0" presId="urn:microsoft.com/office/officeart/2005/8/layout/process1"/>
    <dgm:cxn modelId="{7763CAAB-48A6-4ACF-98D4-1B7C3CFA8C01}" type="presParOf" srcId="{E47814D4-E119-4611-A0D5-81DE97B6E874}" destId="{7D0EAB73-45A4-4738-AD69-50C00BA74D3F}" srcOrd="1" destOrd="0" presId="urn:microsoft.com/office/officeart/2005/8/layout/process1"/>
    <dgm:cxn modelId="{67EADB23-52DF-4BBA-B2D4-958858317472}" type="presParOf" srcId="{7D0EAB73-45A4-4738-AD69-50C00BA74D3F}" destId="{E4C1212E-C9E3-4F0B-8C69-D7AFE03BF278}" srcOrd="0" destOrd="0" presId="urn:microsoft.com/office/officeart/2005/8/layout/process1"/>
    <dgm:cxn modelId="{E6CBBE67-6B6A-46B2-BE37-8AAFBFA10547}" type="presParOf" srcId="{E47814D4-E119-4611-A0D5-81DE97B6E874}" destId="{D79A674C-09F4-4831-96E7-A4C3E5DE3AE0}" srcOrd="2" destOrd="0" presId="urn:microsoft.com/office/officeart/2005/8/layout/process1"/>
    <dgm:cxn modelId="{71ACC085-C96E-4899-86D6-61F345B45C56}" type="presParOf" srcId="{E47814D4-E119-4611-A0D5-81DE97B6E874}" destId="{3F52B92A-1BAB-4256-9958-CD84D52D1EB4}" srcOrd="3" destOrd="0" presId="urn:microsoft.com/office/officeart/2005/8/layout/process1"/>
    <dgm:cxn modelId="{16BE887B-2E78-4536-912E-433542AA808F}" type="presParOf" srcId="{3F52B92A-1BAB-4256-9958-CD84D52D1EB4}" destId="{877FDFA8-045D-4062-953E-FCCDF85CE667}" srcOrd="0" destOrd="0" presId="urn:microsoft.com/office/officeart/2005/8/layout/process1"/>
    <dgm:cxn modelId="{149ED8B1-8A92-491E-B4A0-8C3FDB8217DB}" type="presParOf" srcId="{E47814D4-E119-4611-A0D5-81DE97B6E874}" destId="{B68CD793-7EBA-48AE-8C70-1498EE3CE26D}" srcOrd="4" destOrd="0" presId="urn:microsoft.com/office/officeart/2005/8/layout/process1"/>
    <dgm:cxn modelId="{7362970C-673B-4D0E-8F78-BE53780CE33C}" type="presParOf" srcId="{E47814D4-E119-4611-A0D5-81DE97B6E874}" destId="{D930D6C8-EC76-4EC8-B6E7-678262A8E29D}" srcOrd="5" destOrd="0" presId="urn:microsoft.com/office/officeart/2005/8/layout/process1"/>
    <dgm:cxn modelId="{3FD91987-D770-419B-AC00-BE5BFDBC2BF8}" type="presParOf" srcId="{D930D6C8-EC76-4EC8-B6E7-678262A8E29D}" destId="{4DD4412D-3FA6-44C8-B0EA-105C2F7385BE}" srcOrd="0" destOrd="0" presId="urn:microsoft.com/office/officeart/2005/8/layout/process1"/>
    <dgm:cxn modelId="{B4F411F6-A098-48E4-8362-B1BBBC0D7243}" type="presParOf" srcId="{E47814D4-E119-4611-A0D5-81DE97B6E874}" destId="{6950645D-DC33-49D3-9252-3F497B223EB6}" srcOrd="6"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D1650-42A9-4A9F-BE62-7B57B7620846}">
      <dsp:nvSpPr>
        <dsp:cNvPr id="0" name=""/>
        <dsp:cNvSpPr/>
      </dsp:nvSpPr>
      <dsp:spPr>
        <a:xfrm>
          <a:off x="6367" y="156631"/>
          <a:ext cx="2783978" cy="2218483"/>
        </a:xfrm>
        <a:prstGeom prst="roundRect">
          <a:avLst>
            <a:gd name="adj" fmla="val 10000"/>
          </a:avLst>
        </a:prstGeom>
        <a:solidFill>
          <a:schemeClr val="accent4">
            <a:hueOff val="0"/>
            <a:satOff val="0"/>
            <a:lumOff val="0"/>
            <a:tint val="62000"/>
            <a:hueMod val="94000"/>
            <a:satMod val="140000"/>
            <a:lumMod val="11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buNone/>
          </a:pPr>
          <a:r>
            <a:rPr lang="en-US" sz="1400" kern="1200" dirty="0"/>
            <a:t>We designated areas of 1 square meter at two sites upstream and two sites downstream from the dam for sampling. The one square meter plots were created using a meter stick. Using waders and gloves, we looked for organisms in the top 5 cm of the sediment. </a:t>
          </a:r>
        </a:p>
      </dsp:txBody>
      <dsp:txXfrm>
        <a:off x="71344" y="221608"/>
        <a:ext cx="2654024" cy="2088529"/>
      </dsp:txXfrm>
    </dsp:sp>
    <dsp:sp modelId="{7D0EAB73-45A4-4738-AD69-50C00BA74D3F}">
      <dsp:nvSpPr>
        <dsp:cNvPr id="0" name=""/>
        <dsp:cNvSpPr/>
      </dsp:nvSpPr>
      <dsp:spPr>
        <a:xfrm>
          <a:off x="3068743" y="920659"/>
          <a:ext cx="590203" cy="690426"/>
        </a:xfrm>
        <a:prstGeom prst="rightArrow">
          <a:avLst>
            <a:gd name="adj1" fmla="val 60000"/>
            <a:gd name="adj2" fmla="val 50000"/>
          </a:avLst>
        </a:prstGeom>
        <a:solidFill>
          <a:schemeClr val="accent4">
            <a:lumMod val="60000"/>
            <a:lumOff val="40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068743" y="1058744"/>
        <a:ext cx="413142" cy="414256"/>
      </dsp:txXfrm>
    </dsp:sp>
    <dsp:sp modelId="{D79A674C-09F4-4831-96E7-A4C3E5DE3AE0}">
      <dsp:nvSpPr>
        <dsp:cNvPr id="0" name=""/>
        <dsp:cNvSpPr/>
      </dsp:nvSpPr>
      <dsp:spPr>
        <a:xfrm>
          <a:off x="3903937" y="156631"/>
          <a:ext cx="2783978" cy="2218483"/>
        </a:xfrm>
        <a:prstGeom prst="roundRect">
          <a:avLst>
            <a:gd name="adj" fmla="val 10000"/>
          </a:avLst>
        </a:prstGeom>
        <a:solidFill>
          <a:schemeClr val="accent4">
            <a:hueOff val="0"/>
            <a:satOff val="0"/>
            <a:lumOff val="0"/>
            <a:tint val="62000"/>
            <a:hueMod val="94000"/>
            <a:satMod val="140000"/>
            <a:lumMod val="11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buNone/>
          </a:pPr>
          <a:r>
            <a:rPr lang="en-US" sz="1400" kern="1200" dirty="0"/>
            <a:t>For each organism, a photograph was taken immediately and its environment was documented using the provided datasheet. We also recorded location in latitude and longitude, in geographic coordinates and elevation, and exact time of sampling. </a:t>
          </a:r>
        </a:p>
      </dsp:txBody>
      <dsp:txXfrm>
        <a:off x="3968914" y="221608"/>
        <a:ext cx="2654024" cy="2088529"/>
      </dsp:txXfrm>
    </dsp:sp>
    <dsp:sp modelId="{3F52B92A-1BAB-4256-9958-CD84D52D1EB4}">
      <dsp:nvSpPr>
        <dsp:cNvPr id="0" name=""/>
        <dsp:cNvSpPr/>
      </dsp:nvSpPr>
      <dsp:spPr>
        <a:xfrm>
          <a:off x="6966314" y="920659"/>
          <a:ext cx="590203" cy="690426"/>
        </a:xfrm>
        <a:prstGeom prst="rightArrow">
          <a:avLst>
            <a:gd name="adj1" fmla="val 60000"/>
            <a:gd name="adj2" fmla="val 50000"/>
          </a:avLst>
        </a:prstGeom>
        <a:solidFill>
          <a:schemeClr val="accent4">
            <a:lumMod val="60000"/>
            <a:lumOff val="40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6966314" y="1058744"/>
        <a:ext cx="413142" cy="414256"/>
      </dsp:txXfrm>
    </dsp:sp>
    <dsp:sp modelId="{B68CD793-7EBA-48AE-8C70-1498EE3CE26D}">
      <dsp:nvSpPr>
        <dsp:cNvPr id="0" name=""/>
        <dsp:cNvSpPr/>
      </dsp:nvSpPr>
      <dsp:spPr>
        <a:xfrm>
          <a:off x="7801507" y="156631"/>
          <a:ext cx="2783978" cy="2218483"/>
        </a:xfrm>
        <a:prstGeom prst="roundRect">
          <a:avLst>
            <a:gd name="adj" fmla="val 10000"/>
          </a:avLst>
        </a:prstGeom>
        <a:solidFill>
          <a:schemeClr val="accent4">
            <a:hueOff val="0"/>
            <a:satOff val="0"/>
            <a:lumOff val="0"/>
            <a:tint val="62000"/>
            <a:hueMod val="94000"/>
            <a:satMod val="140000"/>
            <a:lumMod val="11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buNone/>
          </a:pPr>
          <a:r>
            <a:rPr lang="en-US" sz="1400" kern="1200" dirty="0"/>
            <a:t>We placed the organism in a petri dish, sealed, and labelled with corresponding identification number.</a:t>
          </a:r>
        </a:p>
      </dsp:txBody>
      <dsp:txXfrm>
        <a:off x="7866484" y="221608"/>
        <a:ext cx="2654024" cy="2088529"/>
      </dsp:txXfrm>
    </dsp:sp>
    <dsp:sp modelId="{D930D6C8-EC76-4EC8-B6E7-678262A8E29D}">
      <dsp:nvSpPr>
        <dsp:cNvPr id="0" name=""/>
        <dsp:cNvSpPr/>
      </dsp:nvSpPr>
      <dsp:spPr>
        <a:xfrm>
          <a:off x="10863884" y="920659"/>
          <a:ext cx="590203" cy="690426"/>
        </a:xfrm>
        <a:prstGeom prst="rightArrow">
          <a:avLst>
            <a:gd name="adj1" fmla="val 60000"/>
            <a:gd name="adj2" fmla="val 50000"/>
          </a:avLst>
        </a:prstGeom>
        <a:solidFill>
          <a:schemeClr val="accent4">
            <a:lumMod val="60000"/>
            <a:lumOff val="40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0863884" y="1058744"/>
        <a:ext cx="413142" cy="414256"/>
      </dsp:txXfrm>
    </dsp:sp>
    <dsp:sp modelId="{6950645D-DC33-49D3-9252-3F497B223EB6}">
      <dsp:nvSpPr>
        <dsp:cNvPr id="0" name=""/>
        <dsp:cNvSpPr/>
      </dsp:nvSpPr>
      <dsp:spPr>
        <a:xfrm>
          <a:off x="11699077" y="156631"/>
          <a:ext cx="2783978" cy="2218483"/>
        </a:xfrm>
        <a:prstGeom prst="roundRect">
          <a:avLst>
            <a:gd name="adj" fmla="val 10000"/>
          </a:avLst>
        </a:prstGeom>
        <a:solidFill>
          <a:schemeClr val="accent4">
            <a:hueOff val="0"/>
            <a:satOff val="0"/>
            <a:lumOff val="0"/>
            <a:tint val="62000"/>
            <a:hueMod val="94000"/>
            <a:satMod val="140000"/>
            <a:lumMod val="11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After collecting at least 10 organisms from both above and below the dam, they were </a:t>
          </a:r>
          <a:r>
            <a:rPr lang="en-US" sz="1400" kern="1200" dirty="0" smtClean="0"/>
            <a:t>photographed and preserved </a:t>
          </a:r>
          <a:r>
            <a:rPr lang="en-US" sz="1400" kern="1200" dirty="0"/>
            <a:t>in a freezer. </a:t>
          </a:r>
        </a:p>
      </dsp:txBody>
      <dsp:txXfrm>
        <a:off x="11764054" y="221608"/>
        <a:ext cx="2654024" cy="20885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14064456" cy="1079235"/>
          </a:xfrm>
          <a:prstGeom prst="rect">
            <a:avLst/>
          </a:prstGeom>
        </p:spPr>
        <p:txBody>
          <a:bodyPr vert="horz" lIns="308214" tIns="154105" rIns="308214" bIns="154105" rtlCol="0"/>
          <a:lstStyle>
            <a:lvl1pPr algn="l">
              <a:defRPr sz="3900"/>
            </a:lvl1pPr>
          </a:lstStyle>
          <a:p>
            <a:endParaRPr lang="en-US"/>
          </a:p>
        </p:txBody>
      </p:sp>
      <p:sp>
        <p:nvSpPr>
          <p:cNvPr id="3" name="Date Placeholder 2"/>
          <p:cNvSpPr>
            <a:spLocks noGrp="1"/>
          </p:cNvSpPr>
          <p:nvPr>
            <p:ph type="dt" idx="1"/>
          </p:nvPr>
        </p:nvSpPr>
        <p:spPr>
          <a:xfrm>
            <a:off x="18386349" y="0"/>
            <a:ext cx="14064456" cy="1079235"/>
          </a:xfrm>
          <a:prstGeom prst="rect">
            <a:avLst/>
          </a:prstGeom>
        </p:spPr>
        <p:txBody>
          <a:bodyPr vert="horz" lIns="308214" tIns="154105" rIns="308214" bIns="154105" rtlCol="0"/>
          <a:lstStyle>
            <a:lvl1pPr algn="r">
              <a:defRPr sz="3900"/>
            </a:lvl1pPr>
          </a:lstStyle>
          <a:p>
            <a:fld id="{D094D2BB-45E5-4976-B7CE-0774123DA91C}" type="datetimeFigureOut">
              <a:rPr lang="en-US" smtClean="0"/>
              <a:t>6/4/2018</a:t>
            </a:fld>
            <a:endParaRPr lang="en-US"/>
          </a:p>
        </p:txBody>
      </p:sp>
      <p:sp>
        <p:nvSpPr>
          <p:cNvPr id="4" name="Slide Image Placeholder 3"/>
          <p:cNvSpPr>
            <a:spLocks noGrp="1" noRot="1" noChangeAspect="1"/>
          </p:cNvSpPr>
          <p:nvPr>
            <p:ph type="sldImg" idx="2"/>
          </p:nvPr>
        </p:nvSpPr>
        <p:spPr>
          <a:xfrm>
            <a:off x="10788650" y="2684463"/>
            <a:ext cx="10879138" cy="7251700"/>
          </a:xfrm>
          <a:prstGeom prst="rect">
            <a:avLst/>
          </a:prstGeom>
          <a:noFill/>
          <a:ln w="12700">
            <a:solidFill>
              <a:prstClr val="black"/>
            </a:solidFill>
          </a:ln>
        </p:spPr>
        <p:txBody>
          <a:bodyPr vert="horz" lIns="308214" tIns="154105" rIns="308214" bIns="154105" rtlCol="0" anchor="ctr"/>
          <a:lstStyle/>
          <a:p>
            <a:endParaRPr lang="en-US"/>
          </a:p>
        </p:txBody>
      </p:sp>
      <p:sp>
        <p:nvSpPr>
          <p:cNvPr id="5" name="Notes Placeholder 4"/>
          <p:cNvSpPr>
            <a:spLocks noGrp="1"/>
          </p:cNvSpPr>
          <p:nvPr>
            <p:ph type="body" sz="quarter" idx="3"/>
          </p:nvPr>
        </p:nvSpPr>
        <p:spPr>
          <a:xfrm>
            <a:off x="3245646" y="10339769"/>
            <a:ext cx="25965150" cy="8459806"/>
          </a:xfrm>
          <a:prstGeom prst="rect">
            <a:avLst/>
          </a:prstGeom>
        </p:spPr>
        <p:txBody>
          <a:bodyPr vert="horz" lIns="308214" tIns="154105" rIns="308214" bIns="15410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20405994"/>
            <a:ext cx="14064456" cy="1079232"/>
          </a:xfrm>
          <a:prstGeom prst="rect">
            <a:avLst/>
          </a:prstGeom>
        </p:spPr>
        <p:txBody>
          <a:bodyPr vert="horz" lIns="308214" tIns="154105" rIns="308214" bIns="154105" rtlCol="0" anchor="b"/>
          <a:lstStyle>
            <a:lvl1pPr algn="l">
              <a:defRPr sz="3900"/>
            </a:lvl1pPr>
          </a:lstStyle>
          <a:p>
            <a:endParaRPr lang="en-US"/>
          </a:p>
        </p:txBody>
      </p:sp>
      <p:sp>
        <p:nvSpPr>
          <p:cNvPr id="7" name="Slide Number Placeholder 6"/>
          <p:cNvSpPr>
            <a:spLocks noGrp="1"/>
          </p:cNvSpPr>
          <p:nvPr>
            <p:ph type="sldNum" sz="quarter" idx="5"/>
          </p:nvPr>
        </p:nvSpPr>
        <p:spPr>
          <a:xfrm>
            <a:off x="18386349" y="20405994"/>
            <a:ext cx="14064456" cy="1079232"/>
          </a:xfrm>
          <a:prstGeom prst="rect">
            <a:avLst/>
          </a:prstGeom>
        </p:spPr>
        <p:txBody>
          <a:bodyPr vert="horz" lIns="308214" tIns="154105" rIns="308214" bIns="154105" rtlCol="0" anchor="b"/>
          <a:lstStyle>
            <a:lvl1pPr algn="r">
              <a:defRPr sz="3900"/>
            </a:lvl1pPr>
          </a:lstStyle>
          <a:p>
            <a:fld id="{71E0472D-4338-4AB1-8DBA-459767208113}" type="slidenum">
              <a:rPr lang="en-US" smtClean="0"/>
              <a:t>‹#›</a:t>
            </a:fld>
            <a:endParaRPr lang="en-US"/>
          </a:p>
        </p:txBody>
      </p:sp>
    </p:spTree>
    <p:extLst>
      <p:ext uri="{BB962C8B-B14F-4D97-AF65-F5344CB8AC3E}">
        <p14:creationId xmlns:p14="http://schemas.microsoft.com/office/powerpoint/2010/main" val="1492861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E0472D-4338-4AB1-8DBA-459767208113}" type="slidenum">
              <a:rPr lang="en-US" smtClean="0"/>
              <a:t>1</a:t>
            </a:fld>
            <a:endParaRPr lang="en-US"/>
          </a:p>
        </p:txBody>
      </p:sp>
    </p:spTree>
    <p:extLst>
      <p:ext uri="{BB962C8B-B14F-4D97-AF65-F5344CB8AC3E}">
        <p14:creationId xmlns:p14="http://schemas.microsoft.com/office/powerpoint/2010/main" val="448510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15605761" y="3743779"/>
            <a:ext cx="17333406" cy="15980166"/>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1920242" y="1706882"/>
            <a:ext cx="22156967" cy="9997443"/>
          </a:xfrm>
        </p:spPr>
        <p:txBody>
          <a:bodyPr anchor="b">
            <a:normAutofit/>
          </a:bodyPr>
          <a:lstStyle>
            <a:lvl1pPr algn="l">
              <a:defRPr sz="14080">
                <a:effectLst/>
              </a:defRPr>
            </a:lvl1pPr>
          </a:lstStyle>
          <a:p>
            <a:r>
              <a:rPr lang="en-US"/>
              <a:t>Click to edit Master title style</a:t>
            </a:r>
            <a:endParaRPr lang="en-US" dirty="0"/>
          </a:p>
        </p:txBody>
      </p:sp>
      <p:sp>
        <p:nvSpPr>
          <p:cNvPr id="3" name="Subtitle 2"/>
          <p:cNvSpPr>
            <a:spLocks noGrp="1"/>
          </p:cNvSpPr>
          <p:nvPr>
            <p:ph type="subTitle" idx="1"/>
          </p:nvPr>
        </p:nvSpPr>
        <p:spPr>
          <a:xfrm>
            <a:off x="1920240" y="12300378"/>
            <a:ext cx="17835300" cy="6123091"/>
          </a:xfrm>
        </p:spPr>
        <p:txBody>
          <a:bodyPr anchor="t">
            <a:normAutofit/>
          </a:bodyPr>
          <a:lstStyle>
            <a:lvl1pPr marL="0" indent="0" algn="l">
              <a:buNone/>
              <a:defRPr sz="6400">
                <a:solidFill>
                  <a:schemeClr val="bg2">
                    <a:lumMod val="75000"/>
                  </a:schemeClr>
                </a:solidFill>
              </a:defRPr>
            </a:lvl1pPr>
            <a:lvl2pPr marL="1463040" indent="0" algn="ctr">
              <a:buNone/>
              <a:defRPr>
                <a:solidFill>
                  <a:schemeClr val="tx1">
                    <a:tint val="75000"/>
                  </a:schemeClr>
                </a:solidFill>
              </a:defRPr>
            </a:lvl2pPr>
            <a:lvl3pPr marL="2926080" indent="0" algn="ctr">
              <a:buNone/>
              <a:defRPr>
                <a:solidFill>
                  <a:schemeClr val="tx1">
                    <a:tint val="75000"/>
                  </a:schemeClr>
                </a:solidFill>
              </a:defRPr>
            </a:lvl3pPr>
            <a:lvl4pPr marL="4389120" indent="0" algn="ctr">
              <a:buNone/>
              <a:defRPr>
                <a:solidFill>
                  <a:schemeClr val="tx1">
                    <a:tint val="75000"/>
                  </a:schemeClr>
                </a:solidFill>
              </a:defRPr>
            </a:lvl4pPr>
            <a:lvl5pPr marL="5852160" indent="0" algn="ctr">
              <a:buNone/>
              <a:defRPr>
                <a:solidFill>
                  <a:schemeClr val="tx1">
                    <a:tint val="75000"/>
                  </a:schemeClr>
                </a:solidFill>
              </a:defRPr>
            </a:lvl5pPr>
            <a:lvl6pPr marL="7315200" indent="0" algn="ctr">
              <a:buNone/>
              <a:defRPr>
                <a:solidFill>
                  <a:schemeClr val="tx1">
                    <a:tint val="75000"/>
                  </a:schemeClr>
                </a:solidFill>
              </a:defRPr>
            </a:lvl6pPr>
            <a:lvl7pPr marL="8778240" indent="0" algn="ctr">
              <a:buNone/>
              <a:defRPr>
                <a:solidFill>
                  <a:schemeClr val="tx1">
                    <a:tint val="75000"/>
                  </a:schemeClr>
                </a:solidFill>
              </a:defRPr>
            </a:lvl7pPr>
            <a:lvl8pPr marL="10241280" indent="0" algn="ctr">
              <a:buNone/>
              <a:defRPr>
                <a:solidFill>
                  <a:schemeClr val="tx1">
                    <a:tint val="75000"/>
                  </a:schemeClr>
                </a:solidFill>
              </a:defRPr>
            </a:lvl8pPr>
            <a:lvl9pPr marL="1170432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134238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2" y="14386560"/>
            <a:ext cx="23597521" cy="48768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1920240" y="1706880"/>
            <a:ext cx="29077920" cy="999744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5120"/>
            </a:lvl1pPr>
            <a:lvl2pPr marL="1463040" indent="0">
              <a:buNone/>
              <a:defRPr sz="5120"/>
            </a:lvl2pPr>
            <a:lvl3pPr marL="2926080" indent="0">
              <a:buNone/>
              <a:defRPr sz="5120"/>
            </a:lvl3pPr>
            <a:lvl4pPr marL="4389120" indent="0">
              <a:buNone/>
              <a:defRPr sz="5120"/>
            </a:lvl4pPr>
            <a:lvl5pPr marL="5852160" indent="0">
              <a:buNone/>
              <a:defRPr sz="5120"/>
            </a:lvl5pPr>
            <a:lvl6pPr marL="7315200" indent="0">
              <a:buNone/>
              <a:defRPr sz="5120"/>
            </a:lvl6pPr>
            <a:lvl7pPr marL="8778240" indent="0">
              <a:buNone/>
              <a:defRPr sz="5120"/>
            </a:lvl7pPr>
            <a:lvl8pPr marL="10241280" indent="0">
              <a:buNone/>
              <a:defRPr sz="5120"/>
            </a:lvl8pPr>
            <a:lvl9pPr marL="11704320" indent="0">
              <a:buNone/>
              <a:defRPr sz="5120"/>
            </a:lvl9pPr>
          </a:lstStyle>
          <a:p>
            <a:r>
              <a:rPr lang="en-US"/>
              <a:t>Click icon to add picture</a:t>
            </a:r>
            <a:endParaRPr lang="en-US" dirty="0"/>
          </a:p>
        </p:txBody>
      </p:sp>
      <p:sp>
        <p:nvSpPr>
          <p:cNvPr id="9" name="Text Placeholder 9"/>
          <p:cNvSpPr>
            <a:spLocks noGrp="1"/>
          </p:cNvSpPr>
          <p:nvPr>
            <p:ph type="body" sz="quarter" idx="14"/>
          </p:nvPr>
        </p:nvSpPr>
        <p:spPr>
          <a:xfrm>
            <a:off x="2743207" y="12300374"/>
            <a:ext cx="26212795" cy="1463040"/>
          </a:xfrm>
        </p:spPr>
        <p:txBody>
          <a:bodyPr anchor="t">
            <a:normAutofit/>
          </a:bodyPr>
          <a:lstStyle>
            <a:lvl1pPr marL="0" indent="0">
              <a:buFontTx/>
              <a:buNone/>
              <a:defRPr sz="5120"/>
            </a:lvl1pPr>
            <a:lvl2pPr marL="1463040" indent="0">
              <a:buFontTx/>
              <a:buNone/>
              <a:defRPr/>
            </a:lvl2pPr>
            <a:lvl3pPr marL="2926080" indent="0">
              <a:buFontTx/>
              <a:buNone/>
              <a:defRPr/>
            </a:lvl3pPr>
            <a:lvl4pPr marL="4389120" indent="0">
              <a:buFontTx/>
              <a:buNone/>
              <a:defRPr/>
            </a:lvl4pPr>
            <a:lvl5pPr marL="585216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9A8DA9FA-688F-B042-A36A-9CF7AA496E45}" type="datetimeFigureOut">
              <a:rPr lang="en-US" smtClean="0"/>
              <a:pPr/>
              <a:t>6/4/2018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398608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706880"/>
            <a:ext cx="29077920" cy="9265920"/>
          </a:xfrm>
        </p:spPr>
        <p:txBody>
          <a:bodyPr anchor="ctr">
            <a:normAutofit/>
          </a:bodyPr>
          <a:lstStyle>
            <a:lvl1pPr algn="l">
              <a:defRPr sz="8960" b="0" cap="all"/>
            </a:lvl1pPr>
          </a:lstStyle>
          <a:p>
            <a:r>
              <a:rPr lang="en-US"/>
              <a:t>Click to edit Master title style</a:t>
            </a:r>
            <a:endParaRPr lang="en-US" dirty="0"/>
          </a:p>
        </p:txBody>
      </p:sp>
      <p:sp>
        <p:nvSpPr>
          <p:cNvPr id="3" name="Text Placeholder 2"/>
          <p:cNvSpPr>
            <a:spLocks noGrp="1"/>
          </p:cNvSpPr>
          <p:nvPr>
            <p:ph type="body" idx="1"/>
          </p:nvPr>
        </p:nvSpPr>
        <p:spPr>
          <a:xfrm>
            <a:off x="1920240" y="13167360"/>
            <a:ext cx="22980787" cy="6096000"/>
          </a:xfrm>
        </p:spPr>
        <p:txBody>
          <a:bodyPr anchor="ctr">
            <a:normAutofit/>
          </a:bodyPr>
          <a:lstStyle>
            <a:lvl1pPr marL="0" indent="0" algn="l">
              <a:buNone/>
              <a:defRPr sz="5760">
                <a:solidFill>
                  <a:schemeClr val="bg2">
                    <a:lumMod val="75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3444226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82621" y="1706880"/>
            <a:ext cx="24695233" cy="9265920"/>
          </a:xfrm>
        </p:spPr>
        <p:txBody>
          <a:bodyPr anchor="ctr">
            <a:normAutofit/>
          </a:bodyPr>
          <a:lstStyle>
            <a:lvl1pPr algn="l">
              <a:defRPr sz="896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3840482" y="10972800"/>
            <a:ext cx="23048881" cy="1544320"/>
          </a:xfrm>
        </p:spPr>
        <p:txBody>
          <a:bodyPr anchor="ctr"/>
          <a:lstStyle>
            <a:lvl1pPr marL="0" indent="0">
              <a:buFontTx/>
              <a:buNone/>
              <a:defRPr/>
            </a:lvl1pPr>
            <a:lvl2pPr marL="1463040" indent="0">
              <a:buFontTx/>
              <a:buNone/>
              <a:defRPr/>
            </a:lvl2pPr>
            <a:lvl3pPr marL="2926080" indent="0">
              <a:buFontTx/>
              <a:buNone/>
              <a:defRPr/>
            </a:lvl3pPr>
            <a:lvl4pPr marL="4389120" indent="0">
              <a:buFontTx/>
              <a:buNone/>
              <a:defRPr/>
            </a:lvl4pPr>
            <a:lvl5pPr marL="5852160" indent="0">
              <a:buFontTx/>
              <a:buNone/>
              <a:defRPr/>
            </a:lvl5pPr>
          </a:lstStyle>
          <a:p>
            <a:pPr lvl="0"/>
            <a:r>
              <a:rPr lang="en-US"/>
              <a:t>Edit Master text styles</a:t>
            </a:r>
          </a:p>
        </p:txBody>
      </p:sp>
      <p:sp>
        <p:nvSpPr>
          <p:cNvPr id="3" name="Text Placeholder 2"/>
          <p:cNvSpPr>
            <a:spLocks noGrp="1"/>
          </p:cNvSpPr>
          <p:nvPr>
            <p:ph type="body" idx="1"/>
          </p:nvPr>
        </p:nvSpPr>
        <p:spPr>
          <a:xfrm>
            <a:off x="1920242" y="13763424"/>
            <a:ext cx="22976500" cy="5499936"/>
          </a:xfrm>
        </p:spPr>
        <p:txBody>
          <a:bodyPr anchor="ctr">
            <a:normAutofit/>
          </a:bodyPr>
          <a:lstStyle>
            <a:lvl1pPr marL="0" indent="0" algn="l">
              <a:buNone/>
              <a:defRPr sz="6400">
                <a:solidFill>
                  <a:schemeClr val="bg2">
                    <a:lumMod val="75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
        <p:nvSpPr>
          <p:cNvPr id="14" name="TextBox 13"/>
          <p:cNvSpPr txBox="1"/>
          <p:nvPr/>
        </p:nvSpPr>
        <p:spPr>
          <a:xfrm>
            <a:off x="822962" y="2273997"/>
            <a:ext cx="1646348" cy="1871283"/>
          </a:xfrm>
          <a:prstGeom prst="rect">
            <a:avLst/>
          </a:prstGeom>
        </p:spPr>
        <p:txBody>
          <a:bodyPr vert="horz" lIns="292608" tIns="146304" rIns="292608" bIns="146304" rtlCol="0" anchor="ctr">
            <a:noAutofit/>
          </a:bodyPr>
          <a:lstStyle/>
          <a:p>
            <a:pPr lvl="0"/>
            <a:r>
              <a:rPr lang="en-US" sz="25600" dirty="0">
                <a:solidFill>
                  <a:schemeClr val="tx1"/>
                </a:solidFill>
                <a:effectLst/>
              </a:rPr>
              <a:t>“</a:t>
            </a:r>
          </a:p>
        </p:txBody>
      </p:sp>
      <p:sp>
        <p:nvSpPr>
          <p:cNvPr id="15" name="TextBox 14"/>
          <p:cNvSpPr txBox="1"/>
          <p:nvPr/>
        </p:nvSpPr>
        <p:spPr>
          <a:xfrm>
            <a:off x="27706322" y="8859523"/>
            <a:ext cx="1646348" cy="1871283"/>
          </a:xfrm>
          <a:prstGeom prst="rect">
            <a:avLst/>
          </a:prstGeom>
        </p:spPr>
        <p:txBody>
          <a:bodyPr vert="horz" lIns="292608" tIns="146304" rIns="292608" bIns="146304" rtlCol="0" anchor="ctr">
            <a:noAutofit/>
          </a:bodyPr>
          <a:lstStyle/>
          <a:p>
            <a:pPr lvl="0" algn="r"/>
            <a:r>
              <a:rPr lang="en-US" sz="25600" dirty="0">
                <a:solidFill>
                  <a:schemeClr val="tx1"/>
                </a:solidFill>
                <a:effectLst/>
              </a:rPr>
              <a:t>”</a:t>
            </a:r>
          </a:p>
        </p:txBody>
      </p:sp>
    </p:spTree>
    <p:extLst>
      <p:ext uri="{BB962C8B-B14F-4D97-AF65-F5344CB8AC3E}">
        <p14:creationId xmlns:p14="http://schemas.microsoft.com/office/powerpoint/2010/main" val="3475937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20242" y="10972800"/>
            <a:ext cx="22976500" cy="5431680"/>
          </a:xfrm>
        </p:spPr>
        <p:txBody>
          <a:bodyPr anchor="b">
            <a:normAutofit/>
          </a:bodyPr>
          <a:lstStyle>
            <a:lvl1pPr algn="l">
              <a:defRPr sz="8960" b="0" cap="all"/>
            </a:lvl1pPr>
          </a:lstStyle>
          <a:p>
            <a:r>
              <a:rPr lang="en-US"/>
              <a:t>Click to edit Master title style</a:t>
            </a:r>
            <a:endParaRPr lang="en-US" dirty="0"/>
          </a:p>
        </p:txBody>
      </p:sp>
      <p:sp>
        <p:nvSpPr>
          <p:cNvPr id="3" name="Text Placeholder 2"/>
          <p:cNvSpPr>
            <a:spLocks noGrp="1"/>
          </p:cNvSpPr>
          <p:nvPr>
            <p:ph type="body" idx="1"/>
          </p:nvPr>
        </p:nvSpPr>
        <p:spPr>
          <a:xfrm>
            <a:off x="1920240" y="16425538"/>
            <a:ext cx="22980787" cy="2837821"/>
          </a:xfrm>
        </p:spPr>
        <p:txBody>
          <a:bodyPr anchor="t">
            <a:normAutofit/>
          </a:bodyPr>
          <a:lstStyle>
            <a:lvl1pPr marL="0" indent="0" algn="l">
              <a:buNone/>
              <a:defRPr sz="5760">
                <a:solidFill>
                  <a:schemeClr val="bg2">
                    <a:lumMod val="75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4141962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082622" y="1706880"/>
            <a:ext cx="24695230" cy="9265920"/>
          </a:xfrm>
        </p:spPr>
        <p:txBody>
          <a:bodyPr anchor="ctr">
            <a:normAutofit/>
          </a:bodyPr>
          <a:lstStyle>
            <a:lvl1pPr algn="l">
              <a:defRPr sz="896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920242" y="12435840"/>
            <a:ext cx="22976500" cy="3359571"/>
          </a:xfrm>
        </p:spPr>
        <p:txBody>
          <a:bodyPr vert="horz" lIns="91440" tIns="45720" rIns="91440" bIns="45720" rtlCol="0" anchor="b">
            <a:normAutofit/>
          </a:bodyPr>
          <a:lstStyle>
            <a:lvl1pPr>
              <a:buNone/>
              <a:defRPr lang="en-US" sz="6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920240" y="15849600"/>
            <a:ext cx="22976496" cy="3413760"/>
          </a:xfrm>
        </p:spPr>
        <p:txBody>
          <a:bodyPr anchor="t">
            <a:normAutofit/>
          </a:bodyPr>
          <a:lstStyle>
            <a:lvl1pPr marL="0" indent="0" algn="l">
              <a:buNone/>
              <a:defRPr sz="5760">
                <a:solidFill>
                  <a:schemeClr val="bg2">
                    <a:lumMod val="75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
        <p:nvSpPr>
          <p:cNvPr id="14" name="TextBox 13"/>
          <p:cNvSpPr txBox="1"/>
          <p:nvPr/>
        </p:nvSpPr>
        <p:spPr>
          <a:xfrm>
            <a:off x="822962" y="2273997"/>
            <a:ext cx="1646348" cy="1871283"/>
          </a:xfrm>
          <a:prstGeom prst="rect">
            <a:avLst/>
          </a:prstGeom>
        </p:spPr>
        <p:txBody>
          <a:bodyPr vert="horz" lIns="292608" tIns="146304" rIns="292608" bIns="146304" rtlCol="0" anchor="ctr">
            <a:noAutofit/>
          </a:bodyPr>
          <a:lstStyle/>
          <a:p>
            <a:pPr lvl="0"/>
            <a:r>
              <a:rPr lang="en-US" sz="25600" dirty="0">
                <a:solidFill>
                  <a:schemeClr val="tx1"/>
                </a:solidFill>
                <a:effectLst/>
              </a:rPr>
              <a:t>“</a:t>
            </a:r>
          </a:p>
        </p:txBody>
      </p:sp>
      <p:sp>
        <p:nvSpPr>
          <p:cNvPr id="15" name="TextBox 14"/>
          <p:cNvSpPr txBox="1"/>
          <p:nvPr/>
        </p:nvSpPr>
        <p:spPr>
          <a:xfrm>
            <a:off x="27706322" y="8859523"/>
            <a:ext cx="1646348" cy="1871283"/>
          </a:xfrm>
          <a:prstGeom prst="rect">
            <a:avLst/>
          </a:prstGeom>
        </p:spPr>
        <p:txBody>
          <a:bodyPr vert="horz" lIns="292608" tIns="146304" rIns="292608" bIns="146304" rtlCol="0" anchor="ctr">
            <a:noAutofit/>
          </a:bodyPr>
          <a:lstStyle/>
          <a:p>
            <a:pPr lvl="0" algn="r"/>
            <a:r>
              <a:rPr lang="en-US" sz="25600" dirty="0">
                <a:solidFill>
                  <a:schemeClr val="tx1"/>
                </a:solidFill>
                <a:effectLst/>
              </a:rPr>
              <a:t>”</a:t>
            </a:r>
          </a:p>
        </p:txBody>
      </p:sp>
    </p:spTree>
    <p:extLst>
      <p:ext uri="{BB962C8B-B14F-4D97-AF65-F5344CB8AC3E}">
        <p14:creationId xmlns:p14="http://schemas.microsoft.com/office/powerpoint/2010/main" val="4210023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20240" y="1706880"/>
            <a:ext cx="27092369" cy="9265920"/>
          </a:xfrm>
        </p:spPr>
        <p:txBody>
          <a:bodyPr vert="horz" lIns="91440" tIns="45720" rIns="91440" bIns="45720" rtlCol="0" anchor="ctr">
            <a:normAutofit/>
          </a:bodyPr>
          <a:lstStyle>
            <a:lvl1pPr>
              <a:defRPr lang="en-US" sz="896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920242" y="12571309"/>
            <a:ext cx="22976500" cy="2682240"/>
          </a:xfrm>
        </p:spPr>
        <p:txBody>
          <a:bodyPr vert="horz" lIns="91440" tIns="45720" rIns="91440" bIns="45720" rtlCol="0" anchor="b">
            <a:normAutofit/>
          </a:bodyPr>
          <a:lstStyle>
            <a:lvl1pPr>
              <a:buNone/>
              <a:defRPr lang="en-US" sz="6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920240" y="15253554"/>
            <a:ext cx="22976496" cy="4009808"/>
          </a:xfrm>
        </p:spPr>
        <p:txBody>
          <a:bodyPr anchor="t">
            <a:normAutofit/>
          </a:bodyPr>
          <a:lstStyle>
            <a:lvl1pPr marL="0" indent="0" algn="l">
              <a:buNone/>
              <a:defRPr sz="5760">
                <a:solidFill>
                  <a:schemeClr val="bg2">
                    <a:lumMod val="75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2690844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20242" y="14386560"/>
            <a:ext cx="23597521" cy="4876800"/>
          </a:xfrm>
        </p:spPr>
        <p:txBody>
          <a:bodyPr>
            <a:normAutofit/>
          </a:bodyPr>
          <a:lstStyle>
            <a:lvl1pPr algn="l">
              <a:defRPr sz="896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20242" y="1706883"/>
            <a:ext cx="23597521" cy="12056544"/>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1789723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639062" y="1706880"/>
            <a:ext cx="7359098" cy="14142720"/>
          </a:xfrm>
        </p:spPr>
        <p:txBody>
          <a:bodyPr vert="eaVert">
            <a:normAutofit/>
          </a:bodyPr>
          <a:lstStyle>
            <a:lvl1pPr>
              <a:defRPr sz="896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20240" y="1706880"/>
            <a:ext cx="21060043" cy="1755648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596334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242" y="14386560"/>
            <a:ext cx="23597521" cy="4876800"/>
          </a:xfrm>
        </p:spPr>
        <p:txBody>
          <a:bodyPr/>
          <a:lstStyle/>
          <a:p>
            <a:r>
              <a:rPr lang="en-US"/>
              <a:t>Click to edit Master title style</a:t>
            </a:r>
            <a:endParaRPr lang="en-US" dirty="0"/>
          </a:p>
        </p:txBody>
      </p:sp>
      <p:sp>
        <p:nvSpPr>
          <p:cNvPr id="3" name="Content Placeholder 2"/>
          <p:cNvSpPr>
            <a:spLocks noGrp="1"/>
          </p:cNvSpPr>
          <p:nvPr>
            <p:ph idx="1"/>
          </p:nvPr>
        </p:nvSpPr>
        <p:spPr>
          <a:xfrm>
            <a:off x="1920242" y="1706880"/>
            <a:ext cx="23597521" cy="1205654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280386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0240" y="6339839"/>
            <a:ext cx="23048885" cy="7423574"/>
          </a:xfrm>
        </p:spPr>
        <p:txBody>
          <a:bodyPr anchor="b">
            <a:normAutofit/>
          </a:bodyPr>
          <a:lstStyle>
            <a:lvl1pPr algn="l">
              <a:defRPr sz="10240" b="0" cap="all"/>
            </a:lvl1pPr>
          </a:lstStyle>
          <a:p>
            <a:r>
              <a:rPr lang="en-US"/>
              <a:t>Click to edit Master title style</a:t>
            </a:r>
            <a:endParaRPr lang="en-US" dirty="0"/>
          </a:p>
        </p:txBody>
      </p:sp>
      <p:sp>
        <p:nvSpPr>
          <p:cNvPr id="3" name="Text Placeholder 2"/>
          <p:cNvSpPr>
            <a:spLocks noGrp="1"/>
          </p:cNvSpPr>
          <p:nvPr>
            <p:ph type="body" idx="1"/>
          </p:nvPr>
        </p:nvSpPr>
        <p:spPr>
          <a:xfrm>
            <a:off x="1920242" y="14359467"/>
            <a:ext cx="23048881" cy="4903894"/>
          </a:xfrm>
        </p:spPr>
        <p:txBody>
          <a:bodyPr anchor="t">
            <a:normAutofit/>
          </a:bodyPr>
          <a:lstStyle>
            <a:lvl1pPr marL="0" indent="0" algn="l">
              <a:buNone/>
              <a:defRPr sz="5760">
                <a:solidFill>
                  <a:schemeClr val="bg2">
                    <a:lumMod val="75000"/>
                  </a:schemeClr>
                </a:solidFill>
              </a:defRPr>
            </a:lvl1pPr>
            <a:lvl2pPr marL="1463040" indent="0">
              <a:buNone/>
              <a:defRPr sz="5760">
                <a:solidFill>
                  <a:schemeClr val="tx1">
                    <a:tint val="75000"/>
                  </a:schemeClr>
                </a:solidFill>
              </a:defRPr>
            </a:lvl2pPr>
            <a:lvl3pPr marL="2926080" indent="0">
              <a:buNone/>
              <a:defRPr sz="5120">
                <a:solidFill>
                  <a:schemeClr val="tx1">
                    <a:tint val="75000"/>
                  </a:schemeClr>
                </a:solidFill>
              </a:defRPr>
            </a:lvl3pPr>
            <a:lvl4pPr marL="4389120" indent="0">
              <a:buNone/>
              <a:defRPr sz="4480">
                <a:solidFill>
                  <a:schemeClr val="tx1">
                    <a:tint val="75000"/>
                  </a:schemeClr>
                </a:solidFill>
              </a:defRPr>
            </a:lvl4pPr>
            <a:lvl5pPr marL="5852160" indent="0">
              <a:buNone/>
              <a:defRPr sz="4480">
                <a:solidFill>
                  <a:schemeClr val="tx1">
                    <a:tint val="75000"/>
                  </a:schemeClr>
                </a:solidFill>
              </a:defRPr>
            </a:lvl5pPr>
            <a:lvl6pPr marL="7315200" indent="0">
              <a:buNone/>
              <a:defRPr sz="4480">
                <a:solidFill>
                  <a:schemeClr val="tx1">
                    <a:tint val="75000"/>
                  </a:schemeClr>
                </a:solidFill>
              </a:defRPr>
            </a:lvl6pPr>
            <a:lvl7pPr marL="8778240" indent="0">
              <a:buNone/>
              <a:defRPr sz="4480">
                <a:solidFill>
                  <a:schemeClr val="tx1">
                    <a:tint val="75000"/>
                  </a:schemeClr>
                </a:solidFill>
              </a:defRPr>
            </a:lvl7pPr>
            <a:lvl8pPr marL="10241280" indent="0">
              <a:buNone/>
              <a:defRPr sz="4480">
                <a:solidFill>
                  <a:schemeClr val="tx1">
                    <a:tint val="75000"/>
                  </a:schemeClr>
                </a:solidFill>
              </a:defRPr>
            </a:lvl8pPr>
            <a:lvl9pPr marL="11704320" indent="0">
              <a:buNone/>
              <a:defRPr sz="44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266662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242" y="14386560"/>
            <a:ext cx="23597521" cy="4876800"/>
          </a:xfrm>
        </p:spPr>
        <p:txBody>
          <a:bodyPr>
            <a:normAutofit/>
          </a:bodyPr>
          <a:lstStyle>
            <a:lvl1pPr>
              <a:defRPr sz="10240"/>
            </a:lvl1pPr>
          </a:lstStyle>
          <a:p>
            <a:r>
              <a:rPr lang="en-US"/>
              <a:t>Click to edit Master title style</a:t>
            </a:r>
            <a:endParaRPr lang="en-US" dirty="0"/>
          </a:p>
        </p:txBody>
      </p:sp>
      <p:sp>
        <p:nvSpPr>
          <p:cNvPr id="11" name="Content Placeholder 3"/>
          <p:cNvSpPr>
            <a:spLocks noGrp="1"/>
          </p:cNvSpPr>
          <p:nvPr>
            <p:ph sz="half" idx="13"/>
          </p:nvPr>
        </p:nvSpPr>
        <p:spPr>
          <a:xfrm>
            <a:off x="1920242" y="1706882"/>
            <a:ext cx="14219881" cy="12056534"/>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16784503" y="1706880"/>
            <a:ext cx="14213657" cy="1202944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8DA9FA-688F-B042-A36A-9CF7AA496E45}" type="datetimeFigureOut">
              <a:rPr lang="en-US" smtClean="0"/>
              <a:pPr/>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691440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2" y="14386560"/>
            <a:ext cx="23597521" cy="4876800"/>
          </a:xfrm>
        </p:spPr>
        <p:txBody>
          <a:bodyPr>
            <a:normAutofit/>
          </a:bodyPr>
          <a:lstStyle>
            <a:lvl1pPr>
              <a:defRPr sz="10240"/>
            </a:lvl1pPr>
          </a:lstStyle>
          <a:p>
            <a:r>
              <a:rPr lang="en-US"/>
              <a:t>Click to edit Master title style</a:t>
            </a:r>
            <a:endParaRPr lang="en-US" dirty="0"/>
          </a:p>
        </p:txBody>
      </p:sp>
      <p:sp>
        <p:nvSpPr>
          <p:cNvPr id="3" name="Text Placeholder 2"/>
          <p:cNvSpPr>
            <a:spLocks noGrp="1"/>
          </p:cNvSpPr>
          <p:nvPr>
            <p:ph type="body" idx="1"/>
          </p:nvPr>
        </p:nvSpPr>
        <p:spPr>
          <a:xfrm>
            <a:off x="2743203" y="1706880"/>
            <a:ext cx="13380718" cy="1950720"/>
          </a:xfrm>
        </p:spPr>
        <p:txBody>
          <a:bodyPr anchor="b">
            <a:noAutofit/>
          </a:bodyPr>
          <a:lstStyle>
            <a:lvl1pPr marL="0" indent="0">
              <a:buNone/>
              <a:defRPr sz="7680" b="0" cap="all">
                <a:solidFill>
                  <a:schemeClr val="tx1"/>
                </a:solidFill>
              </a:defRPr>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4" name="Content Placeholder 3"/>
          <p:cNvSpPr>
            <a:spLocks noGrp="1"/>
          </p:cNvSpPr>
          <p:nvPr>
            <p:ph sz="half" idx="2"/>
          </p:nvPr>
        </p:nvSpPr>
        <p:spPr>
          <a:xfrm>
            <a:off x="1920238" y="3657602"/>
            <a:ext cx="14203681" cy="10105814"/>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7478059" y="1813562"/>
            <a:ext cx="13550584" cy="1844038"/>
          </a:xfrm>
        </p:spPr>
        <p:txBody>
          <a:bodyPr anchor="b">
            <a:noAutofit/>
          </a:bodyPr>
          <a:lstStyle>
            <a:lvl1pPr marL="0" indent="0">
              <a:buNone/>
              <a:defRPr sz="7680" b="0" cap="all">
                <a:solidFill>
                  <a:schemeClr val="tx1"/>
                </a:solidFill>
              </a:defRPr>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6" name="Content Placeholder 5"/>
          <p:cNvSpPr>
            <a:spLocks noGrp="1"/>
          </p:cNvSpPr>
          <p:nvPr>
            <p:ph sz="quarter" idx="4"/>
          </p:nvPr>
        </p:nvSpPr>
        <p:spPr>
          <a:xfrm>
            <a:off x="16784505" y="3657600"/>
            <a:ext cx="14244138" cy="1007872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8DA9FA-688F-B042-A36A-9CF7AA496E45}" type="datetimeFigureOut">
              <a:rPr lang="en-US" smtClean="0"/>
              <a:pPr/>
              <a:t>6/4/2018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265393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20242" y="14386560"/>
            <a:ext cx="23597521" cy="4876800"/>
          </a:xfrm>
        </p:spPr>
        <p:txBody>
          <a:bodyPr>
            <a:normAutofit/>
          </a:bodyPr>
          <a:lstStyle>
            <a:lvl1pPr>
              <a:defRPr sz="1024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8DA9FA-688F-B042-A36A-9CF7AA496E45}" type="datetimeFigureOut">
              <a:rPr lang="en-US" smtClean="0"/>
              <a:pPr/>
              <a:t>6/4/2018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1332840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270188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507201" y="1706880"/>
            <a:ext cx="11521440" cy="4876800"/>
          </a:xfrm>
        </p:spPr>
        <p:txBody>
          <a:bodyPr anchor="b">
            <a:normAutofit/>
          </a:bodyPr>
          <a:lstStyle>
            <a:lvl1pPr algn="l">
              <a:defRPr sz="6400" b="0"/>
            </a:lvl1pPr>
          </a:lstStyle>
          <a:p>
            <a:r>
              <a:rPr lang="en-US"/>
              <a:t>Click to edit Master title style</a:t>
            </a:r>
            <a:endParaRPr lang="en-US" dirty="0"/>
          </a:p>
        </p:txBody>
      </p:sp>
      <p:sp>
        <p:nvSpPr>
          <p:cNvPr id="3" name="Content Placeholder 2"/>
          <p:cNvSpPr>
            <a:spLocks noGrp="1"/>
          </p:cNvSpPr>
          <p:nvPr>
            <p:ph idx="1"/>
          </p:nvPr>
        </p:nvSpPr>
        <p:spPr>
          <a:xfrm>
            <a:off x="1920238" y="1706880"/>
            <a:ext cx="15979518" cy="1755648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507201" y="7071368"/>
            <a:ext cx="11521440" cy="6692054"/>
          </a:xfrm>
        </p:spPr>
        <p:txBody>
          <a:bodyPr anchor="t">
            <a:normAutofit/>
          </a:bodyPr>
          <a:lstStyle>
            <a:lvl1pPr marL="0" indent="0">
              <a:buNone/>
              <a:defRPr sz="5120"/>
            </a:lvl1pPr>
            <a:lvl2pPr marL="1463040" indent="0">
              <a:buNone/>
              <a:defRPr sz="3840"/>
            </a:lvl2pPr>
            <a:lvl3pPr marL="2926080" indent="0">
              <a:buNone/>
              <a:defRPr sz="3200"/>
            </a:lvl3pPr>
            <a:lvl4pPr marL="4389120" indent="0">
              <a:buNone/>
              <a:defRPr sz="2880"/>
            </a:lvl4pPr>
            <a:lvl5pPr marL="5852160" indent="0">
              <a:buNone/>
              <a:defRPr sz="2880"/>
            </a:lvl5pPr>
            <a:lvl6pPr marL="7315200" indent="0">
              <a:buNone/>
              <a:defRPr sz="2880"/>
            </a:lvl6pPr>
            <a:lvl7pPr marL="8778240" indent="0">
              <a:buNone/>
              <a:defRPr sz="2880"/>
            </a:lvl7pPr>
            <a:lvl8pPr marL="10241280" indent="0">
              <a:buNone/>
              <a:defRPr sz="2880"/>
            </a:lvl8pPr>
            <a:lvl9pPr marL="11704320" indent="0">
              <a:buNone/>
              <a:defRPr sz="2880"/>
            </a:lvl9pPr>
          </a:lstStyle>
          <a:p>
            <a:pPr lvl="0"/>
            <a:r>
              <a:rPr lang="en-US"/>
              <a:t>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192962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84880" y="4632960"/>
            <a:ext cx="12827729" cy="3657600"/>
          </a:xfrm>
        </p:spPr>
        <p:txBody>
          <a:bodyPr anchor="b">
            <a:normAutofit/>
          </a:bodyPr>
          <a:lstStyle>
            <a:lvl1pPr algn="l">
              <a:defRPr sz="768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2743200" y="2926080"/>
            <a:ext cx="11811506" cy="1536192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5120"/>
            </a:lvl1pPr>
            <a:lvl2pPr marL="1463040" indent="0">
              <a:buNone/>
              <a:defRPr sz="5120"/>
            </a:lvl2pPr>
            <a:lvl3pPr marL="2926080" indent="0">
              <a:buNone/>
              <a:defRPr sz="5120"/>
            </a:lvl3pPr>
            <a:lvl4pPr marL="4389120" indent="0">
              <a:buNone/>
              <a:defRPr sz="5120"/>
            </a:lvl4pPr>
            <a:lvl5pPr marL="5852160" indent="0">
              <a:buNone/>
              <a:defRPr sz="5120"/>
            </a:lvl5pPr>
            <a:lvl6pPr marL="7315200" indent="0">
              <a:buNone/>
              <a:defRPr sz="5120"/>
            </a:lvl6pPr>
            <a:lvl7pPr marL="8778240" indent="0">
              <a:buNone/>
              <a:defRPr sz="5120"/>
            </a:lvl7pPr>
            <a:lvl8pPr marL="10241280" indent="0">
              <a:buNone/>
              <a:defRPr sz="5120"/>
            </a:lvl8pPr>
            <a:lvl9pPr marL="11704320" indent="0">
              <a:buNone/>
              <a:defRPr sz="5120"/>
            </a:lvl9pPr>
          </a:lstStyle>
          <a:p>
            <a:r>
              <a:rPr lang="en-US"/>
              <a:t>Click icon to add picture</a:t>
            </a:r>
            <a:endParaRPr lang="en-US" dirty="0"/>
          </a:p>
        </p:txBody>
      </p:sp>
      <p:sp>
        <p:nvSpPr>
          <p:cNvPr id="4" name="Text Placeholder 3"/>
          <p:cNvSpPr>
            <a:spLocks noGrp="1"/>
          </p:cNvSpPr>
          <p:nvPr>
            <p:ph type="body" sz="half" idx="2"/>
          </p:nvPr>
        </p:nvSpPr>
        <p:spPr>
          <a:xfrm>
            <a:off x="16185699" y="8778240"/>
            <a:ext cx="12831203" cy="6664960"/>
          </a:xfrm>
        </p:spPr>
        <p:txBody>
          <a:bodyPr anchor="t">
            <a:normAutofit/>
          </a:bodyPr>
          <a:lstStyle>
            <a:lvl1pPr marL="0" indent="0">
              <a:buNone/>
              <a:defRPr sz="5760"/>
            </a:lvl1pPr>
            <a:lvl2pPr marL="1463040" indent="0">
              <a:buNone/>
              <a:defRPr sz="3840"/>
            </a:lvl2pPr>
            <a:lvl3pPr marL="2926080" indent="0">
              <a:buNone/>
              <a:defRPr sz="3200"/>
            </a:lvl3pPr>
            <a:lvl4pPr marL="4389120" indent="0">
              <a:buNone/>
              <a:defRPr sz="2880"/>
            </a:lvl4pPr>
            <a:lvl5pPr marL="5852160" indent="0">
              <a:buNone/>
              <a:defRPr sz="2880"/>
            </a:lvl5pPr>
            <a:lvl6pPr marL="7315200" indent="0">
              <a:buNone/>
              <a:defRPr sz="2880"/>
            </a:lvl6pPr>
            <a:lvl7pPr marL="8778240" indent="0">
              <a:buNone/>
              <a:defRPr sz="2880"/>
            </a:lvl7pPr>
            <a:lvl8pPr marL="10241280" indent="0">
              <a:buNone/>
              <a:defRPr sz="2880"/>
            </a:lvl8pPr>
            <a:lvl9pPr marL="11704320" indent="0">
              <a:buNone/>
              <a:defRPr sz="2880"/>
            </a:lvl9pPr>
          </a:lstStyle>
          <a:p>
            <a:pPr lvl="0"/>
            <a:r>
              <a:rPr lang="en-US"/>
              <a:t>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6/4/2018</a:t>
            </a:fld>
            <a:endParaRPr lang="en-US"/>
          </a:p>
        </p:txBody>
      </p:sp>
      <p:sp>
        <p:nvSpPr>
          <p:cNvPr id="6" name="Footer Placeholder 5"/>
          <p:cNvSpPr>
            <a:spLocks noGrp="1"/>
          </p:cNvSpPr>
          <p:nvPr>
            <p:ph type="ftr" sz="quarter" idx="11"/>
          </p:nvPr>
        </p:nvSpPr>
        <p:spPr>
          <a:xfrm>
            <a:off x="1920240" y="19751042"/>
            <a:ext cx="20922206" cy="1168400"/>
          </a:xfrm>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3744582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24014430" y="12462936"/>
            <a:ext cx="8893642" cy="8507306"/>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1920242" y="14386560"/>
            <a:ext cx="23597521" cy="48768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920242" y="1706883"/>
            <a:ext cx="23597521" cy="1205654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748884" y="19751051"/>
            <a:ext cx="4321667" cy="1168400"/>
          </a:xfrm>
          <a:prstGeom prst="rect">
            <a:avLst/>
          </a:prstGeom>
        </p:spPr>
        <p:txBody>
          <a:bodyPr vert="horz" lIns="91440" tIns="45720" rIns="91440" bIns="45720" rtlCol="0" anchor="t"/>
          <a:lstStyle>
            <a:lvl1pPr algn="r">
              <a:defRPr sz="3200" b="0" i="0">
                <a:solidFill>
                  <a:schemeClr val="bg2">
                    <a:lumMod val="50000"/>
                  </a:schemeClr>
                </a:solidFill>
                <a:effectLst/>
                <a:latin typeface="+mn-lt"/>
              </a:defRPr>
            </a:lvl1pPr>
          </a:lstStyle>
          <a:p>
            <a:fld id="{9A8DA9FA-688F-B042-A36A-9CF7AA496E45}" type="datetimeFigureOut">
              <a:rPr lang="en-US" smtClean="0"/>
              <a:pPr/>
              <a:t>6/4/2018</a:t>
            </a:fld>
            <a:endParaRPr lang="en-US"/>
          </a:p>
        </p:txBody>
      </p:sp>
      <p:sp>
        <p:nvSpPr>
          <p:cNvPr id="5" name="Footer Placeholder 4"/>
          <p:cNvSpPr>
            <a:spLocks noGrp="1"/>
          </p:cNvSpPr>
          <p:nvPr>
            <p:ph type="ftr" sz="quarter" idx="3"/>
          </p:nvPr>
        </p:nvSpPr>
        <p:spPr>
          <a:xfrm>
            <a:off x="1920240" y="19751042"/>
            <a:ext cx="20922206" cy="1168400"/>
          </a:xfrm>
          <a:prstGeom prst="rect">
            <a:avLst/>
          </a:prstGeom>
        </p:spPr>
        <p:txBody>
          <a:bodyPr vert="horz" lIns="91440" tIns="45720" rIns="91440" bIns="45720" rtlCol="0" anchor="t"/>
          <a:lstStyle>
            <a:lvl1pPr algn="l">
              <a:defRPr sz="32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27987936" y="17851131"/>
            <a:ext cx="3084865" cy="2143760"/>
          </a:xfrm>
          <a:prstGeom prst="rect">
            <a:avLst/>
          </a:prstGeom>
        </p:spPr>
        <p:txBody>
          <a:bodyPr vert="horz" lIns="91440" tIns="45720" rIns="91440" bIns="45720" rtlCol="0" anchor="b"/>
          <a:lstStyle>
            <a:lvl1pPr algn="r">
              <a:defRPr sz="8960" b="0" i="0">
                <a:solidFill>
                  <a:schemeClr val="bg2">
                    <a:lumMod val="50000"/>
                  </a:schemeClr>
                </a:solidFill>
                <a:effectLst/>
                <a:latin typeface="+mn-lt"/>
              </a:defRPr>
            </a:lvl1pPr>
          </a:lstStyle>
          <a:p>
            <a:fld id="{872285E6-2BB0-0B48-8A73-14014F79178A}" type="slidenum">
              <a:rPr lang="en-US" smtClean="0"/>
              <a:pPr/>
              <a:t>‹#›</a:t>
            </a:fld>
            <a:endParaRPr lang="en-US"/>
          </a:p>
        </p:txBody>
      </p:sp>
    </p:spTree>
    <p:extLst>
      <p:ext uri="{BB962C8B-B14F-4D97-AF65-F5344CB8AC3E}">
        <p14:creationId xmlns:p14="http://schemas.microsoft.com/office/powerpoint/2010/main" val="3089177613"/>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l" defTabSz="1463040" rtl="0" eaLnBrk="1" latinLnBrk="0" hangingPunct="1">
        <a:spcBef>
          <a:spcPct val="0"/>
        </a:spcBef>
        <a:buNone/>
        <a:defRPr sz="1024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914400" indent="-914400" algn="l" defTabSz="1463040" rtl="0" eaLnBrk="1" latinLnBrk="0" hangingPunct="1">
        <a:spcBef>
          <a:spcPct val="20000"/>
        </a:spcBef>
        <a:spcAft>
          <a:spcPts val="1920"/>
        </a:spcAft>
        <a:buClr>
          <a:schemeClr val="tx1"/>
        </a:buClr>
        <a:buSzPct val="80000"/>
        <a:buFont typeface="Wingdings 3" panose="05040102010807070707" pitchFamily="18" charset="2"/>
        <a:buChar char=""/>
        <a:defRPr sz="6400" kern="1200" cap="none">
          <a:solidFill>
            <a:schemeClr val="bg2">
              <a:lumMod val="75000"/>
            </a:schemeClr>
          </a:solidFill>
          <a:effectLst/>
          <a:latin typeface="+mn-lt"/>
          <a:ea typeface="+mn-ea"/>
          <a:cs typeface="+mn-cs"/>
        </a:defRPr>
      </a:lvl1pPr>
      <a:lvl2pPr marL="2377440" indent="-914400" algn="l" defTabSz="1463040" rtl="0" eaLnBrk="1" latinLnBrk="0" hangingPunct="1">
        <a:spcBef>
          <a:spcPct val="20000"/>
        </a:spcBef>
        <a:spcAft>
          <a:spcPts val="1920"/>
        </a:spcAft>
        <a:buClr>
          <a:schemeClr val="tx1"/>
        </a:buClr>
        <a:buSzPct val="80000"/>
        <a:buFont typeface="Wingdings 3" panose="05040102010807070707" pitchFamily="18" charset="2"/>
        <a:buChar char=""/>
        <a:defRPr sz="5760" kern="1200" cap="none">
          <a:solidFill>
            <a:schemeClr val="bg2">
              <a:lumMod val="75000"/>
            </a:schemeClr>
          </a:solidFill>
          <a:effectLst/>
          <a:latin typeface="+mn-lt"/>
          <a:ea typeface="+mn-ea"/>
          <a:cs typeface="+mn-cs"/>
        </a:defRPr>
      </a:lvl2pPr>
      <a:lvl3pPr marL="3840480" indent="-914400" algn="l" defTabSz="1463040" rtl="0" eaLnBrk="1" latinLnBrk="0" hangingPunct="1">
        <a:spcBef>
          <a:spcPct val="20000"/>
        </a:spcBef>
        <a:spcAft>
          <a:spcPts val="1920"/>
        </a:spcAft>
        <a:buClr>
          <a:schemeClr val="tx1"/>
        </a:buClr>
        <a:buSzPct val="80000"/>
        <a:buFont typeface="Wingdings 3" panose="05040102010807070707" pitchFamily="18" charset="2"/>
        <a:buChar char=""/>
        <a:defRPr sz="5120" kern="1200" cap="none">
          <a:solidFill>
            <a:schemeClr val="bg2">
              <a:lumMod val="75000"/>
            </a:schemeClr>
          </a:solidFill>
          <a:effectLst/>
          <a:latin typeface="+mn-lt"/>
          <a:ea typeface="+mn-ea"/>
          <a:cs typeface="+mn-cs"/>
        </a:defRPr>
      </a:lvl3pPr>
      <a:lvl4pPr marL="4937760" indent="-548640" algn="l" defTabSz="1463040" rtl="0" eaLnBrk="1" latinLnBrk="0" hangingPunct="1">
        <a:spcBef>
          <a:spcPct val="20000"/>
        </a:spcBef>
        <a:spcAft>
          <a:spcPts val="1920"/>
        </a:spcAft>
        <a:buClr>
          <a:schemeClr val="tx1"/>
        </a:buClr>
        <a:buSzPct val="80000"/>
        <a:buFont typeface="Wingdings 3" panose="05040102010807070707" pitchFamily="18" charset="2"/>
        <a:buChar char=""/>
        <a:defRPr sz="4480" kern="1200" cap="none">
          <a:solidFill>
            <a:schemeClr val="bg2">
              <a:lumMod val="75000"/>
            </a:schemeClr>
          </a:solidFill>
          <a:effectLst/>
          <a:latin typeface="+mn-lt"/>
          <a:ea typeface="+mn-ea"/>
          <a:cs typeface="+mn-cs"/>
        </a:defRPr>
      </a:lvl4pPr>
      <a:lvl5pPr marL="6400800" indent="-548640" algn="l" defTabSz="1463040" rtl="0" eaLnBrk="1" latinLnBrk="0" hangingPunct="1">
        <a:spcBef>
          <a:spcPct val="20000"/>
        </a:spcBef>
        <a:spcAft>
          <a:spcPts val="1920"/>
        </a:spcAft>
        <a:buClr>
          <a:schemeClr val="tx1"/>
        </a:buClr>
        <a:buSzPct val="80000"/>
        <a:buFont typeface="Wingdings 3" panose="05040102010807070707" pitchFamily="18" charset="2"/>
        <a:buChar char=""/>
        <a:defRPr sz="4480" kern="1200" cap="none">
          <a:solidFill>
            <a:schemeClr val="bg2">
              <a:lumMod val="75000"/>
            </a:schemeClr>
          </a:solidFill>
          <a:effectLst/>
          <a:latin typeface="+mn-lt"/>
          <a:ea typeface="+mn-ea"/>
          <a:cs typeface="+mn-cs"/>
        </a:defRPr>
      </a:lvl5pPr>
      <a:lvl6pPr marL="8046720" indent="-731520" algn="l" defTabSz="1463040" rtl="0" eaLnBrk="1" latinLnBrk="0" hangingPunct="1">
        <a:spcBef>
          <a:spcPct val="20000"/>
        </a:spcBef>
        <a:spcAft>
          <a:spcPts val="1920"/>
        </a:spcAft>
        <a:buClr>
          <a:schemeClr val="tx1"/>
        </a:buClr>
        <a:buSzPct val="80000"/>
        <a:buFont typeface="Wingdings 3" panose="05040102010807070707" pitchFamily="18" charset="2"/>
        <a:buChar char=""/>
        <a:defRPr sz="4480" kern="1200" cap="none">
          <a:solidFill>
            <a:schemeClr val="bg2">
              <a:lumMod val="75000"/>
            </a:schemeClr>
          </a:solidFill>
          <a:effectLst/>
          <a:latin typeface="+mn-lt"/>
          <a:ea typeface="+mn-ea"/>
          <a:cs typeface="+mn-cs"/>
        </a:defRPr>
      </a:lvl6pPr>
      <a:lvl7pPr marL="9509760" indent="-731520" algn="l" defTabSz="1463040" rtl="0" eaLnBrk="1" latinLnBrk="0" hangingPunct="1">
        <a:spcBef>
          <a:spcPct val="20000"/>
        </a:spcBef>
        <a:spcAft>
          <a:spcPts val="1920"/>
        </a:spcAft>
        <a:buClr>
          <a:schemeClr val="tx1"/>
        </a:buClr>
        <a:buSzPct val="80000"/>
        <a:buFont typeface="Wingdings 3" panose="05040102010807070707" pitchFamily="18" charset="2"/>
        <a:buChar char=""/>
        <a:defRPr sz="4480" kern="1200" cap="none">
          <a:solidFill>
            <a:schemeClr val="bg2">
              <a:lumMod val="75000"/>
            </a:schemeClr>
          </a:solidFill>
          <a:effectLst/>
          <a:latin typeface="+mn-lt"/>
          <a:ea typeface="+mn-ea"/>
          <a:cs typeface="+mn-cs"/>
        </a:defRPr>
      </a:lvl7pPr>
      <a:lvl8pPr marL="10972800" indent="-731520" algn="l" defTabSz="1463040" rtl="0" eaLnBrk="1" latinLnBrk="0" hangingPunct="1">
        <a:spcBef>
          <a:spcPct val="20000"/>
        </a:spcBef>
        <a:spcAft>
          <a:spcPts val="1920"/>
        </a:spcAft>
        <a:buClr>
          <a:schemeClr val="tx1"/>
        </a:buClr>
        <a:buSzPct val="80000"/>
        <a:buFont typeface="Wingdings 3" panose="05040102010807070707" pitchFamily="18" charset="2"/>
        <a:buChar char=""/>
        <a:defRPr sz="4480" kern="1200" cap="none">
          <a:solidFill>
            <a:schemeClr val="bg2">
              <a:lumMod val="75000"/>
            </a:schemeClr>
          </a:solidFill>
          <a:effectLst/>
          <a:latin typeface="+mn-lt"/>
          <a:ea typeface="+mn-ea"/>
          <a:cs typeface="+mn-cs"/>
        </a:defRPr>
      </a:lvl8pPr>
      <a:lvl9pPr marL="12435840" indent="-731520" algn="l" defTabSz="1463040" rtl="0" eaLnBrk="1" latinLnBrk="0" hangingPunct="1">
        <a:spcBef>
          <a:spcPct val="20000"/>
        </a:spcBef>
        <a:spcAft>
          <a:spcPts val="1920"/>
        </a:spcAft>
        <a:buClr>
          <a:schemeClr val="tx1"/>
        </a:buClr>
        <a:buSzPct val="80000"/>
        <a:buFont typeface="Wingdings 3" panose="05040102010807070707" pitchFamily="18" charset="2"/>
        <a:buChar char=""/>
        <a:defRPr sz="4480" kern="1200" cap="none">
          <a:solidFill>
            <a:schemeClr val="bg2">
              <a:lumMod val="75000"/>
            </a:schemeClr>
          </a:solidFill>
          <a:effectLst/>
          <a:latin typeface="+mn-lt"/>
          <a:ea typeface="+mn-ea"/>
          <a:cs typeface="+mn-cs"/>
        </a:defRPr>
      </a:lvl9pPr>
    </p:bodyStyle>
    <p:otherStyle>
      <a:defPPr>
        <a:defRPr lang="en-US"/>
      </a:defPPr>
      <a:lvl1pPr marL="0" algn="l" defTabSz="1463040" rtl="0" eaLnBrk="1" latinLnBrk="0" hangingPunct="1">
        <a:defRPr sz="5760" kern="1200">
          <a:solidFill>
            <a:schemeClr val="tx1"/>
          </a:solidFill>
          <a:latin typeface="+mn-lt"/>
          <a:ea typeface="+mn-ea"/>
          <a:cs typeface="+mn-cs"/>
        </a:defRPr>
      </a:lvl1pPr>
      <a:lvl2pPr marL="1463040" algn="l" defTabSz="1463040" rtl="0" eaLnBrk="1" latinLnBrk="0" hangingPunct="1">
        <a:defRPr sz="5760" kern="1200">
          <a:solidFill>
            <a:schemeClr val="tx1"/>
          </a:solidFill>
          <a:latin typeface="+mn-lt"/>
          <a:ea typeface="+mn-ea"/>
          <a:cs typeface="+mn-cs"/>
        </a:defRPr>
      </a:lvl2pPr>
      <a:lvl3pPr marL="2926080" algn="l" defTabSz="1463040" rtl="0" eaLnBrk="1" latinLnBrk="0" hangingPunct="1">
        <a:defRPr sz="5760" kern="1200">
          <a:solidFill>
            <a:schemeClr val="tx1"/>
          </a:solidFill>
          <a:latin typeface="+mn-lt"/>
          <a:ea typeface="+mn-ea"/>
          <a:cs typeface="+mn-cs"/>
        </a:defRPr>
      </a:lvl3pPr>
      <a:lvl4pPr marL="4389120" algn="l" defTabSz="1463040" rtl="0" eaLnBrk="1" latinLnBrk="0" hangingPunct="1">
        <a:defRPr sz="5760" kern="1200">
          <a:solidFill>
            <a:schemeClr val="tx1"/>
          </a:solidFill>
          <a:latin typeface="+mn-lt"/>
          <a:ea typeface="+mn-ea"/>
          <a:cs typeface="+mn-cs"/>
        </a:defRPr>
      </a:lvl4pPr>
      <a:lvl5pPr marL="5852160" algn="l" defTabSz="1463040" rtl="0" eaLnBrk="1" latinLnBrk="0" hangingPunct="1">
        <a:defRPr sz="5760" kern="1200">
          <a:solidFill>
            <a:schemeClr val="tx1"/>
          </a:solidFill>
          <a:latin typeface="+mn-lt"/>
          <a:ea typeface="+mn-ea"/>
          <a:cs typeface="+mn-cs"/>
        </a:defRPr>
      </a:lvl5pPr>
      <a:lvl6pPr marL="7315200" algn="l" defTabSz="1463040" rtl="0" eaLnBrk="1" latinLnBrk="0" hangingPunct="1">
        <a:defRPr sz="5760" kern="1200">
          <a:solidFill>
            <a:schemeClr val="tx1"/>
          </a:solidFill>
          <a:latin typeface="+mn-lt"/>
          <a:ea typeface="+mn-ea"/>
          <a:cs typeface="+mn-cs"/>
        </a:defRPr>
      </a:lvl6pPr>
      <a:lvl7pPr marL="8778240" algn="l" defTabSz="1463040" rtl="0" eaLnBrk="1" latinLnBrk="0" hangingPunct="1">
        <a:defRPr sz="5760" kern="1200">
          <a:solidFill>
            <a:schemeClr val="tx1"/>
          </a:solidFill>
          <a:latin typeface="+mn-lt"/>
          <a:ea typeface="+mn-ea"/>
          <a:cs typeface="+mn-cs"/>
        </a:defRPr>
      </a:lvl7pPr>
      <a:lvl8pPr marL="10241280" algn="l" defTabSz="1463040" rtl="0" eaLnBrk="1" latinLnBrk="0" hangingPunct="1">
        <a:defRPr sz="5760" kern="1200">
          <a:solidFill>
            <a:schemeClr val="tx1"/>
          </a:solidFill>
          <a:latin typeface="+mn-lt"/>
          <a:ea typeface="+mn-ea"/>
          <a:cs typeface="+mn-cs"/>
        </a:defRPr>
      </a:lvl8pPr>
      <a:lvl9pPr marL="11704320" algn="l" defTabSz="146304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diagramQuickStyle" Target="../diagrams/quickStyle1.xml"/><Relationship Id="rId12"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image" Target="../media/image4.JPG"/><Relationship Id="rId5" Type="http://schemas.openxmlformats.org/officeDocument/2006/relationships/diagramData" Target="../diagrams/data1.xm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image" Target="../media/image2.png"/><Relationship Id="rId9" Type="http://schemas.microsoft.com/office/2007/relationships/diagramDrawing" Target="../diagrams/drawing1.xm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402" y="371507"/>
            <a:ext cx="32033367" cy="1303989"/>
          </a:xfrm>
          <a:prstGeom prst="rect">
            <a:avLst/>
          </a:prstGeom>
          <a:noFill/>
        </p:spPr>
        <p:txBody>
          <a:bodyPr wrap="square" lIns="72176" tIns="36089" rIns="72176" bIns="36089" rtlCol="0">
            <a:spAutoFit/>
          </a:bodyPr>
          <a:lstStyle/>
          <a:p>
            <a:pPr algn="ctr"/>
            <a:r>
              <a:rPr lang="en-US" sz="8000" b="1" dirty="0">
                <a:solidFill>
                  <a:schemeClr val="bg1"/>
                </a:solidFill>
              </a:rPr>
              <a:t>Assessing the Biodiversity of a Restored Estuary</a:t>
            </a:r>
            <a:endParaRPr lang="en-US" sz="8800" b="1" dirty="0">
              <a:solidFill>
                <a:schemeClr val="bg1"/>
              </a:solidFill>
            </a:endParaRPr>
          </a:p>
        </p:txBody>
      </p:sp>
      <p:sp>
        <p:nvSpPr>
          <p:cNvPr id="5" name="TextBox 4"/>
          <p:cNvSpPr txBox="1"/>
          <p:nvPr/>
        </p:nvSpPr>
        <p:spPr>
          <a:xfrm>
            <a:off x="7973583" y="1759146"/>
            <a:ext cx="18037842" cy="2227319"/>
          </a:xfrm>
          <a:prstGeom prst="rect">
            <a:avLst/>
          </a:prstGeom>
          <a:noFill/>
        </p:spPr>
        <p:txBody>
          <a:bodyPr wrap="square" lIns="72176" tIns="36089" rIns="72176" bIns="36089" rtlCol="0">
            <a:spAutoFit/>
          </a:bodyPr>
          <a:lstStyle/>
          <a:p>
            <a:pPr algn="ctr"/>
            <a:r>
              <a:rPr lang="en-US" sz="5400" dirty="0">
                <a:solidFill>
                  <a:schemeClr val="bg1"/>
                </a:solidFill>
              </a:rPr>
              <a:t>Nistha Boghra, Kelly Chaudhry, and Chelsea Fonseca</a:t>
            </a:r>
            <a:endParaRPr lang="en-US" sz="4800" dirty="0">
              <a:solidFill>
                <a:schemeClr val="bg1"/>
              </a:solidFill>
            </a:endParaRPr>
          </a:p>
          <a:p>
            <a:pPr algn="ctr"/>
            <a:r>
              <a:rPr lang="en-US" sz="4300" dirty="0">
                <a:solidFill>
                  <a:prstClr val="black"/>
                </a:solidFill>
              </a:rPr>
              <a:t>Mentor: Monica Marlowe	</a:t>
            </a:r>
            <a:endParaRPr lang="en-US" sz="4300" dirty="0" smtClean="0">
              <a:solidFill>
                <a:prstClr val="black"/>
              </a:solidFill>
            </a:endParaRPr>
          </a:p>
          <a:p>
            <a:pPr algn="ctr"/>
            <a:r>
              <a:rPr lang="en-US" sz="4300" dirty="0" smtClean="0">
                <a:solidFill>
                  <a:prstClr val="black"/>
                </a:solidFill>
              </a:rPr>
              <a:t>Sachem </a:t>
            </a:r>
            <a:r>
              <a:rPr lang="en-US" sz="4300" dirty="0">
                <a:solidFill>
                  <a:prstClr val="black"/>
                </a:solidFill>
              </a:rPr>
              <a:t>High School North</a:t>
            </a:r>
          </a:p>
        </p:txBody>
      </p:sp>
      <p:sp>
        <p:nvSpPr>
          <p:cNvPr id="37" name="TextBox 36"/>
          <p:cNvSpPr txBox="1"/>
          <p:nvPr/>
        </p:nvSpPr>
        <p:spPr>
          <a:xfrm>
            <a:off x="304402" y="4238140"/>
            <a:ext cx="8082853" cy="16801294"/>
          </a:xfrm>
          <a:prstGeom prst="rect">
            <a:avLst/>
          </a:prstGeom>
          <a:noFill/>
        </p:spPr>
        <p:txBody>
          <a:bodyPr wrap="square" lIns="65306" tIns="32653" rIns="65306" bIns="32653" rtlCol="0">
            <a:spAutoFit/>
          </a:bodyPr>
          <a:lstStyle/>
          <a:p>
            <a:pPr algn="just">
              <a:spcAft>
                <a:spcPts val="857"/>
              </a:spcAft>
            </a:pPr>
            <a:r>
              <a:rPr lang="en-US" sz="3600" dirty="0">
                <a:solidFill>
                  <a:schemeClr val="bg1"/>
                </a:solidFill>
              </a:rPr>
              <a:t>Abstract</a:t>
            </a:r>
          </a:p>
          <a:p>
            <a:pPr algn="just">
              <a:spcAft>
                <a:spcPts val="429"/>
              </a:spcAft>
            </a:pPr>
            <a:r>
              <a:rPr lang="en-US" sz="2400" dirty="0">
                <a:solidFill>
                  <a:schemeClr val="bg1"/>
                </a:solidFill>
              </a:rPr>
              <a:t>We sampled at Sunken Meadow State Park, </a:t>
            </a:r>
            <a:r>
              <a:rPr lang="en-US" sz="2400" dirty="0" smtClean="0">
                <a:solidFill>
                  <a:schemeClr val="bg1"/>
                </a:solidFill>
              </a:rPr>
              <a:t>specifically </a:t>
            </a:r>
            <a:r>
              <a:rPr lang="en-US" sz="2400" dirty="0">
                <a:solidFill>
                  <a:schemeClr val="bg1"/>
                </a:solidFill>
              </a:rPr>
              <a:t>Sunken Meadow Creek, which is an estuary on the North Shore of Long </a:t>
            </a:r>
            <a:r>
              <a:rPr lang="en-US" sz="2400" dirty="0" smtClean="0">
                <a:solidFill>
                  <a:schemeClr val="bg1"/>
                </a:solidFill>
              </a:rPr>
              <a:t>Island. A dam </a:t>
            </a:r>
            <a:r>
              <a:rPr lang="en-US" sz="2400" dirty="0">
                <a:solidFill>
                  <a:schemeClr val="bg1"/>
                </a:solidFill>
              </a:rPr>
              <a:t>was removed in 2012 to restore tidal flow to 132 acres of estuary. Our main goal is to sample the biodiversity of benthic invertebrates from Sunken Meadow Creek, both upstream and downstream from the former dam, to compare the biodiversity. We hypothesized that we will find a greater biodiversity of benthic invertebrates below the former dam. This area was never impacted and has always been an estuary system. Above the former dam was previously a freshwater environment and we predicted that there will be less invertebrates colonized in the sediments. </a:t>
            </a:r>
            <a:endParaRPr lang="en-US" sz="2400" dirty="0" smtClean="0">
              <a:solidFill>
                <a:schemeClr val="bg1"/>
              </a:solidFill>
            </a:endParaRPr>
          </a:p>
          <a:p>
            <a:pPr algn="just">
              <a:spcAft>
                <a:spcPts val="429"/>
              </a:spcAft>
            </a:pPr>
            <a:endParaRPr lang="en-US" sz="2000" dirty="0">
              <a:solidFill>
                <a:schemeClr val="bg1"/>
              </a:solidFill>
            </a:endParaRPr>
          </a:p>
          <a:p>
            <a:pPr algn="just">
              <a:spcAft>
                <a:spcPts val="429"/>
              </a:spcAft>
            </a:pPr>
            <a:r>
              <a:rPr lang="en-US" sz="3600" dirty="0">
                <a:solidFill>
                  <a:schemeClr val="bg1"/>
                </a:solidFill>
              </a:rPr>
              <a:t>Introduction</a:t>
            </a:r>
          </a:p>
          <a:p>
            <a:r>
              <a:rPr lang="en-US" sz="2400" dirty="0">
                <a:solidFill>
                  <a:schemeClr val="bg1"/>
                </a:solidFill>
              </a:rPr>
              <a:t>Simply defined, an estuary is an area where freshwater meets the sea. In estuaries, salt water is diluted with fresh water and therefore this is a suitable region for a diverse number of organisms. Overall, they provide a great habitat for organisms to live and reproduce in an area that allows safety, habitat and an abundance of food for a huge variety organisms, including fish, mammals, and migratory birds (NOAA 2017).</a:t>
            </a:r>
          </a:p>
          <a:p>
            <a:pPr algn="just">
              <a:spcAft>
                <a:spcPts val="429"/>
              </a:spcAft>
            </a:pPr>
            <a:r>
              <a:rPr lang="en-US" sz="2400" dirty="0">
                <a:solidFill>
                  <a:schemeClr val="bg1"/>
                </a:solidFill>
              </a:rPr>
              <a:t>We aimed to sample the biodiversity of benthic invertebrates at Sunken Meadow Creek, both above and below the former dam, which blocked the estuary from the Long Island Sound. We hypothesize that we will find a greater biodiversity of benthic invertebrates below the former dam.  This area was never impacted and has always been an estuary system.  If restoration was successful, we should find similar species on either side of the dam. We will sample small benthic invertebrates, including but not limited to worms, larvae, insects, and amphipods. </a:t>
            </a:r>
            <a:endParaRPr lang="en-US" sz="2400" dirty="0" smtClean="0">
              <a:solidFill>
                <a:schemeClr val="bg1"/>
              </a:solidFill>
            </a:endParaRPr>
          </a:p>
          <a:p>
            <a:pPr algn="just">
              <a:spcAft>
                <a:spcPts val="429"/>
              </a:spcAft>
            </a:pPr>
            <a:endParaRPr lang="en-US" sz="2000" dirty="0">
              <a:solidFill>
                <a:schemeClr val="bg1"/>
              </a:solidFill>
            </a:endParaRPr>
          </a:p>
          <a:p>
            <a:pPr algn="just">
              <a:spcAft>
                <a:spcPts val="429"/>
              </a:spcAft>
            </a:pPr>
            <a:r>
              <a:rPr lang="en-US" sz="3600" dirty="0">
                <a:solidFill>
                  <a:schemeClr val="bg1"/>
                </a:solidFill>
              </a:rPr>
              <a:t>Materials &amp; Methods </a:t>
            </a:r>
          </a:p>
          <a:p>
            <a:pPr algn="just">
              <a:spcAft>
                <a:spcPts val="429"/>
              </a:spcAft>
            </a:pPr>
            <a:r>
              <a:rPr lang="en-US" sz="2400" dirty="0" smtClean="0">
                <a:solidFill>
                  <a:schemeClr val="bg1"/>
                </a:solidFill>
              </a:rPr>
              <a:t>We collected samples </a:t>
            </a:r>
            <a:r>
              <a:rPr lang="en-US" sz="2400" dirty="0">
                <a:solidFill>
                  <a:schemeClr val="bg1"/>
                </a:solidFill>
              </a:rPr>
              <a:t>from two sites: one site downstream from the former dam in the natural estuary and one site upstream from the dam that is transitioning back to an estuary </a:t>
            </a:r>
            <a:r>
              <a:rPr lang="en-US" sz="2400" dirty="0" smtClean="0">
                <a:solidFill>
                  <a:schemeClr val="bg1"/>
                </a:solidFill>
              </a:rPr>
              <a:t>system (Figure 1). </a:t>
            </a:r>
            <a:endParaRPr lang="en-US" sz="2400" dirty="0">
              <a:solidFill>
                <a:schemeClr val="bg1"/>
              </a:solidFill>
            </a:endParaRPr>
          </a:p>
        </p:txBody>
      </p:sp>
      <p:sp>
        <p:nvSpPr>
          <p:cNvPr id="38" name="TextBox 37"/>
          <p:cNvSpPr txBox="1"/>
          <p:nvPr/>
        </p:nvSpPr>
        <p:spPr>
          <a:xfrm>
            <a:off x="23903557" y="4238140"/>
            <a:ext cx="8784633" cy="17793874"/>
          </a:xfrm>
          <a:prstGeom prst="rect">
            <a:avLst/>
          </a:prstGeom>
          <a:noFill/>
        </p:spPr>
        <p:txBody>
          <a:bodyPr wrap="square" lIns="65306" tIns="32653" rIns="65306" bIns="32653" rtlCol="0">
            <a:spAutoFit/>
          </a:bodyPr>
          <a:lstStyle/>
          <a:p>
            <a:pPr algn="just">
              <a:spcAft>
                <a:spcPts val="429"/>
              </a:spcAft>
            </a:pPr>
            <a:r>
              <a:rPr lang="en-US" sz="3600" dirty="0">
                <a:solidFill>
                  <a:schemeClr val="bg1"/>
                </a:solidFill>
              </a:rPr>
              <a:t>Results</a:t>
            </a:r>
          </a:p>
          <a:p>
            <a:pPr algn="just"/>
            <a:r>
              <a:rPr lang="en-US" sz="2400" dirty="0">
                <a:solidFill>
                  <a:schemeClr val="bg1"/>
                </a:solidFill>
              </a:rPr>
              <a:t>PNX 1-11 were collected downstream from the dam, while PNX 12-17 were collected from upstream the dam. According to the MUSCLE, PNX1 and PNX3 are </a:t>
            </a:r>
            <a:r>
              <a:rPr lang="en-US" sz="2400" i="1" dirty="0" err="1">
                <a:solidFill>
                  <a:schemeClr val="bg1"/>
                </a:solidFill>
              </a:rPr>
              <a:t>Leitoscoloplos</a:t>
            </a:r>
            <a:r>
              <a:rPr lang="en-US" sz="2400" i="1" dirty="0">
                <a:solidFill>
                  <a:schemeClr val="bg1"/>
                </a:solidFill>
              </a:rPr>
              <a:t> </a:t>
            </a:r>
            <a:r>
              <a:rPr lang="en-US" sz="2400" i="1" dirty="0" err="1">
                <a:solidFill>
                  <a:schemeClr val="bg1"/>
                </a:solidFill>
              </a:rPr>
              <a:t>robustus</a:t>
            </a:r>
            <a:r>
              <a:rPr lang="en-US" sz="2400" dirty="0" smtClean="0">
                <a:solidFill>
                  <a:schemeClr val="bg1"/>
                </a:solidFill>
              </a:rPr>
              <a:t>. </a:t>
            </a:r>
            <a:r>
              <a:rPr lang="en-US" sz="2400" dirty="0">
                <a:solidFill>
                  <a:schemeClr val="bg1"/>
                </a:solidFill>
              </a:rPr>
              <a:t>PNX5 and PNX10 </a:t>
            </a:r>
            <a:r>
              <a:rPr lang="en-US" sz="2400" dirty="0" smtClean="0">
                <a:solidFill>
                  <a:schemeClr val="bg1"/>
                </a:solidFill>
              </a:rPr>
              <a:t>are </a:t>
            </a:r>
            <a:r>
              <a:rPr lang="en-US" sz="2400" i="1" dirty="0" err="1" smtClean="0">
                <a:solidFill>
                  <a:schemeClr val="bg1"/>
                </a:solidFill>
              </a:rPr>
              <a:t>Melita</a:t>
            </a:r>
            <a:r>
              <a:rPr lang="en-US" sz="2400" i="1" dirty="0" smtClean="0">
                <a:solidFill>
                  <a:schemeClr val="bg1"/>
                </a:solidFill>
              </a:rPr>
              <a:t> </a:t>
            </a:r>
            <a:r>
              <a:rPr lang="en-US" sz="2400" i="1" dirty="0" err="1" smtClean="0">
                <a:solidFill>
                  <a:schemeClr val="bg1"/>
                </a:solidFill>
              </a:rPr>
              <a:t>Nitida</a:t>
            </a:r>
            <a:r>
              <a:rPr lang="en-US" sz="2400" dirty="0" smtClean="0">
                <a:solidFill>
                  <a:schemeClr val="bg1"/>
                </a:solidFill>
              </a:rPr>
              <a:t>. </a:t>
            </a:r>
            <a:r>
              <a:rPr lang="en-US" sz="2400" dirty="0">
                <a:solidFill>
                  <a:schemeClr val="bg1"/>
                </a:solidFill>
              </a:rPr>
              <a:t>PNX8 </a:t>
            </a:r>
            <a:r>
              <a:rPr lang="en-US" sz="2400" dirty="0" smtClean="0">
                <a:solidFill>
                  <a:schemeClr val="bg1"/>
                </a:solidFill>
              </a:rPr>
              <a:t>and PNX11 are </a:t>
            </a:r>
            <a:r>
              <a:rPr lang="en-US" sz="2400" i="1" dirty="0" err="1" smtClean="0">
                <a:solidFill>
                  <a:schemeClr val="bg1"/>
                </a:solidFill>
              </a:rPr>
              <a:t>Gammarus</a:t>
            </a:r>
            <a:r>
              <a:rPr lang="en-US" sz="2400" i="1" dirty="0" smtClean="0">
                <a:solidFill>
                  <a:schemeClr val="bg1"/>
                </a:solidFill>
              </a:rPr>
              <a:t> </a:t>
            </a:r>
            <a:r>
              <a:rPr lang="en-US" sz="2400" i="1" dirty="0" err="1" smtClean="0">
                <a:solidFill>
                  <a:schemeClr val="bg1"/>
                </a:solidFill>
              </a:rPr>
              <a:t>Mucronatus</a:t>
            </a:r>
            <a:r>
              <a:rPr lang="en-US" sz="2400" dirty="0" smtClean="0">
                <a:solidFill>
                  <a:schemeClr val="bg1"/>
                </a:solidFill>
              </a:rPr>
              <a:t>. </a:t>
            </a:r>
            <a:r>
              <a:rPr lang="en-US" sz="2400" dirty="0">
                <a:solidFill>
                  <a:schemeClr val="bg1"/>
                </a:solidFill>
              </a:rPr>
              <a:t>PNX12, PNX13, PNX15, and PNX16 </a:t>
            </a:r>
            <a:r>
              <a:rPr lang="en-US" sz="2400" dirty="0" smtClean="0">
                <a:solidFill>
                  <a:schemeClr val="bg1"/>
                </a:solidFill>
              </a:rPr>
              <a:t>have almost identical sequences, with over 30 mismatches in DNA from </a:t>
            </a:r>
            <a:r>
              <a:rPr lang="en-US" sz="2400" i="1" dirty="0" err="1" smtClean="0">
                <a:solidFill>
                  <a:schemeClr val="bg1"/>
                </a:solidFill>
              </a:rPr>
              <a:t>Gammarus</a:t>
            </a:r>
            <a:r>
              <a:rPr lang="en-US" sz="2400" i="1" dirty="0" smtClean="0">
                <a:solidFill>
                  <a:schemeClr val="bg1"/>
                </a:solidFill>
              </a:rPr>
              <a:t> </a:t>
            </a:r>
            <a:r>
              <a:rPr lang="en-US" sz="2400" i="1" dirty="0" err="1" smtClean="0">
                <a:solidFill>
                  <a:schemeClr val="bg1"/>
                </a:solidFill>
              </a:rPr>
              <a:t>Mucronatus</a:t>
            </a:r>
            <a:r>
              <a:rPr lang="en-US" sz="2400" dirty="0" smtClean="0">
                <a:solidFill>
                  <a:schemeClr val="bg1"/>
                </a:solidFill>
              </a:rPr>
              <a:t>. </a:t>
            </a:r>
            <a:r>
              <a:rPr lang="en-US" sz="2400" dirty="0">
                <a:solidFill>
                  <a:schemeClr val="bg1"/>
                </a:solidFill>
              </a:rPr>
              <a:t>Table 1 displays the results by showing the closest species to each organisms, and how many mismatches it has to that species. Figure 3 is the Alignment Viewer from </a:t>
            </a:r>
            <a:r>
              <a:rPr lang="en-US" sz="2400" dirty="0" err="1">
                <a:solidFill>
                  <a:schemeClr val="bg1"/>
                </a:solidFill>
              </a:rPr>
              <a:t>GenBank</a:t>
            </a:r>
            <a:r>
              <a:rPr lang="en-US" sz="2400" dirty="0">
                <a:solidFill>
                  <a:schemeClr val="bg1"/>
                </a:solidFill>
              </a:rPr>
              <a:t>, and displays how closely related the organisms are by showing the gene sequence. There </a:t>
            </a:r>
            <a:r>
              <a:rPr lang="en-US" sz="2400" dirty="0" smtClean="0">
                <a:solidFill>
                  <a:schemeClr val="bg1"/>
                </a:solidFill>
              </a:rPr>
              <a:t>were more different species of benthic </a:t>
            </a:r>
            <a:r>
              <a:rPr lang="en-US" sz="2400" dirty="0">
                <a:solidFill>
                  <a:schemeClr val="bg1"/>
                </a:solidFill>
              </a:rPr>
              <a:t>invertebrates downstream the dam. There are </a:t>
            </a:r>
            <a:r>
              <a:rPr lang="en-US" sz="2400" dirty="0" smtClean="0">
                <a:solidFill>
                  <a:schemeClr val="bg1"/>
                </a:solidFill>
              </a:rPr>
              <a:t>organisms </a:t>
            </a:r>
            <a:r>
              <a:rPr lang="en-US" sz="2400" dirty="0">
                <a:solidFill>
                  <a:schemeClr val="bg1"/>
                </a:solidFill>
              </a:rPr>
              <a:t>of the same species on either side. </a:t>
            </a:r>
            <a:endParaRPr lang="en-US" sz="2400" dirty="0" smtClean="0">
              <a:solidFill>
                <a:schemeClr val="bg1"/>
              </a:solidFill>
            </a:endParaRPr>
          </a:p>
          <a:p>
            <a:pPr algn="just"/>
            <a:endParaRPr lang="en-US" sz="2000" dirty="0">
              <a:solidFill>
                <a:schemeClr val="bg1"/>
              </a:solidFill>
            </a:endParaRPr>
          </a:p>
          <a:p>
            <a:pPr algn="just">
              <a:spcAft>
                <a:spcPts val="429"/>
              </a:spcAft>
            </a:pPr>
            <a:r>
              <a:rPr lang="en-US" sz="3600" dirty="0">
                <a:solidFill>
                  <a:schemeClr val="bg1"/>
                </a:solidFill>
              </a:rPr>
              <a:t>Discussion </a:t>
            </a:r>
          </a:p>
          <a:p>
            <a:pPr algn="just"/>
            <a:r>
              <a:rPr lang="en-US" sz="2400" dirty="0" smtClean="0">
                <a:solidFill>
                  <a:schemeClr val="bg1"/>
                </a:solidFill>
              </a:rPr>
              <a:t>PNX4</a:t>
            </a:r>
            <a:r>
              <a:rPr lang="en-US" sz="2400" dirty="0">
                <a:solidFill>
                  <a:schemeClr val="bg1"/>
                </a:solidFill>
              </a:rPr>
              <a:t>, PNX9 ,PNX12, PNX13, PNX15, and PNX16 have over 30 mismatches in DNA in both GenBank and BOLD, </a:t>
            </a:r>
            <a:r>
              <a:rPr lang="en-US" sz="2400" dirty="0" smtClean="0">
                <a:solidFill>
                  <a:schemeClr val="bg1"/>
                </a:solidFill>
              </a:rPr>
              <a:t>therefore they are novel </a:t>
            </a:r>
            <a:r>
              <a:rPr lang="en-US" sz="2400" dirty="0">
                <a:solidFill>
                  <a:schemeClr val="bg1"/>
                </a:solidFill>
              </a:rPr>
              <a:t>species. </a:t>
            </a:r>
            <a:r>
              <a:rPr lang="en-US" sz="2400" dirty="0" smtClean="0">
                <a:solidFill>
                  <a:schemeClr val="bg1"/>
                </a:solidFill>
              </a:rPr>
              <a:t>Our data suggests that the </a:t>
            </a:r>
            <a:r>
              <a:rPr lang="en-US" sz="2400" dirty="0">
                <a:solidFill>
                  <a:schemeClr val="bg1"/>
                </a:solidFill>
              </a:rPr>
              <a:t>estuary </a:t>
            </a:r>
            <a:r>
              <a:rPr lang="en-US" sz="2400" dirty="0" smtClean="0">
                <a:solidFill>
                  <a:schemeClr val="bg1"/>
                </a:solidFill>
              </a:rPr>
              <a:t>restoration is successful because there </a:t>
            </a:r>
            <a:r>
              <a:rPr lang="en-US" sz="2400" dirty="0">
                <a:solidFill>
                  <a:schemeClr val="bg1"/>
                </a:solidFill>
              </a:rPr>
              <a:t>are </a:t>
            </a:r>
            <a:r>
              <a:rPr lang="en-US" sz="2400" dirty="0" smtClean="0">
                <a:solidFill>
                  <a:schemeClr val="bg1"/>
                </a:solidFill>
              </a:rPr>
              <a:t>organisms </a:t>
            </a:r>
            <a:r>
              <a:rPr lang="en-US" sz="2400" dirty="0">
                <a:solidFill>
                  <a:schemeClr val="bg1"/>
                </a:solidFill>
              </a:rPr>
              <a:t>of the same species on either side of the dam. </a:t>
            </a:r>
            <a:r>
              <a:rPr lang="en-US" sz="2400" dirty="0" smtClean="0">
                <a:solidFill>
                  <a:schemeClr val="bg1"/>
                </a:solidFill>
              </a:rPr>
              <a:t>However, in </a:t>
            </a:r>
            <a:r>
              <a:rPr lang="en-US" sz="2400" dirty="0">
                <a:solidFill>
                  <a:schemeClr val="bg1"/>
                </a:solidFill>
              </a:rPr>
              <a:t>the future, we would like to include long term water quality data, specifically salinity, pH, dissolved oxygen, nitrate, and phosphate. </a:t>
            </a:r>
            <a:endParaRPr lang="en-US" sz="2400" dirty="0" smtClean="0">
              <a:solidFill>
                <a:schemeClr val="bg1"/>
              </a:solidFill>
            </a:endParaRPr>
          </a:p>
          <a:p>
            <a:pPr algn="just"/>
            <a:endParaRPr lang="en-US" sz="2000" dirty="0">
              <a:solidFill>
                <a:schemeClr val="bg1"/>
              </a:solidFill>
            </a:endParaRPr>
          </a:p>
          <a:p>
            <a:pPr algn="just">
              <a:spcAft>
                <a:spcPts val="429"/>
              </a:spcAft>
            </a:pPr>
            <a:r>
              <a:rPr lang="en-US" sz="3200" dirty="0">
                <a:solidFill>
                  <a:schemeClr val="bg1"/>
                </a:solidFill>
              </a:rPr>
              <a:t>References</a:t>
            </a:r>
          </a:p>
          <a:p>
            <a:pPr marL="285750" indent="-285750">
              <a:buFont typeface="Arial" panose="020B0604020202020204" pitchFamily="34" charset="0"/>
              <a:buChar char="•"/>
            </a:pPr>
            <a:r>
              <a:rPr lang="en-US" dirty="0" smtClean="0">
                <a:solidFill>
                  <a:schemeClr val="bg1"/>
                </a:solidFill>
              </a:rPr>
              <a:t>“</a:t>
            </a:r>
            <a:r>
              <a:rPr lang="en-US" dirty="0" smtClean="0">
                <a:solidFill>
                  <a:schemeClr val="bg1"/>
                </a:solidFill>
              </a:rPr>
              <a:t>Estuaries.”​</a:t>
            </a:r>
            <a:r>
              <a:rPr lang="en-US" dirty="0">
                <a:solidFill>
                  <a:schemeClr val="bg1"/>
                </a:solidFill>
              </a:rPr>
              <a:t>Earth Explorer. 1995. ​</a:t>
            </a:r>
            <a:r>
              <a:rPr lang="en-US" dirty="0" err="1">
                <a:solidFill>
                  <a:schemeClr val="bg1"/>
                </a:solidFill>
              </a:rPr>
              <a:t>eLibrary</a:t>
            </a:r>
            <a:r>
              <a:rPr lang="en-US" dirty="0">
                <a:solidFill>
                  <a:schemeClr val="bg1"/>
                </a:solidFill>
              </a:rPr>
              <a:t> Science. Web. 11 Dec 2017 	</a:t>
            </a:r>
            <a:endParaRPr lang="en-US" dirty="0" smtClean="0">
              <a:solidFill>
                <a:schemeClr val="bg1"/>
              </a:solidFill>
            </a:endParaRPr>
          </a:p>
          <a:p>
            <a:pPr marL="285750" indent="-285750">
              <a:buFont typeface="Arial" panose="020B0604020202020204" pitchFamily="34" charset="0"/>
              <a:buChar char="•"/>
            </a:pPr>
            <a:r>
              <a:rPr lang="en-US" dirty="0" smtClean="0">
                <a:solidFill>
                  <a:schemeClr val="bg1"/>
                </a:solidFill>
              </a:rPr>
              <a:t>“</a:t>
            </a:r>
            <a:r>
              <a:rPr lang="en-US" dirty="0">
                <a:solidFill>
                  <a:schemeClr val="bg1"/>
                </a:solidFill>
              </a:rPr>
              <a:t>Why are estuaries important?” National Oceanic and Atmospheric Administration (NOAA</a:t>
            </a:r>
            <a:r>
              <a:rPr lang="en-US" dirty="0" smtClean="0">
                <a:solidFill>
                  <a:schemeClr val="bg1"/>
                </a:solidFill>
              </a:rPr>
              <a:t>). </a:t>
            </a:r>
            <a:r>
              <a:rPr lang="en-US" dirty="0" err="1" smtClean="0">
                <a:solidFill>
                  <a:schemeClr val="bg1"/>
                </a:solidFill>
              </a:rPr>
              <a:t>EcosystemServices</a:t>
            </a:r>
            <a:r>
              <a:rPr lang="en-US" dirty="0" smtClean="0">
                <a:solidFill>
                  <a:schemeClr val="bg1"/>
                </a:solidFill>
              </a:rPr>
              <a:t>.” (</a:t>
            </a:r>
            <a:r>
              <a:rPr lang="en-US" dirty="0">
                <a:solidFill>
                  <a:schemeClr val="bg1"/>
                </a:solidFill>
              </a:rPr>
              <a:t>NIWA) </a:t>
            </a:r>
            <a:r>
              <a:rPr lang="en-US" dirty="0" smtClean="0">
                <a:solidFill>
                  <a:schemeClr val="bg1"/>
                </a:solidFill>
              </a:rPr>
              <a:t> </a:t>
            </a:r>
          </a:p>
          <a:p>
            <a:pPr marL="285750" indent="-285750">
              <a:buFont typeface="Arial" panose="020B0604020202020204" pitchFamily="34" charset="0"/>
              <a:buChar char="•"/>
            </a:pPr>
            <a:r>
              <a:rPr lang="en-US" dirty="0" smtClean="0">
                <a:solidFill>
                  <a:schemeClr val="bg1"/>
                </a:solidFill>
              </a:rPr>
              <a:t>“</a:t>
            </a:r>
            <a:r>
              <a:rPr lang="en-US" dirty="0">
                <a:solidFill>
                  <a:schemeClr val="bg1"/>
                </a:solidFill>
              </a:rPr>
              <a:t>The Value of World's Ecosystem  Services and Natural Capital”. 1997. Robert </a:t>
            </a:r>
            <a:r>
              <a:rPr lang="en-US" dirty="0" err="1" smtClean="0">
                <a:solidFill>
                  <a:schemeClr val="bg1"/>
                </a:solidFill>
              </a:rPr>
              <a:t>Costanza</a:t>
            </a:r>
            <a:r>
              <a:rPr lang="en-US" dirty="0">
                <a:solidFill>
                  <a:schemeClr val="bg1"/>
                </a:solidFill>
              </a:rPr>
              <a:t>, Ralph </a:t>
            </a:r>
            <a:r>
              <a:rPr lang="en-US" dirty="0" err="1">
                <a:solidFill>
                  <a:schemeClr val="bg1"/>
                </a:solidFill>
              </a:rPr>
              <a:t>D’Arge</a:t>
            </a:r>
            <a:r>
              <a:rPr lang="en-US" dirty="0">
                <a:solidFill>
                  <a:schemeClr val="bg1"/>
                </a:solidFill>
              </a:rPr>
              <a:t>, Rudolf de Groot, Stephen Farber, Monica </a:t>
            </a:r>
            <a:r>
              <a:rPr lang="en-US" dirty="0" smtClean="0">
                <a:solidFill>
                  <a:schemeClr val="bg1"/>
                </a:solidFill>
              </a:rPr>
              <a:t>Grasso</a:t>
            </a:r>
            <a:r>
              <a:rPr lang="en-US" dirty="0">
                <a:solidFill>
                  <a:schemeClr val="bg1"/>
                </a:solidFill>
              </a:rPr>
              <a:t>, Bruce Hannon, Karin Limburg, Shahid Naeem, Jose </a:t>
            </a:r>
            <a:r>
              <a:rPr lang="en-US" dirty="0" err="1">
                <a:solidFill>
                  <a:schemeClr val="bg1"/>
                </a:solidFill>
              </a:rPr>
              <a:t>Pareulo,Ribert</a:t>
            </a:r>
            <a:r>
              <a:rPr lang="en-US" dirty="0">
                <a:solidFill>
                  <a:schemeClr val="bg1"/>
                </a:solidFill>
              </a:rPr>
              <a:t> </a:t>
            </a:r>
            <a:r>
              <a:rPr lang="en-US" dirty="0" smtClean="0">
                <a:solidFill>
                  <a:schemeClr val="bg1"/>
                </a:solidFill>
              </a:rPr>
              <a:t>G</a:t>
            </a:r>
            <a:r>
              <a:rPr lang="en-US" dirty="0">
                <a:solidFill>
                  <a:schemeClr val="bg1"/>
                </a:solidFill>
              </a:rPr>
              <a:t>. </a:t>
            </a:r>
            <a:r>
              <a:rPr lang="en-US" dirty="0" err="1">
                <a:solidFill>
                  <a:schemeClr val="bg1"/>
                </a:solidFill>
              </a:rPr>
              <a:t>Raskin</a:t>
            </a:r>
            <a:r>
              <a:rPr lang="en-US" dirty="0">
                <a:solidFill>
                  <a:schemeClr val="bg1"/>
                </a:solidFill>
              </a:rPr>
              <a:t>, Paul </a:t>
            </a:r>
            <a:r>
              <a:rPr lang="en-US" dirty="0" err="1">
                <a:solidFill>
                  <a:schemeClr val="bg1"/>
                </a:solidFill>
              </a:rPr>
              <a:t>Setton</a:t>
            </a:r>
            <a:r>
              <a:rPr lang="en-US" dirty="0">
                <a:solidFill>
                  <a:schemeClr val="bg1"/>
                </a:solidFill>
              </a:rPr>
              <a:t>, </a:t>
            </a:r>
            <a:r>
              <a:rPr lang="en-US" dirty="0" err="1">
                <a:solidFill>
                  <a:schemeClr val="bg1"/>
                </a:solidFill>
              </a:rPr>
              <a:t>Marjan</a:t>
            </a:r>
            <a:r>
              <a:rPr lang="en-US" dirty="0">
                <a:solidFill>
                  <a:schemeClr val="bg1"/>
                </a:solidFill>
              </a:rPr>
              <a:t> van den Belt 	</a:t>
            </a:r>
            <a:r>
              <a:rPr lang="en-US" dirty="0" smtClean="0">
                <a:solidFill>
                  <a:schemeClr val="bg1"/>
                </a:solidFill>
              </a:rPr>
              <a:t> </a:t>
            </a:r>
          </a:p>
          <a:p>
            <a:pPr marL="285750" indent="-285750">
              <a:buFont typeface="Arial" panose="020B0604020202020204" pitchFamily="34" charset="0"/>
              <a:buChar char="•"/>
            </a:pPr>
            <a:r>
              <a:rPr lang="en-US" dirty="0" smtClean="0">
                <a:solidFill>
                  <a:schemeClr val="bg1"/>
                </a:solidFill>
              </a:rPr>
              <a:t>“</a:t>
            </a:r>
            <a:r>
              <a:rPr lang="en-US" dirty="0">
                <a:solidFill>
                  <a:schemeClr val="bg1"/>
                </a:solidFill>
              </a:rPr>
              <a:t>Using Benthic Invertebrates as Bioindicators (RAMP</a:t>
            </a:r>
            <a:r>
              <a:rPr lang="en-US" dirty="0" smtClean="0">
                <a:solidFill>
                  <a:schemeClr val="bg1"/>
                </a:solidFill>
              </a:rPr>
              <a:t>)”</a:t>
            </a:r>
          </a:p>
          <a:p>
            <a:pPr marL="285750" indent="-285750">
              <a:buFont typeface="Arial" panose="020B0604020202020204" pitchFamily="34" charset="0"/>
              <a:buChar char="•"/>
            </a:pPr>
            <a:r>
              <a:rPr lang="en-US" dirty="0" smtClean="0">
                <a:solidFill>
                  <a:schemeClr val="bg1"/>
                </a:solidFill>
              </a:rPr>
              <a:t>“</a:t>
            </a:r>
            <a:r>
              <a:rPr lang="en-US" dirty="0">
                <a:solidFill>
                  <a:schemeClr val="bg1"/>
                </a:solidFill>
              </a:rPr>
              <a:t>Controlling Eutrophication.” 2009.  Daniel J. Conley, Hans W. Pearl, Robert W. </a:t>
            </a:r>
            <a:r>
              <a:rPr lang="en-US" dirty="0" err="1" smtClean="0">
                <a:solidFill>
                  <a:schemeClr val="bg1"/>
                </a:solidFill>
              </a:rPr>
              <a:t>Howarth</a:t>
            </a:r>
            <a:r>
              <a:rPr lang="en-US" dirty="0">
                <a:solidFill>
                  <a:schemeClr val="bg1"/>
                </a:solidFill>
              </a:rPr>
              <a:t>, Donald F. </a:t>
            </a:r>
            <a:r>
              <a:rPr lang="en-US" dirty="0" err="1">
                <a:solidFill>
                  <a:schemeClr val="bg1"/>
                </a:solidFill>
              </a:rPr>
              <a:t>Boesch</a:t>
            </a:r>
            <a:r>
              <a:rPr lang="en-US" dirty="0">
                <a:solidFill>
                  <a:schemeClr val="bg1"/>
                </a:solidFill>
              </a:rPr>
              <a:t>, Sybil P. </a:t>
            </a:r>
            <a:r>
              <a:rPr lang="en-US" dirty="0" err="1">
                <a:solidFill>
                  <a:schemeClr val="bg1"/>
                </a:solidFill>
              </a:rPr>
              <a:t>Seitzinger</a:t>
            </a:r>
            <a:r>
              <a:rPr lang="en-US" dirty="0">
                <a:solidFill>
                  <a:schemeClr val="bg1"/>
                </a:solidFill>
              </a:rPr>
              <a:t>, Carl E. Havens, Christiane 	Lancelot, Gene E. Likens 	</a:t>
            </a:r>
            <a:endParaRPr lang="en-US" dirty="0" smtClean="0">
              <a:solidFill>
                <a:schemeClr val="bg1"/>
              </a:solidFill>
            </a:endParaRPr>
          </a:p>
          <a:p>
            <a:pPr marL="285750" indent="-285750">
              <a:buFont typeface="Arial" panose="020B0604020202020204" pitchFamily="34" charset="0"/>
              <a:buChar char="•"/>
            </a:pPr>
            <a:r>
              <a:rPr lang="en-US" dirty="0" smtClean="0">
                <a:solidFill>
                  <a:schemeClr val="bg1"/>
                </a:solidFill>
              </a:rPr>
              <a:t>National Oceanographic and Atmospheric Administration </a:t>
            </a:r>
            <a:r>
              <a:rPr lang="en-US" dirty="0">
                <a:solidFill>
                  <a:schemeClr val="bg1"/>
                </a:solidFill>
              </a:rPr>
              <a:t>(NOAA). “What is Eutrophication</a:t>
            </a:r>
            <a:r>
              <a:rPr lang="en-US" dirty="0" smtClean="0">
                <a:solidFill>
                  <a:schemeClr val="bg1"/>
                </a:solidFill>
              </a:rPr>
              <a:t>.”</a:t>
            </a:r>
          </a:p>
          <a:p>
            <a:endParaRPr lang="en-US" dirty="0" smtClean="0">
              <a:solidFill>
                <a:schemeClr val="bg1"/>
              </a:solidFill>
            </a:endParaRPr>
          </a:p>
          <a:p>
            <a:r>
              <a:rPr lang="en-US" sz="3200" dirty="0" smtClean="0">
                <a:solidFill>
                  <a:schemeClr val="bg1"/>
                </a:solidFill>
              </a:rPr>
              <a:t>Acknowledgements</a:t>
            </a:r>
            <a:endParaRPr lang="en-US" sz="3200" dirty="0">
              <a:solidFill>
                <a:schemeClr val="bg1"/>
              </a:solidFill>
            </a:endParaRPr>
          </a:p>
          <a:p>
            <a:pPr marL="342900" indent="-342900" algn="just">
              <a:buFont typeface="Arial" panose="020B0604020202020204" pitchFamily="34" charset="0"/>
              <a:buChar char="•"/>
            </a:pPr>
            <a:r>
              <a:rPr lang="en-US" dirty="0">
                <a:solidFill>
                  <a:schemeClr val="bg1"/>
                </a:solidFill>
              </a:rPr>
              <a:t>We give great thanks to </a:t>
            </a:r>
            <a:r>
              <a:rPr lang="en-US" dirty="0" smtClean="0">
                <a:solidFill>
                  <a:schemeClr val="bg1"/>
                </a:solidFill>
              </a:rPr>
              <a:t>DNA Learning Center Staff and our </a:t>
            </a:r>
            <a:r>
              <a:rPr lang="en-US" dirty="0">
                <a:solidFill>
                  <a:schemeClr val="bg1"/>
                </a:solidFill>
              </a:rPr>
              <a:t>mentor, Mrs. Marlowe, for guiding us and for giving her time throughout the whole process.</a:t>
            </a:r>
          </a:p>
          <a:p>
            <a:pPr marL="342900" indent="-342900" algn="just">
              <a:buFont typeface="Arial" panose="020B0604020202020204" pitchFamily="34" charset="0"/>
              <a:buChar char="•"/>
            </a:pPr>
            <a:r>
              <a:rPr lang="en-US" dirty="0">
                <a:solidFill>
                  <a:schemeClr val="bg1"/>
                </a:solidFill>
              </a:rPr>
              <a:t>We would like to acknowledge the Sachem Central School District administration and Cold Spring Harbor Laboratory and Barcoding Long Island for providing us with this amazing opportunity.</a:t>
            </a:r>
          </a:p>
          <a:p>
            <a:pPr marL="342900" indent="-342900" algn="just">
              <a:buFont typeface="Arial" panose="020B0604020202020204" pitchFamily="34" charset="0"/>
              <a:buChar char="•"/>
            </a:pPr>
            <a:r>
              <a:rPr lang="en-US" dirty="0">
                <a:solidFill>
                  <a:schemeClr val="bg1"/>
                </a:solidFill>
              </a:rPr>
              <a:t>We appreciate the help of Dr. Daniel Moloney from Stony Brook University with his help in the gel electrophoresis process.</a:t>
            </a:r>
          </a:p>
        </p:txBody>
      </p:sp>
      <p:pic>
        <p:nvPicPr>
          <p:cNvPr id="13" name="Picture 12" descr="BLI-logo-sm.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5816" y="2178478"/>
            <a:ext cx="3576817" cy="1443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a:extLst>
              <a:ext uri="{FF2B5EF4-FFF2-40B4-BE49-F238E27FC236}">
                <a16:creationId xmlns:a16="http://schemas.microsoft.com/office/drawing/2014/main" xmlns="" id="{4D636D7E-02FE-4469-A63A-7C9D12A38B33}"/>
              </a:ext>
            </a:extLst>
          </p:cNvPr>
          <p:cNvGraphicFramePr>
            <a:graphicFrameLocks noGrp="1"/>
          </p:cNvGraphicFramePr>
          <p:nvPr>
            <p:extLst>
              <p:ext uri="{D42A27DB-BD31-4B8C-83A1-F6EECF244321}">
                <p14:modId xmlns:p14="http://schemas.microsoft.com/office/powerpoint/2010/main" val="1028815774"/>
              </p:ext>
            </p:extLst>
          </p:nvPr>
        </p:nvGraphicFramePr>
        <p:xfrm>
          <a:off x="16283311" y="7842466"/>
          <a:ext cx="7149087" cy="5174477"/>
        </p:xfrm>
        <a:graphic>
          <a:graphicData uri="http://schemas.openxmlformats.org/drawingml/2006/table">
            <a:tbl>
              <a:tblPr>
                <a:tableStyleId>{775DCB02-9BB8-47FD-8907-85C794F793BA}</a:tableStyleId>
              </a:tblPr>
              <a:tblGrid>
                <a:gridCol w="1247449">
                  <a:extLst>
                    <a:ext uri="{9D8B030D-6E8A-4147-A177-3AD203B41FA5}">
                      <a16:colId xmlns:a16="http://schemas.microsoft.com/office/drawing/2014/main" xmlns="" val="2919047375"/>
                    </a:ext>
                  </a:extLst>
                </a:gridCol>
                <a:gridCol w="2575324">
                  <a:extLst>
                    <a:ext uri="{9D8B030D-6E8A-4147-A177-3AD203B41FA5}">
                      <a16:colId xmlns:a16="http://schemas.microsoft.com/office/drawing/2014/main" xmlns="" val="939356155"/>
                    </a:ext>
                  </a:extLst>
                </a:gridCol>
                <a:gridCol w="1906464">
                  <a:extLst>
                    <a:ext uri="{9D8B030D-6E8A-4147-A177-3AD203B41FA5}">
                      <a16:colId xmlns:a16="http://schemas.microsoft.com/office/drawing/2014/main" xmlns="" val="3608308437"/>
                    </a:ext>
                  </a:extLst>
                </a:gridCol>
                <a:gridCol w="1419850">
                  <a:extLst>
                    <a:ext uri="{9D8B030D-6E8A-4147-A177-3AD203B41FA5}">
                      <a16:colId xmlns:a16="http://schemas.microsoft.com/office/drawing/2014/main" xmlns="" val="2278234504"/>
                    </a:ext>
                  </a:extLst>
                </a:gridCol>
              </a:tblGrid>
              <a:tr h="700553">
                <a:tc>
                  <a:txBody>
                    <a:bodyPr/>
                    <a:lstStyle/>
                    <a:p>
                      <a:pPr algn="ctr" rtl="0" fontAlgn="t"/>
                      <a:r>
                        <a:rPr lang="en-US" sz="1800" u="none" strike="noStrike" dirty="0">
                          <a:effectLst/>
                        </a:rPr>
                        <a:t>Organism</a:t>
                      </a:r>
                      <a:endParaRPr lang="en-US" sz="18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algn="ctr" rtl="0" fontAlgn="t"/>
                      <a:r>
                        <a:rPr lang="en-US" sz="1800" u="none" strike="noStrike" dirty="0">
                          <a:effectLst/>
                        </a:rPr>
                        <a:t>Closest Species</a:t>
                      </a:r>
                      <a:endParaRPr lang="en-US" sz="18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algn="ctr" rtl="0" fontAlgn="t"/>
                      <a:r>
                        <a:rPr lang="en-US" sz="1800" dirty="0">
                          <a:solidFill>
                            <a:schemeClr val="bg1"/>
                          </a:solidFill>
                          <a:effectLst/>
                          <a:latin typeface="+mn-lt"/>
                        </a:rPr>
                        <a:t>Common Name</a:t>
                      </a:r>
                    </a:p>
                  </a:txBody>
                  <a:tcPr marL="5911" marR="5911" marT="5911" marB="5911" anchor="ctr">
                    <a:solidFill>
                      <a:schemeClr val="accent4">
                        <a:lumMod val="20000"/>
                        <a:lumOff val="80000"/>
                      </a:schemeClr>
                    </a:solidFill>
                  </a:tcPr>
                </a:tc>
                <a:tc>
                  <a:txBody>
                    <a:bodyPr/>
                    <a:lstStyle/>
                    <a:p>
                      <a:pPr algn="ctr" rtl="0" fontAlgn="t"/>
                      <a:r>
                        <a:rPr lang="en-US" sz="1800" u="none" strike="noStrike" dirty="0">
                          <a:effectLst/>
                        </a:rPr>
                        <a:t>Number of Mismatches</a:t>
                      </a:r>
                      <a:endParaRPr lang="en-US" sz="18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455187856"/>
                  </a:ext>
                </a:extLst>
              </a:tr>
              <a:tr h="319566">
                <a:tc>
                  <a:txBody>
                    <a:bodyPr/>
                    <a:lstStyle/>
                    <a:p>
                      <a:pPr rtl="0" fontAlgn="t"/>
                      <a:r>
                        <a:rPr lang="en-US" sz="1600" u="none" strike="noStrike" dirty="0">
                          <a:effectLst/>
                        </a:rPr>
                        <a:t>PNX1</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err="1">
                          <a:effectLst/>
                        </a:rPr>
                        <a:t>Leitoscoloplos</a:t>
                      </a:r>
                      <a:r>
                        <a:rPr lang="en-US" sz="1600" u="none" strike="noStrike" dirty="0">
                          <a:effectLst/>
                        </a:rPr>
                        <a:t> robustus</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smtClean="0">
                          <a:solidFill>
                            <a:schemeClr val="bg1"/>
                          </a:solidFill>
                          <a:effectLst/>
                          <a:latin typeface="+mn-lt"/>
                        </a:rPr>
                        <a:t>Polychaeta Worm</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3</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2872900121"/>
                  </a:ext>
                </a:extLst>
              </a:tr>
              <a:tr h="319566">
                <a:tc>
                  <a:txBody>
                    <a:bodyPr/>
                    <a:lstStyle/>
                    <a:p>
                      <a:pPr rtl="0" fontAlgn="t"/>
                      <a:r>
                        <a:rPr lang="en-US" sz="1600" u="none" strike="noStrike">
                          <a:effectLst/>
                        </a:rPr>
                        <a:t>PNX3</a:t>
                      </a:r>
                      <a:endParaRPr lang="en-US" sz="160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err="1">
                          <a:effectLst/>
                        </a:rPr>
                        <a:t>Leitoscoloplos</a:t>
                      </a:r>
                      <a:r>
                        <a:rPr lang="en-US" sz="1600" u="none" strike="noStrike" dirty="0">
                          <a:effectLst/>
                        </a:rPr>
                        <a:t> robustus</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smtClean="0">
                          <a:solidFill>
                            <a:schemeClr val="bg1"/>
                          </a:solidFill>
                          <a:effectLst/>
                          <a:latin typeface="+mn-lt"/>
                        </a:rPr>
                        <a:t>Polychaeta Worm</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0</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2839413735"/>
                  </a:ext>
                </a:extLst>
              </a:tr>
              <a:tr h="319566">
                <a:tc>
                  <a:txBody>
                    <a:bodyPr/>
                    <a:lstStyle/>
                    <a:p>
                      <a:pPr rtl="0" fontAlgn="t"/>
                      <a:r>
                        <a:rPr lang="en-US" sz="1600" u="none" strike="noStrike">
                          <a:effectLst/>
                        </a:rPr>
                        <a:t>PNX4</a:t>
                      </a:r>
                      <a:endParaRPr lang="en-US" sz="160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err="1">
                          <a:effectLst/>
                        </a:rPr>
                        <a:t>Pelastoneurus</a:t>
                      </a:r>
                      <a:r>
                        <a:rPr lang="en-US" sz="1600" u="none" strike="noStrike" dirty="0">
                          <a:effectLst/>
                        </a:rPr>
                        <a:t> </a:t>
                      </a:r>
                      <a:r>
                        <a:rPr lang="en-US" sz="1600" u="none" strike="noStrike" dirty="0" err="1">
                          <a:effectLst/>
                        </a:rPr>
                        <a:t>vagans</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smtClean="0">
                          <a:solidFill>
                            <a:schemeClr val="bg1"/>
                          </a:solidFill>
                          <a:effectLst/>
                          <a:latin typeface="+mn-lt"/>
                        </a:rPr>
                        <a:t>Fly Larvae</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37</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3745366546"/>
                  </a:ext>
                </a:extLst>
              </a:tr>
              <a:tr h="319566">
                <a:tc>
                  <a:txBody>
                    <a:bodyPr/>
                    <a:lstStyle/>
                    <a:p>
                      <a:pPr rtl="0" fontAlgn="t"/>
                      <a:r>
                        <a:rPr lang="en-US" sz="1600" u="none" strike="noStrike" dirty="0">
                          <a:effectLst/>
                        </a:rPr>
                        <a:t>PNX5</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a:effectLst/>
                        </a:rPr>
                        <a:t>Melita </a:t>
                      </a:r>
                      <a:r>
                        <a:rPr lang="en-US" sz="1600" u="none" strike="noStrike" dirty="0" err="1">
                          <a:effectLst/>
                        </a:rPr>
                        <a:t>Nitida</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a:solidFill>
                            <a:schemeClr val="bg1"/>
                          </a:solidFill>
                          <a:effectLst/>
                          <a:latin typeface="+mn-lt"/>
                        </a:rPr>
                        <a:t>Amphipod</a:t>
                      </a: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0</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1207744825"/>
                  </a:ext>
                </a:extLst>
              </a:tr>
              <a:tr h="319566">
                <a:tc>
                  <a:txBody>
                    <a:bodyPr/>
                    <a:lstStyle/>
                    <a:p>
                      <a:pPr rtl="0" fontAlgn="t"/>
                      <a:r>
                        <a:rPr lang="en-US" sz="1600" u="none" strike="noStrike" dirty="0">
                          <a:effectLst/>
                        </a:rPr>
                        <a:t>PNX7</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err="1">
                          <a:effectLst/>
                        </a:rPr>
                        <a:t>Semibalanus</a:t>
                      </a:r>
                      <a:r>
                        <a:rPr lang="en-US" sz="1600" u="none" strike="noStrike" dirty="0">
                          <a:effectLst/>
                        </a:rPr>
                        <a:t> </a:t>
                      </a:r>
                      <a:r>
                        <a:rPr lang="en-US" sz="1600" u="none" strike="noStrike" dirty="0" err="1">
                          <a:effectLst/>
                        </a:rPr>
                        <a:t>balanoides</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a:solidFill>
                            <a:schemeClr val="bg1"/>
                          </a:solidFill>
                          <a:effectLst/>
                          <a:latin typeface="+mn-lt"/>
                        </a:rPr>
                        <a:t>Barnacle</a:t>
                      </a: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0</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3626405099"/>
                  </a:ext>
                </a:extLst>
              </a:tr>
              <a:tr h="319566">
                <a:tc>
                  <a:txBody>
                    <a:bodyPr/>
                    <a:lstStyle/>
                    <a:p>
                      <a:pPr rtl="0" fontAlgn="t"/>
                      <a:r>
                        <a:rPr lang="en-US" sz="1600" u="none" strike="noStrike" dirty="0">
                          <a:effectLst/>
                        </a:rPr>
                        <a:t>PNX8</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a:effectLst/>
                        </a:rPr>
                        <a:t>Gammarus </a:t>
                      </a:r>
                      <a:r>
                        <a:rPr lang="en-US" sz="1600" u="none" strike="noStrike" dirty="0" err="1">
                          <a:effectLst/>
                        </a:rPr>
                        <a:t>mucronatus</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a:solidFill>
                            <a:schemeClr val="bg1"/>
                          </a:solidFill>
                          <a:effectLst/>
                          <a:latin typeface="+mn-lt"/>
                        </a:rPr>
                        <a:t>Amphipod</a:t>
                      </a: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7</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2082039834"/>
                  </a:ext>
                </a:extLst>
              </a:tr>
              <a:tr h="319566">
                <a:tc>
                  <a:txBody>
                    <a:bodyPr/>
                    <a:lstStyle/>
                    <a:p>
                      <a:pPr rtl="0" fontAlgn="t"/>
                      <a:r>
                        <a:rPr lang="en-US" sz="1600" u="none" strike="noStrike">
                          <a:effectLst/>
                        </a:rPr>
                        <a:t>PNX9</a:t>
                      </a:r>
                      <a:endParaRPr lang="en-US" sz="160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err="1">
                          <a:effectLst/>
                        </a:rPr>
                        <a:t>Semibalanus</a:t>
                      </a:r>
                      <a:r>
                        <a:rPr lang="en-US" sz="1600" u="none" strike="noStrike" dirty="0">
                          <a:effectLst/>
                        </a:rPr>
                        <a:t> </a:t>
                      </a:r>
                      <a:r>
                        <a:rPr lang="en-US" sz="1600" u="none" strike="noStrike" dirty="0" err="1">
                          <a:effectLst/>
                        </a:rPr>
                        <a:t>balanoides</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a:solidFill>
                            <a:schemeClr val="bg1"/>
                          </a:solidFill>
                          <a:effectLst/>
                          <a:latin typeface="+mn-lt"/>
                        </a:rPr>
                        <a:t>Barnacle</a:t>
                      </a: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57</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357399969"/>
                  </a:ext>
                </a:extLst>
              </a:tr>
              <a:tr h="319566">
                <a:tc>
                  <a:txBody>
                    <a:bodyPr/>
                    <a:lstStyle/>
                    <a:p>
                      <a:pPr rtl="0" fontAlgn="t"/>
                      <a:r>
                        <a:rPr lang="en-US" sz="1600" u="none" strike="noStrike">
                          <a:effectLst/>
                        </a:rPr>
                        <a:t>PNX10</a:t>
                      </a:r>
                      <a:endParaRPr lang="en-US" sz="160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a:effectLst/>
                        </a:rPr>
                        <a:t>Melita </a:t>
                      </a:r>
                      <a:r>
                        <a:rPr lang="en-US" sz="1600" u="none" strike="noStrike" dirty="0" err="1">
                          <a:effectLst/>
                        </a:rPr>
                        <a:t>Nitida</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a:solidFill>
                            <a:schemeClr val="bg1"/>
                          </a:solidFill>
                          <a:effectLst/>
                          <a:latin typeface="+mn-lt"/>
                        </a:rPr>
                        <a:t>Amphipod</a:t>
                      </a: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0</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499417751"/>
                  </a:ext>
                </a:extLst>
              </a:tr>
              <a:tr h="319566">
                <a:tc>
                  <a:txBody>
                    <a:bodyPr/>
                    <a:lstStyle/>
                    <a:p>
                      <a:pPr rtl="0" fontAlgn="t"/>
                      <a:r>
                        <a:rPr lang="en-US" sz="1600" u="none" strike="noStrike">
                          <a:effectLst/>
                        </a:rPr>
                        <a:t>PNX11</a:t>
                      </a:r>
                      <a:endParaRPr lang="en-US" sz="160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a:effectLst/>
                        </a:rPr>
                        <a:t>Gammarus </a:t>
                      </a:r>
                      <a:r>
                        <a:rPr lang="en-US" sz="1600" u="none" strike="noStrike" dirty="0" err="1">
                          <a:effectLst/>
                        </a:rPr>
                        <a:t>mucronatus</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a:solidFill>
                            <a:schemeClr val="bg1"/>
                          </a:solidFill>
                          <a:effectLst/>
                          <a:latin typeface="+mn-lt"/>
                        </a:rPr>
                        <a:t>Amphipod</a:t>
                      </a: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4</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2174908470"/>
                  </a:ext>
                </a:extLst>
              </a:tr>
              <a:tr h="319566">
                <a:tc>
                  <a:txBody>
                    <a:bodyPr/>
                    <a:lstStyle/>
                    <a:p>
                      <a:pPr rtl="0" fontAlgn="t"/>
                      <a:r>
                        <a:rPr lang="en-US" sz="1600" u="none" strike="noStrike">
                          <a:effectLst/>
                        </a:rPr>
                        <a:t>PNX12</a:t>
                      </a:r>
                      <a:endParaRPr lang="en-US" sz="160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a:effectLst/>
                        </a:rPr>
                        <a:t>Gammarus </a:t>
                      </a:r>
                      <a:r>
                        <a:rPr lang="en-US" sz="1600" u="none" strike="noStrike" kern="1200" dirty="0" err="1">
                          <a:effectLst/>
                        </a:rPr>
                        <a:t>mucronatus</a:t>
                      </a:r>
                      <a:endParaRPr lang="en-US" sz="1600" b="0" i="0" u="none" strike="noStrike" kern="1200" dirty="0">
                        <a:solidFill>
                          <a:schemeClr val="bg1"/>
                        </a:solidFill>
                        <a:effectLst/>
                        <a:latin typeface="+mn-lt"/>
                        <a:ea typeface="+mn-ea"/>
                        <a:cs typeface="+mn-cs"/>
                      </a:endParaRPr>
                    </a:p>
                  </a:txBody>
                  <a:tcPr marL="5911" marR="5911" marT="5911" marB="5911" anchor="ctr">
                    <a:solidFill>
                      <a:schemeClr val="accent4">
                        <a:lumMod val="20000"/>
                        <a:lumOff val="80000"/>
                      </a:schemeClr>
                    </a:solidFill>
                  </a:tcPr>
                </a:tc>
                <a:tc>
                  <a:txBody>
                    <a:bodyPr/>
                    <a:lstStyle/>
                    <a:p>
                      <a:pPr rtl="0" fontAlgn="t"/>
                      <a:r>
                        <a:rPr lang="en-US" sz="1600" dirty="0">
                          <a:solidFill>
                            <a:schemeClr val="bg1"/>
                          </a:solidFill>
                          <a:effectLst/>
                          <a:latin typeface="+mn-lt"/>
                        </a:rPr>
                        <a:t>Amphipod</a:t>
                      </a:r>
                      <a:endParaRPr lang="en-US" sz="1600" b="0" i="0" u="none" strike="noStrike" kern="1200" dirty="0">
                        <a:solidFill>
                          <a:schemeClr val="bg1"/>
                        </a:solidFill>
                        <a:effectLst/>
                        <a:latin typeface="+mn-lt"/>
                        <a:ea typeface="+mn-ea"/>
                        <a:cs typeface="+mn-cs"/>
                      </a:endParaRP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117</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1943989874"/>
                  </a:ext>
                </a:extLst>
              </a:tr>
              <a:tr h="319566">
                <a:tc>
                  <a:txBody>
                    <a:bodyPr/>
                    <a:lstStyle/>
                    <a:p>
                      <a:pPr rtl="0" fontAlgn="t"/>
                      <a:r>
                        <a:rPr lang="en-US" sz="1600" u="none" strike="noStrike" dirty="0">
                          <a:effectLst/>
                        </a:rPr>
                        <a:t>PNX13</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a:effectLst/>
                        </a:rPr>
                        <a:t>Gammarus </a:t>
                      </a:r>
                      <a:r>
                        <a:rPr lang="en-US" sz="1600" u="none" strike="noStrike" dirty="0" err="1">
                          <a:effectLst/>
                        </a:rPr>
                        <a:t>mucronatus</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a:solidFill>
                            <a:schemeClr val="bg1"/>
                          </a:solidFill>
                          <a:effectLst/>
                          <a:latin typeface="+mn-lt"/>
                        </a:rPr>
                        <a:t>Amphipod</a:t>
                      </a: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114</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2802370974"/>
                  </a:ext>
                </a:extLst>
              </a:tr>
              <a:tr h="319566">
                <a:tc>
                  <a:txBody>
                    <a:bodyPr/>
                    <a:lstStyle/>
                    <a:p>
                      <a:pPr rtl="0" fontAlgn="t"/>
                      <a:r>
                        <a:rPr lang="en-US" sz="1600" u="none" strike="noStrike" dirty="0">
                          <a:effectLst/>
                        </a:rPr>
                        <a:t>PNX15</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a:effectLst/>
                        </a:rPr>
                        <a:t>Gammarus </a:t>
                      </a:r>
                      <a:r>
                        <a:rPr lang="en-US" sz="1600" u="none" strike="noStrike" dirty="0" err="1">
                          <a:effectLst/>
                        </a:rPr>
                        <a:t>mucronatus</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a:solidFill>
                            <a:schemeClr val="bg1"/>
                          </a:solidFill>
                          <a:effectLst/>
                          <a:latin typeface="+mn-lt"/>
                        </a:rPr>
                        <a:t>Amphipod</a:t>
                      </a: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114</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3769834954"/>
                  </a:ext>
                </a:extLst>
              </a:tr>
              <a:tr h="319566">
                <a:tc>
                  <a:txBody>
                    <a:bodyPr/>
                    <a:lstStyle/>
                    <a:p>
                      <a:pPr rtl="0" fontAlgn="t"/>
                      <a:r>
                        <a:rPr lang="en-US" sz="1600" u="none" strike="noStrike" dirty="0">
                          <a:effectLst/>
                        </a:rPr>
                        <a:t>PNX16</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dirty="0">
                          <a:effectLst/>
                        </a:rPr>
                        <a:t>Gammarus </a:t>
                      </a:r>
                      <a:r>
                        <a:rPr lang="en-US" sz="1600" u="none" strike="noStrike" dirty="0" err="1">
                          <a:effectLst/>
                        </a:rPr>
                        <a:t>mucronatus</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a:solidFill>
                            <a:schemeClr val="bg1"/>
                          </a:solidFill>
                          <a:effectLst/>
                          <a:latin typeface="+mn-lt"/>
                        </a:rPr>
                        <a:t>Amphipod</a:t>
                      </a: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117</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3944031989"/>
                  </a:ext>
                </a:extLst>
              </a:tr>
              <a:tr h="319566">
                <a:tc>
                  <a:txBody>
                    <a:bodyPr/>
                    <a:lstStyle/>
                    <a:p>
                      <a:pPr rtl="0" fontAlgn="t"/>
                      <a:r>
                        <a:rPr lang="en-US" sz="1600" u="none" strike="noStrike" dirty="0">
                          <a:effectLst/>
                        </a:rPr>
                        <a:t>PNX17*</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u="none" strike="noStrike" kern="1200" dirty="0" err="1">
                          <a:effectLst/>
                        </a:rPr>
                        <a:t>Philoscia</a:t>
                      </a:r>
                      <a:r>
                        <a:rPr lang="en-US" sz="1600" u="none" strike="noStrike" kern="1200" dirty="0">
                          <a:effectLst/>
                        </a:rPr>
                        <a:t> </a:t>
                      </a:r>
                      <a:r>
                        <a:rPr lang="en-US" sz="1600" u="none" strike="noStrike" kern="1200" dirty="0" err="1">
                          <a:effectLst/>
                        </a:rPr>
                        <a:t>muscorum</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tc>
                  <a:txBody>
                    <a:bodyPr/>
                    <a:lstStyle/>
                    <a:p>
                      <a:pPr rtl="0" fontAlgn="t"/>
                      <a:r>
                        <a:rPr lang="en-US" sz="1600" dirty="0">
                          <a:solidFill>
                            <a:schemeClr val="bg1"/>
                          </a:solidFill>
                          <a:effectLst/>
                          <a:latin typeface="+mn-lt"/>
                        </a:rPr>
                        <a:t>Woodlouse</a:t>
                      </a:r>
                    </a:p>
                  </a:txBody>
                  <a:tcPr marL="5911" marR="5911" marT="5911" marB="5911" anchor="ctr">
                    <a:solidFill>
                      <a:schemeClr val="accent4">
                        <a:lumMod val="20000"/>
                        <a:lumOff val="80000"/>
                      </a:schemeClr>
                    </a:solidFill>
                  </a:tcPr>
                </a:tc>
                <a:tc>
                  <a:txBody>
                    <a:bodyPr/>
                    <a:lstStyle/>
                    <a:p>
                      <a:pPr algn="ctr" rtl="0" fontAlgn="t"/>
                      <a:r>
                        <a:rPr lang="en-US" sz="1600" u="none" strike="noStrike" dirty="0">
                          <a:effectLst/>
                        </a:rPr>
                        <a:t>0</a:t>
                      </a:r>
                      <a:endParaRPr lang="en-US" sz="1600" dirty="0">
                        <a:solidFill>
                          <a:schemeClr val="bg1"/>
                        </a:solidFill>
                        <a:effectLst/>
                        <a:latin typeface="+mn-lt"/>
                      </a:endParaRPr>
                    </a:p>
                  </a:txBody>
                  <a:tcPr marL="5911" marR="5911" marT="5911" marB="5911" anchor="ctr">
                    <a:solidFill>
                      <a:schemeClr val="accent4">
                        <a:lumMod val="20000"/>
                        <a:lumOff val="80000"/>
                      </a:schemeClr>
                    </a:solidFill>
                  </a:tcPr>
                </a:tc>
                <a:extLst>
                  <a:ext uri="{0D108BD9-81ED-4DB2-BD59-A6C34878D82A}">
                    <a16:rowId xmlns:a16="http://schemas.microsoft.com/office/drawing/2014/main" xmlns="" val="29579210"/>
                  </a:ext>
                </a:extLst>
              </a:tr>
            </a:tbl>
          </a:graphicData>
        </a:graphic>
      </p:graphicFrame>
      <p:sp>
        <p:nvSpPr>
          <p:cNvPr id="17" name="TextBox 16">
            <a:extLst>
              <a:ext uri="{FF2B5EF4-FFF2-40B4-BE49-F238E27FC236}">
                <a16:creationId xmlns:a16="http://schemas.microsoft.com/office/drawing/2014/main" xmlns="" id="{2CEB720E-4FB2-48A9-B719-6A769F829CDA}"/>
              </a:ext>
            </a:extLst>
          </p:cNvPr>
          <p:cNvSpPr txBox="1"/>
          <p:nvPr/>
        </p:nvSpPr>
        <p:spPr>
          <a:xfrm>
            <a:off x="8906888" y="12906489"/>
            <a:ext cx="6915192" cy="1384995"/>
          </a:xfrm>
          <a:prstGeom prst="rect">
            <a:avLst/>
          </a:prstGeom>
          <a:noFill/>
          <a:ln>
            <a:solidFill>
              <a:schemeClr val="bg1"/>
            </a:solidFill>
          </a:ln>
        </p:spPr>
        <p:txBody>
          <a:bodyPr wrap="square" rtlCol="0">
            <a:spAutoFit/>
          </a:bodyPr>
          <a:lstStyle/>
          <a:p>
            <a:pPr algn="ctr"/>
            <a:r>
              <a:rPr lang="en-US" sz="2400" dirty="0">
                <a:solidFill>
                  <a:schemeClr val="bg1"/>
                </a:solidFill>
              </a:rPr>
              <a:t>Figure 1: Sunken Meadow Creek</a:t>
            </a:r>
          </a:p>
          <a:p>
            <a:pPr algn="ctr"/>
            <a:r>
              <a:rPr lang="en-US" sz="2000" dirty="0">
                <a:solidFill>
                  <a:schemeClr val="bg1"/>
                </a:solidFill>
              </a:rPr>
              <a:t>The purple shaded area represents where the estuary historically was. The dam, represented by the line, was removed in 2012.</a:t>
            </a:r>
          </a:p>
        </p:txBody>
      </p:sp>
      <p:sp>
        <p:nvSpPr>
          <p:cNvPr id="18" name="TextBox 17">
            <a:extLst>
              <a:ext uri="{FF2B5EF4-FFF2-40B4-BE49-F238E27FC236}">
                <a16:creationId xmlns:a16="http://schemas.microsoft.com/office/drawing/2014/main" xmlns="" id="{62E39F8F-B1FA-41BD-8341-0EA48F7671D2}"/>
              </a:ext>
            </a:extLst>
          </p:cNvPr>
          <p:cNvSpPr txBox="1"/>
          <p:nvPr/>
        </p:nvSpPr>
        <p:spPr>
          <a:xfrm>
            <a:off x="16283311" y="13196744"/>
            <a:ext cx="7116241" cy="1077218"/>
          </a:xfrm>
          <a:prstGeom prst="rect">
            <a:avLst/>
          </a:prstGeom>
          <a:noFill/>
          <a:ln>
            <a:solidFill>
              <a:schemeClr val="bg1"/>
            </a:solidFill>
          </a:ln>
        </p:spPr>
        <p:txBody>
          <a:bodyPr wrap="square" rtlCol="0">
            <a:spAutoFit/>
          </a:bodyPr>
          <a:lstStyle/>
          <a:p>
            <a:pPr algn="ctr"/>
            <a:r>
              <a:rPr lang="en-US" sz="2400" dirty="0">
                <a:solidFill>
                  <a:schemeClr val="bg1"/>
                </a:solidFill>
              </a:rPr>
              <a:t>Table 1: Results</a:t>
            </a:r>
          </a:p>
          <a:p>
            <a:pPr algn="ctr"/>
            <a:r>
              <a:rPr lang="en-US" sz="2000" dirty="0" smtClean="0">
                <a:solidFill>
                  <a:schemeClr val="bg1"/>
                </a:solidFill>
              </a:rPr>
              <a:t>Each sample with the closest match in the Gen Bank and/or BOLD databases.</a:t>
            </a:r>
            <a:endParaRPr lang="en-US" sz="2000" dirty="0">
              <a:solidFill>
                <a:schemeClr val="bg1"/>
              </a:solidFill>
            </a:endParaRPr>
          </a:p>
        </p:txBody>
      </p:sp>
      <p:sp>
        <p:nvSpPr>
          <p:cNvPr id="19" name="TextBox 18">
            <a:extLst>
              <a:ext uri="{FF2B5EF4-FFF2-40B4-BE49-F238E27FC236}">
                <a16:creationId xmlns:a16="http://schemas.microsoft.com/office/drawing/2014/main" xmlns="" id="{14A5F51D-1584-4D6E-9A80-4B440603C907}"/>
              </a:ext>
            </a:extLst>
          </p:cNvPr>
          <p:cNvSpPr txBox="1"/>
          <p:nvPr/>
        </p:nvSpPr>
        <p:spPr>
          <a:xfrm>
            <a:off x="9399877" y="20109799"/>
            <a:ext cx="7272896" cy="1077218"/>
          </a:xfrm>
          <a:prstGeom prst="rect">
            <a:avLst/>
          </a:prstGeom>
          <a:noFill/>
          <a:ln>
            <a:solidFill>
              <a:schemeClr val="bg1"/>
            </a:solidFill>
          </a:ln>
        </p:spPr>
        <p:txBody>
          <a:bodyPr wrap="square" rtlCol="0">
            <a:spAutoFit/>
          </a:bodyPr>
          <a:lstStyle/>
          <a:p>
            <a:pPr algn="ctr"/>
            <a:r>
              <a:rPr lang="en-US" sz="2400" dirty="0">
                <a:solidFill>
                  <a:schemeClr val="bg1"/>
                </a:solidFill>
              </a:rPr>
              <a:t>Figure 3: Alignment Viewer</a:t>
            </a:r>
          </a:p>
          <a:p>
            <a:pPr algn="ctr"/>
            <a:r>
              <a:rPr lang="en-US" sz="2000" dirty="0">
                <a:solidFill>
                  <a:schemeClr val="bg1"/>
                </a:solidFill>
              </a:rPr>
              <a:t>Each organism is aligned with its closest </a:t>
            </a:r>
            <a:r>
              <a:rPr lang="en-US" sz="2000" dirty="0" smtClean="0">
                <a:solidFill>
                  <a:schemeClr val="bg1"/>
                </a:solidFill>
              </a:rPr>
              <a:t>match using MUSCLE in DNA Subway.</a:t>
            </a:r>
            <a:endParaRPr lang="en-US" sz="2000" dirty="0">
              <a:solidFill>
                <a:schemeClr val="bg1"/>
              </a:solidFill>
            </a:endParaRPr>
          </a:p>
        </p:txBody>
      </p:sp>
      <p:grpSp>
        <p:nvGrpSpPr>
          <p:cNvPr id="1045" name="Group 1044">
            <a:extLst>
              <a:ext uri="{FF2B5EF4-FFF2-40B4-BE49-F238E27FC236}">
                <a16:creationId xmlns:a16="http://schemas.microsoft.com/office/drawing/2014/main" xmlns="" id="{F86A339C-63F9-4CA1-9811-9461E3BED8AB}"/>
              </a:ext>
            </a:extLst>
          </p:cNvPr>
          <p:cNvGrpSpPr/>
          <p:nvPr/>
        </p:nvGrpSpPr>
        <p:grpSpPr>
          <a:xfrm>
            <a:off x="8883975" y="8648302"/>
            <a:ext cx="6915192" cy="3827723"/>
            <a:chOff x="1035938" y="17336740"/>
            <a:chExt cx="8041705" cy="3139289"/>
          </a:xfrm>
        </p:grpSpPr>
        <p:pic>
          <p:nvPicPr>
            <p:cNvPr id="9" name="Picture 2" descr="Click to view full size image">
              <a:extLst>
                <a:ext uri="{FF2B5EF4-FFF2-40B4-BE49-F238E27FC236}">
                  <a16:creationId xmlns:a16="http://schemas.microsoft.com/office/drawing/2014/main" xmlns="" id="{476E8AFE-9755-46AA-8C4E-935F949E774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338" b="22214"/>
            <a:stretch/>
          </p:blipFill>
          <p:spPr bwMode="auto">
            <a:xfrm>
              <a:off x="1035938" y="17336740"/>
              <a:ext cx="8041705" cy="31392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2" name="TextBox 11">
              <a:extLst>
                <a:ext uri="{FF2B5EF4-FFF2-40B4-BE49-F238E27FC236}">
                  <a16:creationId xmlns:a16="http://schemas.microsoft.com/office/drawing/2014/main" xmlns="" id="{B01E2C63-14A5-42AD-B947-B38AC7003648}"/>
                </a:ext>
              </a:extLst>
            </p:cNvPr>
            <p:cNvSpPr txBox="1"/>
            <p:nvPr/>
          </p:nvSpPr>
          <p:spPr>
            <a:xfrm>
              <a:off x="4871602" y="18650363"/>
              <a:ext cx="963494" cy="757265"/>
            </a:xfrm>
            <a:prstGeom prst="rect">
              <a:avLst/>
            </a:prstGeom>
            <a:noFill/>
          </p:spPr>
          <p:txBody>
            <a:bodyPr wrap="square" rtlCol="0">
              <a:spAutoFit/>
            </a:bodyPr>
            <a:lstStyle/>
            <a:p>
              <a:r>
                <a:rPr lang="en-US" sz="5400" dirty="0">
                  <a:solidFill>
                    <a:srgbClr val="FFFF00"/>
                  </a:solidFill>
                </a:rPr>
                <a:t>A</a:t>
              </a:r>
            </a:p>
          </p:txBody>
        </p:sp>
        <p:sp>
          <p:nvSpPr>
            <p:cNvPr id="16" name="TextBox 15">
              <a:extLst>
                <a:ext uri="{FF2B5EF4-FFF2-40B4-BE49-F238E27FC236}">
                  <a16:creationId xmlns:a16="http://schemas.microsoft.com/office/drawing/2014/main" xmlns="" id="{4DC2AE55-5142-45AB-80B1-645DF7A0968D}"/>
                </a:ext>
              </a:extLst>
            </p:cNvPr>
            <p:cNvSpPr txBox="1"/>
            <p:nvPr/>
          </p:nvSpPr>
          <p:spPr>
            <a:xfrm>
              <a:off x="7287177" y="18872888"/>
              <a:ext cx="677056" cy="757265"/>
            </a:xfrm>
            <a:prstGeom prst="rect">
              <a:avLst/>
            </a:prstGeom>
            <a:noFill/>
          </p:spPr>
          <p:txBody>
            <a:bodyPr wrap="none" rtlCol="0">
              <a:spAutoFit/>
            </a:bodyPr>
            <a:lstStyle/>
            <a:p>
              <a:r>
                <a:rPr lang="en-US" sz="5400" dirty="0">
                  <a:solidFill>
                    <a:srgbClr val="FFFF00"/>
                  </a:solidFill>
                </a:rPr>
                <a:t>B</a:t>
              </a:r>
            </a:p>
          </p:txBody>
        </p:sp>
        <p:cxnSp>
          <p:nvCxnSpPr>
            <p:cNvPr id="21" name="Straight Connector 20">
              <a:extLst>
                <a:ext uri="{FF2B5EF4-FFF2-40B4-BE49-F238E27FC236}">
                  <a16:creationId xmlns:a16="http://schemas.microsoft.com/office/drawing/2014/main" xmlns="" id="{C3A9CFC3-177B-4585-A1F3-3CD55C95F1D0}"/>
                </a:ext>
              </a:extLst>
            </p:cNvPr>
            <p:cNvCxnSpPr>
              <a:cxnSpLocks/>
            </p:cNvCxnSpPr>
            <p:nvPr/>
          </p:nvCxnSpPr>
          <p:spPr>
            <a:xfrm>
              <a:off x="6349700" y="19436464"/>
              <a:ext cx="0" cy="240632"/>
            </a:xfrm>
            <a:prstGeom prst="line">
              <a:avLst/>
            </a:prstGeom>
            <a:ln w="57150">
              <a:solidFill>
                <a:srgbClr val="FFFF00"/>
              </a:solidFill>
            </a:ln>
          </p:spPr>
          <p:style>
            <a:lnRef idx="2">
              <a:schemeClr val="accent1"/>
            </a:lnRef>
            <a:fillRef idx="0">
              <a:schemeClr val="accent1"/>
            </a:fillRef>
            <a:effectRef idx="1">
              <a:schemeClr val="accent1"/>
            </a:effectRef>
            <a:fontRef idx="minor">
              <a:schemeClr val="tx1"/>
            </a:fontRef>
          </p:style>
        </p:cxnSp>
      </p:grpSp>
      <p:graphicFrame>
        <p:nvGraphicFramePr>
          <p:cNvPr id="25" name="Diagram 24">
            <a:extLst>
              <a:ext uri="{FF2B5EF4-FFF2-40B4-BE49-F238E27FC236}">
                <a16:creationId xmlns:a16="http://schemas.microsoft.com/office/drawing/2014/main" xmlns="" id="{6977E23D-EECC-4953-A99E-20C42642A785}"/>
              </a:ext>
            </a:extLst>
          </p:cNvPr>
          <p:cNvGraphicFramePr/>
          <p:nvPr>
            <p:extLst>
              <p:ext uri="{D42A27DB-BD31-4B8C-83A1-F6EECF244321}">
                <p14:modId xmlns:p14="http://schemas.microsoft.com/office/powerpoint/2010/main" val="3566661602"/>
              </p:ext>
            </p:extLst>
          </p:nvPr>
        </p:nvGraphicFramePr>
        <p:xfrm>
          <a:off x="8910127" y="4900432"/>
          <a:ext cx="14489424" cy="253174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6" name="TextBox 25">
            <a:extLst>
              <a:ext uri="{FF2B5EF4-FFF2-40B4-BE49-F238E27FC236}">
                <a16:creationId xmlns:a16="http://schemas.microsoft.com/office/drawing/2014/main" xmlns="" id="{9D252C5A-4F76-4E23-AD99-D165395FE3FA}"/>
              </a:ext>
            </a:extLst>
          </p:cNvPr>
          <p:cNvSpPr txBox="1"/>
          <p:nvPr/>
        </p:nvSpPr>
        <p:spPr>
          <a:xfrm>
            <a:off x="14542955" y="4238140"/>
            <a:ext cx="4899098" cy="923330"/>
          </a:xfrm>
          <a:prstGeom prst="rect">
            <a:avLst/>
          </a:prstGeom>
          <a:noFill/>
        </p:spPr>
        <p:txBody>
          <a:bodyPr wrap="none" rtlCol="0">
            <a:spAutoFit/>
          </a:bodyPr>
          <a:lstStyle/>
          <a:p>
            <a:r>
              <a:rPr lang="en-US" sz="3600" dirty="0">
                <a:solidFill>
                  <a:schemeClr val="bg1"/>
                </a:solidFill>
              </a:rPr>
              <a:t>Materials &amp; Methods </a:t>
            </a:r>
          </a:p>
          <a:p>
            <a:endParaRPr lang="en-US" dirty="0"/>
          </a:p>
        </p:txBody>
      </p:sp>
      <p:sp>
        <p:nvSpPr>
          <p:cNvPr id="1038" name="TextBox 1037">
            <a:extLst>
              <a:ext uri="{FF2B5EF4-FFF2-40B4-BE49-F238E27FC236}">
                <a16:creationId xmlns:a16="http://schemas.microsoft.com/office/drawing/2014/main" xmlns="" id="{2A12D3E0-C671-4673-9216-AEAC946AF58A}"/>
              </a:ext>
            </a:extLst>
          </p:cNvPr>
          <p:cNvSpPr txBox="1"/>
          <p:nvPr/>
        </p:nvSpPr>
        <p:spPr>
          <a:xfrm>
            <a:off x="17593975" y="20109799"/>
            <a:ext cx="5656027" cy="1077218"/>
          </a:xfrm>
          <a:prstGeom prst="rect">
            <a:avLst/>
          </a:prstGeom>
          <a:noFill/>
          <a:ln>
            <a:solidFill>
              <a:schemeClr val="bg1"/>
            </a:solidFill>
          </a:ln>
        </p:spPr>
        <p:txBody>
          <a:bodyPr wrap="square" rtlCol="0">
            <a:spAutoFit/>
          </a:bodyPr>
          <a:lstStyle/>
          <a:p>
            <a:pPr algn="ctr"/>
            <a:r>
              <a:rPr lang="en-US" sz="2400" dirty="0">
                <a:solidFill>
                  <a:schemeClr val="bg1"/>
                </a:solidFill>
              </a:rPr>
              <a:t>Figure 4: Phylogenic Tree</a:t>
            </a:r>
          </a:p>
          <a:p>
            <a:pPr algn="ctr"/>
            <a:r>
              <a:rPr lang="en-US" sz="2000" dirty="0">
                <a:solidFill>
                  <a:schemeClr val="bg1"/>
                </a:solidFill>
              </a:rPr>
              <a:t>PNX12, 13, 15, and 16 are novel species </a:t>
            </a:r>
            <a:r>
              <a:rPr lang="en-US" sz="2000" dirty="0" smtClean="0">
                <a:solidFill>
                  <a:schemeClr val="bg1"/>
                </a:solidFill>
              </a:rPr>
              <a:t>in </a:t>
            </a:r>
            <a:r>
              <a:rPr lang="en-US" sz="2000" dirty="0" err="1" smtClean="0">
                <a:solidFill>
                  <a:schemeClr val="bg1"/>
                </a:solidFill>
              </a:rPr>
              <a:t>GenBank</a:t>
            </a:r>
            <a:r>
              <a:rPr lang="en-US" sz="2000" dirty="0" smtClean="0">
                <a:solidFill>
                  <a:schemeClr val="bg1"/>
                </a:solidFill>
              </a:rPr>
              <a:t> and BOLD. </a:t>
            </a:r>
            <a:endParaRPr lang="en-US" sz="2000" dirty="0">
              <a:solidFill>
                <a:schemeClr val="bg1"/>
              </a:solidFill>
            </a:endParaRPr>
          </a:p>
        </p:txBody>
      </p:sp>
      <p:sp>
        <p:nvSpPr>
          <p:cNvPr id="110" name="Freeform: Shape 109">
            <a:extLst>
              <a:ext uri="{FF2B5EF4-FFF2-40B4-BE49-F238E27FC236}">
                <a16:creationId xmlns:a16="http://schemas.microsoft.com/office/drawing/2014/main" xmlns="" id="{71FBAA7B-2CD7-4564-8C87-4891885811B5}"/>
              </a:ext>
            </a:extLst>
          </p:cNvPr>
          <p:cNvSpPr/>
          <p:nvPr/>
        </p:nvSpPr>
        <p:spPr>
          <a:xfrm rot="5400000" flipV="1">
            <a:off x="11843839" y="9477357"/>
            <a:ext cx="309816" cy="0"/>
          </a:xfrm>
          <a:custGeom>
            <a:avLst/>
            <a:gdLst>
              <a:gd name="connsiteX0" fmla="*/ 0 w 968268"/>
              <a:gd name="connsiteY0" fmla="*/ 0 h 295321"/>
              <a:gd name="connsiteX1" fmla="*/ 968268 w 968268"/>
              <a:gd name="connsiteY1" fmla="*/ 0 h 295321"/>
              <a:gd name="connsiteX2" fmla="*/ 968268 w 968268"/>
              <a:gd name="connsiteY2" fmla="*/ 295321 h 295321"/>
              <a:gd name="connsiteX3" fmla="*/ 0 w 968268"/>
              <a:gd name="connsiteY3" fmla="*/ 295321 h 295321"/>
              <a:gd name="connsiteX4" fmla="*/ 0 w 968268"/>
              <a:gd name="connsiteY4" fmla="*/ 0 h 2953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268" h="295321">
                <a:moveTo>
                  <a:pt x="0" y="0"/>
                </a:moveTo>
                <a:lnTo>
                  <a:pt x="968268" y="0"/>
                </a:lnTo>
                <a:lnTo>
                  <a:pt x="968268" y="295321"/>
                </a:lnTo>
                <a:lnTo>
                  <a:pt x="0" y="295321"/>
                </a:lnTo>
                <a:lnTo>
                  <a:pt x="0" y="0"/>
                </a:lnTo>
                <a:close/>
              </a:path>
            </a:pathLst>
          </a:custGeom>
          <a:ln/>
        </p:spPr>
        <p:style>
          <a:lnRef idx="1">
            <a:schemeClr val="accent4"/>
          </a:lnRef>
          <a:fillRef idx="2">
            <a:schemeClr val="accent4"/>
          </a:fillRef>
          <a:effectRef idx="1">
            <a:schemeClr val="accent4"/>
          </a:effectRef>
          <a:fontRef idx="minor">
            <a:schemeClr val="dk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solidFill>
                <a:schemeClr val="bg1"/>
              </a:solidFill>
            </a:endParaRPr>
          </a:p>
        </p:txBody>
      </p:sp>
      <p:sp>
        <p:nvSpPr>
          <p:cNvPr id="111" name="Freeform: Shape 110">
            <a:extLst>
              <a:ext uri="{FF2B5EF4-FFF2-40B4-BE49-F238E27FC236}">
                <a16:creationId xmlns:a16="http://schemas.microsoft.com/office/drawing/2014/main" xmlns="" id="{A188E3DF-BBC1-4ADB-A52C-08F7ABE2D583}"/>
              </a:ext>
            </a:extLst>
          </p:cNvPr>
          <p:cNvSpPr/>
          <p:nvPr/>
        </p:nvSpPr>
        <p:spPr>
          <a:xfrm>
            <a:off x="12000911" y="9322449"/>
            <a:ext cx="119834" cy="0"/>
          </a:xfrm>
          <a:custGeom>
            <a:avLst/>
            <a:gdLst>
              <a:gd name="connsiteX0" fmla="*/ 0 w 968268"/>
              <a:gd name="connsiteY0" fmla="*/ 0 h 295321"/>
              <a:gd name="connsiteX1" fmla="*/ 968268 w 968268"/>
              <a:gd name="connsiteY1" fmla="*/ 0 h 295321"/>
              <a:gd name="connsiteX2" fmla="*/ 968268 w 968268"/>
              <a:gd name="connsiteY2" fmla="*/ 295321 h 295321"/>
              <a:gd name="connsiteX3" fmla="*/ 0 w 968268"/>
              <a:gd name="connsiteY3" fmla="*/ 295321 h 295321"/>
              <a:gd name="connsiteX4" fmla="*/ 0 w 968268"/>
              <a:gd name="connsiteY4" fmla="*/ 0 h 2953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268" h="295321">
                <a:moveTo>
                  <a:pt x="0" y="0"/>
                </a:moveTo>
                <a:lnTo>
                  <a:pt x="968268" y="0"/>
                </a:lnTo>
                <a:lnTo>
                  <a:pt x="968268" y="295321"/>
                </a:lnTo>
                <a:lnTo>
                  <a:pt x="0" y="295321"/>
                </a:lnTo>
                <a:lnTo>
                  <a:pt x="0" y="0"/>
                </a:lnTo>
                <a:close/>
              </a:path>
            </a:pathLst>
          </a:custGeom>
          <a:ln/>
        </p:spPr>
        <p:style>
          <a:lnRef idx="1">
            <a:schemeClr val="accent4"/>
          </a:lnRef>
          <a:fillRef idx="2">
            <a:schemeClr val="accent4"/>
          </a:fillRef>
          <a:effectRef idx="1">
            <a:schemeClr val="accent4"/>
          </a:effectRef>
          <a:fontRef idx="minor">
            <a:schemeClr val="dk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solidFill>
                <a:schemeClr val="bg1"/>
              </a:solidFill>
            </a:endParaRPr>
          </a:p>
        </p:txBody>
      </p:sp>
      <p:sp>
        <p:nvSpPr>
          <p:cNvPr id="113" name="Freeform: Shape 112">
            <a:extLst>
              <a:ext uri="{FF2B5EF4-FFF2-40B4-BE49-F238E27FC236}">
                <a16:creationId xmlns:a16="http://schemas.microsoft.com/office/drawing/2014/main" xmlns="" id="{8230589A-8DA9-440E-A04E-EEC294513221}"/>
              </a:ext>
            </a:extLst>
          </p:cNvPr>
          <p:cNvSpPr/>
          <p:nvPr/>
        </p:nvSpPr>
        <p:spPr>
          <a:xfrm flipV="1">
            <a:off x="12002501" y="9632265"/>
            <a:ext cx="99490" cy="0"/>
          </a:xfrm>
          <a:custGeom>
            <a:avLst/>
            <a:gdLst>
              <a:gd name="connsiteX0" fmla="*/ 0 w 968268"/>
              <a:gd name="connsiteY0" fmla="*/ 0 h 295321"/>
              <a:gd name="connsiteX1" fmla="*/ 968268 w 968268"/>
              <a:gd name="connsiteY1" fmla="*/ 0 h 295321"/>
              <a:gd name="connsiteX2" fmla="*/ 968268 w 968268"/>
              <a:gd name="connsiteY2" fmla="*/ 295321 h 295321"/>
              <a:gd name="connsiteX3" fmla="*/ 0 w 968268"/>
              <a:gd name="connsiteY3" fmla="*/ 295321 h 295321"/>
              <a:gd name="connsiteX4" fmla="*/ 0 w 968268"/>
              <a:gd name="connsiteY4" fmla="*/ 0 h 2953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268" h="295321">
                <a:moveTo>
                  <a:pt x="0" y="0"/>
                </a:moveTo>
                <a:lnTo>
                  <a:pt x="968268" y="0"/>
                </a:lnTo>
                <a:lnTo>
                  <a:pt x="968268" y="295321"/>
                </a:lnTo>
                <a:lnTo>
                  <a:pt x="0" y="295321"/>
                </a:lnTo>
                <a:lnTo>
                  <a:pt x="0" y="0"/>
                </a:lnTo>
                <a:close/>
              </a:path>
            </a:pathLst>
          </a:custGeom>
          <a:ln/>
        </p:spPr>
        <p:style>
          <a:lnRef idx="1">
            <a:schemeClr val="accent4"/>
          </a:lnRef>
          <a:fillRef idx="2">
            <a:schemeClr val="accent4"/>
          </a:fillRef>
          <a:effectRef idx="1">
            <a:schemeClr val="accent4"/>
          </a:effectRef>
          <a:fontRef idx="minor">
            <a:schemeClr val="dk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solidFill>
                <a:schemeClr val="bg1"/>
              </a:solidFill>
            </a:endParaRPr>
          </a:p>
        </p:txBody>
      </p:sp>
      <p:grpSp>
        <p:nvGrpSpPr>
          <p:cNvPr id="1044" name="Group 1043">
            <a:extLst>
              <a:ext uri="{FF2B5EF4-FFF2-40B4-BE49-F238E27FC236}">
                <a16:creationId xmlns:a16="http://schemas.microsoft.com/office/drawing/2014/main" xmlns="" id="{4EF70D4C-51A0-450F-A546-38493BFF8F73}"/>
              </a:ext>
            </a:extLst>
          </p:cNvPr>
          <p:cNvGrpSpPr/>
          <p:nvPr/>
        </p:nvGrpSpPr>
        <p:grpSpPr>
          <a:xfrm>
            <a:off x="12001706" y="8067443"/>
            <a:ext cx="100285" cy="306785"/>
            <a:chOff x="11997952" y="8103674"/>
            <a:chExt cx="100285" cy="306785"/>
          </a:xfrm>
        </p:grpSpPr>
        <p:sp>
          <p:nvSpPr>
            <p:cNvPr id="109" name="Freeform: Shape 108">
              <a:extLst>
                <a:ext uri="{FF2B5EF4-FFF2-40B4-BE49-F238E27FC236}">
                  <a16:creationId xmlns:a16="http://schemas.microsoft.com/office/drawing/2014/main" xmlns="" id="{A1D2B8CB-B0C6-4A83-9A9C-7A1680AFED85}"/>
                </a:ext>
              </a:extLst>
            </p:cNvPr>
            <p:cNvSpPr/>
            <p:nvPr/>
          </p:nvSpPr>
          <p:spPr>
            <a:xfrm rot="5400000">
              <a:off x="11847818" y="8254603"/>
              <a:ext cx="301857" cy="0"/>
            </a:xfrm>
            <a:custGeom>
              <a:avLst/>
              <a:gdLst>
                <a:gd name="connsiteX0" fmla="*/ 0 w 968268"/>
                <a:gd name="connsiteY0" fmla="*/ 0 h 295321"/>
                <a:gd name="connsiteX1" fmla="*/ 968268 w 968268"/>
                <a:gd name="connsiteY1" fmla="*/ 0 h 295321"/>
                <a:gd name="connsiteX2" fmla="*/ 968268 w 968268"/>
                <a:gd name="connsiteY2" fmla="*/ 295321 h 295321"/>
                <a:gd name="connsiteX3" fmla="*/ 0 w 968268"/>
                <a:gd name="connsiteY3" fmla="*/ 295321 h 295321"/>
                <a:gd name="connsiteX4" fmla="*/ 0 w 968268"/>
                <a:gd name="connsiteY4" fmla="*/ 0 h 2953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268" h="295321">
                  <a:moveTo>
                    <a:pt x="0" y="0"/>
                  </a:moveTo>
                  <a:lnTo>
                    <a:pt x="968268" y="0"/>
                  </a:lnTo>
                  <a:lnTo>
                    <a:pt x="968268" y="295321"/>
                  </a:lnTo>
                  <a:lnTo>
                    <a:pt x="0" y="295321"/>
                  </a:lnTo>
                  <a:lnTo>
                    <a:pt x="0" y="0"/>
                  </a:lnTo>
                  <a:close/>
                </a:path>
              </a:pathLst>
            </a:custGeom>
            <a:ln/>
          </p:spPr>
          <p:style>
            <a:lnRef idx="1">
              <a:schemeClr val="accent4"/>
            </a:lnRef>
            <a:fillRef idx="2">
              <a:schemeClr val="accent4"/>
            </a:fillRef>
            <a:effectRef idx="1">
              <a:schemeClr val="accent4"/>
            </a:effectRef>
            <a:fontRef idx="minor">
              <a:schemeClr val="dk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solidFill>
                  <a:schemeClr val="bg1"/>
                </a:solidFill>
              </a:endParaRPr>
            </a:p>
          </p:txBody>
        </p:sp>
        <p:sp>
          <p:nvSpPr>
            <p:cNvPr id="114" name="Freeform: Shape 113">
              <a:extLst>
                <a:ext uri="{FF2B5EF4-FFF2-40B4-BE49-F238E27FC236}">
                  <a16:creationId xmlns:a16="http://schemas.microsoft.com/office/drawing/2014/main" xmlns="" id="{62515CCC-22FE-4374-AF72-A38DD28B400C}"/>
                </a:ext>
              </a:extLst>
            </p:cNvPr>
            <p:cNvSpPr/>
            <p:nvPr/>
          </p:nvSpPr>
          <p:spPr>
            <a:xfrm flipV="1">
              <a:off x="11997952" y="8410459"/>
              <a:ext cx="99490" cy="0"/>
            </a:xfrm>
            <a:custGeom>
              <a:avLst/>
              <a:gdLst>
                <a:gd name="connsiteX0" fmla="*/ 0 w 968268"/>
                <a:gd name="connsiteY0" fmla="*/ 0 h 295321"/>
                <a:gd name="connsiteX1" fmla="*/ 968268 w 968268"/>
                <a:gd name="connsiteY1" fmla="*/ 0 h 295321"/>
                <a:gd name="connsiteX2" fmla="*/ 968268 w 968268"/>
                <a:gd name="connsiteY2" fmla="*/ 295321 h 295321"/>
                <a:gd name="connsiteX3" fmla="*/ 0 w 968268"/>
                <a:gd name="connsiteY3" fmla="*/ 295321 h 295321"/>
                <a:gd name="connsiteX4" fmla="*/ 0 w 968268"/>
                <a:gd name="connsiteY4" fmla="*/ 0 h 2953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268" h="295321">
                  <a:moveTo>
                    <a:pt x="0" y="0"/>
                  </a:moveTo>
                  <a:lnTo>
                    <a:pt x="968268" y="0"/>
                  </a:lnTo>
                  <a:lnTo>
                    <a:pt x="968268" y="295321"/>
                  </a:lnTo>
                  <a:lnTo>
                    <a:pt x="0" y="295321"/>
                  </a:lnTo>
                  <a:lnTo>
                    <a:pt x="0" y="0"/>
                  </a:lnTo>
                  <a:close/>
                </a:path>
              </a:pathLst>
            </a:custGeom>
            <a:ln/>
          </p:spPr>
          <p:style>
            <a:lnRef idx="1">
              <a:schemeClr val="accent4"/>
            </a:lnRef>
            <a:fillRef idx="2">
              <a:schemeClr val="accent4"/>
            </a:fillRef>
            <a:effectRef idx="1">
              <a:schemeClr val="accent4"/>
            </a:effectRef>
            <a:fontRef idx="minor">
              <a:schemeClr val="dk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solidFill>
                  <a:schemeClr val="bg1"/>
                </a:solidFill>
              </a:endParaRPr>
            </a:p>
          </p:txBody>
        </p:sp>
        <p:sp>
          <p:nvSpPr>
            <p:cNvPr id="115" name="Freeform: Shape 114">
              <a:extLst>
                <a:ext uri="{FF2B5EF4-FFF2-40B4-BE49-F238E27FC236}">
                  <a16:creationId xmlns:a16="http://schemas.microsoft.com/office/drawing/2014/main" xmlns="" id="{08FF2DF6-D99A-4B16-A9B3-E347CEB09237}"/>
                </a:ext>
              </a:extLst>
            </p:cNvPr>
            <p:cNvSpPr/>
            <p:nvPr/>
          </p:nvSpPr>
          <p:spPr>
            <a:xfrm flipV="1">
              <a:off x="11998747" y="8103676"/>
              <a:ext cx="99490" cy="0"/>
            </a:xfrm>
            <a:custGeom>
              <a:avLst/>
              <a:gdLst>
                <a:gd name="connsiteX0" fmla="*/ 0 w 968268"/>
                <a:gd name="connsiteY0" fmla="*/ 0 h 295321"/>
                <a:gd name="connsiteX1" fmla="*/ 968268 w 968268"/>
                <a:gd name="connsiteY1" fmla="*/ 0 h 295321"/>
                <a:gd name="connsiteX2" fmla="*/ 968268 w 968268"/>
                <a:gd name="connsiteY2" fmla="*/ 295321 h 295321"/>
                <a:gd name="connsiteX3" fmla="*/ 0 w 968268"/>
                <a:gd name="connsiteY3" fmla="*/ 295321 h 295321"/>
                <a:gd name="connsiteX4" fmla="*/ 0 w 968268"/>
                <a:gd name="connsiteY4" fmla="*/ 0 h 2953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268" h="295321">
                  <a:moveTo>
                    <a:pt x="0" y="0"/>
                  </a:moveTo>
                  <a:lnTo>
                    <a:pt x="968268" y="0"/>
                  </a:lnTo>
                  <a:lnTo>
                    <a:pt x="968268" y="295321"/>
                  </a:lnTo>
                  <a:lnTo>
                    <a:pt x="0" y="295321"/>
                  </a:lnTo>
                  <a:lnTo>
                    <a:pt x="0" y="0"/>
                  </a:lnTo>
                  <a:close/>
                </a:path>
              </a:pathLst>
            </a:custGeom>
            <a:ln/>
          </p:spPr>
          <p:style>
            <a:lnRef idx="1">
              <a:schemeClr val="accent4"/>
            </a:lnRef>
            <a:fillRef idx="2">
              <a:schemeClr val="accent4"/>
            </a:fillRef>
            <a:effectRef idx="1">
              <a:schemeClr val="accent4"/>
            </a:effectRef>
            <a:fontRef idx="minor">
              <a:schemeClr val="dk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solidFill>
                  <a:schemeClr val="bg1"/>
                </a:solidFill>
              </a:endParaRPr>
            </a:p>
          </p:txBody>
        </p:sp>
      </p:grpSp>
      <p:pic>
        <p:nvPicPr>
          <p:cNvPr id="1043" name="Picture 1042">
            <a:extLst>
              <a:ext uri="{FF2B5EF4-FFF2-40B4-BE49-F238E27FC236}">
                <a16:creationId xmlns:a16="http://schemas.microsoft.com/office/drawing/2014/main" xmlns="" id="{785CD261-1507-4144-9FD4-3BF7016BAAA2}"/>
              </a:ext>
            </a:extLst>
          </p:cNvPr>
          <p:cNvPicPr>
            <a:picLocks noChangeAspect="1"/>
          </p:cNvPicPr>
          <p:nvPr/>
        </p:nvPicPr>
        <p:blipFill>
          <a:blip r:embed="rId10"/>
          <a:stretch>
            <a:fillRect/>
          </a:stretch>
        </p:blipFill>
        <p:spPr>
          <a:xfrm>
            <a:off x="8883975" y="14772590"/>
            <a:ext cx="8420232" cy="5062917"/>
          </a:xfrm>
          <a:prstGeom prst="rect">
            <a:avLst/>
          </a:prstGeom>
        </p:spPr>
      </p:pic>
      <p:pic>
        <p:nvPicPr>
          <p:cNvPr id="3" name="Picture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7593976" y="14772591"/>
            <a:ext cx="5656026" cy="5062917"/>
          </a:xfrm>
          <a:prstGeom prst="rect">
            <a:avLst/>
          </a:prstGeom>
        </p:spPr>
      </p:pic>
      <p:pic>
        <p:nvPicPr>
          <p:cNvPr id="70" name="Shape 243"/>
          <p:cNvPicPr preferRelativeResize="0"/>
          <p:nvPr/>
        </p:nvPicPr>
        <p:blipFill rotWithShape="1">
          <a:blip r:embed="rId12">
            <a:alphaModFix/>
          </a:blip>
          <a:srcRect/>
          <a:stretch/>
        </p:blipFill>
        <p:spPr>
          <a:xfrm>
            <a:off x="28416590" y="1409355"/>
            <a:ext cx="3921179" cy="870755"/>
          </a:xfrm>
          <a:prstGeom prst="rect">
            <a:avLst/>
          </a:prstGeom>
          <a:noFill/>
          <a:ln>
            <a:noFill/>
          </a:ln>
        </p:spPr>
      </p:pic>
      <p:pic>
        <p:nvPicPr>
          <p:cNvPr id="71" name="Picture 2" descr="http://www.seplessons.org/files/SEPA_Signage.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909001" y="2454079"/>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5" descr="nih-logo.gif"/>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7827482" y="2459032"/>
            <a:ext cx="936782"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58781" y="497569"/>
            <a:ext cx="1526764" cy="150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002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Custom 7">
      <a:dk1>
        <a:sysClr val="windowText" lastClr="000000"/>
      </a:dk1>
      <a:lt1>
        <a:srgbClr val="BDE295"/>
      </a:lt1>
      <a:dk2>
        <a:srgbClr val="92D050"/>
      </a:dk2>
      <a:lt2>
        <a:srgbClr val="D1F1BD"/>
      </a:lt2>
      <a:accent1>
        <a:srgbClr val="5BB125"/>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4402</TotalTime>
  <Words>919</Words>
  <Application>Microsoft Office PowerPoint</Application>
  <PresentationFormat>Custom</PresentationFormat>
  <Paragraphs>107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Slice</vt:lpstr>
      <vt:lpstr>PowerPoint Presentation</vt:lpstr>
    </vt:vector>
  </TitlesOfParts>
  <Company>AMNH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Sachem Central School District</cp:lastModifiedBy>
  <cp:revision>142</cp:revision>
  <cp:lastPrinted>2018-06-04T16:50:25Z</cp:lastPrinted>
  <dcterms:created xsi:type="dcterms:W3CDTF">2011-05-13T20:15:01Z</dcterms:created>
  <dcterms:modified xsi:type="dcterms:W3CDTF">2018-06-04T17:06:14Z</dcterms:modified>
</cp:coreProperties>
</file>