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004C-D6FA-4670-8596-8F9E8BFB371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779D-E8E8-41F5-9471-45168042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004C-D6FA-4670-8596-8F9E8BFB371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779D-E8E8-41F5-9471-45168042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9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004C-D6FA-4670-8596-8F9E8BFB371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779D-E8E8-41F5-9471-45168042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2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004C-D6FA-4670-8596-8F9E8BFB371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779D-E8E8-41F5-9471-45168042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0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004C-D6FA-4670-8596-8F9E8BFB371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779D-E8E8-41F5-9471-45168042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5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004C-D6FA-4670-8596-8F9E8BFB371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779D-E8E8-41F5-9471-45168042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004C-D6FA-4670-8596-8F9E8BFB371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779D-E8E8-41F5-9471-45168042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6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004C-D6FA-4670-8596-8F9E8BFB371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779D-E8E8-41F5-9471-45168042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004C-D6FA-4670-8596-8F9E8BFB371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779D-E8E8-41F5-9471-45168042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004C-D6FA-4670-8596-8F9E8BFB371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779D-E8E8-41F5-9471-45168042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5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004C-D6FA-4670-8596-8F9E8BFB371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779D-E8E8-41F5-9471-45168042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2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5004C-D6FA-4670-8596-8F9E8BFB371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F779D-E8E8-41F5-9471-45168042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0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7641"/>
            <a:ext cx="8835278" cy="674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98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Bernstein</dc:creator>
  <cp:lastModifiedBy>Allison Bernstein</cp:lastModifiedBy>
  <cp:revision>1</cp:revision>
  <dcterms:created xsi:type="dcterms:W3CDTF">2018-05-11T17:54:53Z</dcterms:created>
  <dcterms:modified xsi:type="dcterms:W3CDTF">2018-05-11T17:58:13Z</dcterms:modified>
</cp:coreProperties>
</file>