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strictFirstAndLastChars="0" saveSubsetFonts="1">
  <p:sldMasterIdLst>
    <p:sldMasterId id="2147483659" r:id="rId4"/>
  </p:sldMasterIdLst>
  <p:notesMasterIdLst>
    <p:notesMasterId r:id="rId5"/>
  </p:notesMasterIdLst>
  <p:sldIdLst>
    <p:sldId id="256" r:id="rId6"/>
    <p:sldId id="257" r:id="rId7"/>
  </p:sldIdLst>
  <p:sldSz cy="21945600" cx="32918400"/>
  <p:notesSz cx="9144000" cy="6858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8144">
          <p15:clr>
            <a:srgbClr val="A4A3A4"/>
          </p15:clr>
        </p15:guide>
        <p15:guide id="2" orient="horz" pos="288">
          <p15:clr>
            <a:srgbClr val="A4A3A4"/>
          </p15:clr>
        </p15:guide>
        <p15:guide id="3" pos="287">
          <p15:clr>
            <a:srgbClr val="A4A3A4"/>
          </p15:clr>
        </p15:guide>
        <p15:guide id="4" pos="25055">
          <p15:clr>
            <a:srgbClr val="A4A3A4"/>
          </p15:clr>
        </p15:guide>
        <p15:guide id="5" orient="horz" pos="13608">
          <p15:clr>
            <a:srgbClr val="A4A3A4"/>
          </p15:clr>
        </p15:guide>
        <p15:guide id="6" orient="horz" pos="216">
          <p15:clr>
            <a:srgbClr val="A4A3A4"/>
          </p15:clr>
        </p15:guide>
        <p15:guide id="7" pos="235">
          <p15:clr>
            <a:srgbClr val="A4A3A4"/>
          </p15:clr>
        </p15:guide>
        <p15:guide id="8" pos="2050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8144" orient="horz"/>
        <p:guide pos="288" orient="horz"/>
        <p:guide pos="287"/>
        <p:guide pos="25055"/>
        <p:guide pos="13608" orient="horz"/>
        <p:guide pos="216" orient="horz"/>
        <p:guide pos="235"/>
        <p:guide pos="20500"/>
      </p:guideLst>
    </p:cSldViewPr>
  </p:slideViewPr>
</p:viewPr>
</file>

<file path=ppt/_rels/presentation.xml.rels><?xml version="1.0" encoding="UTF-8" standalone="yes"?><Relationships xmlns="http://schemas.openxmlformats.org/package/2006/relationships"><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1524300" y="514350"/>
            <a:ext cx="6096300" cy="25717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914400" y="3257550"/>
            <a:ext cx="7315200" cy="3086100"/>
          </a:xfrm>
          <a:prstGeom prst="rect">
            <a:avLst/>
          </a:prstGeom>
          <a:noFill/>
          <a:ln>
            <a:noFill/>
          </a:ln>
        </p:spPr>
        <p:txBody>
          <a:bodyPr anchorCtr="0" anchor="t" bIns="91425" lIns="91425" spcFirstLastPara="1" rIns="91425" wrap="square" tIns="91425"/>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914400" y="3257550"/>
            <a:ext cx="7315200" cy="30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1:notes"/>
          <p:cNvSpPr/>
          <p:nvPr>
            <p:ph idx="2" type="sldImg"/>
          </p:nvPr>
        </p:nvSpPr>
        <p:spPr>
          <a:xfrm>
            <a:off x="1524300" y="514350"/>
            <a:ext cx="60963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4" name="Shape 104"/>
        <p:cNvGrpSpPr/>
        <p:nvPr/>
      </p:nvGrpSpPr>
      <p:grpSpPr>
        <a:xfrm>
          <a:off x="0" y="0"/>
          <a:ext cx="0" cy="0"/>
          <a:chOff x="0" y="0"/>
          <a:chExt cx="0" cy="0"/>
        </a:xfrm>
      </p:grpSpPr>
      <p:sp>
        <p:nvSpPr>
          <p:cNvPr id="105" name="Google Shape;105;g5848d9f9d4_0_0:notes"/>
          <p:cNvSpPr/>
          <p:nvPr>
            <p:ph idx="2" type="sldImg"/>
          </p:nvPr>
        </p:nvSpPr>
        <p:spPr>
          <a:xfrm>
            <a:off x="1524300" y="514350"/>
            <a:ext cx="6096300" cy="2571600"/>
          </a:xfrm>
          <a:custGeom>
            <a:rect b="b" l="l" r="r" t="t"/>
            <a:pathLst>
              <a:path extrusionOk="0" h="120000" w="120000">
                <a:moveTo>
                  <a:pt x="0" y="0"/>
                </a:moveTo>
                <a:lnTo>
                  <a:pt x="120000" y="0"/>
                </a:lnTo>
                <a:lnTo>
                  <a:pt x="120000" y="120000"/>
                </a:lnTo>
                <a:lnTo>
                  <a:pt x="0" y="120000"/>
                </a:lnTo>
                <a:close/>
              </a:path>
            </a:pathLst>
          </a:custGeom>
        </p:spPr>
      </p:sp>
      <p:sp>
        <p:nvSpPr>
          <p:cNvPr id="106" name="Google Shape;106;g5848d9f9d4_0_0:notes"/>
          <p:cNvSpPr txBox="1"/>
          <p:nvPr>
            <p:ph idx="1" type="body"/>
          </p:nvPr>
        </p:nvSpPr>
        <p:spPr>
          <a:xfrm>
            <a:off x="914400" y="3257550"/>
            <a:ext cx="7315200" cy="30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11" name="Shape 11"/>
        <p:cNvGrpSpPr/>
        <p:nvPr/>
      </p:nvGrpSpPr>
      <p:grpSpPr>
        <a:xfrm>
          <a:off x="0" y="0"/>
          <a:ext cx="0" cy="0"/>
          <a:chOff x="0" y="0"/>
          <a:chExt cx="0" cy="0"/>
        </a:xfrm>
      </p:grpSpPr>
      <p:sp>
        <p:nvSpPr>
          <p:cNvPr id="12" name="Google Shape;12;p2"/>
          <p:cNvSpPr txBox="1"/>
          <p:nvPr>
            <p:ph type="ctrTitle"/>
          </p:nvPr>
        </p:nvSpPr>
        <p:spPr>
          <a:xfrm>
            <a:off x="2468880" y="6817362"/>
            <a:ext cx="27980641" cy="4704080"/>
          </a:xfrm>
          <a:prstGeom prst="rect">
            <a:avLst/>
          </a:prstGeom>
          <a:noFill/>
          <a:ln>
            <a:noFill/>
          </a:ln>
        </p:spPr>
        <p:txBody>
          <a:bodyPr anchorCtr="0" anchor="ctr" bIns="156725" lIns="313450" spcFirstLastPara="1" rIns="313450" wrap="square" tIns="156725"/>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 name="Google Shape;13;p2"/>
          <p:cNvSpPr txBox="1"/>
          <p:nvPr>
            <p:ph idx="1" type="subTitle"/>
          </p:nvPr>
        </p:nvSpPr>
        <p:spPr>
          <a:xfrm>
            <a:off x="4937760" y="12435840"/>
            <a:ext cx="23042881" cy="5608320"/>
          </a:xfrm>
          <a:prstGeom prst="rect">
            <a:avLst/>
          </a:prstGeom>
          <a:noFill/>
          <a:ln>
            <a:noFill/>
          </a:ln>
        </p:spPr>
        <p:txBody>
          <a:bodyPr anchorCtr="0" anchor="t" bIns="156725" lIns="313450" spcFirstLastPara="1" rIns="313450" wrap="square" tIns="156725"/>
          <a:lstStyle>
            <a:lvl1pPr lvl="0" algn="ctr">
              <a:spcBef>
                <a:spcPts val="2200"/>
              </a:spcBef>
              <a:spcAft>
                <a:spcPts val="0"/>
              </a:spcAft>
              <a:buClr>
                <a:srgbClr val="888888"/>
              </a:buClr>
              <a:buSzPts val="11000"/>
              <a:buNone/>
              <a:defRPr>
                <a:solidFill>
                  <a:srgbClr val="888888"/>
                </a:solidFill>
              </a:defRPr>
            </a:lvl1pPr>
            <a:lvl2pPr lvl="1" algn="ctr">
              <a:spcBef>
                <a:spcPts val="1920"/>
              </a:spcBef>
              <a:spcAft>
                <a:spcPts val="0"/>
              </a:spcAft>
              <a:buClr>
                <a:srgbClr val="888888"/>
              </a:buClr>
              <a:buSzPts val="9600"/>
              <a:buNone/>
              <a:defRPr>
                <a:solidFill>
                  <a:srgbClr val="888888"/>
                </a:solidFill>
              </a:defRPr>
            </a:lvl2pPr>
            <a:lvl3pPr lvl="2" algn="ctr">
              <a:spcBef>
                <a:spcPts val="1640"/>
              </a:spcBef>
              <a:spcAft>
                <a:spcPts val="0"/>
              </a:spcAft>
              <a:buClr>
                <a:srgbClr val="888888"/>
              </a:buClr>
              <a:buSzPts val="8200"/>
              <a:buNone/>
              <a:defRPr>
                <a:solidFill>
                  <a:srgbClr val="888888"/>
                </a:solidFill>
              </a:defRPr>
            </a:lvl3pPr>
            <a:lvl4pPr lvl="3" algn="ctr">
              <a:spcBef>
                <a:spcPts val="1380"/>
              </a:spcBef>
              <a:spcAft>
                <a:spcPts val="0"/>
              </a:spcAft>
              <a:buClr>
                <a:srgbClr val="888888"/>
              </a:buClr>
              <a:buSzPts val="6900"/>
              <a:buNone/>
              <a:defRPr>
                <a:solidFill>
                  <a:srgbClr val="888888"/>
                </a:solidFill>
              </a:defRPr>
            </a:lvl4pPr>
            <a:lvl5pPr lvl="4" algn="ctr">
              <a:spcBef>
                <a:spcPts val="1380"/>
              </a:spcBef>
              <a:spcAft>
                <a:spcPts val="0"/>
              </a:spcAft>
              <a:buClr>
                <a:srgbClr val="888888"/>
              </a:buClr>
              <a:buSzPts val="6900"/>
              <a:buNone/>
              <a:defRPr>
                <a:solidFill>
                  <a:srgbClr val="888888"/>
                </a:solidFill>
              </a:defRPr>
            </a:lvl5pPr>
            <a:lvl6pPr lvl="5" algn="ctr">
              <a:spcBef>
                <a:spcPts val="1380"/>
              </a:spcBef>
              <a:spcAft>
                <a:spcPts val="0"/>
              </a:spcAft>
              <a:buClr>
                <a:srgbClr val="888888"/>
              </a:buClr>
              <a:buSzPts val="6900"/>
              <a:buNone/>
              <a:defRPr>
                <a:solidFill>
                  <a:srgbClr val="888888"/>
                </a:solidFill>
              </a:defRPr>
            </a:lvl6pPr>
            <a:lvl7pPr lvl="6" algn="ctr">
              <a:spcBef>
                <a:spcPts val="1380"/>
              </a:spcBef>
              <a:spcAft>
                <a:spcPts val="0"/>
              </a:spcAft>
              <a:buClr>
                <a:srgbClr val="888888"/>
              </a:buClr>
              <a:buSzPts val="6900"/>
              <a:buNone/>
              <a:defRPr>
                <a:solidFill>
                  <a:srgbClr val="888888"/>
                </a:solidFill>
              </a:defRPr>
            </a:lvl7pPr>
            <a:lvl8pPr lvl="7" algn="ctr">
              <a:spcBef>
                <a:spcPts val="1380"/>
              </a:spcBef>
              <a:spcAft>
                <a:spcPts val="0"/>
              </a:spcAft>
              <a:buClr>
                <a:srgbClr val="888888"/>
              </a:buClr>
              <a:buSzPts val="6900"/>
              <a:buNone/>
              <a:defRPr>
                <a:solidFill>
                  <a:srgbClr val="888888"/>
                </a:solidFill>
              </a:defRPr>
            </a:lvl8pPr>
            <a:lvl9pPr lvl="8" algn="ctr">
              <a:spcBef>
                <a:spcPts val="1380"/>
              </a:spcBef>
              <a:spcAft>
                <a:spcPts val="0"/>
              </a:spcAft>
              <a:buClr>
                <a:srgbClr val="888888"/>
              </a:buClr>
              <a:buSzPts val="6900"/>
              <a:buNone/>
              <a:defRPr>
                <a:solidFill>
                  <a:srgbClr val="888888"/>
                </a:solidFill>
              </a:defRPr>
            </a:lvl9pPr>
          </a:lstStyle>
          <a:p/>
        </p:txBody>
      </p:sp>
      <p:sp>
        <p:nvSpPr>
          <p:cNvPr id="14" name="Google Shape;14;p2"/>
          <p:cNvSpPr txBox="1"/>
          <p:nvPr>
            <p:ph idx="10" type="dt"/>
          </p:nvPr>
        </p:nvSpPr>
        <p:spPr>
          <a:xfrm>
            <a:off x="1645920" y="20340322"/>
            <a:ext cx="7680960" cy="1168400"/>
          </a:xfrm>
          <a:prstGeom prst="rect">
            <a:avLst/>
          </a:prstGeom>
          <a:noFill/>
          <a:ln>
            <a:noFill/>
          </a:ln>
        </p:spPr>
        <p:txBody>
          <a:bodyPr anchorCtr="0" anchor="ctr" bIns="156725" lIns="313450" spcFirstLastPara="1" rIns="313450" wrap="square" tIns="156725"/>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 name="Google Shape;15;p2"/>
          <p:cNvSpPr txBox="1"/>
          <p:nvPr>
            <p:ph idx="11" type="ftr"/>
          </p:nvPr>
        </p:nvSpPr>
        <p:spPr>
          <a:xfrm>
            <a:off x="11247120" y="20340322"/>
            <a:ext cx="10424160" cy="1168400"/>
          </a:xfrm>
          <a:prstGeom prst="rect">
            <a:avLst/>
          </a:prstGeom>
          <a:noFill/>
          <a:ln>
            <a:noFill/>
          </a:ln>
        </p:spPr>
        <p:txBody>
          <a:bodyPr anchorCtr="0" anchor="ctr" bIns="156725" lIns="313450" spcFirstLastPara="1" rIns="313450" wrap="square" tIns="156725"/>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 name="Google Shape;16;p2"/>
          <p:cNvSpPr txBox="1"/>
          <p:nvPr>
            <p:ph idx="12" type="sldNum"/>
          </p:nvPr>
        </p:nvSpPr>
        <p:spPr>
          <a:xfrm>
            <a:off x="23591520" y="20340322"/>
            <a:ext cx="7680960" cy="1168400"/>
          </a:xfrm>
          <a:prstGeom prst="rect">
            <a:avLst/>
          </a:prstGeom>
          <a:noFill/>
          <a:ln>
            <a:noFill/>
          </a:ln>
        </p:spPr>
        <p:txBody>
          <a:bodyPr anchorCtr="0" anchor="ctr" bIns="156725" lIns="313450" spcFirstLastPara="1" rIns="313450" wrap="square" tIns="15672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Vertical Text" type="vertTx">
  <p:cSld name="VERTICAL_TEXT">
    <p:spTree>
      <p:nvGrpSpPr>
        <p:cNvPr id="68" name="Shape 68"/>
        <p:cNvGrpSpPr/>
        <p:nvPr/>
      </p:nvGrpSpPr>
      <p:grpSpPr>
        <a:xfrm>
          <a:off x="0" y="0"/>
          <a:ext cx="0" cy="0"/>
          <a:chOff x="0" y="0"/>
          <a:chExt cx="0" cy="0"/>
        </a:xfrm>
      </p:grpSpPr>
      <p:sp>
        <p:nvSpPr>
          <p:cNvPr id="69" name="Google Shape;69;p11"/>
          <p:cNvSpPr txBox="1"/>
          <p:nvPr>
            <p:ph type="title"/>
          </p:nvPr>
        </p:nvSpPr>
        <p:spPr>
          <a:xfrm>
            <a:off x="1645920" y="878842"/>
            <a:ext cx="29626559" cy="3657600"/>
          </a:xfrm>
          <a:prstGeom prst="rect">
            <a:avLst/>
          </a:prstGeom>
          <a:noFill/>
          <a:ln>
            <a:noFill/>
          </a:ln>
        </p:spPr>
        <p:txBody>
          <a:bodyPr anchorCtr="0" anchor="ctr" bIns="156725" lIns="313450" spcFirstLastPara="1" rIns="313450" wrap="square" tIns="156725"/>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 name="Google Shape;70;p11"/>
          <p:cNvSpPr txBox="1"/>
          <p:nvPr>
            <p:ph idx="1" type="body"/>
          </p:nvPr>
        </p:nvSpPr>
        <p:spPr>
          <a:xfrm rot="5400000">
            <a:off x="9217661" y="-2451097"/>
            <a:ext cx="14483080" cy="29626559"/>
          </a:xfrm>
          <a:prstGeom prst="rect">
            <a:avLst/>
          </a:prstGeom>
          <a:noFill/>
          <a:ln>
            <a:noFill/>
          </a:ln>
        </p:spPr>
        <p:txBody>
          <a:bodyPr anchorCtr="0" anchor="t" bIns="156725" lIns="313450" spcFirstLastPara="1" rIns="313450" wrap="square" tIns="156725"/>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1" name="Google Shape;71;p11"/>
          <p:cNvSpPr txBox="1"/>
          <p:nvPr>
            <p:ph idx="10" type="dt"/>
          </p:nvPr>
        </p:nvSpPr>
        <p:spPr>
          <a:xfrm>
            <a:off x="1645920" y="20340322"/>
            <a:ext cx="7680960" cy="1168400"/>
          </a:xfrm>
          <a:prstGeom prst="rect">
            <a:avLst/>
          </a:prstGeom>
          <a:noFill/>
          <a:ln>
            <a:noFill/>
          </a:ln>
        </p:spPr>
        <p:txBody>
          <a:bodyPr anchorCtr="0" anchor="ctr" bIns="156725" lIns="313450" spcFirstLastPara="1" rIns="313450" wrap="square" tIns="156725"/>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11"/>
          <p:cNvSpPr txBox="1"/>
          <p:nvPr>
            <p:ph idx="11" type="ftr"/>
          </p:nvPr>
        </p:nvSpPr>
        <p:spPr>
          <a:xfrm>
            <a:off x="11247120" y="20340322"/>
            <a:ext cx="10424160" cy="1168400"/>
          </a:xfrm>
          <a:prstGeom prst="rect">
            <a:avLst/>
          </a:prstGeom>
          <a:noFill/>
          <a:ln>
            <a:noFill/>
          </a:ln>
        </p:spPr>
        <p:txBody>
          <a:bodyPr anchorCtr="0" anchor="ctr" bIns="156725" lIns="313450" spcFirstLastPara="1" rIns="313450" wrap="square" tIns="156725"/>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11"/>
          <p:cNvSpPr txBox="1"/>
          <p:nvPr>
            <p:ph idx="12" type="sldNum"/>
          </p:nvPr>
        </p:nvSpPr>
        <p:spPr>
          <a:xfrm>
            <a:off x="23591520" y="20340322"/>
            <a:ext cx="7680960" cy="1168400"/>
          </a:xfrm>
          <a:prstGeom prst="rect">
            <a:avLst/>
          </a:prstGeom>
          <a:noFill/>
          <a:ln>
            <a:noFill/>
          </a:ln>
        </p:spPr>
        <p:txBody>
          <a:bodyPr anchorCtr="0" anchor="ctr" bIns="156725" lIns="313450" spcFirstLastPara="1" rIns="313450" wrap="square" tIns="15672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12"/>
          <p:cNvSpPr txBox="1"/>
          <p:nvPr>
            <p:ph type="title"/>
          </p:nvPr>
        </p:nvSpPr>
        <p:spPr>
          <a:xfrm rot="5400000">
            <a:off x="18206721" y="6537964"/>
            <a:ext cx="18724880" cy="7406640"/>
          </a:xfrm>
          <a:prstGeom prst="rect">
            <a:avLst/>
          </a:prstGeom>
          <a:noFill/>
          <a:ln>
            <a:noFill/>
          </a:ln>
        </p:spPr>
        <p:txBody>
          <a:bodyPr anchorCtr="0" anchor="ctr" bIns="156725" lIns="313450" spcFirstLastPara="1" rIns="313450" wrap="square" tIns="156725"/>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12"/>
          <p:cNvSpPr txBox="1"/>
          <p:nvPr>
            <p:ph idx="1" type="body"/>
          </p:nvPr>
        </p:nvSpPr>
        <p:spPr>
          <a:xfrm rot="5400000">
            <a:off x="3119120" y="-594356"/>
            <a:ext cx="18724880" cy="21671280"/>
          </a:xfrm>
          <a:prstGeom prst="rect">
            <a:avLst/>
          </a:prstGeom>
          <a:noFill/>
          <a:ln>
            <a:noFill/>
          </a:ln>
        </p:spPr>
        <p:txBody>
          <a:bodyPr anchorCtr="0" anchor="t" bIns="156725" lIns="313450" spcFirstLastPara="1" rIns="313450" wrap="square" tIns="156725"/>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7" name="Google Shape;77;p12"/>
          <p:cNvSpPr txBox="1"/>
          <p:nvPr>
            <p:ph idx="10" type="dt"/>
          </p:nvPr>
        </p:nvSpPr>
        <p:spPr>
          <a:xfrm>
            <a:off x="1645920" y="20340322"/>
            <a:ext cx="7680960" cy="1168400"/>
          </a:xfrm>
          <a:prstGeom prst="rect">
            <a:avLst/>
          </a:prstGeom>
          <a:noFill/>
          <a:ln>
            <a:noFill/>
          </a:ln>
        </p:spPr>
        <p:txBody>
          <a:bodyPr anchorCtr="0" anchor="ctr" bIns="156725" lIns="313450" spcFirstLastPara="1" rIns="313450" wrap="square" tIns="156725"/>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12"/>
          <p:cNvSpPr txBox="1"/>
          <p:nvPr>
            <p:ph idx="11" type="ftr"/>
          </p:nvPr>
        </p:nvSpPr>
        <p:spPr>
          <a:xfrm>
            <a:off x="11247120" y="20340322"/>
            <a:ext cx="10424160" cy="1168400"/>
          </a:xfrm>
          <a:prstGeom prst="rect">
            <a:avLst/>
          </a:prstGeom>
          <a:noFill/>
          <a:ln>
            <a:noFill/>
          </a:ln>
        </p:spPr>
        <p:txBody>
          <a:bodyPr anchorCtr="0" anchor="ctr" bIns="156725" lIns="313450" spcFirstLastPara="1" rIns="313450" wrap="square" tIns="156725"/>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12"/>
          <p:cNvSpPr txBox="1"/>
          <p:nvPr>
            <p:ph idx="12" type="sldNum"/>
          </p:nvPr>
        </p:nvSpPr>
        <p:spPr>
          <a:xfrm>
            <a:off x="23591520" y="20340322"/>
            <a:ext cx="7680960" cy="1168400"/>
          </a:xfrm>
          <a:prstGeom prst="rect">
            <a:avLst/>
          </a:prstGeom>
          <a:noFill/>
          <a:ln>
            <a:noFill/>
          </a:ln>
        </p:spPr>
        <p:txBody>
          <a:bodyPr anchorCtr="0" anchor="ctr" bIns="156725" lIns="313450" spcFirstLastPara="1" rIns="313450" wrap="square" tIns="15672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type="obj">
  <p:cSld name="OBJECT">
    <p:spTree>
      <p:nvGrpSpPr>
        <p:cNvPr id="17" name="Shape 17"/>
        <p:cNvGrpSpPr/>
        <p:nvPr/>
      </p:nvGrpSpPr>
      <p:grpSpPr>
        <a:xfrm>
          <a:off x="0" y="0"/>
          <a:ext cx="0" cy="0"/>
          <a:chOff x="0" y="0"/>
          <a:chExt cx="0" cy="0"/>
        </a:xfrm>
      </p:grpSpPr>
      <p:sp>
        <p:nvSpPr>
          <p:cNvPr id="18" name="Google Shape;18;p3"/>
          <p:cNvSpPr txBox="1"/>
          <p:nvPr>
            <p:ph type="title"/>
          </p:nvPr>
        </p:nvSpPr>
        <p:spPr>
          <a:xfrm>
            <a:off x="1645920" y="878842"/>
            <a:ext cx="29626559" cy="3657600"/>
          </a:xfrm>
          <a:prstGeom prst="rect">
            <a:avLst/>
          </a:prstGeom>
          <a:noFill/>
          <a:ln>
            <a:noFill/>
          </a:ln>
        </p:spPr>
        <p:txBody>
          <a:bodyPr anchorCtr="0" anchor="ctr" bIns="156725" lIns="313450" spcFirstLastPara="1" rIns="313450" wrap="square" tIns="156725"/>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9" name="Google Shape;19;p3"/>
          <p:cNvSpPr txBox="1"/>
          <p:nvPr>
            <p:ph idx="1" type="body"/>
          </p:nvPr>
        </p:nvSpPr>
        <p:spPr>
          <a:xfrm>
            <a:off x="1645920" y="5120642"/>
            <a:ext cx="29626559" cy="14483080"/>
          </a:xfrm>
          <a:prstGeom prst="rect">
            <a:avLst/>
          </a:prstGeom>
          <a:noFill/>
          <a:ln>
            <a:noFill/>
          </a:ln>
        </p:spPr>
        <p:txBody>
          <a:bodyPr anchorCtr="0" anchor="t" bIns="156725" lIns="313450" spcFirstLastPara="1" rIns="313450" wrap="square" tIns="156725"/>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0" name="Google Shape;20;p3"/>
          <p:cNvSpPr txBox="1"/>
          <p:nvPr>
            <p:ph idx="10" type="dt"/>
          </p:nvPr>
        </p:nvSpPr>
        <p:spPr>
          <a:xfrm>
            <a:off x="1645920" y="20340322"/>
            <a:ext cx="7680960" cy="1168400"/>
          </a:xfrm>
          <a:prstGeom prst="rect">
            <a:avLst/>
          </a:prstGeom>
          <a:noFill/>
          <a:ln>
            <a:noFill/>
          </a:ln>
        </p:spPr>
        <p:txBody>
          <a:bodyPr anchorCtr="0" anchor="ctr" bIns="156725" lIns="313450" spcFirstLastPara="1" rIns="313450" wrap="square" tIns="156725"/>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 name="Google Shape;21;p3"/>
          <p:cNvSpPr txBox="1"/>
          <p:nvPr>
            <p:ph idx="11" type="ftr"/>
          </p:nvPr>
        </p:nvSpPr>
        <p:spPr>
          <a:xfrm>
            <a:off x="11247120" y="20340322"/>
            <a:ext cx="10424160" cy="1168400"/>
          </a:xfrm>
          <a:prstGeom prst="rect">
            <a:avLst/>
          </a:prstGeom>
          <a:noFill/>
          <a:ln>
            <a:noFill/>
          </a:ln>
        </p:spPr>
        <p:txBody>
          <a:bodyPr anchorCtr="0" anchor="ctr" bIns="156725" lIns="313450" spcFirstLastPara="1" rIns="313450" wrap="square" tIns="156725"/>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 name="Google Shape;22;p3"/>
          <p:cNvSpPr txBox="1"/>
          <p:nvPr>
            <p:ph idx="12" type="sldNum"/>
          </p:nvPr>
        </p:nvSpPr>
        <p:spPr>
          <a:xfrm>
            <a:off x="23591520" y="20340322"/>
            <a:ext cx="7680960" cy="1168400"/>
          </a:xfrm>
          <a:prstGeom prst="rect">
            <a:avLst/>
          </a:prstGeom>
          <a:noFill/>
          <a:ln>
            <a:noFill/>
          </a:ln>
        </p:spPr>
        <p:txBody>
          <a:bodyPr anchorCtr="0" anchor="ctr" bIns="156725" lIns="313450" spcFirstLastPara="1" rIns="313450" wrap="square" tIns="15672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23" name="Shape 23"/>
        <p:cNvGrpSpPr/>
        <p:nvPr/>
      </p:nvGrpSpPr>
      <p:grpSpPr>
        <a:xfrm>
          <a:off x="0" y="0"/>
          <a:ext cx="0" cy="0"/>
          <a:chOff x="0" y="0"/>
          <a:chExt cx="0" cy="0"/>
        </a:xfrm>
      </p:grpSpPr>
      <p:sp>
        <p:nvSpPr>
          <p:cNvPr id="24" name="Google Shape;24;p4"/>
          <p:cNvSpPr txBox="1"/>
          <p:nvPr>
            <p:ph type="title"/>
          </p:nvPr>
        </p:nvSpPr>
        <p:spPr>
          <a:xfrm>
            <a:off x="2600326" y="14102081"/>
            <a:ext cx="27980641" cy="4358640"/>
          </a:xfrm>
          <a:prstGeom prst="rect">
            <a:avLst/>
          </a:prstGeom>
          <a:noFill/>
          <a:ln>
            <a:noFill/>
          </a:ln>
        </p:spPr>
        <p:txBody>
          <a:bodyPr anchorCtr="0" anchor="t" bIns="156725" lIns="313450" spcFirstLastPara="1" rIns="313450" wrap="square" tIns="156725"/>
          <a:lstStyle>
            <a:lvl1pPr lvl="0" algn="l">
              <a:spcBef>
                <a:spcPts val="0"/>
              </a:spcBef>
              <a:spcAft>
                <a:spcPts val="0"/>
              </a:spcAft>
              <a:buClr>
                <a:schemeClr val="dk1"/>
              </a:buClr>
              <a:buSzPts val="13700"/>
              <a:buFont typeface="Calibri"/>
              <a:buNone/>
              <a:defRPr b="1" sz="137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5" name="Google Shape;25;p4"/>
          <p:cNvSpPr txBox="1"/>
          <p:nvPr>
            <p:ph idx="1" type="body"/>
          </p:nvPr>
        </p:nvSpPr>
        <p:spPr>
          <a:xfrm>
            <a:off x="2600326" y="9301483"/>
            <a:ext cx="27980641" cy="4800599"/>
          </a:xfrm>
          <a:prstGeom prst="rect">
            <a:avLst/>
          </a:prstGeom>
          <a:noFill/>
          <a:ln>
            <a:noFill/>
          </a:ln>
        </p:spPr>
        <p:txBody>
          <a:bodyPr anchorCtr="0" anchor="b" bIns="156725" lIns="313450" spcFirstLastPara="1" rIns="313450" wrap="square" tIns="156725"/>
          <a:lstStyle>
            <a:lvl1pPr indent="-228600" lvl="0" marL="457200" algn="l">
              <a:spcBef>
                <a:spcPts val="1380"/>
              </a:spcBef>
              <a:spcAft>
                <a:spcPts val="0"/>
              </a:spcAft>
              <a:buClr>
                <a:srgbClr val="888888"/>
              </a:buClr>
              <a:buSzPts val="6900"/>
              <a:buNone/>
              <a:defRPr sz="6900">
                <a:solidFill>
                  <a:srgbClr val="888888"/>
                </a:solidFill>
              </a:defRPr>
            </a:lvl1pPr>
            <a:lvl2pPr indent="-228600" lvl="1" marL="914400" algn="l">
              <a:spcBef>
                <a:spcPts val="1220"/>
              </a:spcBef>
              <a:spcAft>
                <a:spcPts val="0"/>
              </a:spcAft>
              <a:buClr>
                <a:srgbClr val="888888"/>
              </a:buClr>
              <a:buSzPts val="6100"/>
              <a:buNone/>
              <a:defRPr sz="6100">
                <a:solidFill>
                  <a:srgbClr val="888888"/>
                </a:solidFill>
              </a:defRPr>
            </a:lvl2pPr>
            <a:lvl3pPr indent="-228600" lvl="2" marL="1371600" algn="l">
              <a:spcBef>
                <a:spcPts val="1080"/>
              </a:spcBef>
              <a:spcAft>
                <a:spcPts val="0"/>
              </a:spcAft>
              <a:buClr>
                <a:srgbClr val="888888"/>
              </a:buClr>
              <a:buSzPts val="5400"/>
              <a:buNone/>
              <a:defRPr sz="5400">
                <a:solidFill>
                  <a:srgbClr val="888888"/>
                </a:solidFill>
              </a:defRPr>
            </a:lvl3pPr>
            <a:lvl4pPr indent="-228600" lvl="3" marL="1828800" algn="l">
              <a:spcBef>
                <a:spcPts val="960"/>
              </a:spcBef>
              <a:spcAft>
                <a:spcPts val="0"/>
              </a:spcAft>
              <a:buClr>
                <a:srgbClr val="888888"/>
              </a:buClr>
              <a:buSzPts val="4800"/>
              <a:buNone/>
              <a:defRPr sz="4800">
                <a:solidFill>
                  <a:srgbClr val="888888"/>
                </a:solidFill>
              </a:defRPr>
            </a:lvl4pPr>
            <a:lvl5pPr indent="-228600" lvl="4" marL="2286000" algn="l">
              <a:spcBef>
                <a:spcPts val="960"/>
              </a:spcBef>
              <a:spcAft>
                <a:spcPts val="0"/>
              </a:spcAft>
              <a:buClr>
                <a:srgbClr val="888888"/>
              </a:buClr>
              <a:buSzPts val="4800"/>
              <a:buNone/>
              <a:defRPr sz="4800">
                <a:solidFill>
                  <a:srgbClr val="888888"/>
                </a:solidFill>
              </a:defRPr>
            </a:lvl5pPr>
            <a:lvl6pPr indent="-228600" lvl="5" marL="2743200" algn="l">
              <a:spcBef>
                <a:spcPts val="960"/>
              </a:spcBef>
              <a:spcAft>
                <a:spcPts val="0"/>
              </a:spcAft>
              <a:buClr>
                <a:srgbClr val="888888"/>
              </a:buClr>
              <a:buSzPts val="4800"/>
              <a:buNone/>
              <a:defRPr sz="4800">
                <a:solidFill>
                  <a:srgbClr val="888888"/>
                </a:solidFill>
              </a:defRPr>
            </a:lvl6pPr>
            <a:lvl7pPr indent="-228600" lvl="6" marL="3200400" algn="l">
              <a:spcBef>
                <a:spcPts val="960"/>
              </a:spcBef>
              <a:spcAft>
                <a:spcPts val="0"/>
              </a:spcAft>
              <a:buClr>
                <a:srgbClr val="888888"/>
              </a:buClr>
              <a:buSzPts val="4800"/>
              <a:buNone/>
              <a:defRPr sz="4800">
                <a:solidFill>
                  <a:srgbClr val="888888"/>
                </a:solidFill>
              </a:defRPr>
            </a:lvl7pPr>
            <a:lvl8pPr indent="-228600" lvl="7" marL="3657600" algn="l">
              <a:spcBef>
                <a:spcPts val="960"/>
              </a:spcBef>
              <a:spcAft>
                <a:spcPts val="0"/>
              </a:spcAft>
              <a:buClr>
                <a:srgbClr val="888888"/>
              </a:buClr>
              <a:buSzPts val="4800"/>
              <a:buNone/>
              <a:defRPr sz="4800">
                <a:solidFill>
                  <a:srgbClr val="888888"/>
                </a:solidFill>
              </a:defRPr>
            </a:lvl8pPr>
            <a:lvl9pPr indent="-228600" lvl="8" marL="4114800" algn="l">
              <a:spcBef>
                <a:spcPts val="960"/>
              </a:spcBef>
              <a:spcAft>
                <a:spcPts val="0"/>
              </a:spcAft>
              <a:buClr>
                <a:srgbClr val="888888"/>
              </a:buClr>
              <a:buSzPts val="4800"/>
              <a:buNone/>
              <a:defRPr sz="4800">
                <a:solidFill>
                  <a:srgbClr val="888888"/>
                </a:solidFill>
              </a:defRPr>
            </a:lvl9pPr>
          </a:lstStyle>
          <a:p/>
        </p:txBody>
      </p:sp>
      <p:sp>
        <p:nvSpPr>
          <p:cNvPr id="26" name="Google Shape;26;p4"/>
          <p:cNvSpPr txBox="1"/>
          <p:nvPr>
            <p:ph idx="10" type="dt"/>
          </p:nvPr>
        </p:nvSpPr>
        <p:spPr>
          <a:xfrm>
            <a:off x="1645920" y="20340322"/>
            <a:ext cx="7680960" cy="1168400"/>
          </a:xfrm>
          <a:prstGeom prst="rect">
            <a:avLst/>
          </a:prstGeom>
          <a:noFill/>
          <a:ln>
            <a:noFill/>
          </a:ln>
        </p:spPr>
        <p:txBody>
          <a:bodyPr anchorCtr="0" anchor="ctr" bIns="156725" lIns="313450" spcFirstLastPara="1" rIns="313450" wrap="square" tIns="156725"/>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 name="Google Shape;27;p4"/>
          <p:cNvSpPr txBox="1"/>
          <p:nvPr>
            <p:ph idx="11" type="ftr"/>
          </p:nvPr>
        </p:nvSpPr>
        <p:spPr>
          <a:xfrm>
            <a:off x="11247120" y="20340322"/>
            <a:ext cx="10424160" cy="1168400"/>
          </a:xfrm>
          <a:prstGeom prst="rect">
            <a:avLst/>
          </a:prstGeom>
          <a:noFill/>
          <a:ln>
            <a:noFill/>
          </a:ln>
        </p:spPr>
        <p:txBody>
          <a:bodyPr anchorCtr="0" anchor="ctr" bIns="156725" lIns="313450" spcFirstLastPara="1" rIns="313450" wrap="square" tIns="156725"/>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 name="Google Shape;28;p4"/>
          <p:cNvSpPr txBox="1"/>
          <p:nvPr>
            <p:ph idx="12" type="sldNum"/>
          </p:nvPr>
        </p:nvSpPr>
        <p:spPr>
          <a:xfrm>
            <a:off x="23591520" y="20340322"/>
            <a:ext cx="7680960" cy="1168400"/>
          </a:xfrm>
          <a:prstGeom prst="rect">
            <a:avLst/>
          </a:prstGeom>
          <a:noFill/>
          <a:ln>
            <a:noFill/>
          </a:ln>
        </p:spPr>
        <p:txBody>
          <a:bodyPr anchorCtr="0" anchor="ctr" bIns="156725" lIns="313450" spcFirstLastPara="1" rIns="313450" wrap="square" tIns="15672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wo Content" type="twoObj">
  <p:cSld name="TWO_OBJECTS">
    <p:spTree>
      <p:nvGrpSpPr>
        <p:cNvPr id="29" name="Shape 29"/>
        <p:cNvGrpSpPr/>
        <p:nvPr/>
      </p:nvGrpSpPr>
      <p:grpSpPr>
        <a:xfrm>
          <a:off x="0" y="0"/>
          <a:ext cx="0" cy="0"/>
          <a:chOff x="0" y="0"/>
          <a:chExt cx="0" cy="0"/>
        </a:xfrm>
      </p:grpSpPr>
      <p:sp>
        <p:nvSpPr>
          <p:cNvPr id="30" name="Google Shape;30;p5"/>
          <p:cNvSpPr txBox="1"/>
          <p:nvPr>
            <p:ph type="title"/>
          </p:nvPr>
        </p:nvSpPr>
        <p:spPr>
          <a:xfrm>
            <a:off x="1645920" y="878842"/>
            <a:ext cx="29626559" cy="3657600"/>
          </a:xfrm>
          <a:prstGeom prst="rect">
            <a:avLst/>
          </a:prstGeom>
          <a:noFill/>
          <a:ln>
            <a:noFill/>
          </a:ln>
        </p:spPr>
        <p:txBody>
          <a:bodyPr anchorCtr="0" anchor="ctr" bIns="156725" lIns="313450" spcFirstLastPara="1" rIns="313450" wrap="square" tIns="156725"/>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1" name="Google Shape;31;p5"/>
          <p:cNvSpPr txBox="1"/>
          <p:nvPr>
            <p:ph idx="1" type="body"/>
          </p:nvPr>
        </p:nvSpPr>
        <p:spPr>
          <a:xfrm>
            <a:off x="1645920" y="5120642"/>
            <a:ext cx="14538960" cy="14483080"/>
          </a:xfrm>
          <a:prstGeom prst="rect">
            <a:avLst/>
          </a:prstGeom>
          <a:noFill/>
          <a:ln>
            <a:noFill/>
          </a:ln>
        </p:spPr>
        <p:txBody>
          <a:bodyPr anchorCtr="0" anchor="t" bIns="156725" lIns="313450" spcFirstLastPara="1" rIns="313450" wrap="square" tIns="156725"/>
          <a:lstStyle>
            <a:lvl1pPr indent="-838200" lvl="0" marL="457200" algn="l">
              <a:spcBef>
                <a:spcPts val="1920"/>
              </a:spcBef>
              <a:spcAft>
                <a:spcPts val="0"/>
              </a:spcAft>
              <a:buClr>
                <a:schemeClr val="dk1"/>
              </a:buClr>
              <a:buSzPts val="9600"/>
              <a:buChar char="•"/>
              <a:defRPr sz="9600"/>
            </a:lvl1pPr>
            <a:lvl2pPr indent="-749300" lvl="1" marL="914400" algn="l">
              <a:spcBef>
                <a:spcPts val="1640"/>
              </a:spcBef>
              <a:spcAft>
                <a:spcPts val="0"/>
              </a:spcAft>
              <a:buClr>
                <a:schemeClr val="dk1"/>
              </a:buClr>
              <a:buSzPts val="8200"/>
              <a:buChar char="–"/>
              <a:defRPr sz="8200"/>
            </a:lvl2pPr>
            <a:lvl3pPr indent="-666750" lvl="2" marL="1371600" algn="l">
              <a:spcBef>
                <a:spcPts val="1380"/>
              </a:spcBef>
              <a:spcAft>
                <a:spcPts val="0"/>
              </a:spcAft>
              <a:buClr>
                <a:schemeClr val="dk1"/>
              </a:buClr>
              <a:buSzPts val="6900"/>
              <a:buChar char="•"/>
              <a:defRPr sz="6900"/>
            </a:lvl3pPr>
            <a:lvl4pPr indent="-615950" lvl="3" marL="1828800" algn="l">
              <a:spcBef>
                <a:spcPts val="1220"/>
              </a:spcBef>
              <a:spcAft>
                <a:spcPts val="0"/>
              </a:spcAft>
              <a:buClr>
                <a:schemeClr val="dk1"/>
              </a:buClr>
              <a:buSzPts val="6100"/>
              <a:buChar char="–"/>
              <a:defRPr sz="6100"/>
            </a:lvl4pPr>
            <a:lvl5pPr indent="-615950" lvl="4" marL="2286000" algn="l">
              <a:spcBef>
                <a:spcPts val="1220"/>
              </a:spcBef>
              <a:spcAft>
                <a:spcPts val="0"/>
              </a:spcAft>
              <a:buClr>
                <a:schemeClr val="dk1"/>
              </a:buClr>
              <a:buSzPts val="6100"/>
              <a:buChar char="»"/>
              <a:defRPr sz="6100"/>
            </a:lvl5pPr>
            <a:lvl6pPr indent="-615950" lvl="5" marL="2743200" algn="l">
              <a:spcBef>
                <a:spcPts val="1220"/>
              </a:spcBef>
              <a:spcAft>
                <a:spcPts val="0"/>
              </a:spcAft>
              <a:buClr>
                <a:schemeClr val="dk1"/>
              </a:buClr>
              <a:buSzPts val="6100"/>
              <a:buChar char="•"/>
              <a:defRPr sz="6100"/>
            </a:lvl6pPr>
            <a:lvl7pPr indent="-615950" lvl="6" marL="3200400" algn="l">
              <a:spcBef>
                <a:spcPts val="1220"/>
              </a:spcBef>
              <a:spcAft>
                <a:spcPts val="0"/>
              </a:spcAft>
              <a:buClr>
                <a:schemeClr val="dk1"/>
              </a:buClr>
              <a:buSzPts val="6100"/>
              <a:buChar char="•"/>
              <a:defRPr sz="6100"/>
            </a:lvl7pPr>
            <a:lvl8pPr indent="-615950" lvl="7" marL="3657600" algn="l">
              <a:spcBef>
                <a:spcPts val="1220"/>
              </a:spcBef>
              <a:spcAft>
                <a:spcPts val="0"/>
              </a:spcAft>
              <a:buClr>
                <a:schemeClr val="dk1"/>
              </a:buClr>
              <a:buSzPts val="6100"/>
              <a:buChar char="•"/>
              <a:defRPr sz="6100"/>
            </a:lvl8pPr>
            <a:lvl9pPr indent="-615950" lvl="8" marL="4114800" algn="l">
              <a:spcBef>
                <a:spcPts val="1220"/>
              </a:spcBef>
              <a:spcAft>
                <a:spcPts val="0"/>
              </a:spcAft>
              <a:buClr>
                <a:schemeClr val="dk1"/>
              </a:buClr>
              <a:buSzPts val="6100"/>
              <a:buChar char="•"/>
              <a:defRPr sz="6100"/>
            </a:lvl9pPr>
          </a:lstStyle>
          <a:p/>
        </p:txBody>
      </p:sp>
      <p:sp>
        <p:nvSpPr>
          <p:cNvPr id="32" name="Google Shape;32;p5"/>
          <p:cNvSpPr txBox="1"/>
          <p:nvPr>
            <p:ph idx="2" type="body"/>
          </p:nvPr>
        </p:nvSpPr>
        <p:spPr>
          <a:xfrm>
            <a:off x="16733520" y="5120642"/>
            <a:ext cx="14538960" cy="14483080"/>
          </a:xfrm>
          <a:prstGeom prst="rect">
            <a:avLst/>
          </a:prstGeom>
          <a:noFill/>
          <a:ln>
            <a:noFill/>
          </a:ln>
        </p:spPr>
        <p:txBody>
          <a:bodyPr anchorCtr="0" anchor="t" bIns="156725" lIns="313450" spcFirstLastPara="1" rIns="313450" wrap="square" tIns="156725"/>
          <a:lstStyle>
            <a:lvl1pPr indent="-838200" lvl="0" marL="457200" algn="l">
              <a:spcBef>
                <a:spcPts val="1920"/>
              </a:spcBef>
              <a:spcAft>
                <a:spcPts val="0"/>
              </a:spcAft>
              <a:buClr>
                <a:schemeClr val="dk1"/>
              </a:buClr>
              <a:buSzPts val="9600"/>
              <a:buChar char="•"/>
              <a:defRPr sz="9600"/>
            </a:lvl1pPr>
            <a:lvl2pPr indent="-749300" lvl="1" marL="914400" algn="l">
              <a:spcBef>
                <a:spcPts val="1640"/>
              </a:spcBef>
              <a:spcAft>
                <a:spcPts val="0"/>
              </a:spcAft>
              <a:buClr>
                <a:schemeClr val="dk1"/>
              </a:buClr>
              <a:buSzPts val="8200"/>
              <a:buChar char="–"/>
              <a:defRPr sz="8200"/>
            </a:lvl2pPr>
            <a:lvl3pPr indent="-666750" lvl="2" marL="1371600" algn="l">
              <a:spcBef>
                <a:spcPts val="1380"/>
              </a:spcBef>
              <a:spcAft>
                <a:spcPts val="0"/>
              </a:spcAft>
              <a:buClr>
                <a:schemeClr val="dk1"/>
              </a:buClr>
              <a:buSzPts val="6900"/>
              <a:buChar char="•"/>
              <a:defRPr sz="6900"/>
            </a:lvl3pPr>
            <a:lvl4pPr indent="-615950" lvl="3" marL="1828800" algn="l">
              <a:spcBef>
                <a:spcPts val="1220"/>
              </a:spcBef>
              <a:spcAft>
                <a:spcPts val="0"/>
              </a:spcAft>
              <a:buClr>
                <a:schemeClr val="dk1"/>
              </a:buClr>
              <a:buSzPts val="6100"/>
              <a:buChar char="–"/>
              <a:defRPr sz="6100"/>
            </a:lvl4pPr>
            <a:lvl5pPr indent="-615950" lvl="4" marL="2286000" algn="l">
              <a:spcBef>
                <a:spcPts val="1220"/>
              </a:spcBef>
              <a:spcAft>
                <a:spcPts val="0"/>
              </a:spcAft>
              <a:buClr>
                <a:schemeClr val="dk1"/>
              </a:buClr>
              <a:buSzPts val="6100"/>
              <a:buChar char="»"/>
              <a:defRPr sz="6100"/>
            </a:lvl5pPr>
            <a:lvl6pPr indent="-615950" lvl="5" marL="2743200" algn="l">
              <a:spcBef>
                <a:spcPts val="1220"/>
              </a:spcBef>
              <a:spcAft>
                <a:spcPts val="0"/>
              </a:spcAft>
              <a:buClr>
                <a:schemeClr val="dk1"/>
              </a:buClr>
              <a:buSzPts val="6100"/>
              <a:buChar char="•"/>
              <a:defRPr sz="6100"/>
            </a:lvl6pPr>
            <a:lvl7pPr indent="-615950" lvl="6" marL="3200400" algn="l">
              <a:spcBef>
                <a:spcPts val="1220"/>
              </a:spcBef>
              <a:spcAft>
                <a:spcPts val="0"/>
              </a:spcAft>
              <a:buClr>
                <a:schemeClr val="dk1"/>
              </a:buClr>
              <a:buSzPts val="6100"/>
              <a:buChar char="•"/>
              <a:defRPr sz="6100"/>
            </a:lvl7pPr>
            <a:lvl8pPr indent="-615950" lvl="7" marL="3657600" algn="l">
              <a:spcBef>
                <a:spcPts val="1220"/>
              </a:spcBef>
              <a:spcAft>
                <a:spcPts val="0"/>
              </a:spcAft>
              <a:buClr>
                <a:schemeClr val="dk1"/>
              </a:buClr>
              <a:buSzPts val="6100"/>
              <a:buChar char="•"/>
              <a:defRPr sz="6100"/>
            </a:lvl8pPr>
            <a:lvl9pPr indent="-615950" lvl="8" marL="4114800" algn="l">
              <a:spcBef>
                <a:spcPts val="1220"/>
              </a:spcBef>
              <a:spcAft>
                <a:spcPts val="0"/>
              </a:spcAft>
              <a:buClr>
                <a:schemeClr val="dk1"/>
              </a:buClr>
              <a:buSzPts val="6100"/>
              <a:buChar char="•"/>
              <a:defRPr sz="6100"/>
            </a:lvl9pPr>
          </a:lstStyle>
          <a:p/>
        </p:txBody>
      </p:sp>
      <p:sp>
        <p:nvSpPr>
          <p:cNvPr id="33" name="Google Shape;33;p5"/>
          <p:cNvSpPr txBox="1"/>
          <p:nvPr>
            <p:ph idx="10" type="dt"/>
          </p:nvPr>
        </p:nvSpPr>
        <p:spPr>
          <a:xfrm>
            <a:off x="1645920" y="20340322"/>
            <a:ext cx="7680960" cy="1168400"/>
          </a:xfrm>
          <a:prstGeom prst="rect">
            <a:avLst/>
          </a:prstGeom>
          <a:noFill/>
          <a:ln>
            <a:noFill/>
          </a:ln>
        </p:spPr>
        <p:txBody>
          <a:bodyPr anchorCtr="0" anchor="ctr" bIns="156725" lIns="313450" spcFirstLastPara="1" rIns="313450" wrap="square" tIns="156725"/>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 name="Google Shape;34;p5"/>
          <p:cNvSpPr txBox="1"/>
          <p:nvPr>
            <p:ph idx="11" type="ftr"/>
          </p:nvPr>
        </p:nvSpPr>
        <p:spPr>
          <a:xfrm>
            <a:off x="11247120" y="20340322"/>
            <a:ext cx="10424160" cy="1168400"/>
          </a:xfrm>
          <a:prstGeom prst="rect">
            <a:avLst/>
          </a:prstGeom>
          <a:noFill/>
          <a:ln>
            <a:noFill/>
          </a:ln>
        </p:spPr>
        <p:txBody>
          <a:bodyPr anchorCtr="0" anchor="ctr" bIns="156725" lIns="313450" spcFirstLastPara="1" rIns="313450" wrap="square" tIns="156725"/>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5"/>
          <p:cNvSpPr txBox="1"/>
          <p:nvPr>
            <p:ph idx="12" type="sldNum"/>
          </p:nvPr>
        </p:nvSpPr>
        <p:spPr>
          <a:xfrm>
            <a:off x="23591520" y="20340322"/>
            <a:ext cx="7680960" cy="1168400"/>
          </a:xfrm>
          <a:prstGeom prst="rect">
            <a:avLst/>
          </a:prstGeom>
          <a:noFill/>
          <a:ln>
            <a:noFill/>
          </a:ln>
        </p:spPr>
        <p:txBody>
          <a:bodyPr anchorCtr="0" anchor="ctr" bIns="156725" lIns="313450" spcFirstLastPara="1" rIns="313450" wrap="square" tIns="15672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mparison" type="twoTxTwoObj">
  <p:cSld name="TWO_OBJECTS_WITH_TEXT">
    <p:spTree>
      <p:nvGrpSpPr>
        <p:cNvPr id="36" name="Shape 36"/>
        <p:cNvGrpSpPr/>
        <p:nvPr/>
      </p:nvGrpSpPr>
      <p:grpSpPr>
        <a:xfrm>
          <a:off x="0" y="0"/>
          <a:ext cx="0" cy="0"/>
          <a:chOff x="0" y="0"/>
          <a:chExt cx="0" cy="0"/>
        </a:xfrm>
      </p:grpSpPr>
      <p:sp>
        <p:nvSpPr>
          <p:cNvPr id="37" name="Google Shape;37;p6"/>
          <p:cNvSpPr txBox="1"/>
          <p:nvPr>
            <p:ph type="title"/>
          </p:nvPr>
        </p:nvSpPr>
        <p:spPr>
          <a:xfrm>
            <a:off x="1645920" y="878842"/>
            <a:ext cx="29626559" cy="3657600"/>
          </a:xfrm>
          <a:prstGeom prst="rect">
            <a:avLst/>
          </a:prstGeom>
          <a:noFill/>
          <a:ln>
            <a:noFill/>
          </a:ln>
        </p:spPr>
        <p:txBody>
          <a:bodyPr anchorCtr="0" anchor="ctr" bIns="156725" lIns="313450" spcFirstLastPara="1" rIns="313450" wrap="square" tIns="156725"/>
          <a:lstStyle>
            <a:lvl1pPr lvl="0" algn="ctr">
              <a:spcBef>
                <a:spcPts val="0"/>
              </a:spcBef>
              <a:spcAft>
                <a:spcPts val="0"/>
              </a:spcAft>
              <a:buClr>
                <a:schemeClr val="dk1"/>
              </a:buClr>
              <a:buSzPts val="151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8" name="Google Shape;38;p6"/>
          <p:cNvSpPr txBox="1"/>
          <p:nvPr>
            <p:ph idx="1" type="body"/>
          </p:nvPr>
        </p:nvSpPr>
        <p:spPr>
          <a:xfrm>
            <a:off x="1645921" y="4912363"/>
            <a:ext cx="14544677" cy="2047238"/>
          </a:xfrm>
          <a:prstGeom prst="rect">
            <a:avLst/>
          </a:prstGeom>
          <a:noFill/>
          <a:ln>
            <a:noFill/>
          </a:ln>
        </p:spPr>
        <p:txBody>
          <a:bodyPr anchorCtr="0" anchor="b" bIns="156725" lIns="313450" spcFirstLastPara="1" rIns="313450" wrap="square" tIns="156725"/>
          <a:lstStyle>
            <a:lvl1pPr indent="-228600" lvl="0" marL="457200" algn="l">
              <a:spcBef>
                <a:spcPts val="1640"/>
              </a:spcBef>
              <a:spcAft>
                <a:spcPts val="0"/>
              </a:spcAft>
              <a:buClr>
                <a:schemeClr val="dk1"/>
              </a:buClr>
              <a:buSzPts val="8200"/>
              <a:buNone/>
              <a:defRPr b="1" sz="8200"/>
            </a:lvl1pPr>
            <a:lvl2pPr indent="-228600" lvl="1" marL="914400" algn="l">
              <a:spcBef>
                <a:spcPts val="1380"/>
              </a:spcBef>
              <a:spcAft>
                <a:spcPts val="0"/>
              </a:spcAft>
              <a:buClr>
                <a:schemeClr val="dk1"/>
              </a:buClr>
              <a:buSzPts val="6900"/>
              <a:buNone/>
              <a:defRPr b="1" sz="6900"/>
            </a:lvl2pPr>
            <a:lvl3pPr indent="-228600" lvl="2" marL="1371600" algn="l">
              <a:spcBef>
                <a:spcPts val="1220"/>
              </a:spcBef>
              <a:spcAft>
                <a:spcPts val="0"/>
              </a:spcAft>
              <a:buClr>
                <a:schemeClr val="dk1"/>
              </a:buClr>
              <a:buSzPts val="6100"/>
              <a:buNone/>
              <a:defRPr b="1" sz="6100"/>
            </a:lvl3pPr>
            <a:lvl4pPr indent="-228600" lvl="3" marL="1828800" algn="l">
              <a:spcBef>
                <a:spcPts val="1080"/>
              </a:spcBef>
              <a:spcAft>
                <a:spcPts val="0"/>
              </a:spcAft>
              <a:buClr>
                <a:schemeClr val="dk1"/>
              </a:buClr>
              <a:buSzPts val="5400"/>
              <a:buNone/>
              <a:defRPr b="1" sz="5400"/>
            </a:lvl4pPr>
            <a:lvl5pPr indent="-228600" lvl="4" marL="2286000" algn="l">
              <a:spcBef>
                <a:spcPts val="1080"/>
              </a:spcBef>
              <a:spcAft>
                <a:spcPts val="0"/>
              </a:spcAft>
              <a:buClr>
                <a:schemeClr val="dk1"/>
              </a:buClr>
              <a:buSzPts val="5400"/>
              <a:buNone/>
              <a:defRPr b="1" sz="5400"/>
            </a:lvl5pPr>
            <a:lvl6pPr indent="-228600" lvl="5" marL="2743200" algn="l">
              <a:spcBef>
                <a:spcPts val="1080"/>
              </a:spcBef>
              <a:spcAft>
                <a:spcPts val="0"/>
              </a:spcAft>
              <a:buClr>
                <a:schemeClr val="dk1"/>
              </a:buClr>
              <a:buSzPts val="5400"/>
              <a:buNone/>
              <a:defRPr b="1" sz="5400"/>
            </a:lvl6pPr>
            <a:lvl7pPr indent="-228600" lvl="6" marL="3200400" algn="l">
              <a:spcBef>
                <a:spcPts val="1080"/>
              </a:spcBef>
              <a:spcAft>
                <a:spcPts val="0"/>
              </a:spcAft>
              <a:buClr>
                <a:schemeClr val="dk1"/>
              </a:buClr>
              <a:buSzPts val="5400"/>
              <a:buNone/>
              <a:defRPr b="1" sz="5400"/>
            </a:lvl7pPr>
            <a:lvl8pPr indent="-228600" lvl="7" marL="3657600" algn="l">
              <a:spcBef>
                <a:spcPts val="1080"/>
              </a:spcBef>
              <a:spcAft>
                <a:spcPts val="0"/>
              </a:spcAft>
              <a:buClr>
                <a:schemeClr val="dk1"/>
              </a:buClr>
              <a:buSzPts val="5400"/>
              <a:buNone/>
              <a:defRPr b="1" sz="5400"/>
            </a:lvl8pPr>
            <a:lvl9pPr indent="-228600" lvl="8" marL="4114800" algn="l">
              <a:spcBef>
                <a:spcPts val="1080"/>
              </a:spcBef>
              <a:spcAft>
                <a:spcPts val="0"/>
              </a:spcAft>
              <a:buClr>
                <a:schemeClr val="dk1"/>
              </a:buClr>
              <a:buSzPts val="5400"/>
              <a:buNone/>
              <a:defRPr b="1" sz="5400"/>
            </a:lvl9pPr>
          </a:lstStyle>
          <a:p/>
        </p:txBody>
      </p:sp>
      <p:sp>
        <p:nvSpPr>
          <p:cNvPr id="39" name="Google Shape;39;p6"/>
          <p:cNvSpPr txBox="1"/>
          <p:nvPr>
            <p:ph idx="2" type="body"/>
          </p:nvPr>
        </p:nvSpPr>
        <p:spPr>
          <a:xfrm>
            <a:off x="1645921" y="6959601"/>
            <a:ext cx="14544677" cy="12644122"/>
          </a:xfrm>
          <a:prstGeom prst="rect">
            <a:avLst/>
          </a:prstGeom>
          <a:noFill/>
          <a:ln>
            <a:noFill/>
          </a:ln>
        </p:spPr>
        <p:txBody>
          <a:bodyPr anchorCtr="0" anchor="t" bIns="156725" lIns="313450" spcFirstLastPara="1" rIns="313450" wrap="square" tIns="156725"/>
          <a:lstStyle>
            <a:lvl1pPr indent="-749300" lvl="0" marL="457200" algn="l">
              <a:spcBef>
                <a:spcPts val="1640"/>
              </a:spcBef>
              <a:spcAft>
                <a:spcPts val="0"/>
              </a:spcAft>
              <a:buClr>
                <a:schemeClr val="dk1"/>
              </a:buClr>
              <a:buSzPts val="8200"/>
              <a:buChar char="•"/>
              <a:defRPr sz="8200"/>
            </a:lvl1pPr>
            <a:lvl2pPr indent="-666750" lvl="1" marL="914400" algn="l">
              <a:spcBef>
                <a:spcPts val="1380"/>
              </a:spcBef>
              <a:spcAft>
                <a:spcPts val="0"/>
              </a:spcAft>
              <a:buClr>
                <a:schemeClr val="dk1"/>
              </a:buClr>
              <a:buSzPts val="6900"/>
              <a:buChar char="–"/>
              <a:defRPr sz="6900"/>
            </a:lvl2pPr>
            <a:lvl3pPr indent="-615950" lvl="2" marL="1371600" algn="l">
              <a:spcBef>
                <a:spcPts val="1220"/>
              </a:spcBef>
              <a:spcAft>
                <a:spcPts val="0"/>
              </a:spcAft>
              <a:buClr>
                <a:schemeClr val="dk1"/>
              </a:buClr>
              <a:buSzPts val="6100"/>
              <a:buChar char="•"/>
              <a:defRPr sz="6100"/>
            </a:lvl3pPr>
            <a:lvl4pPr indent="-571500" lvl="3" marL="1828800" algn="l">
              <a:spcBef>
                <a:spcPts val="1080"/>
              </a:spcBef>
              <a:spcAft>
                <a:spcPts val="0"/>
              </a:spcAft>
              <a:buClr>
                <a:schemeClr val="dk1"/>
              </a:buClr>
              <a:buSzPts val="5400"/>
              <a:buChar char="–"/>
              <a:defRPr sz="5400"/>
            </a:lvl4pPr>
            <a:lvl5pPr indent="-571500" lvl="4" marL="2286000" algn="l">
              <a:spcBef>
                <a:spcPts val="1080"/>
              </a:spcBef>
              <a:spcAft>
                <a:spcPts val="0"/>
              </a:spcAft>
              <a:buClr>
                <a:schemeClr val="dk1"/>
              </a:buClr>
              <a:buSzPts val="5400"/>
              <a:buChar char="»"/>
              <a:defRPr sz="5400"/>
            </a:lvl5pPr>
            <a:lvl6pPr indent="-571500" lvl="5" marL="2743200" algn="l">
              <a:spcBef>
                <a:spcPts val="1080"/>
              </a:spcBef>
              <a:spcAft>
                <a:spcPts val="0"/>
              </a:spcAft>
              <a:buClr>
                <a:schemeClr val="dk1"/>
              </a:buClr>
              <a:buSzPts val="5400"/>
              <a:buChar char="•"/>
              <a:defRPr sz="5400"/>
            </a:lvl6pPr>
            <a:lvl7pPr indent="-571500" lvl="6" marL="3200400" algn="l">
              <a:spcBef>
                <a:spcPts val="1080"/>
              </a:spcBef>
              <a:spcAft>
                <a:spcPts val="0"/>
              </a:spcAft>
              <a:buClr>
                <a:schemeClr val="dk1"/>
              </a:buClr>
              <a:buSzPts val="5400"/>
              <a:buChar char="•"/>
              <a:defRPr sz="5400"/>
            </a:lvl7pPr>
            <a:lvl8pPr indent="-571500" lvl="7" marL="3657600" algn="l">
              <a:spcBef>
                <a:spcPts val="1080"/>
              </a:spcBef>
              <a:spcAft>
                <a:spcPts val="0"/>
              </a:spcAft>
              <a:buClr>
                <a:schemeClr val="dk1"/>
              </a:buClr>
              <a:buSzPts val="5400"/>
              <a:buChar char="•"/>
              <a:defRPr sz="5400"/>
            </a:lvl8pPr>
            <a:lvl9pPr indent="-571500" lvl="8" marL="4114800" algn="l">
              <a:spcBef>
                <a:spcPts val="1080"/>
              </a:spcBef>
              <a:spcAft>
                <a:spcPts val="0"/>
              </a:spcAft>
              <a:buClr>
                <a:schemeClr val="dk1"/>
              </a:buClr>
              <a:buSzPts val="5400"/>
              <a:buChar char="•"/>
              <a:defRPr sz="5400"/>
            </a:lvl9pPr>
          </a:lstStyle>
          <a:p/>
        </p:txBody>
      </p:sp>
      <p:sp>
        <p:nvSpPr>
          <p:cNvPr id="40" name="Google Shape;40;p6"/>
          <p:cNvSpPr txBox="1"/>
          <p:nvPr>
            <p:ph idx="3" type="body"/>
          </p:nvPr>
        </p:nvSpPr>
        <p:spPr>
          <a:xfrm>
            <a:off x="16722092" y="4912363"/>
            <a:ext cx="14550390" cy="2047238"/>
          </a:xfrm>
          <a:prstGeom prst="rect">
            <a:avLst/>
          </a:prstGeom>
          <a:noFill/>
          <a:ln>
            <a:noFill/>
          </a:ln>
        </p:spPr>
        <p:txBody>
          <a:bodyPr anchorCtr="0" anchor="b" bIns="156725" lIns="313450" spcFirstLastPara="1" rIns="313450" wrap="square" tIns="156725"/>
          <a:lstStyle>
            <a:lvl1pPr indent="-228600" lvl="0" marL="457200" algn="l">
              <a:spcBef>
                <a:spcPts val="1640"/>
              </a:spcBef>
              <a:spcAft>
                <a:spcPts val="0"/>
              </a:spcAft>
              <a:buClr>
                <a:schemeClr val="dk1"/>
              </a:buClr>
              <a:buSzPts val="8200"/>
              <a:buNone/>
              <a:defRPr b="1" sz="8200"/>
            </a:lvl1pPr>
            <a:lvl2pPr indent="-228600" lvl="1" marL="914400" algn="l">
              <a:spcBef>
                <a:spcPts val="1380"/>
              </a:spcBef>
              <a:spcAft>
                <a:spcPts val="0"/>
              </a:spcAft>
              <a:buClr>
                <a:schemeClr val="dk1"/>
              </a:buClr>
              <a:buSzPts val="6900"/>
              <a:buNone/>
              <a:defRPr b="1" sz="6900"/>
            </a:lvl2pPr>
            <a:lvl3pPr indent="-228600" lvl="2" marL="1371600" algn="l">
              <a:spcBef>
                <a:spcPts val="1220"/>
              </a:spcBef>
              <a:spcAft>
                <a:spcPts val="0"/>
              </a:spcAft>
              <a:buClr>
                <a:schemeClr val="dk1"/>
              </a:buClr>
              <a:buSzPts val="6100"/>
              <a:buNone/>
              <a:defRPr b="1" sz="6100"/>
            </a:lvl3pPr>
            <a:lvl4pPr indent="-228600" lvl="3" marL="1828800" algn="l">
              <a:spcBef>
                <a:spcPts val="1080"/>
              </a:spcBef>
              <a:spcAft>
                <a:spcPts val="0"/>
              </a:spcAft>
              <a:buClr>
                <a:schemeClr val="dk1"/>
              </a:buClr>
              <a:buSzPts val="5400"/>
              <a:buNone/>
              <a:defRPr b="1" sz="5400"/>
            </a:lvl4pPr>
            <a:lvl5pPr indent="-228600" lvl="4" marL="2286000" algn="l">
              <a:spcBef>
                <a:spcPts val="1080"/>
              </a:spcBef>
              <a:spcAft>
                <a:spcPts val="0"/>
              </a:spcAft>
              <a:buClr>
                <a:schemeClr val="dk1"/>
              </a:buClr>
              <a:buSzPts val="5400"/>
              <a:buNone/>
              <a:defRPr b="1" sz="5400"/>
            </a:lvl5pPr>
            <a:lvl6pPr indent="-228600" lvl="5" marL="2743200" algn="l">
              <a:spcBef>
                <a:spcPts val="1080"/>
              </a:spcBef>
              <a:spcAft>
                <a:spcPts val="0"/>
              </a:spcAft>
              <a:buClr>
                <a:schemeClr val="dk1"/>
              </a:buClr>
              <a:buSzPts val="5400"/>
              <a:buNone/>
              <a:defRPr b="1" sz="5400"/>
            </a:lvl6pPr>
            <a:lvl7pPr indent="-228600" lvl="6" marL="3200400" algn="l">
              <a:spcBef>
                <a:spcPts val="1080"/>
              </a:spcBef>
              <a:spcAft>
                <a:spcPts val="0"/>
              </a:spcAft>
              <a:buClr>
                <a:schemeClr val="dk1"/>
              </a:buClr>
              <a:buSzPts val="5400"/>
              <a:buNone/>
              <a:defRPr b="1" sz="5400"/>
            </a:lvl7pPr>
            <a:lvl8pPr indent="-228600" lvl="7" marL="3657600" algn="l">
              <a:spcBef>
                <a:spcPts val="1080"/>
              </a:spcBef>
              <a:spcAft>
                <a:spcPts val="0"/>
              </a:spcAft>
              <a:buClr>
                <a:schemeClr val="dk1"/>
              </a:buClr>
              <a:buSzPts val="5400"/>
              <a:buNone/>
              <a:defRPr b="1" sz="5400"/>
            </a:lvl8pPr>
            <a:lvl9pPr indent="-228600" lvl="8" marL="4114800" algn="l">
              <a:spcBef>
                <a:spcPts val="1080"/>
              </a:spcBef>
              <a:spcAft>
                <a:spcPts val="0"/>
              </a:spcAft>
              <a:buClr>
                <a:schemeClr val="dk1"/>
              </a:buClr>
              <a:buSzPts val="5400"/>
              <a:buNone/>
              <a:defRPr b="1" sz="5400"/>
            </a:lvl9pPr>
          </a:lstStyle>
          <a:p/>
        </p:txBody>
      </p:sp>
      <p:sp>
        <p:nvSpPr>
          <p:cNvPr id="41" name="Google Shape;41;p6"/>
          <p:cNvSpPr txBox="1"/>
          <p:nvPr>
            <p:ph idx="4" type="body"/>
          </p:nvPr>
        </p:nvSpPr>
        <p:spPr>
          <a:xfrm>
            <a:off x="16722092" y="6959601"/>
            <a:ext cx="14550390" cy="12644122"/>
          </a:xfrm>
          <a:prstGeom prst="rect">
            <a:avLst/>
          </a:prstGeom>
          <a:noFill/>
          <a:ln>
            <a:noFill/>
          </a:ln>
        </p:spPr>
        <p:txBody>
          <a:bodyPr anchorCtr="0" anchor="t" bIns="156725" lIns="313450" spcFirstLastPara="1" rIns="313450" wrap="square" tIns="156725"/>
          <a:lstStyle>
            <a:lvl1pPr indent="-749300" lvl="0" marL="457200" algn="l">
              <a:spcBef>
                <a:spcPts val="1640"/>
              </a:spcBef>
              <a:spcAft>
                <a:spcPts val="0"/>
              </a:spcAft>
              <a:buClr>
                <a:schemeClr val="dk1"/>
              </a:buClr>
              <a:buSzPts val="8200"/>
              <a:buChar char="•"/>
              <a:defRPr sz="8200"/>
            </a:lvl1pPr>
            <a:lvl2pPr indent="-666750" lvl="1" marL="914400" algn="l">
              <a:spcBef>
                <a:spcPts val="1380"/>
              </a:spcBef>
              <a:spcAft>
                <a:spcPts val="0"/>
              </a:spcAft>
              <a:buClr>
                <a:schemeClr val="dk1"/>
              </a:buClr>
              <a:buSzPts val="6900"/>
              <a:buChar char="–"/>
              <a:defRPr sz="6900"/>
            </a:lvl2pPr>
            <a:lvl3pPr indent="-615950" lvl="2" marL="1371600" algn="l">
              <a:spcBef>
                <a:spcPts val="1220"/>
              </a:spcBef>
              <a:spcAft>
                <a:spcPts val="0"/>
              </a:spcAft>
              <a:buClr>
                <a:schemeClr val="dk1"/>
              </a:buClr>
              <a:buSzPts val="6100"/>
              <a:buChar char="•"/>
              <a:defRPr sz="6100"/>
            </a:lvl3pPr>
            <a:lvl4pPr indent="-571500" lvl="3" marL="1828800" algn="l">
              <a:spcBef>
                <a:spcPts val="1080"/>
              </a:spcBef>
              <a:spcAft>
                <a:spcPts val="0"/>
              </a:spcAft>
              <a:buClr>
                <a:schemeClr val="dk1"/>
              </a:buClr>
              <a:buSzPts val="5400"/>
              <a:buChar char="–"/>
              <a:defRPr sz="5400"/>
            </a:lvl4pPr>
            <a:lvl5pPr indent="-571500" lvl="4" marL="2286000" algn="l">
              <a:spcBef>
                <a:spcPts val="1080"/>
              </a:spcBef>
              <a:spcAft>
                <a:spcPts val="0"/>
              </a:spcAft>
              <a:buClr>
                <a:schemeClr val="dk1"/>
              </a:buClr>
              <a:buSzPts val="5400"/>
              <a:buChar char="»"/>
              <a:defRPr sz="5400"/>
            </a:lvl5pPr>
            <a:lvl6pPr indent="-571500" lvl="5" marL="2743200" algn="l">
              <a:spcBef>
                <a:spcPts val="1080"/>
              </a:spcBef>
              <a:spcAft>
                <a:spcPts val="0"/>
              </a:spcAft>
              <a:buClr>
                <a:schemeClr val="dk1"/>
              </a:buClr>
              <a:buSzPts val="5400"/>
              <a:buChar char="•"/>
              <a:defRPr sz="5400"/>
            </a:lvl6pPr>
            <a:lvl7pPr indent="-571500" lvl="6" marL="3200400" algn="l">
              <a:spcBef>
                <a:spcPts val="1080"/>
              </a:spcBef>
              <a:spcAft>
                <a:spcPts val="0"/>
              </a:spcAft>
              <a:buClr>
                <a:schemeClr val="dk1"/>
              </a:buClr>
              <a:buSzPts val="5400"/>
              <a:buChar char="•"/>
              <a:defRPr sz="5400"/>
            </a:lvl7pPr>
            <a:lvl8pPr indent="-571500" lvl="7" marL="3657600" algn="l">
              <a:spcBef>
                <a:spcPts val="1080"/>
              </a:spcBef>
              <a:spcAft>
                <a:spcPts val="0"/>
              </a:spcAft>
              <a:buClr>
                <a:schemeClr val="dk1"/>
              </a:buClr>
              <a:buSzPts val="5400"/>
              <a:buChar char="•"/>
              <a:defRPr sz="5400"/>
            </a:lvl8pPr>
            <a:lvl9pPr indent="-571500" lvl="8" marL="4114800" algn="l">
              <a:spcBef>
                <a:spcPts val="1080"/>
              </a:spcBef>
              <a:spcAft>
                <a:spcPts val="0"/>
              </a:spcAft>
              <a:buClr>
                <a:schemeClr val="dk1"/>
              </a:buClr>
              <a:buSzPts val="5400"/>
              <a:buChar char="•"/>
              <a:defRPr sz="5400"/>
            </a:lvl9pPr>
          </a:lstStyle>
          <a:p/>
        </p:txBody>
      </p:sp>
      <p:sp>
        <p:nvSpPr>
          <p:cNvPr id="42" name="Google Shape;42;p6"/>
          <p:cNvSpPr txBox="1"/>
          <p:nvPr>
            <p:ph idx="10" type="dt"/>
          </p:nvPr>
        </p:nvSpPr>
        <p:spPr>
          <a:xfrm>
            <a:off x="1645920" y="20340322"/>
            <a:ext cx="7680960" cy="1168400"/>
          </a:xfrm>
          <a:prstGeom prst="rect">
            <a:avLst/>
          </a:prstGeom>
          <a:noFill/>
          <a:ln>
            <a:noFill/>
          </a:ln>
        </p:spPr>
        <p:txBody>
          <a:bodyPr anchorCtr="0" anchor="ctr" bIns="156725" lIns="313450" spcFirstLastPara="1" rIns="313450" wrap="square" tIns="156725"/>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6"/>
          <p:cNvSpPr txBox="1"/>
          <p:nvPr>
            <p:ph idx="11" type="ftr"/>
          </p:nvPr>
        </p:nvSpPr>
        <p:spPr>
          <a:xfrm>
            <a:off x="11247120" y="20340322"/>
            <a:ext cx="10424160" cy="1168400"/>
          </a:xfrm>
          <a:prstGeom prst="rect">
            <a:avLst/>
          </a:prstGeom>
          <a:noFill/>
          <a:ln>
            <a:noFill/>
          </a:ln>
        </p:spPr>
        <p:txBody>
          <a:bodyPr anchorCtr="0" anchor="ctr" bIns="156725" lIns="313450" spcFirstLastPara="1" rIns="313450" wrap="square" tIns="156725"/>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 name="Google Shape;44;p6"/>
          <p:cNvSpPr txBox="1"/>
          <p:nvPr>
            <p:ph idx="12" type="sldNum"/>
          </p:nvPr>
        </p:nvSpPr>
        <p:spPr>
          <a:xfrm>
            <a:off x="23591520" y="20340322"/>
            <a:ext cx="7680960" cy="1168400"/>
          </a:xfrm>
          <a:prstGeom prst="rect">
            <a:avLst/>
          </a:prstGeom>
          <a:noFill/>
          <a:ln>
            <a:noFill/>
          </a:ln>
        </p:spPr>
        <p:txBody>
          <a:bodyPr anchorCtr="0" anchor="ctr" bIns="156725" lIns="313450" spcFirstLastPara="1" rIns="313450" wrap="square" tIns="15672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45" name="Shape 45"/>
        <p:cNvGrpSpPr/>
        <p:nvPr/>
      </p:nvGrpSpPr>
      <p:grpSpPr>
        <a:xfrm>
          <a:off x="0" y="0"/>
          <a:ext cx="0" cy="0"/>
          <a:chOff x="0" y="0"/>
          <a:chExt cx="0" cy="0"/>
        </a:xfrm>
      </p:grpSpPr>
      <p:sp>
        <p:nvSpPr>
          <p:cNvPr id="46" name="Google Shape;46;p7"/>
          <p:cNvSpPr txBox="1"/>
          <p:nvPr>
            <p:ph type="title"/>
          </p:nvPr>
        </p:nvSpPr>
        <p:spPr>
          <a:xfrm>
            <a:off x="1645920" y="878842"/>
            <a:ext cx="29626559" cy="3657600"/>
          </a:xfrm>
          <a:prstGeom prst="rect">
            <a:avLst/>
          </a:prstGeom>
          <a:noFill/>
          <a:ln>
            <a:noFill/>
          </a:ln>
        </p:spPr>
        <p:txBody>
          <a:bodyPr anchorCtr="0" anchor="ctr" bIns="156725" lIns="313450" spcFirstLastPara="1" rIns="313450" wrap="square" tIns="156725"/>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7" name="Google Shape;47;p7"/>
          <p:cNvSpPr txBox="1"/>
          <p:nvPr>
            <p:ph idx="10" type="dt"/>
          </p:nvPr>
        </p:nvSpPr>
        <p:spPr>
          <a:xfrm>
            <a:off x="1645920" y="20340322"/>
            <a:ext cx="7680960" cy="1168400"/>
          </a:xfrm>
          <a:prstGeom prst="rect">
            <a:avLst/>
          </a:prstGeom>
          <a:noFill/>
          <a:ln>
            <a:noFill/>
          </a:ln>
        </p:spPr>
        <p:txBody>
          <a:bodyPr anchorCtr="0" anchor="ctr" bIns="156725" lIns="313450" spcFirstLastPara="1" rIns="313450" wrap="square" tIns="156725"/>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7"/>
          <p:cNvSpPr txBox="1"/>
          <p:nvPr>
            <p:ph idx="11" type="ftr"/>
          </p:nvPr>
        </p:nvSpPr>
        <p:spPr>
          <a:xfrm>
            <a:off x="11247120" y="20340322"/>
            <a:ext cx="10424160" cy="1168400"/>
          </a:xfrm>
          <a:prstGeom prst="rect">
            <a:avLst/>
          </a:prstGeom>
          <a:noFill/>
          <a:ln>
            <a:noFill/>
          </a:ln>
        </p:spPr>
        <p:txBody>
          <a:bodyPr anchorCtr="0" anchor="ctr" bIns="156725" lIns="313450" spcFirstLastPara="1" rIns="313450" wrap="square" tIns="156725"/>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 name="Google Shape;49;p7"/>
          <p:cNvSpPr txBox="1"/>
          <p:nvPr>
            <p:ph idx="12" type="sldNum"/>
          </p:nvPr>
        </p:nvSpPr>
        <p:spPr>
          <a:xfrm>
            <a:off x="23591520" y="20340322"/>
            <a:ext cx="7680960" cy="1168400"/>
          </a:xfrm>
          <a:prstGeom prst="rect">
            <a:avLst/>
          </a:prstGeom>
          <a:noFill/>
          <a:ln>
            <a:noFill/>
          </a:ln>
        </p:spPr>
        <p:txBody>
          <a:bodyPr anchorCtr="0" anchor="ctr" bIns="156725" lIns="313450" spcFirstLastPara="1" rIns="313450" wrap="square" tIns="15672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50" name="Shape 50"/>
        <p:cNvGrpSpPr/>
        <p:nvPr/>
      </p:nvGrpSpPr>
      <p:grpSpPr>
        <a:xfrm>
          <a:off x="0" y="0"/>
          <a:ext cx="0" cy="0"/>
          <a:chOff x="0" y="0"/>
          <a:chExt cx="0" cy="0"/>
        </a:xfrm>
      </p:grpSpPr>
      <p:sp>
        <p:nvSpPr>
          <p:cNvPr id="51" name="Google Shape;51;p8"/>
          <p:cNvSpPr txBox="1"/>
          <p:nvPr>
            <p:ph idx="10" type="dt"/>
          </p:nvPr>
        </p:nvSpPr>
        <p:spPr>
          <a:xfrm>
            <a:off x="1645920" y="20340322"/>
            <a:ext cx="7680960" cy="1168400"/>
          </a:xfrm>
          <a:prstGeom prst="rect">
            <a:avLst/>
          </a:prstGeom>
          <a:noFill/>
          <a:ln>
            <a:noFill/>
          </a:ln>
        </p:spPr>
        <p:txBody>
          <a:bodyPr anchorCtr="0" anchor="ctr" bIns="156725" lIns="313450" spcFirstLastPara="1" rIns="313450" wrap="square" tIns="156725"/>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8"/>
          <p:cNvSpPr txBox="1"/>
          <p:nvPr>
            <p:ph idx="11" type="ftr"/>
          </p:nvPr>
        </p:nvSpPr>
        <p:spPr>
          <a:xfrm>
            <a:off x="11247120" y="20340322"/>
            <a:ext cx="10424160" cy="1168400"/>
          </a:xfrm>
          <a:prstGeom prst="rect">
            <a:avLst/>
          </a:prstGeom>
          <a:noFill/>
          <a:ln>
            <a:noFill/>
          </a:ln>
        </p:spPr>
        <p:txBody>
          <a:bodyPr anchorCtr="0" anchor="ctr" bIns="156725" lIns="313450" spcFirstLastPara="1" rIns="313450" wrap="square" tIns="156725"/>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8"/>
          <p:cNvSpPr txBox="1"/>
          <p:nvPr>
            <p:ph idx="12" type="sldNum"/>
          </p:nvPr>
        </p:nvSpPr>
        <p:spPr>
          <a:xfrm>
            <a:off x="23591520" y="20340322"/>
            <a:ext cx="7680960" cy="1168400"/>
          </a:xfrm>
          <a:prstGeom prst="rect">
            <a:avLst/>
          </a:prstGeom>
          <a:noFill/>
          <a:ln>
            <a:noFill/>
          </a:ln>
        </p:spPr>
        <p:txBody>
          <a:bodyPr anchorCtr="0" anchor="ctr" bIns="156725" lIns="313450" spcFirstLastPara="1" rIns="313450" wrap="square" tIns="15672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ent with Caption" type="objTx">
  <p:cSld name="OBJECT_WITH_CAPTION_TEXT">
    <p:spTree>
      <p:nvGrpSpPr>
        <p:cNvPr id="54" name="Shape 54"/>
        <p:cNvGrpSpPr/>
        <p:nvPr/>
      </p:nvGrpSpPr>
      <p:grpSpPr>
        <a:xfrm>
          <a:off x="0" y="0"/>
          <a:ext cx="0" cy="0"/>
          <a:chOff x="0" y="0"/>
          <a:chExt cx="0" cy="0"/>
        </a:xfrm>
      </p:grpSpPr>
      <p:sp>
        <p:nvSpPr>
          <p:cNvPr id="55" name="Google Shape;55;p9"/>
          <p:cNvSpPr txBox="1"/>
          <p:nvPr>
            <p:ph type="title"/>
          </p:nvPr>
        </p:nvSpPr>
        <p:spPr>
          <a:xfrm>
            <a:off x="1645922" y="873760"/>
            <a:ext cx="10829927" cy="3718560"/>
          </a:xfrm>
          <a:prstGeom prst="rect">
            <a:avLst/>
          </a:prstGeom>
          <a:noFill/>
          <a:ln>
            <a:noFill/>
          </a:ln>
        </p:spPr>
        <p:txBody>
          <a:bodyPr anchorCtr="0" anchor="b" bIns="156725" lIns="313450" spcFirstLastPara="1" rIns="313450" wrap="square" tIns="156725"/>
          <a:lstStyle>
            <a:lvl1pPr lvl="0" algn="l">
              <a:spcBef>
                <a:spcPts val="0"/>
              </a:spcBef>
              <a:spcAft>
                <a:spcPts val="0"/>
              </a:spcAft>
              <a:buClr>
                <a:schemeClr val="dk1"/>
              </a:buClr>
              <a:buSzPts val="6900"/>
              <a:buFont typeface="Calibri"/>
              <a:buNone/>
              <a:defRPr b="1" sz="69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 name="Google Shape;56;p9"/>
          <p:cNvSpPr txBox="1"/>
          <p:nvPr>
            <p:ph idx="1" type="body"/>
          </p:nvPr>
        </p:nvSpPr>
        <p:spPr>
          <a:xfrm>
            <a:off x="12870180" y="873762"/>
            <a:ext cx="18402300" cy="18729961"/>
          </a:xfrm>
          <a:prstGeom prst="rect">
            <a:avLst/>
          </a:prstGeom>
          <a:noFill/>
          <a:ln>
            <a:noFill/>
          </a:ln>
        </p:spPr>
        <p:txBody>
          <a:bodyPr anchorCtr="0" anchor="t" bIns="156725" lIns="313450" spcFirstLastPara="1" rIns="313450" wrap="square" tIns="156725"/>
          <a:lstStyle>
            <a:lvl1pPr indent="-927100" lvl="0" marL="457200" algn="l">
              <a:spcBef>
                <a:spcPts val="2200"/>
              </a:spcBef>
              <a:spcAft>
                <a:spcPts val="0"/>
              </a:spcAft>
              <a:buClr>
                <a:schemeClr val="dk1"/>
              </a:buClr>
              <a:buSzPts val="11000"/>
              <a:buChar char="•"/>
              <a:defRPr sz="11000"/>
            </a:lvl1pPr>
            <a:lvl2pPr indent="-838200" lvl="1" marL="914400" algn="l">
              <a:spcBef>
                <a:spcPts val="1920"/>
              </a:spcBef>
              <a:spcAft>
                <a:spcPts val="0"/>
              </a:spcAft>
              <a:buClr>
                <a:schemeClr val="dk1"/>
              </a:buClr>
              <a:buSzPts val="9600"/>
              <a:buChar char="–"/>
              <a:defRPr sz="9600"/>
            </a:lvl2pPr>
            <a:lvl3pPr indent="-749300" lvl="2" marL="1371600" algn="l">
              <a:spcBef>
                <a:spcPts val="1640"/>
              </a:spcBef>
              <a:spcAft>
                <a:spcPts val="0"/>
              </a:spcAft>
              <a:buClr>
                <a:schemeClr val="dk1"/>
              </a:buClr>
              <a:buSzPts val="8200"/>
              <a:buChar char="•"/>
              <a:defRPr sz="8200"/>
            </a:lvl3pPr>
            <a:lvl4pPr indent="-666750" lvl="3" marL="1828800" algn="l">
              <a:spcBef>
                <a:spcPts val="1380"/>
              </a:spcBef>
              <a:spcAft>
                <a:spcPts val="0"/>
              </a:spcAft>
              <a:buClr>
                <a:schemeClr val="dk1"/>
              </a:buClr>
              <a:buSzPts val="6900"/>
              <a:buChar char="–"/>
              <a:defRPr sz="6900"/>
            </a:lvl4pPr>
            <a:lvl5pPr indent="-666750" lvl="4" marL="2286000" algn="l">
              <a:spcBef>
                <a:spcPts val="1380"/>
              </a:spcBef>
              <a:spcAft>
                <a:spcPts val="0"/>
              </a:spcAft>
              <a:buClr>
                <a:schemeClr val="dk1"/>
              </a:buClr>
              <a:buSzPts val="6900"/>
              <a:buChar char="»"/>
              <a:defRPr sz="6900"/>
            </a:lvl5pPr>
            <a:lvl6pPr indent="-666750" lvl="5" marL="2743200" algn="l">
              <a:spcBef>
                <a:spcPts val="1380"/>
              </a:spcBef>
              <a:spcAft>
                <a:spcPts val="0"/>
              </a:spcAft>
              <a:buClr>
                <a:schemeClr val="dk1"/>
              </a:buClr>
              <a:buSzPts val="6900"/>
              <a:buChar char="•"/>
              <a:defRPr sz="6900"/>
            </a:lvl6pPr>
            <a:lvl7pPr indent="-666750" lvl="6" marL="3200400" algn="l">
              <a:spcBef>
                <a:spcPts val="1380"/>
              </a:spcBef>
              <a:spcAft>
                <a:spcPts val="0"/>
              </a:spcAft>
              <a:buClr>
                <a:schemeClr val="dk1"/>
              </a:buClr>
              <a:buSzPts val="6900"/>
              <a:buChar char="•"/>
              <a:defRPr sz="6900"/>
            </a:lvl7pPr>
            <a:lvl8pPr indent="-666750" lvl="7" marL="3657600" algn="l">
              <a:spcBef>
                <a:spcPts val="1380"/>
              </a:spcBef>
              <a:spcAft>
                <a:spcPts val="0"/>
              </a:spcAft>
              <a:buClr>
                <a:schemeClr val="dk1"/>
              </a:buClr>
              <a:buSzPts val="6900"/>
              <a:buChar char="•"/>
              <a:defRPr sz="6900"/>
            </a:lvl8pPr>
            <a:lvl9pPr indent="-666750" lvl="8" marL="4114800" algn="l">
              <a:spcBef>
                <a:spcPts val="1380"/>
              </a:spcBef>
              <a:spcAft>
                <a:spcPts val="0"/>
              </a:spcAft>
              <a:buClr>
                <a:schemeClr val="dk1"/>
              </a:buClr>
              <a:buSzPts val="6900"/>
              <a:buChar char="•"/>
              <a:defRPr sz="6900"/>
            </a:lvl9pPr>
          </a:lstStyle>
          <a:p/>
        </p:txBody>
      </p:sp>
      <p:sp>
        <p:nvSpPr>
          <p:cNvPr id="57" name="Google Shape;57;p9"/>
          <p:cNvSpPr txBox="1"/>
          <p:nvPr>
            <p:ph idx="2" type="body"/>
          </p:nvPr>
        </p:nvSpPr>
        <p:spPr>
          <a:xfrm>
            <a:off x="1645922" y="4592322"/>
            <a:ext cx="10829927" cy="15011401"/>
          </a:xfrm>
          <a:prstGeom prst="rect">
            <a:avLst/>
          </a:prstGeom>
          <a:noFill/>
          <a:ln>
            <a:noFill/>
          </a:ln>
        </p:spPr>
        <p:txBody>
          <a:bodyPr anchorCtr="0" anchor="t" bIns="156725" lIns="313450" spcFirstLastPara="1" rIns="313450" wrap="square" tIns="156725"/>
          <a:lstStyle>
            <a:lvl1pPr indent="-228600" lvl="0" marL="457200" algn="l">
              <a:spcBef>
                <a:spcPts val="960"/>
              </a:spcBef>
              <a:spcAft>
                <a:spcPts val="0"/>
              </a:spcAft>
              <a:buClr>
                <a:schemeClr val="dk1"/>
              </a:buClr>
              <a:buSzPts val="4800"/>
              <a:buNone/>
              <a:defRPr sz="4800"/>
            </a:lvl1pPr>
            <a:lvl2pPr indent="-228600" lvl="1" marL="914400" algn="l">
              <a:spcBef>
                <a:spcPts val="820"/>
              </a:spcBef>
              <a:spcAft>
                <a:spcPts val="0"/>
              </a:spcAft>
              <a:buClr>
                <a:schemeClr val="dk1"/>
              </a:buClr>
              <a:buSzPts val="4100"/>
              <a:buNone/>
              <a:defRPr sz="4100"/>
            </a:lvl2pPr>
            <a:lvl3pPr indent="-228600" lvl="2" marL="1371600" algn="l">
              <a:spcBef>
                <a:spcPts val="680"/>
              </a:spcBef>
              <a:spcAft>
                <a:spcPts val="0"/>
              </a:spcAft>
              <a:buClr>
                <a:schemeClr val="dk1"/>
              </a:buClr>
              <a:buSzPts val="3400"/>
              <a:buNone/>
              <a:defRPr sz="3400"/>
            </a:lvl3pPr>
            <a:lvl4pPr indent="-228600" lvl="3" marL="1828800" algn="l">
              <a:spcBef>
                <a:spcPts val="620"/>
              </a:spcBef>
              <a:spcAft>
                <a:spcPts val="0"/>
              </a:spcAft>
              <a:buClr>
                <a:schemeClr val="dk1"/>
              </a:buClr>
              <a:buSzPts val="3100"/>
              <a:buNone/>
              <a:defRPr sz="3100"/>
            </a:lvl4pPr>
            <a:lvl5pPr indent="-228600" lvl="4" marL="2286000" algn="l">
              <a:spcBef>
                <a:spcPts val="620"/>
              </a:spcBef>
              <a:spcAft>
                <a:spcPts val="0"/>
              </a:spcAft>
              <a:buClr>
                <a:schemeClr val="dk1"/>
              </a:buClr>
              <a:buSzPts val="3100"/>
              <a:buNone/>
              <a:defRPr sz="3100"/>
            </a:lvl5pPr>
            <a:lvl6pPr indent="-228600" lvl="5" marL="2743200" algn="l">
              <a:spcBef>
                <a:spcPts val="620"/>
              </a:spcBef>
              <a:spcAft>
                <a:spcPts val="0"/>
              </a:spcAft>
              <a:buClr>
                <a:schemeClr val="dk1"/>
              </a:buClr>
              <a:buSzPts val="3100"/>
              <a:buNone/>
              <a:defRPr sz="3100"/>
            </a:lvl6pPr>
            <a:lvl7pPr indent="-228600" lvl="6" marL="3200400" algn="l">
              <a:spcBef>
                <a:spcPts val="620"/>
              </a:spcBef>
              <a:spcAft>
                <a:spcPts val="0"/>
              </a:spcAft>
              <a:buClr>
                <a:schemeClr val="dk1"/>
              </a:buClr>
              <a:buSzPts val="3100"/>
              <a:buNone/>
              <a:defRPr sz="3100"/>
            </a:lvl7pPr>
            <a:lvl8pPr indent="-228600" lvl="7" marL="3657600" algn="l">
              <a:spcBef>
                <a:spcPts val="620"/>
              </a:spcBef>
              <a:spcAft>
                <a:spcPts val="0"/>
              </a:spcAft>
              <a:buClr>
                <a:schemeClr val="dk1"/>
              </a:buClr>
              <a:buSzPts val="3100"/>
              <a:buNone/>
              <a:defRPr sz="3100"/>
            </a:lvl8pPr>
            <a:lvl9pPr indent="-228600" lvl="8" marL="4114800" algn="l">
              <a:spcBef>
                <a:spcPts val="620"/>
              </a:spcBef>
              <a:spcAft>
                <a:spcPts val="0"/>
              </a:spcAft>
              <a:buClr>
                <a:schemeClr val="dk1"/>
              </a:buClr>
              <a:buSzPts val="3100"/>
              <a:buNone/>
              <a:defRPr sz="3100"/>
            </a:lvl9pPr>
          </a:lstStyle>
          <a:p/>
        </p:txBody>
      </p:sp>
      <p:sp>
        <p:nvSpPr>
          <p:cNvPr id="58" name="Google Shape;58;p9"/>
          <p:cNvSpPr txBox="1"/>
          <p:nvPr>
            <p:ph idx="10" type="dt"/>
          </p:nvPr>
        </p:nvSpPr>
        <p:spPr>
          <a:xfrm>
            <a:off x="1645920" y="20340322"/>
            <a:ext cx="7680960" cy="1168400"/>
          </a:xfrm>
          <a:prstGeom prst="rect">
            <a:avLst/>
          </a:prstGeom>
          <a:noFill/>
          <a:ln>
            <a:noFill/>
          </a:ln>
        </p:spPr>
        <p:txBody>
          <a:bodyPr anchorCtr="0" anchor="ctr" bIns="156725" lIns="313450" spcFirstLastPara="1" rIns="313450" wrap="square" tIns="156725"/>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9"/>
          <p:cNvSpPr txBox="1"/>
          <p:nvPr>
            <p:ph idx="11" type="ftr"/>
          </p:nvPr>
        </p:nvSpPr>
        <p:spPr>
          <a:xfrm>
            <a:off x="11247120" y="20340322"/>
            <a:ext cx="10424160" cy="1168400"/>
          </a:xfrm>
          <a:prstGeom prst="rect">
            <a:avLst/>
          </a:prstGeom>
          <a:noFill/>
          <a:ln>
            <a:noFill/>
          </a:ln>
        </p:spPr>
        <p:txBody>
          <a:bodyPr anchorCtr="0" anchor="ctr" bIns="156725" lIns="313450" spcFirstLastPara="1" rIns="313450" wrap="square" tIns="156725"/>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9"/>
          <p:cNvSpPr txBox="1"/>
          <p:nvPr>
            <p:ph idx="12" type="sldNum"/>
          </p:nvPr>
        </p:nvSpPr>
        <p:spPr>
          <a:xfrm>
            <a:off x="23591520" y="20340322"/>
            <a:ext cx="7680960" cy="1168400"/>
          </a:xfrm>
          <a:prstGeom prst="rect">
            <a:avLst/>
          </a:prstGeom>
          <a:noFill/>
          <a:ln>
            <a:noFill/>
          </a:ln>
        </p:spPr>
        <p:txBody>
          <a:bodyPr anchorCtr="0" anchor="ctr" bIns="156725" lIns="313450" spcFirstLastPara="1" rIns="313450" wrap="square" tIns="15672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icture with Caption" type="picTx">
  <p:cSld name="PICTURE_WITH_CAPTION_TEXT">
    <p:spTree>
      <p:nvGrpSpPr>
        <p:cNvPr id="61" name="Shape 61"/>
        <p:cNvGrpSpPr/>
        <p:nvPr/>
      </p:nvGrpSpPr>
      <p:grpSpPr>
        <a:xfrm>
          <a:off x="0" y="0"/>
          <a:ext cx="0" cy="0"/>
          <a:chOff x="0" y="0"/>
          <a:chExt cx="0" cy="0"/>
        </a:xfrm>
      </p:grpSpPr>
      <p:sp>
        <p:nvSpPr>
          <p:cNvPr id="62" name="Google Shape;62;p10"/>
          <p:cNvSpPr txBox="1"/>
          <p:nvPr>
            <p:ph type="title"/>
          </p:nvPr>
        </p:nvSpPr>
        <p:spPr>
          <a:xfrm>
            <a:off x="6452237" y="15361920"/>
            <a:ext cx="19751040" cy="1813561"/>
          </a:xfrm>
          <a:prstGeom prst="rect">
            <a:avLst/>
          </a:prstGeom>
          <a:noFill/>
          <a:ln>
            <a:noFill/>
          </a:ln>
        </p:spPr>
        <p:txBody>
          <a:bodyPr anchorCtr="0" anchor="b" bIns="156725" lIns="313450" spcFirstLastPara="1" rIns="313450" wrap="square" tIns="156725"/>
          <a:lstStyle>
            <a:lvl1pPr lvl="0" algn="l">
              <a:spcBef>
                <a:spcPts val="0"/>
              </a:spcBef>
              <a:spcAft>
                <a:spcPts val="0"/>
              </a:spcAft>
              <a:buClr>
                <a:schemeClr val="dk1"/>
              </a:buClr>
              <a:buSzPts val="6900"/>
              <a:buFont typeface="Calibri"/>
              <a:buNone/>
              <a:defRPr b="1" sz="69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 name="Google Shape;63;p10"/>
          <p:cNvSpPr/>
          <p:nvPr>
            <p:ph idx="2" type="pic"/>
          </p:nvPr>
        </p:nvSpPr>
        <p:spPr>
          <a:xfrm>
            <a:off x="6452237" y="1960880"/>
            <a:ext cx="19751040" cy="13167360"/>
          </a:xfrm>
          <a:prstGeom prst="rect">
            <a:avLst/>
          </a:prstGeom>
          <a:noFill/>
          <a:ln>
            <a:noFill/>
          </a:ln>
        </p:spPr>
        <p:txBody>
          <a:bodyPr anchorCtr="0" anchor="t" bIns="156725" lIns="313450" spcFirstLastPara="1" rIns="313450" wrap="square" tIns="156725"/>
          <a:lstStyle>
            <a:lvl1pPr lvl="0" marR="0" rtl="0" algn="l">
              <a:spcBef>
                <a:spcPts val="2200"/>
              </a:spcBef>
              <a:spcAft>
                <a:spcPts val="0"/>
              </a:spcAft>
              <a:buClr>
                <a:schemeClr val="dk1"/>
              </a:buClr>
              <a:buSzPts val="11000"/>
              <a:buFont typeface="Arial"/>
              <a:buNone/>
              <a:defRPr b="0" i="0" sz="11000" u="none" cap="none" strike="noStrike">
                <a:solidFill>
                  <a:schemeClr val="dk1"/>
                </a:solidFill>
                <a:latin typeface="Calibri"/>
                <a:ea typeface="Calibri"/>
                <a:cs typeface="Calibri"/>
                <a:sym typeface="Calibri"/>
              </a:defRPr>
            </a:lvl1pPr>
            <a:lvl2pPr lvl="1" marR="0" rtl="0" algn="l">
              <a:spcBef>
                <a:spcPts val="1920"/>
              </a:spcBef>
              <a:spcAft>
                <a:spcPts val="0"/>
              </a:spcAft>
              <a:buClr>
                <a:schemeClr val="dk1"/>
              </a:buClr>
              <a:buSzPts val="9600"/>
              <a:buFont typeface="Arial"/>
              <a:buNone/>
              <a:defRPr b="0" i="0" sz="9600" u="none" cap="none" strike="noStrike">
                <a:solidFill>
                  <a:schemeClr val="dk1"/>
                </a:solidFill>
                <a:latin typeface="Calibri"/>
                <a:ea typeface="Calibri"/>
                <a:cs typeface="Calibri"/>
                <a:sym typeface="Calibri"/>
              </a:defRPr>
            </a:lvl2pPr>
            <a:lvl3pPr lvl="2" marR="0" rtl="0" algn="l">
              <a:spcBef>
                <a:spcPts val="1640"/>
              </a:spcBef>
              <a:spcAft>
                <a:spcPts val="0"/>
              </a:spcAft>
              <a:buClr>
                <a:schemeClr val="dk1"/>
              </a:buClr>
              <a:buSzPts val="8200"/>
              <a:buFont typeface="Arial"/>
              <a:buNone/>
              <a:defRPr b="0" i="0" sz="8200" u="none" cap="none" strike="noStrike">
                <a:solidFill>
                  <a:schemeClr val="dk1"/>
                </a:solidFill>
                <a:latin typeface="Calibri"/>
                <a:ea typeface="Calibri"/>
                <a:cs typeface="Calibri"/>
                <a:sym typeface="Calibri"/>
              </a:defRPr>
            </a:lvl3pPr>
            <a:lvl4pPr lvl="3" marR="0" rtl="0" algn="l">
              <a:spcBef>
                <a:spcPts val="1380"/>
              </a:spcBef>
              <a:spcAft>
                <a:spcPts val="0"/>
              </a:spcAft>
              <a:buClr>
                <a:schemeClr val="dk1"/>
              </a:buClr>
              <a:buSzPts val="6900"/>
              <a:buFont typeface="Arial"/>
              <a:buNone/>
              <a:defRPr b="0" i="0" sz="6900" u="none" cap="none" strike="noStrike">
                <a:solidFill>
                  <a:schemeClr val="dk1"/>
                </a:solidFill>
                <a:latin typeface="Calibri"/>
                <a:ea typeface="Calibri"/>
                <a:cs typeface="Calibri"/>
                <a:sym typeface="Calibri"/>
              </a:defRPr>
            </a:lvl4pPr>
            <a:lvl5pPr lvl="4" marR="0" rtl="0" algn="l">
              <a:spcBef>
                <a:spcPts val="1380"/>
              </a:spcBef>
              <a:spcAft>
                <a:spcPts val="0"/>
              </a:spcAft>
              <a:buClr>
                <a:schemeClr val="dk1"/>
              </a:buClr>
              <a:buSzPts val="6900"/>
              <a:buFont typeface="Arial"/>
              <a:buNone/>
              <a:defRPr b="0" i="0" sz="6900" u="none" cap="none" strike="noStrike">
                <a:solidFill>
                  <a:schemeClr val="dk1"/>
                </a:solidFill>
                <a:latin typeface="Calibri"/>
                <a:ea typeface="Calibri"/>
                <a:cs typeface="Calibri"/>
                <a:sym typeface="Calibri"/>
              </a:defRPr>
            </a:lvl5pPr>
            <a:lvl6pPr lvl="5" marR="0" rtl="0" algn="l">
              <a:spcBef>
                <a:spcPts val="1380"/>
              </a:spcBef>
              <a:spcAft>
                <a:spcPts val="0"/>
              </a:spcAft>
              <a:buClr>
                <a:schemeClr val="dk1"/>
              </a:buClr>
              <a:buSzPts val="6900"/>
              <a:buFont typeface="Arial"/>
              <a:buNone/>
              <a:defRPr b="0" i="0" sz="6900" u="none" cap="none" strike="noStrike">
                <a:solidFill>
                  <a:schemeClr val="dk1"/>
                </a:solidFill>
                <a:latin typeface="Calibri"/>
                <a:ea typeface="Calibri"/>
                <a:cs typeface="Calibri"/>
                <a:sym typeface="Calibri"/>
              </a:defRPr>
            </a:lvl6pPr>
            <a:lvl7pPr lvl="6" marR="0" rtl="0" algn="l">
              <a:spcBef>
                <a:spcPts val="1380"/>
              </a:spcBef>
              <a:spcAft>
                <a:spcPts val="0"/>
              </a:spcAft>
              <a:buClr>
                <a:schemeClr val="dk1"/>
              </a:buClr>
              <a:buSzPts val="6900"/>
              <a:buFont typeface="Arial"/>
              <a:buNone/>
              <a:defRPr b="0" i="0" sz="6900" u="none" cap="none" strike="noStrike">
                <a:solidFill>
                  <a:schemeClr val="dk1"/>
                </a:solidFill>
                <a:latin typeface="Calibri"/>
                <a:ea typeface="Calibri"/>
                <a:cs typeface="Calibri"/>
                <a:sym typeface="Calibri"/>
              </a:defRPr>
            </a:lvl7pPr>
            <a:lvl8pPr lvl="7" marR="0" rtl="0" algn="l">
              <a:spcBef>
                <a:spcPts val="1380"/>
              </a:spcBef>
              <a:spcAft>
                <a:spcPts val="0"/>
              </a:spcAft>
              <a:buClr>
                <a:schemeClr val="dk1"/>
              </a:buClr>
              <a:buSzPts val="6900"/>
              <a:buFont typeface="Arial"/>
              <a:buNone/>
              <a:defRPr b="0" i="0" sz="6900" u="none" cap="none" strike="noStrike">
                <a:solidFill>
                  <a:schemeClr val="dk1"/>
                </a:solidFill>
                <a:latin typeface="Calibri"/>
                <a:ea typeface="Calibri"/>
                <a:cs typeface="Calibri"/>
                <a:sym typeface="Calibri"/>
              </a:defRPr>
            </a:lvl8pPr>
            <a:lvl9pPr lvl="8" marR="0" rtl="0" algn="l">
              <a:spcBef>
                <a:spcPts val="1380"/>
              </a:spcBef>
              <a:spcAft>
                <a:spcPts val="0"/>
              </a:spcAft>
              <a:buClr>
                <a:schemeClr val="dk1"/>
              </a:buClr>
              <a:buSzPts val="6900"/>
              <a:buFont typeface="Arial"/>
              <a:buNone/>
              <a:defRPr b="0" i="0" sz="6900" u="none" cap="none" strike="noStrike">
                <a:solidFill>
                  <a:schemeClr val="dk1"/>
                </a:solidFill>
                <a:latin typeface="Calibri"/>
                <a:ea typeface="Calibri"/>
                <a:cs typeface="Calibri"/>
                <a:sym typeface="Calibri"/>
              </a:defRPr>
            </a:lvl9pPr>
          </a:lstStyle>
          <a:p/>
        </p:txBody>
      </p:sp>
      <p:sp>
        <p:nvSpPr>
          <p:cNvPr id="64" name="Google Shape;64;p10"/>
          <p:cNvSpPr txBox="1"/>
          <p:nvPr>
            <p:ph idx="1" type="body"/>
          </p:nvPr>
        </p:nvSpPr>
        <p:spPr>
          <a:xfrm>
            <a:off x="6452237" y="17175481"/>
            <a:ext cx="19751040" cy="2575559"/>
          </a:xfrm>
          <a:prstGeom prst="rect">
            <a:avLst/>
          </a:prstGeom>
          <a:noFill/>
          <a:ln>
            <a:noFill/>
          </a:ln>
        </p:spPr>
        <p:txBody>
          <a:bodyPr anchorCtr="0" anchor="t" bIns="156725" lIns="313450" spcFirstLastPara="1" rIns="313450" wrap="square" tIns="156725"/>
          <a:lstStyle>
            <a:lvl1pPr indent="-228600" lvl="0" marL="457200" algn="l">
              <a:spcBef>
                <a:spcPts val="960"/>
              </a:spcBef>
              <a:spcAft>
                <a:spcPts val="0"/>
              </a:spcAft>
              <a:buClr>
                <a:schemeClr val="dk1"/>
              </a:buClr>
              <a:buSzPts val="4800"/>
              <a:buNone/>
              <a:defRPr sz="4800"/>
            </a:lvl1pPr>
            <a:lvl2pPr indent="-228600" lvl="1" marL="914400" algn="l">
              <a:spcBef>
                <a:spcPts val="820"/>
              </a:spcBef>
              <a:spcAft>
                <a:spcPts val="0"/>
              </a:spcAft>
              <a:buClr>
                <a:schemeClr val="dk1"/>
              </a:buClr>
              <a:buSzPts val="4100"/>
              <a:buNone/>
              <a:defRPr sz="4100"/>
            </a:lvl2pPr>
            <a:lvl3pPr indent="-228600" lvl="2" marL="1371600" algn="l">
              <a:spcBef>
                <a:spcPts val="680"/>
              </a:spcBef>
              <a:spcAft>
                <a:spcPts val="0"/>
              </a:spcAft>
              <a:buClr>
                <a:schemeClr val="dk1"/>
              </a:buClr>
              <a:buSzPts val="3400"/>
              <a:buNone/>
              <a:defRPr sz="3400"/>
            </a:lvl3pPr>
            <a:lvl4pPr indent="-228600" lvl="3" marL="1828800" algn="l">
              <a:spcBef>
                <a:spcPts val="620"/>
              </a:spcBef>
              <a:spcAft>
                <a:spcPts val="0"/>
              </a:spcAft>
              <a:buClr>
                <a:schemeClr val="dk1"/>
              </a:buClr>
              <a:buSzPts val="3100"/>
              <a:buNone/>
              <a:defRPr sz="3100"/>
            </a:lvl4pPr>
            <a:lvl5pPr indent="-228600" lvl="4" marL="2286000" algn="l">
              <a:spcBef>
                <a:spcPts val="620"/>
              </a:spcBef>
              <a:spcAft>
                <a:spcPts val="0"/>
              </a:spcAft>
              <a:buClr>
                <a:schemeClr val="dk1"/>
              </a:buClr>
              <a:buSzPts val="3100"/>
              <a:buNone/>
              <a:defRPr sz="3100"/>
            </a:lvl5pPr>
            <a:lvl6pPr indent="-228600" lvl="5" marL="2743200" algn="l">
              <a:spcBef>
                <a:spcPts val="620"/>
              </a:spcBef>
              <a:spcAft>
                <a:spcPts val="0"/>
              </a:spcAft>
              <a:buClr>
                <a:schemeClr val="dk1"/>
              </a:buClr>
              <a:buSzPts val="3100"/>
              <a:buNone/>
              <a:defRPr sz="3100"/>
            </a:lvl6pPr>
            <a:lvl7pPr indent="-228600" lvl="6" marL="3200400" algn="l">
              <a:spcBef>
                <a:spcPts val="620"/>
              </a:spcBef>
              <a:spcAft>
                <a:spcPts val="0"/>
              </a:spcAft>
              <a:buClr>
                <a:schemeClr val="dk1"/>
              </a:buClr>
              <a:buSzPts val="3100"/>
              <a:buNone/>
              <a:defRPr sz="3100"/>
            </a:lvl7pPr>
            <a:lvl8pPr indent="-228600" lvl="7" marL="3657600" algn="l">
              <a:spcBef>
                <a:spcPts val="620"/>
              </a:spcBef>
              <a:spcAft>
                <a:spcPts val="0"/>
              </a:spcAft>
              <a:buClr>
                <a:schemeClr val="dk1"/>
              </a:buClr>
              <a:buSzPts val="3100"/>
              <a:buNone/>
              <a:defRPr sz="3100"/>
            </a:lvl8pPr>
            <a:lvl9pPr indent="-228600" lvl="8" marL="4114800" algn="l">
              <a:spcBef>
                <a:spcPts val="620"/>
              </a:spcBef>
              <a:spcAft>
                <a:spcPts val="0"/>
              </a:spcAft>
              <a:buClr>
                <a:schemeClr val="dk1"/>
              </a:buClr>
              <a:buSzPts val="3100"/>
              <a:buNone/>
              <a:defRPr sz="3100"/>
            </a:lvl9pPr>
          </a:lstStyle>
          <a:p/>
        </p:txBody>
      </p:sp>
      <p:sp>
        <p:nvSpPr>
          <p:cNvPr id="65" name="Google Shape;65;p10"/>
          <p:cNvSpPr txBox="1"/>
          <p:nvPr>
            <p:ph idx="10" type="dt"/>
          </p:nvPr>
        </p:nvSpPr>
        <p:spPr>
          <a:xfrm>
            <a:off x="1645920" y="20340322"/>
            <a:ext cx="7680960" cy="1168400"/>
          </a:xfrm>
          <a:prstGeom prst="rect">
            <a:avLst/>
          </a:prstGeom>
          <a:noFill/>
          <a:ln>
            <a:noFill/>
          </a:ln>
        </p:spPr>
        <p:txBody>
          <a:bodyPr anchorCtr="0" anchor="ctr" bIns="156725" lIns="313450" spcFirstLastPara="1" rIns="313450" wrap="square" tIns="156725"/>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10"/>
          <p:cNvSpPr txBox="1"/>
          <p:nvPr>
            <p:ph idx="11" type="ftr"/>
          </p:nvPr>
        </p:nvSpPr>
        <p:spPr>
          <a:xfrm>
            <a:off x="11247120" y="20340322"/>
            <a:ext cx="10424160" cy="1168400"/>
          </a:xfrm>
          <a:prstGeom prst="rect">
            <a:avLst/>
          </a:prstGeom>
          <a:noFill/>
          <a:ln>
            <a:noFill/>
          </a:ln>
        </p:spPr>
        <p:txBody>
          <a:bodyPr anchorCtr="0" anchor="ctr" bIns="156725" lIns="313450" spcFirstLastPara="1" rIns="313450" wrap="square" tIns="156725"/>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10"/>
          <p:cNvSpPr txBox="1"/>
          <p:nvPr>
            <p:ph idx="12" type="sldNum"/>
          </p:nvPr>
        </p:nvSpPr>
        <p:spPr>
          <a:xfrm>
            <a:off x="23591520" y="20340322"/>
            <a:ext cx="7680960" cy="1168400"/>
          </a:xfrm>
          <a:prstGeom prst="rect">
            <a:avLst/>
          </a:prstGeom>
          <a:noFill/>
          <a:ln>
            <a:noFill/>
          </a:ln>
        </p:spPr>
        <p:txBody>
          <a:bodyPr anchorCtr="0" anchor="ctr" bIns="156725" lIns="313450" spcFirstLastPara="1" rIns="313450" wrap="square" tIns="15672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1645920" y="878842"/>
            <a:ext cx="29626559" cy="3657600"/>
          </a:xfrm>
          <a:prstGeom prst="rect">
            <a:avLst/>
          </a:prstGeom>
          <a:noFill/>
          <a:ln>
            <a:noFill/>
          </a:ln>
        </p:spPr>
        <p:txBody>
          <a:bodyPr anchorCtr="0" anchor="ctr" bIns="156725" lIns="313450" spcFirstLastPara="1" rIns="313450" wrap="square" tIns="156725"/>
          <a:lstStyle>
            <a:lvl1pPr lvl="0" marR="0" rtl="0" algn="ctr">
              <a:spcBef>
                <a:spcPts val="0"/>
              </a:spcBef>
              <a:spcAft>
                <a:spcPts val="0"/>
              </a:spcAft>
              <a:buClr>
                <a:schemeClr val="dk1"/>
              </a:buClr>
              <a:buSzPts val="15100"/>
              <a:buFont typeface="Calibri"/>
              <a:buNone/>
              <a:defRPr b="0" i="0" sz="151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1"/>
          <p:cNvSpPr txBox="1"/>
          <p:nvPr>
            <p:ph idx="1" type="body"/>
          </p:nvPr>
        </p:nvSpPr>
        <p:spPr>
          <a:xfrm>
            <a:off x="1645920" y="5120642"/>
            <a:ext cx="29626559" cy="14483080"/>
          </a:xfrm>
          <a:prstGeom prst="rect">
            <a:avLst/>
          </a:prstGeom>
          <a:noFill/>
          <a:ln>
            <a:noFill/>
          </a:ln>
        </p:spPr>
        <p:txBody>
          <a:bodyPr anchorCtr="0" anchor="t" bIns="156725" lIns="313450" spcFirstLastPara="1" rIns="313450" wrap="square" tIns="156725"/>
          <a:lstStyle>
            <a:lvl1pPr indent="-927100" lvl="0" marL="457200" marR="0" rtl="0" algn="l">
              <a:spcBef>
                <a:spcPts val="2200"/>
              </a:spcBef>
              <a:spcAft>
                <a:spcPts val="0"/>
              </a:spcAft>
              <a:buClr>
                <a:schemeClr val="dk1"/>
              </a:buClr>
              <a:buSzPts val="11000"/>
              <a:buFont typeface="Arial"/>
              <a:buChar char="•"/>
              <a:defRPr b="0" i="0" sz="11000" u="none" cap="none" strike="noStrike">
                <a:solidFill>
                  <a:schemeClr val="dk1"/>
                </a:solidFill>
                <a:latin typeface="Calibri"/>
                <a:ea typeface="Calibri"/>
                <a:cs typeface="Calibri"/>
                <a:sym typeface="Calibri"/>
              </a:defRPr>
            </a:lvl1pPr>
            <a:lvl2pPr indent="-838200" lvl="1" marL="914400" marR="0" rtl="0" algn="l">
              <a:spcBef>
                <a:spcPts val="1920"/>
              </a:spcBef>
              <a:spcAft>
                <a:spcPts val="0"/>
              </a:spcAft>
              <a:buClr>
                <a:schemeClr val="dk1"/>
              </a:buClr>
              <a:buSzPts val="9600"/>
              <a:buFont typeface="Arial"/>
              <a:buChar char="–"/>
              <a:defRPr b="0" i="0" sz="9600" u="none" cap="none" strike="noStrike">
                <a:solidFill>
                  <a:schemeClr val="dk1"/>
                </a:solidFill>
                <a:latin typeface="Calibri"/>
                <a:ea typeface="Calibri"/>
                <a:cs typeface="Calibri"/>
                <a:sym typeface="Calibri"/>
              </a:defRPr>
            </a:lvl2pPr>
            <a:lvl3pPr indent="-749300" lvl="2" marL="1371600" marR="0" rtl="0" algn="l">
              <a:spcBef>
                <a:spcPts val="1640"/>
              </a:spcBef>
              <a:spcAft>
                <a:spcPts val="0"/>
              </a:spcAft>
              <a:buClr>
                <a:schemeClr val="dk1"/>
              </a:buClr>
              <a:buSzPts val="8200"/>
              <a:buFont typeface="Arial"/>
              <a:buChar char="•"/>
              <a:defRPr b="0" i="0" sz="8200" u="none" cap="none" strike="noStrike">
                <a:solidFill>
                  <a:schemeClr val="dk1"/>
                </a:solidFill>
                <a:latin typeface="Calibri"/>
                <a:ea typeface="Calibri"/>
                <a:cs typeface="Calibri"/>
                <a:sym typeface="Calibri"/>
              </a:defRPr>
            </a:lvl3pPr>
            <a:lvl4pPr indent="-666750" lvl="3" marL="1828800" marR="0" rtl="0" algn="l">
              <a:spcBef>
                <a:spcPts val="1380"/>
              </a:spcBef>
              <a:spcAft>
                <a:spcPts val="0"/>
              </a:spcAft>
              <a:buClr>
                <a:schemeClr val="dk1"/>
              </a:buClr>
              <a:buSzPts val="6900"/>
              <a:buFont typeface="Arial"/>
              <a:buChar char="–"/>
              <a:defRPr b="0" i="0" sz="6900" u="none" cap="none" strike="noStrike">
                <a:solidFill>
                  <a:schemeClr val="dk1"/>
                </a:solidFill>
                <a:latin typeface="Calibri"/>
                <a:ea typeface="Calibri"/>
                <a:cs typeface="Calibri"/>
                <a:sym typeface="Calibri"/>
              </a:defRPr>
            </a:lvl4pPr>
            <a:lvl5pPr indent="-666750" lvl="4" marL="2286000" marR="0" rtl="0" algn="l">
              <a:spcBef>
                <a:spcPts val="1380"/>
              </a:spcBef>
              <a:spcAft>
                <a:spcPts val="0"/>
              </a:spcAft>
              <a:buClr>
                <a:schemeClr val="dk1"/>
              </a:buClr>
              <a:buSzPts val="6900"/>
              <a:buFont typeface="Arial"/>
              <a:buChar char="»"/>
              <a:defRPr b="0" i="0" sz="6900" u="none" cap="none" strike="noStrike">
                <a:solidFill>
                  <a:schemeClr val="dk1"/>
                </a:solidFill>
                <a:latin typeface="Calibri"/>
                <a:ea typeface="Calibri"/>
                <a:cs typeface="Calibri"/>
                <a:sym typeface="Calibri"/>
              </a:defRPr>
            </a:lvl5pPr>
            <a:lvl6pPr indent="-666750" lvl="5" marL="2743200" marR="0" rtl="0" algn="l">
              <a:spcBef>
                <a:spcPts val="1380"/>
              </a:spcBef>
              <a:spcAft>
                <a:spcPts val="0"/>
              </a:spcAft>
              <a:buClr>
                <a:schemeClr val="dk1"/>
              </a:buClr>
              <a:buSzPts val="6900"/>
              <a:buFont typeface="Arial"/>
              <a:buChar char="•"/>
              <a:defRPr b="0" i="0" sz="6900" u="none" cap="none" strike="noStrike">
                <a:solidFill>
                  <a:schemeClr val="dk1"/>
                </a:solidFill>
                <a:latin typeface="Calibri"/>
                <a:ea typeface="Calibri"/>
                <a:cs typeface="Calibri"/>
                <a:sym typeface="Calibri"/>
              </a:defRPr>
            </a:lvl6pPr>
            <a:lvl7pPr indent="-666750" lvl="6" marL="3200400" marR="0" rtl="0" algn="l">
              <a:spcBef>
                <a:spcPts val="1380"/>
              </a:spcBef>
              <a:spcAft>
                <a:spcPts val="0"/>
              </a:spcAft>
              <a:buClr>
                <a:schemeClr val="dk1"/>
              </a:buClr>
              <a:buSzPts val="6900"/>
              <a:buFont typeface="Arial"/>
              <a:buChar char="•"/>
              <a:defRPr b="0" i="0" sz="6900" u="none" cap="none" strike="noStrike">
                <a:solidFill>
                  <a:schemeClr val="dk1"/>
                </a:solidFill>
                <a:latin typeface="Calibri"/>
                <a:ea typeface="Calibri"/>
                <a:cs typeface="Calibri"/>
                <a:sym typeface="Calibri"/>
              </a:defRPr>
            </a:lvl7pPr>
            <a:lvl8pPr indent="-666750" lvl="7" marL="3657600" marR="0" rtl="0" algn="l">
              <a:spcBef>
                <a:spcPts val="1380"/>
              </a:spcBef>
              <a:spcAft>
                <a:spcPts val="0"/>
              </a:spcAft>
              <a:buClr>
                <a:schemeClr val="dk1"/>
              </a:buClr>
              <a:buSzPts val="6900"/>
              <a:buFont typeface="Arial"/>
              <a:buChar char="•"/>
              <a:defRPr b="0" i="0" sz="6900" u="none" cap="none" strike="noStrike">
                <a:solidFill>
                  <a:schemeClr val="dk1"/>
                </a:solidFill>
                <a:latin typeface="Calibri"/>
                <a:ea typeface="Calibri"/>
                <a:cs typeface="Calibri"/>
                <a:sym typeface="Calibri"/>
              </a:defRPr>
            </a:lvl8pPr>
            <a:lvl9pPr indent="-666750" lvl="8" marL="4114800" marR="0" rtl="0" algn="l">
              <a:spcBef>
                <a:spcPts val="1380"/>
              </a:spcBef>
              <a:spcAft>
                <a:spcPts val="0"/>
              </a:spcAft>
              <a:buClr>
                <a:schemeClr val="dk1"/>
              </a:buClr>
              <a:buSzPts val="6900"/>
              <a:buFont typeface="Arial"/>
              <a:buChar char="•"/>
              <a:defRPr b="0" i="0" sz="6900" u="none" cap="none" strike="noStrike">
                <a:solidFill>
                  <a:schemeClr val="dk1"/>
                </a:solidFill>
                <a:latin typeface="Calibri"/>
                <a:ea typeface="Calibri"/>
                <a:cs typeface="Calibri"/>
                <a:sym typeface="Calibri"/>
              </a:defRPr>
            </a:lvl9pPr>
          </a:lstStyle>
          <a:p/>
        </p:txBody>
      </p:sp>
      <p:sp>
        <p:nvSpPr>
          <p:cNvPr id="8" name="Google Shape;8;p1"/>
          <p:cNvSpPr txBox="1"/>
          <p:nvPr>
            <p:ph idx="10" type="dt"/>
          </p:nvPr>
        </p:nvSpPr>
        <p:spPr>
          <a:xfrm>
            <a:off x="1645920" y="20340322"/>
            <a:ext cx="7680960" cy="1168400"/>
          </a:xfrm>
          <a:prstGeom prst="rect">
            <a:avLst/>
          </a:prstGeom>
          <a:noFill/>
          <a:ln>
            <a:noFill/>
          </a:ln>
        </p:spPr>
        <p:txBody>
          <a:bodyPr anchorCtr="0" anchor="ctr" bIns="156725" lIns="313450" spcFirstLastPara="1" rIns="313450" wrap="square" tIns="156725"/>
          <a:lstStyle>
            <a:lvl1pPr lvl="0" marR="0" rtl="0" algn="l">
              <a:spcBef>
                <a:spcPts val="0"/>
              </a:spcBef>
              <a:spcAft>
                <a:spcPts val="0"/>
              </a:spcAft>
              <a:buSzPts val="1400"/>
              <a:buNone/>
              <a:defRPr b="0" i="0" sz="41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61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61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61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61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61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61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61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6100" u="none" cap="none" strike="noStrike">
                <a:solidFill>
                  <a:schemeClr val="dk1"/>
                </a:solidFill>
                <a:latin typeface="Calibri"/>
                <a:ea typeface="Calibri"/>
                <a:cs typeface="Calibri"/>
                <a:sym typeface="Calibri"/>
              </a:defRPr>
            </a:lvl9pPr>
          </a:lstStyle>
          <a:p/>
        </p:txBody>
      </p:sp>
      <p:sp>
        <p:nvSpPr>
          <p:cNvPr id="9" name="Google Shape;9;p1"/>
          <p:cNvSpPr txBox="1"/>
          <p:nvPr>
            <p:ph idx="11" type="ftr"/>
          </p:nvPr>
        </p:nvSpPr>
        <p:spPr>
          <a:xfrm>
            <a:off x="11247120" y="20340322"/>
            <a:ext cx="10424160" cy="1168400"/>
          </a:xfrm>
          <a:prstGeom prst="rect">
            <a:avLst/>
          </a:prstGeom>
          <a:noFill/>
          <a:ln>
            <a:noFill/>
          </a:ln>
        </p:spPr>
        <p:txBody>
          <a:bodyPr anchorCtr="0" anchor="ctr" bIns="156725" lIns="313450" spcFirstLastPara="1" rIns="313450" wrap="square" tIns="156725"/>
          <a:lstStyle>
            <a:lvl1pPr lvl="0" marR="0" rtl="0" algn="ctr">
              <a:spcBef>
                <a:spcPts val="0"/>
              </a:spcBef>
              <a:spcAft>
                <a:spcPts val="0"/>
              </a:spcAft>
              <a:buSzPts val="1400"/>
              <a:buNone/>
              <a:defRPr b="0" i="0" sz="41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61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61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61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61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61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61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61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6100" u="none" cap="none" strike="noStrike">
                <a:solidFill>
                  <a:schemeClr val="dk1"/>
                </a:solidFill>
                <a:latin typeface="Calibri"/>
                <a:ea typeface="Calibri"/>
                <a:cs typeface="Calibri"/>
                <a:sym typeface="Calibri"/>
              </a:defRPr>
            </a:lvl9pPr>
          </a:lstStyle>
          <a:p/>
        </p:txBody>
      </p:sp>
      <p:sp>
        <p:nvSpPr>
          <p:cNvPr id="10" name="Google Shape;10;p1"/>
          <p:cNvSpPr txBox="1"/>
          <p:nvPr>
            <p:ph idx="12" type="sldNum"/>
          </p:nvPr>
        </p:nvSpPr>
        <p:spPr>
          <a:xfrm>
            <a:off x="23591520" y="20340322"/>
            <a:ext cx="7680960" cy="1168400"/>
          </a:xfrm>
          <a:prstGeom prst="rect">
            <a:avLst/>
          </a:prstGeom>
          <a:noFill/>
          <a:ln>
            <a:noFill/>
          </a:ln>
        </p:spPr>
        <p:txBody>
          <a:bodyPr anchorCtr="0" anchor="ctr" bIns="156725" lIns="313450" spcFirstLastPara="1" rIns="313450" wrap="square" tIns="156725">
            <a:noAutofit/>
          </a:bodyPr>
          <a:lstStyle>
            <a:lvl1pPr indent="0" lvl="0" marL="0" marR="0" rtl="0" algn="r">
              <a:spcBef>
                <a:spcPts val="0"/>
              </a:spcBef>
              <a:buNone/>
              <a:defRPr b="0" i="0" sz="4100" u="none" cap="none" strike="noStrike">
                <a:solidFill>
                  <a:srgbClr val="888888"/>
                </a:solidFill>
                <a:latin typeface="Calibri"/>
                <a:ea typeface="Calibri"/>
                <a:cs typeface="Calibri"/>
                <a:sym typeface="Calibri"/>
              </a:defRPr>
            </a:lvl1pPr>
            <a:lvl2pPr indent="0" lvl="1" marL="0" marR="0" rtl="0" algn="r">
              <a:spcBef>
                <a:spcPts val="0"/>
              </a:spcBef>
              <a:buNone/>
              <a:defRPr b="0" i="0" sz="4100" u="none" cap="none" strike="noStrike">
                <a:solidFill>
                  <a:srgbClr val="888888"/>
                </a:solidFill>
                <a:latin typeface="Calibri"/>
                <a:ea typeface="Calibri"/>
                <a:cs typeface="Calibri"/>
                <a:sym typeface="Calibri"/>
              </a:defRPr>
            </a:lvl2pPr>
            <a:lvl3pPr indent="0" lvl="2" marL="0" marR="0" rtl="0" algn="r">
              <a:spcBef>
                <a:spcPts val="0"/>
              </a:spcBef>
              <a:buNone/>
              <a:defRPr b="0" i="0" sz="4100" u="none" cap="none" strike="noStrike">
                <a:solidFill>
                  <a:srgbClr val="888888"/>
                </a:solidFill>
                <a:latin typeface="Calibri"/>
                <a:ea typeface="Calibri"/>
                <a:cs typeface="Calibri"/>
                <a:sym typeface="Calibri"/>
              </a:defRPr>
            </a:lvl3pPr>
            <a:lvl4pPr indent="0" lvl="3" marL="0" marR="0" rtl="0" algn="r">
              <a:spcBef>
                <a:spcPts val="0"/>
              </a:spcBef>
              <a:buNone/>
              <a:defRPr b="0" i="0" sz="4100" u="none" cap="none" strike="noStrike">
                <a:solidFill>
                  <a:srgbClr val="888888"/>
                </a:solidFill>
                <a:latin typeface="Calibri"/>
                <a:ea typeface="Calibri"/>
                <a:cs typeface="Calibri"/>
                <a:sym typeface="Calibri"/>
              </a:defRPr>
            </a:lvl4pPr>
            <a:lvl5pPr indent="0" lvl="4" marL="0" marR="0" rtl="0" algn="r">
              <a:spcBef>
                <a:spcPts val="0"/>
              </a:spcBef>
              <a:buNone/>
              <a:defRPr b="0" i="0" sz="4100" u="none" cap="none" strike="noStrike">
                <a:solidFill>
                  <a:srgbClr val="888888"/>
                </a:solidFill>
                <a:latin typeface="Calibri"/>
                <a:ea typeface="Calibri"/>
                <a:cs typeface="Calibri"/>
                <a:sym typeface="Calibri"/>
              </a:defRPr>
            </a:lvl5pPr>
            <a:lvl6pPr indent="0" lvl="5" marL="0" marR="0" rtl="0" algn="r">
              <a:spcBef>
                <a:spcPts val="0"/>
              </a:spcBef>
              <a:buNone/>
              <a:defRPr b="0" i="0" sz="4100" u="none" cap="none" strike="noStrike">
                <a:solidFill>
                  <a:srgbClr val="888888"/>
                </a:solidFill>
                <a:latin typeface="Calibri"/>
                <a:ea typeface="Calibri"/>
                <a:cs typeface="Calibri"/>
                <a:sym typeface="Calibri"/>
              </a:defRPr>
            </a:lvl6pPr>
            <a:lvl7pPr indent="0" lvl="6" marL="0" marR="0" rtl="0" algn="r">
              <a:spcBef>
                <a:spcPts val="0"/>
              </a:spcBef>
              <a:buNone/>
              <a:defRPr b="0" i="0" sz="4100" u="none" cap="none" strike="noStrike">
                <a:solidFill>
                  <a:srgbClr val="888888"/>
                </a:solidFill>
                <a:latin typeface="Calibri"/>
                <a:ea typeface="Calibri"/>
                <a:cs typeface="Calibri"/>
                <a:sym typeface="Calibri"/>
              </a:defRPr>
            </a:lvl7pPr>
            <a:lvl8pPr indent="0" lvl="7" marL="0" marR="0" rtl="0" algn="r">
              <a:spcBef>
                <a:spcPts val="0"/>
              </a:spcBef>
              <a:buNone/>
              <a:defRPr b="0" i="0" sz="4100" u="none" cap="none" strike="noStrike">
                <a:solidFill>
                  <a:srgbClr val="888888"/>
                </a:solidFill>
                <a:latin typeface="Calibri"/>
                <a:ea typeface="Calibri"/>
                <a:cs typeface="Calibri"/>
                <a:sym typeface="Calibri"/>
              </a:defRPr>
            </a:lvl8pPr>
            <a:lvl9pPr indent="0" lvl="8" marL="0" marR="0" rtl="0" algn="r">
              <a:spcBef>
                <a:spcPts val="0"/>
              </a:spcBef>
              <a:buNone/>
              <a:defRPr b="0" i="0" sz="41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1" Type="http://schemas.openxmlformats.org/officeDocument/2006/relationships/image" Target="../media/image3.png"/><Relationship Id="rId10" Type="http://schemas.openxmlformats.org/officeDocument/2006/relationships/image" Target="../media/image6.png"/><Relationship Id="rId13" Type="http://schemas.openxmlformats.org/officeDocument/2006/relationships/image" Target="../media/image5.jpg"/><Relationship Id="rId12" Type="http://schemas.openxmlformats.org/officeDocument/2006/relationships/image" Target="../media/image4.jpg"/><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jpg"/><Relationship Id="rId4" Type="http://schemas.openxmlformats.org/officeDocument/2006/relationships/hyperlink" Target="https://tickcontrol.com/blog/asian-tiger-mosquito-unwelcome-guest-to-long-island/" TargetMode="External"/><Relationship Id="rId9" Type="http://schemas.openxmlformats.org/officeDocument/2006/relationships/image" Target="../media/image11.png"/><Relationship Id="rId15" Type="http://schemas.openxmlformats.org/officeDocument/2006/relationships/image" Target="../media/image7.png"/><Relationship Id="rId14" Type="http://schemas.openxmlformats.org/officeDocument/2006/relationships/image" Target="../media/image12.png"/><Relationship Id="rId5" Type="http://schemas.openxmlformats.org/officeDocument/2006/relationships/hyperlink" Target="https://www.epa.gov/insect-repellents/deet" TargetMode="External"/><Relationship Id="rId6" Type="http://schemas.openxmlformats.org/officeDocument/2006/relationships/hyperlink" Target="http://www.scientificamerican.com/article/is-it-true-that-the-deet/." TargetMode="External"/><Relationship Id="rId7" Type="http://schemas.openxmlformats.org/officeDocument/2006/relationships/image" Target="../media/image8.jpg"/><Relationship Id="rId8"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9.jpg"/><Relationship Id="rId4" Type="http://schemas.openxmlformats.org/officeDocument/2006/relationships/image" Target="../media/image4.jpg"/><Relationship Id="rId5" Type="http://schemas.openxmlformats.org/officeDocument/2006/relationships/image" Target="../media/image10.png"/><Relationship Id="rId6" Type="http://schemas.openxmlformats.org/officeDocument/2006/relationships/image" Target="../media/image7.png"/><Relationship Id="rId7"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3" name="Shape 83"/>
        <p:cNvGrpSpPr/>
        <p:nvPr/>
      </p:nvGrpSpPr>
      <p:grpSpPr>
        <a:xfrm>
          <a:off x="0" y="0"/>
          <a:ext cx="0" cy="0"/>
          <a:chOff x="0" y="0"/>
          <a:chExt cx="0" cy="0"/>
        </a:xfrm>
      </p:grpSpPr>
      <p:sp>
        <p:nvSpPr>
          <p:cNvPr id="84" name="Google Shape;84;p13"/>
          <p:cNvSpPr txBox="1"/>
          <p:nvPr/>
        </p:nvSpPr>
        <p:spPr>
          <a:xfrm>
            <a:off x="5393464" y="754131"/>
            <a:ext cx="21067218" cy="1765654"/>
          </a:xfrm>
          <a:prstGeom prst="rect">
            <a:avLst/>
          </a:prstGeom>
          <a:noFill/>
          <a:ln>
            <a:noFill/>
          </a:ln>
        </p:spPr>
        <p:txBody>
          <a:bodyPr anchorCtr="0" anchor="t" bIns="36075" lIns="72175" spcFirstLastPara="1" rIns="72175" wrap="square" tIns="36075">
            <a:noAutofit/>
          </a:bodyPr>
          <a:lstStyle/>
          <a:p>
            <a:pPr indent="0" lvl="0" marL="0" rtl="0" algn="ctr">
              <a:spcBef>
                <a:spcPts val="0"/>
              </a:spcBef>
              <a:spcAft>
                <a:spcPts val="0"/>
              </a:spcAft>
              <a:buClr>
                <a:schemeClr val="dk1"/>
              </a:buClr>
              <a:buSzPts val="1100"/>
              <a:buFont typeface="Arial"/>
              <a:buNone/>
            </a:pPr>
            <a:r>
              <a:rPr b="1" i="1" lang="en-US" sz="7200">
                <a:solidFill>
                  <a:schemeClr val="dk1"/>
                </a:solidFill>
                <a:latin typeface="Calibri"/>
                <a:ea typeface="Calibri"/>
                <a:cs typeface="Calibri"/>
                <a:sym typeface="Calibri"/>
              </a:rPr>
              <a:t>ARE REPELLENT BRACELETS EQUALLY EFFECTIVE AGAINST DIFFERENT SPECIES of MOSQUITOES?</a:t>
            </a:r>
            <a:endParaRPr b="1" i="1" sz="7200"/>
          </a:p>
        </p:txBody>
      </p:sp>
      <p:sp>
        <p:nvSpPr>
          <p:cNvPr id="85" name="Google Shape;85;p13"/>
          <p:cNvSpPr txBox="1"/>
          <p:nvPr/>
        </p:nvSpPr>
        <p:spPr>
          <a:xfrm>
            <a:off x="5911700" y="3007426"/>
            <a:ext cx="20265600" cy="1305900"/>
          </a:xfrm>
          <a:prstGeom prst="rect">
            <a:avLst/>
          </a:prstGeom>
          <a:noFill/>
          <a:ln>
            <a:noFill/>
          </a:ln>
        </p:spPr>
        <p:txBody>
          <a:bodyPr anchorCtr="0" anchor="t" bIns="36075" lIns="72175" spcFirstLastPara="1" rIns="72175" wrap="square" tIns="36075">
            <a:noAutofit/>
          </a:bodyPr>
          <a:lstStyle/>
          <a:p>
            <a:pPr indent="0" lvl="0" marL="0" marR="0" rtl="0" algn="ctr">
              <a:spcBef>
                <a:spcPts val="0"/>
              </a:spcBef>
              <a:spcAft>
                <a:spcPts val="0"/>
              </a:spcAft>
              <a:buNone/>
            </a:pPr>
            <a:r>
              <a:rPr lang="en-US" sz="3000">
                <a:solidFill>
                  <a:schemeClr val="dk1"/>
                </a:solidFill>
                <a:latin typeface="Calibri"/>
                <a:ea typeface="Calibri"/>
                <a:cs typeface="Calibri"/>
                <a:sym typeface="Calibri"/>
              </a:rPr>
              <a:t>C</a:t>
            </a:r>
            <a:r>
              <a:rPr lang="en-US" sz="3000">
                <a:solidFill>
                  <a:schemeClr val="dk1"/>
                </a:solidFill>
                <a:latin typeface="Calibri"/>
                <a:ea typeface="Calibri"/>
                <a:cs typeface="Calibri"/>
                <a:sym typeface="Calibri"/>
              </a:rPr>
              <a:t>hris Dubinsky,</a:t>
            </a:r>
            <a:r>
              <a:rPr lang="en-US" sz="3000">
                <a:solidFill>
                  <a:schemeClr val="dk1"/>
                </a:solidFill>
                <a:latin typeface="Calibri"/>
                <a:ea typeface="Calibri"/>
                <a:cs typeface="Calibri"/>
                <a:sym typeface="Calibri"/>
              </a:rPr>
              <a:t> Justice Coppiano, Michael Massoni , John Halloran </a:t>
            </a:r>
            <a:endParaRPr sz="3000"/>
          </a:p>
        </p:txBody>
      </p:sp>
      <p:sp>
        <p:nvSpPr>
          <p:cNvPr id="86" name="Google Shape;86;p13"/>
          <p:cNvSpPr txBox="1"/>
          <p:nvPr/>
        </p:nvSpPr>
        <p:spPr>
          <a:xfrm>
            <a:off x="17095100" y="5617985"/>
            <a:ext cx="14494746" cy="650719"/>
          </a:xfrm>
          <a:prstGeom prst="rect">
            <a:avLst/>
          </a:prstGeom>
          <a:noFill/>
          <a:ln>
            <a:noFill/>
          </a:ln>
        </p:spPr>
        <p:txBody>
          <a:bodyPr anchorCtr="0" anchor="t" bIns="32650" lIns="65300" spcFirstLastPara="1" rIns="65300" wrap="square" tIns="32650">
            <a:noAutofit/>
          </a:bodyPr>
          <a:lstStyle/>
          <a:p>
            <a:pPr indent="0" lvl="0" marL="0" marR="0" rtl="0" algn="l">
              <a:spcBef>
                <a:spcPts val="0"/>
              </a:spcBef>
              <a:spcAft>
                <a:spcPts val="0"/>
              </a:spcAft>
              <a:buNone/>
            </a:pPr>
            <a:r>
              <a:t/>
            </a:r>
            <a:endParaRPr sz="3800">
              <a:solidFill>
                <a:schemeClr val="dk1"/>
              </a:solidFill>
              <a:latin typeface="Calibri"/>
              <a:ea typeface="Calibri"/>
              <a:cs typeface="Calibri"/>
              <a:sym typeface="Calibri"/>
            </a:endParaRPr>
          </a:p>
        </p:txBody>
      </p:sp>
      <p:pic>
        <p:nvPicPr>
          <p:cNvPr id="87" name="Google Shape;87;p13"/>
          <p:cNvPicPr preferRelativeResize="0"/>
          <p:nvPr/>
        </p:nvPicPr>
        <p:blipFill rotWithShape="1">
          <a:blip r:embed="rId3">
            <a:alphaModFix/>
          </a:blip>
          <a:srcRect b="0" l="0" r="0" t="0"/>
          <a:stretch/>
        </p:blipFill>
        <p:spPr>
          <a:xfrm>
            <a:off x="27213434" y="1161680"/>
            <a:ext cx="3945194" cy="695695"/>
          </a:xfrm>
          <a:prstGeom prst="rect">
            <a:avLst/>
          </a:prstGeom>
          <a:noFill/>
          <a:ln>
            <a:noFill/>
          </a:ln>
        </p:spPr>
      </p:pic>
      <p:sp>
        <p:nvSpPr>
          <p:cNvPr id="88" name="Google Shape;88;p13"/>
          <p:cNvSpPr/>
          <p:nvPr/>
        </p:nvSpPr>
        <p:spPr>
          <a:xfrm>
            <a:off x="17090738" y="4519982"/>
            <a:ext cx="14122200" cy="5844000"/>
          </a:xfrm>
          <a:prstGeom prst="rect">
            <a:avLst/>
          </a:prstGeom>
          <a:noFill/>
          <a:ln>
            <a:noFill/>
          </a:ln>
        </p:spPr>
        <p:txBody>
          <a:bodyPr anchorCtr="0" anchor="t" bIns="36075" lIns="72175" spcFirstLastPara="1" rIns="72175" wrap="square" tIns="36075">
            <a:noAutofit/>
          </a:bodyPr>
          <a:lstStyle/>
          <a:p>
            <a:pPr indent="0" lvl="0" marL="0" marR="0" rtl="0" algn="l">
              <a:spcBef>
                <a:spcPts val="0"/>
              </a:spcBef>
              <a:spcAft>
                <a:spcPts val="0"/>
              </a:spcAft>
              <a:buNone/>
            </a:pPr>
            <a:r>
              <a:rPr lang="en-US" sz="6100">
                <a:solidFill>
                  <a:schemeClr val="dk1"/>
                </a:solidFill>
                <a:latin typeface="Calibri"/>
                <a:ea typeface="Calibri"/>
                <a:cs typeface="Calibri"/>
                <a:sym typeface="Calibri"/>
              </a:rPr>
              <a:t>Tables &amp; Figures</a:t>
            </a:r>
            <a:endParaRPr/>
          </a:p>
          <a:p>
            <a:pPr indent="0" lvl="0" marL="457200" marR="0" rtl="0" algn="l">
              <a:spcBef>
                <a:spcPts val="0"/>
              </a:spcBef>
              <a:spcAft>
                <a:spcPts val="0"/>
              </a:spcAft>
              <a:buNone/>
            </a:pPr>
            <a:r>
              <a:t/>
            </a:r>
            <a:endParaRPr/>
          </a:p>
        </p:txBody>
      </p:sp>
      <p:sp>
        <p:nvSpPr>
          <p:cNvPr id="89" name="Google Shape;89;p13"/>
          <p:cNvSpPr txBox="1"/>
          <p:nvPr/>
        </p:nvSpPr>
        <p:spPr>
          <a:xfrm>
            <a:off x="1872575" y="5037950"/>
            <a:ext cx="14494800" cy="15647100"/>
          </a:xfrm>
          <a:prstGeom prst="rect">
            <a:avLst/>
          </a:prstGeom>
          <a:noFill/>
          <a:ln>
            <a:noFill/>
          </a:ln>
        </p:spPr>
        <p:txBody>
          <a:bodyPr anchorCtr="0" anchor="t" bIns="32650" lIns="65300" spcFirstLastPara="1" rIns="65300" wrap="square" tIns="32650">
            <a:noAutofit/>
          </a:bodyPr>
          <a:lstStyle/>
          <a:p>
            <a:pPr indent="0" lvl="0" marL="0" marR="0" rtl="0" algn="l">
              <a:spcBef>
                <a:spcPts val="0"/>
              </a:spcBef>
              <a:spcAft>
                <a:spcPts val="0"/>
              </a:spcAft>
              <a:buNone/>
            </a:pPr>
            <a:r>
              <a:rPr lang="en-US" sz="6100">
                <a:solidFill>
                  <a:schemeClr val="dk1"/>
                </a:solidFill>
                <a:latin typeface="Calibri"/>
                <a:ea typeface="Calibri"/>
                <a:cs typeface="Calibri"/>
                <a:sym typeface="Calibri"/>
              </a:rPr>
              <a:t>Abstract</a:t>
            </a:r>
            <a:endParaRPr/>
          </a:p>
          <a:p>
            <a:pPr indent="0" lvl="0" marL="0" marR="0" rtl="0" algn="l">
              <a:spcBef>
                <a:spcPts val="0"/>
              </a:spcBef>
              <a:spcAft>
                <a:spcPts val="0"/>
              </a:spcAft>
              <a:buNone/>
            </a:pPr>
            <a:r>
              <a:t/>
            </a:r>
            <a:endParaRPr/>
          </a:p>
          <a:p>
            <a:pPr indent="457200" lvl="0" marL="0" rtl="0" algn="l">
              <a:lnSpc>
                <a:spcPct val="115000"/>
              </a:lnSpc>
              <a:spcBef>
                <a:spcPts val="0"/>
              </a:spcBef>
              <a:spcAft>
                <a:spcPts val="0"/>
              </a:spcAft>
              <a:buClr>
                <a:schemeClr val="dk1"/>
              </a:buClr>
              <a:buSzPts val="1100"/>
              <a:buFont typeface="Arial"/>
              <a:buNone/>
            </a:pPr>
            <a:r>
              <a:rPr lang="en-US" sz="1800">
                <a:solidFill>
                  <a:schemeClr val="dk1"/>
                </a:solidFill>
                <a:latin typeface="Times New Roman"/>
                <a:ea typeface="Times New Roman"/>
                <a:cs typeface="Times New Roman"/>
                <a:sym typeface="Times New Roman"/>
              </a:rPr>
              <a:t>The Goal of this project was to test the effectiveness of common mosquito repellents DEET and the lesser known “all-natural” products . Our purpose of the project was to identify the species of the mosquito that was caught by the traps in an effort to hopefully identify if the mosquito is known to carry deadly diseases such as West Nile or Zika.</a:t>
            </a:r>
            <a:endParaRPr sz="1800">
              <a:solidFill>
                <a:schemeClr val="dk1"/>
              </a:solidFill>
              <a:latin typeface="Calibri"/>
              <a:ea typeface="Calibri"/>
              <a:cs typeface="Calibri"/>
              <a:sym typeface="Calibri"/>
            </a:endParaRPr>
          </a:p>
          <a:p>
            <a:pPr indent="0" lvl="0" marL="0" marR="0" rtl="0" algn="l">
              <a:spcBef>
                <a:spcPts val="429"/>
              </a:spcBef>
              <a:spcAft>
                <a:spcPts val="0"/>
              </a:spcAft>
              <a:buNone/>
            </a:pPr>
            <a:r>
              <a:rPr lang="en-US" sz="6100">
                <a:solidFill>
                  <a:schemeClr val="dk1"/>
                </a:solidFill>
                <a:latin typeface="Calibri"/>
                <a:ea typeface="Calibri"/>
                <a:cs typeface="Calibri"/>
                <a:sym typeface="Calibri"/>
              </a:rPr>
              <a:t>Introduction</a:t>
            </a:r>
            <a:endParaRPr sz="6100">
              <a:solidFill>
                <a:schemeClr val="dk1"/>
              </a:solidFill>
              <a:latin typeface="Calibri"/>
              <a:ea typeface="Calibri"/>
              <a:cs typeface="Calibri"/>
              <a:sym typeface="Calibri"/>
            </a:endParaRPr>
          </a:p>
          <a:p>
            <a:pPr indent="457200" lvl="0" marL="0" rtl="0" algn="l">
              <a:spcBef>
                <a:spcPts val="0"/>
              </a:spcBef>
              <a:spcAft>
                <a:spcPts val="0"/>
              </a:spcAft>
              <a:buClr>
                <a:schemeClr val="dk1"/>
              </a:buClr>
              <a:buSzPts val="1100"/>
              <a:buFont typeface="Arial"/>
              <a:buNone/>
            </a:pPr>
            <a:r>
              <a:rPr lang="en-US" sz="1800">
                <a:solidFill>
                  <a:schemeClr val="dk1"/>
                </a:solidFill>
                <a:latin typeface="Times New Roman"/>
                <a:ea typeface="Times New Roman"/>
                <a:cs typeface="Times New Roman"/>
                <a:sym typeface="Times New Roman"/>
              </a:rPr>
              <a:t>Mosquitoes are a common annoyance among many people because of the red bumps they leave and the diseases they spread. West Nile is a common disease spread by mosquitoes.There are bracelets that are known to repel mosquitoes .The most well-known mosquito repellent ingredient is DEET.  </a:t>
            </a:r>
            <a:r>
              <a:rPr lang="en-US" sz="1800">
                <a:solidFill>
                  <a:schemeClr val="dk1"/>
                </a:solidFill>
                <a:highlight>
                  <a:srgbClr val="FFFFFF"/>
                </a:highlight>
                <a:latin typeface="Times New Roman"/>
                <a:ea typeface="Times New Roman"/>
                <a:cs typeface="Times New Roman"/>
                <a:sym typeface="Times New Roman"/>
              </a:rPr>
              <a:t>DEET (N,N-diethyl-meta-toluamide) is the main ingredient in many repellent products (EPA 2017). Many people are concerned with the health risks that come with using DEET. A study conducted in the late 1980s on Everglades National Park employees to determine the effects of DEET found that a full one-quarter of the subjects studied experienced negative health effects that they blamed on exposure to the chemical(Scientific American, 2019). Effects included rashes, skin irritation, numb or burning lips, nausea, headaches, dizziness and difficulty </a:t>
            </a:r>
            <a:r>
              <a:rPr lang="en-US" sz="1800">
                <a:solidFill>
                  <a:schemeClr val="dk1"/>
                </a:solidFill>
                <a:latin typeface="Times New Roman"/>
                <a:ea typeface="Times New Roman"/>
                <a:cs typeface="Times New Roman"/>
                <a:sym typeface="Times New Roman"/>
              </a:rPr>
              <a:t>concentrating (Scientific American, 2019). People have considered using “all-natural” repellents that do not use DEET, and their effectiveness can be considered questionable. We want to find if mosquito repellent bracelets repel all species of mosquitoes or only certain species of them. Hopefully by finding out which ones they repel, it could save people from buying a brand that doesn’t work against the deadly mosquitoes. The Asian Tiger or </a:t>
            </a:r>
            <a:r>
              <a:rPr i="1" lang="en-US" sz="1800">
                <a:solidFill>
                  <a:schemeClr val="dk1"/>
                </a:solidFill>
                <a:latin typeface="Times New Roman"/>
                <a:ea typeface="Times New Roman"/>
                <a:cs typeface="Times New Roman"/>
                <a:sym typeface="Times New Roman"/>
              </a:rPr>
              <a:t>Aedes albopictus</a:t>
            </a:r>
            <a:r>
              <a:rPr lang="en-US" sz="1800">
                <a:solidFill>
                  <a:schemeClr val="dk1"/>
                </a:solidFill>
                <a:latin typeface="Times New Roman"/>
                <a:ea typeface="Times New Roman"/>
                <a:cs typeface="Times New Roman"/>
                <a:sym typeface="Times New Roman"/>
              </a:rPr>
              <a:t> mosquito is an invasive species to Long Island(Kelly, 2017). This mosquito is known to carry the deadly Zika Virus and West Nile Virus. </a:t>
            </a:r>
            <a:r>
              <a:rPr lang="en-US" sz="1800">
                <a:solidFill>
                  <a:schemeClr val="dk1"/>
                </a:solidFill>
                <a:highlight>
                  <a:srgbClr val="FFFFFF"/>
                </a:highlight>
                <a:latin typeface="Times New Roman"/>
                <a:ea typeface="Times New Roman"/>
                <a:cs typeface="Times New Roman"/>
                <a:sym typeface="Times New Roman"/>
              </a:rPr>
              <a:t>As of January 8, 2019, a total of 49 states and the District of Columbia have reported West Nile virus infections in people, birds, or mosquitoes in 2018 (CDC, 2019).</a:t>
            </a:r>
            <a:endParaRPr sz="1800"/>
          </a:p>
          <a:p>
            <a:pPr indent="0" lvl="0" marL="0" marR="0" rtl="0" algn="l">
              <a:spcBef>
                <a:spcPts val="0"/>
              </a:spcBef>
              <a:spcAft>
                <a:spcPts val="0"/>
              </a:spcAft>
              <a:buNone/>
            </a:pPr>
            <a:r>
              <a:t/>
            </a:r>
            <a:endParaRPr sz="3900">
              <a:solidFill>
                <a:schemeClr val="dk1"/>
              </a:solidFill>
              <a:latin typeface="Calibri"/>
              <a:ea typeface="Calibri"/>
              <a:cs typeface="Calibri"/>
              <a:sym typeface="Calibri"/>
            </a:endParaRPr>
          </a:p>
          <a:p>
            <a:pPr indent="0" lvl="0" marL="0" marR="0" rtl="0" algn="l">
              <a:spcBef>
                <a:spcPts val="429"/>
              </a:spcBef>
              <a:spcAft>
                <a:spcPts val="0"/>
              </a:spcAft>
              <a:buNone/>
            </a:pPr>
            <a:r>
              <a:rPr lang="en-US" sz="6100">
                <a:solidFill>
                  <a:schemeClr val="dk1"/>
                </a:solidFill>
                <a:latin typeface="Calibri"/>
                <a:ea typeface="Calibri"/>
                <a:cs typeface="Calibri"/>
                <a:sym typeface="Calibri"/>
              </a:rPr>
              <a:t>Materials &amp; Methods </a:t>
            </a:r>
            <a:endParaRPr sz="39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3900">
              <a:solidFill>
                <a:schemeClr val="dk1"/>
              </a:solidFill>
              <a:latin typeface="Calibri"/>
              <a:ea typeface="Calibri"/>
              <a:cs typeface="Calibri"/>
              <a:sym typeface="Calibri"/>
            </a:endParaRPr>
          </a:p>
          <a:p>
            <a:pPr indent="0" lvl="0" marL="0" marR="0" rtl="0" algn="l">
              <a:spcBef>
                <a:spcPts val="429"/>
              </a:spcBef>
              <a:spcAft>
                <a:spcPts val="0"/>
              </a:spcAft>
              <a:buNone/>
            </a:pPr>
            <a:r>
              <a:t/>
            </a:r>
            <a:endParaRPr/>
          </a:p>
        </p:txBody>
      </p:sp>
      <p:sp>
        <p:nvSpPr>
          <p:cNvPr id="90" name="Google Shape;90;p13"/>
          <p:cNvSpPr txBox="1"/>
          <p:nvPr/>
        </p:nvSpPr>
        <p:spPr>
          <a:xfrm>
            <a:off x="16768838" y="10570650"/>
            <a:ext cx="14774700" cy="10914000"/>
          </a:xfrm>
          <a:prstGeom prst="rect">
            <a:avLst/>
          </a:prstGeom>
          <a:noFill/>
          <a:ln>
            <a:noFill/>
          </a:ln>
        </p:spPr>
        <p:txBody>
          <a:bodyPr anchorCtr="0" anchor="t" bIns="32650" lIns="65300" spcFirstLastPara="1" rIns="65300" wrap="square" tIns="32650">
            <a:noAutofit/>
          </a:bodyPr>
          <a:lstStyle/>
          <a:p>
            <a:pPr indent="0" lvl="0" marL="0" marR="0" rtl="0" algn="l">
              <a:spcBef>
                <a:spcPts val="0"/>
              </a:spcBef>
              <a:spcAft>
                <a:spcPts val="0"/>
              </a:spcAft>
              <a:buNone/>
            </a:pPr>
            <a:r>
              <a:rPr lang="en-US" sz="6100">
                <a:solidFill>
                  <a:schemeClr val="dk1"/>
                </a:solidFill>
                <a:latin typeface="Calibri"/>
                <a:ea typeface="Calibri"/>
                <a:cs typeface="Calibri"/>
                <a:sym typeface="Calibri"/>
              </a:rPr>
              <a:t>Discussion </a:t>
            </a:r>
            <a:endParaRPr/>
          </a:p>
          <a:p>
            <a:pPr indent="0" lvl="0" marL="0" marR="0" rtl="0" algn="l">
              <a:spcBef>
                <a:spcPts val="429"/>
              </a:spcBef>
              <a:spcAft>
                <a:spcPts val="0"/>
              </a:spcAft>
              <a:buNone/>
            </a:pPr>
            <a:r>
              <a:t/>
            </a:r>
            <a:endParaRPr>
              <a:latin typeface="Times New Roman"/>
              <a:ea typeface="Times New Roman"/>
              <a:cs typeface="Times New Roman"/>
              <a:sym typeface="Times New Roman"/>
            </a:endParaRPr>
          </a:p>
          <a:p>
            <a:pPr indent="0" lvl="0" marL="0" marR="0" rtl="0" algn="l">
              <a:spcBef>
                <a:spcPts val="0"/>
              </a:spcBef>
              <a:spcAft>
                <a:spcPts val="0"/>
              </a:spcAft>
              <a:buNone/>
            </a:pPr>
            <a:r>
              <a:t/>
            </a:r>
            <a:endParaRPr sz="39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6100">
              <a:solidFill>
                <a:schemeClr val="dk1"/>
              </a:solidFill>
              <a:latin typeface="Calibri"/>
              <a:ea typeface="Calibri"/>
              <a:cs typeface="Calibri"/>
              <a:sym typeface="Calibri"/>
            </a:endParaRPr>
          </a:p>
          <a:p>
            <a:pPr indent="0" lvl="0" marL="0" marR="0" rtl="0" algn="l">
              <a:spcBef>
                <a:spcPts val="0"/>
              </a:spcBef>
              <a:spcAft>
                <a:spcPts val="0"/>
              </a:spcAft>
              <a:buNone/>
            </a:pPr>
            <a:r>
              <a:rPr lang="en-US" sz="6100">
                <a:solidFill>
                  <a:schemeClr val="dk1"/>
                </a:solidFill>
                <a:latin typeface="Calibri"/>
                <a:ea typeface="Calibri"/>
                <a:cs typeface="Calibri"/>
                <a:sym typeface="Calibri"/>
              </a:rPr>
              <a:t>References</a:t>
            </a:r>
            <a:endParaRPr/>
          </a:p>
          <a:p>
            <a:pPr indent="0" lvl="0" marL="0" marR="0" rtl="0" algn="l">
              <a:spcBef>
                <a:spcPts val="429"/>
              </a:spcBef>
              <a:spcAft>
                <a:spcPts val="0"/>
              </a:spcAft>
              <a:buClr>
                <a:srgbClr val="000000"/>
              </a:buClr>
              <a:buFont typeface="Arial"/>
              <a:buNone/>
            </a:pPr>
            <a:r>
              <a:t/>
            </a:r>
            <a:endParaRPr/>
          </a:p>
          <a:p>
            <a:pPr indent="0" lvl="0" marL="0" rtl="0" algn="l">
              <a:spcBef>
                <a:spcPts val="0"/>
              </a:spcBef>
              <a:spcAft>
                <a:spcPts val="0"/>
              </a:spcAft>
              <a:buClr>
                <a:schemeClr val="dk1"/>
              </a:buClr>
              <a:buSzPts val="1100"/>
              <a:buFont typeface="Arial"/>
              <a:buNone/>
            </a:pPr>
            <a:r>
              <a:rPr lang="en-US" sz="1800">
                <a:solidFill>
                  <a:schemeClr val="dk1"/>
                </a:solidFill>
                <a:latin typeface="Times New Roman"/>
                <a:ea typeface="Times New Roman"/>
                <a:cs typeface="Times New Roman"/>
                <a:sym typeface="Times New Roman"/>
              </a:rPr>
              <a:t>1:Kelly, B. (2017, June 29). Asian Tiger Mosquito: Unwelcome guest to Long Island [cited 2019, May 21] </a:t>
            </a:r>
            <a:r>
              <a:rPr lang="en-US" sz="1800" u="sng">
                <a:solidFill>
                  <a:srgbClr val="1155CC"/>
                </a:solidFill>
                <a:latin typeface="Times New Roman"/>
                <a:ea typeface="Times New Roman"/>
                <a:cs typeface="Times New Roman"/>
                <a:sym typeface="Times New Roman"/>
                <a:hlinkClick r:id="rId4"/>
              </a:rPr>
              <a:t>https://tickcontrol.com/blog/asian-tiger-mosquito-unwelcome-guest-to-long-island/</a:t>
            </a:r>
            <a:endParaRPr sz="1800">
              <a:solidFill>
                <a:schemeClr val="dk1"/>
              </a:solidFill>
              <a:latin typeface="Times New Roman"/>
              <a:ea typeface="Times New Roman"/>
              <a:cs typeface="Times New Roman"/>
              <a:sym typeface="Times New Roman"/>
            </a:endParaRPr>
          </a:p>
          <a:p>
            <a:pPr indent="0" lvl="0" marL="0" rtl="0" algn="l">
              <a:spcBef>
                <a:spcPts val="0"/>
              </a:spcBef>
              <a:spcAft>
                <a:spcPts val="0"/>
              </a:spcAft>
              <a:buClr>
                <a:schemeClr val="dk1"/>
              </a:buClr>
              <a:buSzPts val="1100"/>
              <a:buFont typeface="Arial"/>
              <a:buNone/>
            </a:pPr>
            <a:r>
              <a:rPr lang="en-US" sz="1800">
                <a:solidFill>
                  <a:schemeClr val="dk1"/>
                </a:solidFill>
                <a:latin typeface="Times New Roman"/>
                <a:ea typeface="Times New Roman"/>
                <a:cs typeface="Times New Roman"/>
                <a:sym typeface="Times New Roman"/>
              </a:rPr>
              <a:t>2:EPA.(2017, June 14). DEET [cited 2019, May 21]</a:t>
            </a:r>
            <a:endParaRPr sz="1800">
              <a:solidFill>
                <a:schemeClr val="dk1"/>
              </a:solidFill>
              <a:latin typeface="Times New Roman"/>
              <a:ea typeface="Times New Roman"/>
              <a:cs typeface="Times New Roman"/>
              <a:sym typeface="Times New Roman"/>
            </a:endParaRPr>
          </a:p>
          <a:p>
            <a:pPr indent="0" lvl="0" marL="0" rtl="0" algn="l">
              <a:spcBef>
                <a:spcPts val="0"/>
              </a:spcBef>
              <a:spcAft>
                <a:spcPts val="0"/>
              </a:spcAft>
              <a:buClr>
                <a:schemeClr val="dk1"/>
              </a:buClr>
              <a:buSzPts val="1100"/>
              <a:buFont typeface="Arial"/>
              <a:buNone/>
            </a:pPr>
            <a:r>
              <a:rPr lang="en-US" sz="1800" u="sng">
                <a:solidFill>
                  <a:srgbClr val="1155CC"/>
                </a:solidFill>
                <a:latin typeface="Times New Roman"/>
                <a:ea typeface="Times New Roman"/>
                <a:cs typeface="Times New Roman"/>
                <a:sym typeface="Times New Roman"/>
                <a:hlinkClick r:id="rId5"/>
              </a:rPr>
              <a:t>https://www.epa.gov/insect-repellents/deet</a:t>
            </a:r>
            <a:endParaRPr sz="1800">
              <a:solidFill>
                <a:schemeClr val="dk1"/>
              </a:solidFill>
              <a:latin typeface="Times New Roman"/>
              <a:ea typeface="Times New Roman"/>
              <a:cs typeface="Times New Roman"/>
              <a:sym typeface="Times New Roman"/>
            </a:endParaRPr>
          </a:p>
          <a:p>
            <a:pPr indent="0" lvl="0" marL="0" rtl="0" algn="l">
              <a:spcBef>
                <a:spcPts val="0"/>
              </a:spcBef>
              <a:spcAft>
                <a:spcPts val="0"/>
              </a:spcAft>
              <a:buClr>
                <a:schemeClr val="dk1"/>
              </a:buClr>
              <a:buSzPts val="1100"/>
              <a:buFont typeface="Arial"/>
              <a:buNone/>
            </a:pPr>
            <a:r>
              <a:rPr lang="en-US" sz="1800">
                <a:solidFill>
                  <a:schemeClr val="dk1"/>
                </a:solidFill>
                <a:latin typeface="Times New Roman"/>
                <a:ea typeface="Times New Roman"/>
                <a:cs typeface="Times New Roman"/>
                <a:sym typeface="Times New Roman"/>
              </a:rPr>
              <a:t>3: Scientific American: [2019, May 21] Is it true that the DEET used in most mosquito repellents is toxic? [cited 2019, May 21] </a:t>
            </a:r>
            <a:r>
              <a:rPr lang="en-US" sz="1800" u="sng">
                <a:solidFill>
                  <a:srgbClr val="1155CC"/>
                </a:solidFill>
                <a:latin typeface="Times New Roman"/>
                <a:ea typeface="Times New Roman"/>
                <a:cs typeface="Times New Roman"/>
                <a:sym typeface="Times New Roman"/>
                <a:hlinkClick r:id="rId6"/>
              </a:rPr>
              <a:t>www.scientificamerican.com/article/is-it-true-that-the-deet/.</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rPr lang="en-US" sz="6100">
                <a:solidFill>
                  <a:schemeClr val="dk1"/>
                </a:solidFill>
                <a:latin typeface="Calibri"/>
                <a:ea typeface="Calibri"/>
                <a:cs typeface="Calibri"/>
                <a:sym typeface="Calibri"/>
              </a:rPr>
              <a:t>Acknowledgements</a:t>
            </a:r>
            <a:endParaRPr/>
          </a:p>
          <a:p>
            <a:pPr indent="0" lvl="0" marL="0" rtl="0" algn="l">
              <a:lnSpc>
                <a:spcPct val="115000"/>
              </a:lnSpc>
              <a:spcBef>
                <a:spcPts val="0"/>
              </a:spcBef>
              <a:spcAft>
                <a:spcPts val="0"/>
              </a:spcAft>
              <a:buClr>
                <a:schemeClr val="dk1"/>
              </a:buClr>
              <a:buSzPts val="1100"/>
              <a:buFont typeface="Arial"/>
              <a:buNone/>
            </a:pPr>
            <a:r>
              <a:rPr lang="en-US" sz="2400">
                <a:solidFill>
                  <a:schemeClr val="dk1"/>
                </a:solidFill>
                <a:latin typeface="Times New Roman"/>
                <a:ea typeface="Times New Roman"/>
                <a:cs typeface="Times New Roman"/>
                <a:sym typeface="Times New Roman"/>
              </a:rPr>
              <a:t>Special thanks to each of the following people and organization(s):</a:t>
            </a:r>
            <a:endParaRPr sz="2400">
              <a:solidFill>
                <a:schemeClr val="dk1"/>
              </a:solidFill>
              <a:latin typeface="Times New Roman"/>
              <a:ea typeface="Times New Roman"/>
              <a:cs typeface="Times New Roman"/>
              <a:sym typeface="Times New Roman"/>
            </a:endParaRPr>
          </a:p>
          <a:p>
            <a:pPr indent="-381000" lvl="0" marL="457200" rtl="0" algn="l">
              <a:lnSpc>
                <a:spcPct val="115000"/>
              </a:lnSpc>
              <a:spcBef>
                <a:spcPts val="0"/>
              </a:spcBef>
              <a:spcAft>
                <a:spcPts val="0"/>
              </a:spcAft>
              <a:buClr>
                <a:schemeClr val="dk1"/>
              </a:buClr>
              <a:buSzPts val="2400"/>
              <a:buFont typeface="Times New Roman"/>
              <a:buChar char="●"/>
            </a:pPr>
            <a:r>
              <a:rPr lang="en-US" sz="2400">
                <a:solidFill>
                  <a:schemeClr val="dk1"/>
                </a:solidFill>
                <a:latin typeface="Times New Roman"/>
                <a:ea typeface="Times New Roman"/>
                <a:cs typeface="Times New Roman"/>
                <a:sym typeface="Times New Roman"/>
              </a:rPr>
              <a:t>Our teacher Mr. Halloran</a:t>
            </a:r>
            <a:endParaRPr sz="2400">
              <a:solidFill>
                <a:schemeClr val="dk1"/>
              </a:solidFill>
              <a:latin typeface="Times New Roman"/>
              <a:ea typeface="Times New Roman"/>
              <a:cs typeface="Times New Roman"/>
              <a:sym typeface="Times New Roman"/>
            </a:endParaRPr>
          </a:p>
          <a:p>
            <a:pPr indent="-381000" lvl="0" marL="457200" rtl="0" algn="l">
              <a:lnSpc>
                <a:spcPct val="115000"/>
              </a:lnSpc>
              <a:spcBef>
                <a:spcPts val="0"/>
              </a:spcBef>
              <a:spcAft>
                <a:spcPts val="0"/>
              </a:spcAft>
              <a:buClr>
                <a:schemeClr val="dk1"/>
              </a:buClr>
              <a:buSzPts val="2400"/>
              <a:buFont typeface="Times New Roman"/>
              <a:buChar char="●"/>
            </a:pPr>
            <a:r>
              <a:rPr lang="en-US" sz="2400">
                <a:solidFill>
                  <a:schemeClr val="dk1"/>
                </a:solidFill>
                <a:latin typeface="Times New Roman"/>
                <a:ea typeface="Times New Roman"/>
                <a:cs typeface="Times New Roman"/>
                <a:sym typeface="Times New Roman"/>
              </a:rPr>
              <a:t>Cold Spring Harbor</a:t>
            </a:r>
            <a:endParaRPr sz="2400">
              <a:solidFill>
                <a:schemeClr val="dk1"/>
              </a:solidFill>
              <a:latin typeface="Times New Roman"/>
              <a:ea typeface="Times New Roman"/>
              <a:cs typeface="Times New Roman"/>
              <a:sym typeface="Times New Roman"/>
            </a:endParaRPr>
          </a:p>
          <a:p>
            <a:pPr indent="-381000" lvl="0" marL="457200" rtl="0" algn="l">
              <a:lnSpc>
                <a:spcPct val="115000"/>
              </a:lnSpc>
              <a:spcBef>
                <a:spcPts val="0"/>
              </a:spcBef>
              <a:spcAft>
                <a:spcPts val="0"/>
              </a:spcAft>
              <a:buClr>
                <a:schemeClr val="dk1"/>
              </a:buClr>
              <a:buSzPts val="2400"/>
              <a:buFont typeface="Times New Roman"/>
              <a:buChar char="●"/>
            </a:pPr>
            <a:r>
              <a:rPr lang="en-US" sz="2400">
                <a:solidFill>
                  <a:schemeClr val="dk1"/>
                </a:solidFill>
                <a:latin typeface="Times New Roman"/>
                <a:ea typeface="Times New Roman"/>
                <a:cs typeface="Times New Roman"/>
                <a:sym typeface="Times New Roman"/>
              </a:rPr>
              <a:t>Barcode Long Island</a:t>
            </a:r>
            <a:endParaRPr sz="2400">
              <a:solidFill>
                <a:schemeClr val="dk1"/>
              </a:solidFill>
              <a:latin typeface="Times New Roman"/>
              <a:ea typeface="Times New Roman"/>
              <a:cs typeface="Times New Roman"/>
              <a:sym typeface="Times New Roman"/>
            </a:endParaRPr>
          </a:p>
          <a:p>
            <a:pPr indent="-381000" lvl="0" marL="457200" rtl="0" algn="l">
              <a:lnSpc>
                <a:spcPct val="115000"/>
              </a:lnSpc>
              <a:spcBef>
                <a:spcPts val="0"/>
              </a:spcBef>
              <a:spcAft>
                <a:spcPts val="0"/>
              </a:spcAft>
              <a:buClr>
                <a:schemeClr val="dk1"/>
              </a:buClr>
              <a:buSzPts val="2400"/>
              <a:buFont typeface="Times New Roman"/>
              <a:buChar char="●"/>
            </a:pPr>
            <a:r>
              <a:rPr lang="en-US" sz="2400">
                <a:solidFill>
                  <a:schemeClr val="dk1"/>
                </a:solidFill>
                <a:latin typeface="Times New Roman"/>
                <a:ea typeface="Times New Roman"/>
                <a:cs typeface="Times New Roman"/>
                <a:sym typeface="Times New Roman"/>
              </a:rPr>
              <a:t>Connetquot High School for providing us with this course</a:t>
            </a:r>
            <a:endParaRPr sz="2400">
              <a:solidFill>
                <a:schemeClr val="dk1"/>
              </a:solidFill>
              <a:latin typeface="Calibri"/>
              <a:ea typeface="Calibri"/>
              <a:cs typeface="Calibri"/>
              <a:sym typeface="Calibri"/>
            </a:endParaRPr>
          </a:p>
        </p:txBody>
      </p:sp>
      <p:pic>
        <p:nvPicPr>
          <p:cNvPr descr="http://www.seplessons.org/files/SEPA_Signage.jpg" id="91" name="Google Shape;91;p13"/>
          <p:cNvPicPr preferRelativeResize="0"/>
          <p:nvPr/>
        </p:nvPicPr>
        <p:blipFill rotWithShape="1">
          <a:blip r:embed="rId7">
            <a:alphaModFix/>
          </a:blip>
          <a:srcRect b="0" l="0" r="0" t="0"/>
          <a:stretch/>
        </p:blipFill>
        <p:spPr>
          <a:xfrm>
            <a:off x="27629303" y="2263117"/>
            <a:ext cx="3428768" cy="798571"/>
          </a:xfrm>
          <a:prstGeom prst="rect">
            <a:avLst/>
          </a:prstGeom>
          <a:noFill/>
          <a:ln>
            <a:noFill/>
          </a:ln>
        </p:spPr>
      </p:pic>
      <p:pic>
        <p:nvPicPr>
          <p:cNvPr id="92" name="Google Shape;92;p13"/>
          <p:cNvPicPr preferRelativeResize="0"/>
          <p:nvPr/>
        </p:nvPicPr>
        <p:blipFill rotWithShape="1">
          <a:blip r:embed="rId8">
            <a:alphaModFix/>
          </a:blip>
          <a:srcRect b="0" l="0" r="0" t="0"/>
          <a:stretch/>
        </p:blipFill>
        <p:spPr>
          <a:xfrm>
            <a:off x="1351672" y="1374658"/>
            <a:ext cx="4041791" cy="1632777"/>
          </a:xfrm>
          <a:prstGeom prst="rect">
            <a:avLst/>
          </a:prstGeom>
          <a:noFill/>
          <a:ln>
            <a:noFill/>
          </a:ln>
        </p:spPr>
      </p:pic>
      <p:pic>
        <p:nvPicPr>
          <p:cNvPr descr="nih-logo.gif" id="93" name="Google Shape;93;p13"/>
          <p:cNvPicPr preferRelativeResize="0"/>
          <p:nvPr/>
        </p:nvPicPr>
        <p:blipFill rotWithShape="1">
          <a:blip r:embed="rId9">
            <a:alphaModFix/>
          </a:blip>
          <a:srcRect b="0" l="0" r="0" t="0"/>
          <a:stretch/>
        </p:blipFill>
        <p:spPr>
          <a:xfrm>
            <a:off x="26576600" y="2180858"/>
            <a:ext cx="936781" cy="936781"/>
          </a:xfrm>
          <a:prstGeom prst="rect">
            <a:avLst/>
          </a:prstGeom>
          <a:noFill/>
          <a:ln>
            <a:noFill/>
          </a:ln>
        </p:spPr>
      </p:pic>
      <p:sp>
        <p:nvSpPr>
          <p:cNvPr id="94" name="Google Shape;94;p13"/>
          <p:cNvSpPr txBox="1"/>
          <p:nvPr/>
        </p:nvSpPr>
        <p:spPr>
          <a:xfrm>
            <a:off x="1893575" y="12678325"/>
            <a:ext cx="10482900" cy="19923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US" sz="1800">
                <a:solidFill>
                  <a:schemeClr val="dk1"/>
                </a:solidFill>
                <a:latin typeface="Times New Roman"/>
                <a:ea typeface="Times New Roman"/>
                <a:cs typeface="Times New Roman"/>
                <a:sym typeface="Times New Roman"/>
              </a:rPr>
              <a:t>The Mosquitos were collected the 28th and 29th of April. They were then brought to the school and put into small conical tubes.  Then, they were taken out of the tube and pictures were taken of each insect using a dissecting microscope and a camera that connects the microscope to the pc. The sample data, such as coordinates, location and time of collection, were all recorded on the barcoding website along with the respective pictures of each specimen. At this point, the mosquitos were placed in a lysis solution and ground up. They were then incubated for 10 minutes at 65 degrees celsius and placed into a centrifuge for 1 minute to mix it up after the incubation was completed. The supernatant was transferred to a fresh tube where silica resin was added and mixed and incubated for 5 minutes at 57 degrees celsius. The sample was then centrifuged for 30 seconds. The supernatant was again removed and wash buffer was added before it was vortexed and centrifuged once again for 30 seconds. This was repeated once more and then  the supernatant was removed and water was added. It was mixed by pipetting the solution in and out of the tube. It was then incubated for 5 minutes at 57 degrees celsius. Then it was centrifuged for 30 more seconds and the supernatant was transferred to a fresh tube and stored at 20 degrees celsius. Later, the primer mix was added to the solution and the DNA was transferred to a PCR tube. The DNA was later amplified in a thermal cycler and then stored at 4 degrees celsius. The DNA was then stored long term at -20 degrees celsius. After this, the gel was poured into the tray and it was allowed to set for 20 minutes. After this the gel was loaded and the electrophoresis process occurred for 30 minutes at 130 volts. </a:t>
            </a:r>
            <a:endParaRPr sz="1800">
              <a:solidFill>
                <a:schemeClr val="dk1"/>
              </a:solidFill>
              <a:latin typeface="Times New Roman"/>
              <a:ea typeface="Times New Roman"/>
              <a:cs typeface="Times New Roman"/>
              <a:sym typeface="Times New Roman"/>
            </a:endParaRPr>
          </a:p>
          <a:p>
            <a:pPr indent="0" lvl="0" marL="0" rtl="0" algn="l">
              <a:spcBef>
                <a:spcPts val="0"/>
              </a:spcBef>
              <a:spcAft>
                <a:spcPts val="0"/>
              </a:spcAft>
              <a:buNone/>
            </a:pPr>
            <a:r>
              <a:t/>
            </a:r>
            <a:endParaRPr>
              <a:latin typeface="Calibri"/>
              <a:ea typeface="Calibri"/>
              <a:cs typeface="Calibri"/>
              <a:sym typeface="Calibri"/>
            </a:endParaRPr>
          </a:p>
        </p:txBody>
      </p:sp>
      <p:sp>
        <p:nvSpPr>
          <p:cNvPr id="95" name="Google Shape;95;p13"/>
          <p:cNvSpPr txBox="1"/>
          <p:nvPr/>
        </p:nvSpPr>
        <p:spPr>
          <a:xfrm>
            <a:off x="1893575" y="18001625"/>
            <a:ext cx="11530200" cy="3000000"/>
          </a:xfrm>
          <a:prstGeom prst="rect">
            <a:avLst/>
          </a:prstGeom>
          <a:noFill/>
          <a:ln>
            <a:noFill/>
          </a:ln>
        </p:spPr>
        <p:txBody>
          <a:bodyPr anchorCtr="0" anchor="t" bIns="91425" lIns="91425" spcFirstLastPara="1" rIns="91425" wrap="square" tIns="91425">
            <a:noAutofit/>
          </a:bodyPr>
          <a:lstStyle/>
          <a:p>
            <a:pPr indent="0" lvl="0" marL="0" rtl="0" algn="l">
              <a:spcBef>
                <a:spcPts val="429"/>
              </a:spcBef>
              <a:spcAft>
                <a:spcPts val="0"/>
              </a:spcAft>
              <a:buNone/>
            </a:pPr>
            <a:r>
              <a:rPr lang="en-US" sz="6100">
                <a:solidFill>
                  <a:schemeClr val="dk1"/>
                </a:solidFill>
                <a:latin typeface="Calibri"/>
                <a:ea typeface="Calibri"/>
                <a:cs typeface="Calibri"/>
                <a:sym typeface="Calibri"/>
              </a:rPr>
              <a:t>Results</a:t>
            </a:r>
            <a:endParaRPr sz="6100">
              <a:solidFill>
                <a:schemeClr val="dk1"/>
              </a:solidFill>
              <a:latin typeface="Calibri"/>
              <a:ea typeface="Calibri"/>
              <a:cs typeface="Calibri"/>
              <a:sym typeface="Calibri"/>
            </a:endParaRPr>
          </a:p>
          <a:p>
            <a:pPr indent="0" lvl="0" marL="0" rtl="0" algn="l">
              <a:spcBef>
                <a:spcPts val="429"/>
              </a:spcBef>
              <a:spcAft>
                <a:spcPts val="0"/>
              </a:spcAft>
              <a:buNone/>
            </a:pPr>
            <a:r>
              <a:t/>
            </a:r>
            <a:endParaRPr sz="1800">
              <a:solidFill>
                <a:schemeClr val="dk1"/>
              </a:solidFill>
              <a:latin typeface="Calibri"/>
              <a:ea typeface="Calibri"/>
              <a:cs typeface="Calibri"/>
              <a:sym typeface="Calibri"/>
            </a:endParaRPr>
          </a:p>
        </p:txBody>
      </p:sp>
      <p:pic>
        <p:nvPicPr>
          <p:cNvPr id="96" name="Google Shape;96;p13"/>
          <p:cNvPicPr preferRelativeResize="0"/>
          <p:nvPr/>
        </p:nvPicPr>
        <p:blipFill rotWithShape="1">
          <a:blip r:embed="rId10">
            <a:alphaModFix/>
          </a:blip>
          <a:srcRect b="6590" l="0" r="0" t="10716"/>
          <a:stretch/>
        </p:blipFill>
        <p:spPr>
          <a:xfrm>
            <a:off x="25428200" y="17499397"/>
            <a:ext cx="6933239" cy="3000000"/>
          </a:xfrm>
          <a:prstGeom prst="rect">
            <a:avLst/>
          </a:prstGeom>
          <a:noFill/>
          <a:ln>
            <a:noFill/>
          </a:ln>
        </p:spPr>
      </p:pic>
      <p:sp>
        <p:nvSpPr>
          <p:cNvPr id="97" name="Google Shape;97;p13"/>
          <p:cNvSpPr txBox="1"/>
          <p:nvPr/>
        </p:nvSpPr>
        <p:spPr>
          <a:xfrm>
            <a:off x="16904450" y="11456450"/>
            <a:ext cx="14494800" cy="2078700"/>
          </a:xfrm>
          <a:prstGeom prst="rect">
            <a:avLst/>
          </a:prstGeom>
          <a:noFill/>
          <a:ln>
            <a:noFill/>
          </a:ln>
        </p:spPr>
        <p:txBody>
          <a:bodyPr anchorCtr="0" anchor="t" bIns="91425" lIns="91425" spcFirstLastPara="1" rIns="91425" wrap="square" tIns="91425">
            <a:noAutofit/>
          </a:bodyPr>
          <a:lstStyle/>
          <a:p>
            <a:pPr indent="457200" lvl="0" marL="0" rtl="0" algn="l">
              <a:spcBef>
                <a:spcPts val="0"/>
              </a:spcBef>
              <a:spcAft>
                <a:spcPts val="0"/>
              </a:spcAft>
              <a:buNone/>
            </a:pPr>
            <a:r>
              <a:rPr lang="en-US" sz="1800">
                <a:latin typeface="Times New Roman"/>
                <a:ea typeface="Times New Roman"/>
                <a:cs typeface="Times New Roman"/>
                <a:sym typeface="Times New Roman"/>
              </a:rPr>
              <a:t>Based on the results most of all of our 19/20 samples that were barcoded turned out to be species of midges. The most common result was the Chironomus harpi a common species of non-biting midge. This is significant because most of the midges come from an area of Ontario, Canada, In addition, since this species is commonly found in Canada it can be assumed it can survive in cold weather as when we did our collection is fairly cold and either migrated to Long Island or there was already an existing subpopulation of the Chironomus genus. Given the cold temperature, mosquitoes do not commonly come out in cold weather as they are cold-blooded and prefer temperatures over 80 degrees </a:t>
            </a:r>
            <a:r>
              <a:rPr lang="en-US" sz="1800">
                <a:latin typeface="Times New Roman"/>
                <a:ea typeface="Times New Roman"/>
                <a:cs typeface="Times New Roman"/>
                <a:sym typeface="Times New Roman"/>
              </a:rPr>
              <a:t>Fahrenheit</a:t>
            </a:r>
            <a:r>
              <a:rPr lang="en-US" sz="1800">
                <a:latin typeface="Times New Roman"/>
                <a:ea typeface="Times New Roman"/>
                <a:cs typeface="Times New Roman"/>
                <a:sym typeface="Times New Roman"/>
              </a:rPr>
              <a:t>.</a:t>
            </a:r>
            <a:r>
              <a:rPr lang="en-US" sz="1800">
                <a:latin typeface="Times New Roman"/>
                <a:ea typeface="Times New Roman"/>
                <a:cs typeface="Times New Roman"/>
                <a:sym typeface="Times New Roman"/>
              </a:rPr>
              <a:t> Although we did not catch any mosquitoes for our experiment as initially planned, the effectiveness was still tested</a:t>
            </a:r>
            <a:r>
              <a:rPr lang="en-US" sz="1800">
                <a:latin typeface="Times New Roman"/>
                <a:ea typeface="Times New Roman"/>
                <a:cs typeface="Times New Roman"/>
                <a:sym typeface="Times New Roman"/>
              </a:rPr>
              <a:t>. .With these results it is evident that, the DEET repellent is more effective at keeping away bugs than the all-natural brand.</a:t>
            </a:r>
            <a:endParaRPr sz="1800">
              <a:latin typeface="Times New Roman"/>
              <a:ea typeface="Times New Roman"/>
              <a:cs typeface="Times New Roman"/>
              <a:sym typeface="Times New Roman"/>
            </a:endParaRPr>
          </a:p>
        </p:txBody>
      </p:sp>
      <p:sp>
        <p:nvSpPr>
          <p:cNvPr id="98" name="Google Shape;98;p13"/>
          <p:cNvSpPr txBox="1"/>
          <p:nvPr/>
        </p:nvSpPr>
        <p:spPr>
          <a:xfrm flipH="1">
            <a:off x="1994675" y="18970050"/>
            <a:ext cx="10381800" cy="2739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1800">
                <a:latin typeface="Calibri"/>
                <a:ea typeface="Calibri"/>
                <a:cs typeface="Calibri"/>
                <a:sym typeface="Calibri"/>
              </a:rPr>
              <a:t>19/20 samples were barcoded. PPH-205 was rejected because it didn’t show good bands in the gel. The first night we caught 3 bugs. 2 in the control trap and 1 in the DEET trap. On the second night we caught 17 bugs. 8 in the natural band trap and 9 in the control trap. DEET proved to be more effective at repelling mosquitoes and the natural band was not effective compared to the control. After we sequenced the bugs we used DNA Subway to find if the sequences matched any bugs in the system that had already been submitted. When we used the BLAST program, the bugs came out to be non-biting midges and craneflies. The most common species was Chironomus Harpi which was mostly caught in the natural band and control.  </a:t>
            </a:r>
            <a:endParaRPr sz="1800">
              <a:latin typeface="Calibri"/>
              <a:ea typeface="Calibri"/>
              <a:cs typeface="Calibri"/>
              <a:sym typeface="Calibri"/>
            </a:endParaRPr>
          </a:p>
        </p:txBody>
      </p:sp>
      <p:pic>
        <p:nvPicPr>
          <p:cNvPr id="99" name="Google Shape;99;p13"/>
          <p:cNvPicPr preferRelativeResize="0"/>
          <p:nvPr/>
        </p:nvPicPr>
        <p:blipFill>
          <a:blip r:embed="rId11">
            <a:alphaModFix/>
          </a:blip>
          <a:stretch>
            <a:fillRect/>
          </a:stretch>
        </p:blipFill>
        <p:spPr>
          <a:xfrm>
            <a:off x="18455825" y="5446676"/>
            <a:ext cx="4108478" cy="2739000"/>
          </a:xfrm>
          <a:prstGeom prst="rect">
            <a:avLst/>
          </a:prstGeom>
          <a:noFill/>
          <a:ln>
            <a:noFill/>
          </a:ln>
        </p:spPr>
      </p:pic>
      <p:pic>
        <p:nvPicPr>
          <p:cNvPr id="100" name="Google Shape;100;p13"/>
          <p:cNvPicPr preferRelativeResize="0"/>
          <p:nvPr/>
        </p:nvPicPr>
        <p:blipFill>
          <a:blip r:embed="rId12">
            <a:alphaModFix/>
          </a:blip>
          <a:stretch>
            <a:fillRect/>
          </a:stretch>
        </p:blipFill>
        <p:spPr>
          <a:xfrm>
            <a:off x="29316827" y="6125656"/>
            <a:ext cx="3333726" cy="4444993"/>
          </a:xfrm>
          <a:prstGeom prst="rect">
            <a:avLst/>
          </a:prstGeom>
          <a:noFill/>
          <a:ln>
            <a:noFill/>
          </a:ln>
        </p:spPr>
      </p:pic>
      <p:pic>
        <p:nvPicPr>
          <p:cNvPr id="101" name="Google Shape;101;p13"/>
          <p:cNvPicPr preferRelativeResize="0"/>
          <p:nvPr/>
        </p:nvPicPr>
        <p:blipFill rotWithShape="1">
          <a:blip r:embed="rId13">
            <a:alphaModFix/>
          </a:blip>
          <a:srcRect b="0" l="0" r="0" t="0"/>
          <a:stretch/>
        </p:blipFill>
        <p:spPr>
          <a:xfrm>
            <a:off x="25705652" y="8759437"/>
            <a:ext cx="3333734" cy="2500324"/>
          </a:xfrm>
          <a:prstGeom prst="rect">
            <a:avLst/>
          </a:prstGeom>
          <a:noFill/>
          <a:ln>
            <a:noFill/>
          </a:ln>
        </p:spPr>
      </p:pic>
      <p:pic>
        <p:nvPicPr>
          <p:cNvPr id="102" name="Google Shape;102;p13"/>
          <p:cNvPicPr preferRelativeResize="0"/>
          <p:nvPr/>
        </p:nvPicPr>
        <p:blipFill>
          <a:blip r:embed="rId14">
            <a:alphaModFix/>
          </a:blip>
          <a:stretch>
            <a:fillRect/>
          </a:stretch>
        </p:blipFill>
        <p:spPr>
          <a:xfrm>
            <a:off x="23310751" y="5446687"/>
            <a:ext cx="4860418" cy="2739000"/>
          </a:xfrm>
          <a:prstGeom prst="rect">
            <a:avLst/>
          </a:prstGeom>
          <a:noFill/>
          <a:ln>
            <a:noFill/>
          </a:ln>
        </p:spPr>
      </p:pic>
      <p:pic>
        <p:nvPicPr>
          <p:cNvPr id="103" name="Google Shape;103;p13"/>
          <p:cNvPicPr preferRelativeResize="0"/>
          <p:nvPr/>
        </p:nvPicPr>
        <p:blipFill>
          <a:blip r:embed="rId15">
            <a:alphaModFix/>
          </a:blip>
          <a:stretch>
            <a:fillRect/>
          </a:stretch>
        </p:blipFill>
        <p:spPr>
          <a:xfrm>
            <a:off x="20567775" y="8540688"/>
            <a:ext cx="4860426" cy="2732661"/>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7" name="Shape 107"/>
        <p:cNvGrpSpPr/>
        <p:nvPr/>
      </p:nvGrpSpPr>
      <p:grpSpPr>
        <a:xfrm>
          <a:off x="0" y="0"/>
          <a:ext cx="0" cy="0"/>
          <a:chOff x="0" y="0"/>
          <a:chExt cx="0" cy="0"/>
        </a:xfrm>
      </p:grpSpPr>
      <p:pic>
        <p:nvPicPr>
          <p:cNvPr id="108" name="Google Shape;108;p14"/>
          <p:cNvPicPr preferRelativeResize="0"/>
          <p:nvPr/>
        </p:nvPicPr>
        <p:blipFill>
          <a:blip r:embed="rId3">
            <a:alphaModFix/>
          </a:blip>
          <a:stretch>
            <a:fillRect/>
          </a:stretch>
        </p:blipFill>
        <p:spPr>
          <a:xfrm>
            <a:off x="832125" y="796050"/>
            <a:ext cx="8425151" cy="11233525"/>
          </a:xfrm>
          <a:prstGeom prst="rect">
            <a:avLst/>
          </a:prstGeom>
          <a:noFill/>
          <a:ln>
            <a:noFill/>
          </a:ln>
        </p:spPr>
      </p:pic>
      <p:pic>
        <p:nvPicPr>
          <p:cNvPr id="109" name="Google Shape;109;p14"/>
          <p:cNvPicPr preferRelativeResize="0"/>
          <p:nvPr/>
        </p:nvPicPr>
        <p:blipFill>
          <a:blip r:embed="rId4">
            <a:alphaModFix/>
          </a:blip>
          <a:stretch>
            <a:fillRect/>
          </a:stretch>
        </p:blipFill>
        <p:spPr>
          <a:xfrm>
            <a:off x="9474400" y="851100"/>
            <a:ext cx="8425151" cy="11233525"/>
          </a:xfrm>
          <a:prstGeom prst="rect">
            <a:avLst/>
          </a:prstGeom>
          <a:noFill/>
          <a:ln>
            <a:noFill/>
          </a:ln>
        </p:spPr>
      </p:pic>
      <p:sp>
        <p:nvSpPr>
          <p:cNvPr id="110" name="Google Shape;110;p14"/>
          <p:cNvSpPr txBox="1"/>
          <p:nvPr/>
        </p:nvSpPr>
        <p:spPr>
          <a:xfrm>
            <a:off x="1327100" y="12591200"/>
            <a:ext cx="7250400" cy="971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US" sz="3600">
                <a:latin typeface="Calibri"/>
                <a:ea typeface="Calibri"/>
                <a:cs typeface="Calibri"/>
                <a:sym typeface="Calibri"/>
              </a:rPr>
              <a:t>Gel 1</a:t>
            </a:r>
            <a:endParaRPr sz="3600">
              <a:latin typeface="Calibri"/>
              <a:ea typeface="Calibri"/>
              <a:cs typeface="Calibri"/>
              <a:sym typeface="Calibri"/>
            </a:endParaRPr>
          </a:p>
        </p:txBody>
      </p:sp>
      <p:sp>
        <p:nvSpPr>
          <p:cNvPr id="111" name="Google Shape;111;p14"/>
          <p:cNvSpPr txBox="1"/>
          <p:nvPr/>
        </p:nvSpPr>
        <p:spPr>
          <a:xfrm>
            <a:off x="10255950" y="12591200"/>
            <a:ext cx="6991500" cy="971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US" sz="3600">
                <a:latin typeface="Calibri"/>
                <a:ea typeface="Calibri"/>
                <a:cs typeface="Calibri"/>
                <a:sym typeface="Calibri"/>
              </a:rPr>
              <a:t>Gel 2</a:t>
            </a:r>
            <a:endParaRPr sz="3600">
              <a:latin typeface="Calibri"/>
              <a:ea typeface="Calibri"/>
              <a:cs typeface="Calibri"/>
              <a:sym typeface="Calibri"/>
            </a:endParaRPr>
          </a:p>
        </p:txBody>
      </p:sp>
      <p:pic>
        <p:nvPicPr>
          <p:cNvPr id="112" name="Google Shape;112;p14"/>
          <p:cNvPicPr preferRelativeResize="0"/>
          <p:nvPr/>
        </p:nvPicPr>
        <p:blipFill>
          <a:blip r:embed="rId5">
            <a:alphaModFix/>
          </a:blip>
          <a:stretch>
            <a:fillRect/>
          </a:stretch>
        </p:blipFill>
        <p:spPr>
          <a:xfrm>
            <a:off x="18569825" y="1252900"/>
            <a:ext cx="8425149" cy="6318862"/>
          </a:xfrm>
          <a:prstGeom prst="rect">
            <a:avLst/>
          </a:prstGeom>
          <a:noFill/>
          <a:ln>
            <a:noFill/>
          </a:ln>
        </p:spPr>
      </p:pic>
      <p:sp>
        <p:nvSpPr>
          <p:cNvPr id="113" name="Google Shape;113;p14"/>
          <p:cNvSpPr txBox="1"/>
          <p:nvPr/>
        </p:nvSpPr>
        <p:spPr>
          <a:xfrm>
            <a:off x="20424300" y="8448075"/>
            <a:ext cx="4434300" cy="1327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US" sz="3600">
                <a:latin typeface="Calibri"/>
                <a:ea typeface="Calibri"/>
                <a:cs typeface="Calibri"/>
                <a:sym typeface="Calibri"/>
              </a:rPr>
              <a:t>(204)</a:t>
            </a:r>
            <a:endParaRPr sz="3600">
              <a:latin typeface="Calibri"/>
              <a:ea typeface="Calibri"/>
              <a:cs typeface="Calibri"/>
              <a:sym typeface="Calibri"/>
            </a:endParaRPr>
          </a:p>
        </p:txBody>
      </p:sp>
      <p:sp>
        <p:nvSpPr>
          <p:cNvPr id="114" name="Google Shape;114;p14"/>
          <p:cNvSpPr txBox="1"/>
          <p:nvPr/>
        </p:nvSpPr>
        <p:spPr>
          <a:xfrm>
            <a:off x="6247050" y="20068250"/>
            <a:ext cx="23175600" cy="1534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US" sz="7200">
                <a:latin typeface="Calibri"/>
                <a:ea typeface="Calibri"/>
                <a:cs typeface="Calibri"/>
                <a:sym typeface="Calibri"/>
              </a:rPr>
              <a:t>pictures</a:t>
            </a:r>
            <a:endParaRPr sz="7200">
              <a:latin typeface="Calibri"/>
              <a:ea typeface="Calibri"/>
              <a:cs typeface="Calibri"/>
              <a:sym typeface="Calibri"/>
            </a:endParaRPr>
          </a:p>
        </p:txBody>
      </p:sp>
      <p:pic>
        <p:nvPicPr>
          <p:cNvPr id="115" name="Google Shape;115;p14"/>
          <p:cNvPicPr preferRelativeResize="0"/>
          <p:nvPr/>
        </p:nvPicPr>
        <p:blipFill>
          <a:blip r:embed="rId6">
            <a:alphaModFix/>
          </a:blip>
          <a:stretch>
            <a:fillRect/>
          </a:stretch>
        </p:blipFill>
        <p:spPr>
          <a:xfrm>
            <a:off x="18116676" y="9927675"/>
            <a:ext cx="13011150" cy="7315200"/>
          </a:xfrm>
          <a:prstGeom prst="rect">
            <a:avLst/>
          </a:prstGeom>
          <a:noFill/>
          <a:ln>
            <a:noFill/>
          </a:ln>
        </p:spPr>
      </p:pic>
      <p:pic>
        <p:nvPicPr>
          <p:cNvPr id="116" name="Google Shape;116;p14"/>
          <p:cNvPicPr preferRelativeResize="0"/>
          <p:nvPr/>
        </p:nvPicPr>
        <p:blipFill>
          <a:blip r:embed="rId7">
            <a:alphaModFix/>
          </a:blip>
          <a:stretch>
            <a:fillRect/>
          </a:stretch>
        </p:blipFill>
        <p:spPr>
          <a:xfrm>
            <a:off x="455625" y="13860250"/>
            <a:ext cx="13011151" cy="7332251"/>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