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slideLayouts/slideLayout1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Lst>
  <p:notesMasterIdLst>
    <p:notesMasterId r:id="rId9"/>
  </p:notesMasterIdLst>
  <p:sldIdLst>
    <p:sldId id="256" r:id="rId7"/>
    <p:sldId id="257" r:id="rId8"/>
  </p:sldIdLst>
  <p:sldSz cx="21945600" cy="32918400"/>
  <p:notesSz cx="21126450" cy="32099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12B91F-30E7-4994-94E0-BC33111A904E}">
  <a:tblStyle styleId="{CE12B91F-30E7-4994-94E0-BC33111A904E}"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33"/>
  </p:normalViewPr>
  <p:slideViewPr>
    <p:cSldViewPr snapToGrid="0" snapToObjects="1">
      <p:cViewPr varScale="1">
        <p:scale>
          <a:sx n="18" d="100"/>
          <a:sy n="18" d="100"/>
        </p:scale>
        <p:origin x="228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9155112" cy="1604962"/>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1966575" y="0"/>
            <a:ext cx="9155112" cy="1604962"/>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551612" y="2408237"/>
            <a:ext cx="8023225" cy="120364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2112962" y="15247938"/>
            <a:ext cx="16900525" cy="144446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30487938"/>
            <a:ext cx="9155112" cy="1604962"/>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1966575" y="30487938"/>
            <a:ext cx="9155112" cy="160496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73460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notes"/>
          <p:cNvSpPr txBox="1">
            <a:spLocks noGrp="1"/>
          </p:cNvSpPr>
          <p:nvPr>
            <p:ph type="body" idx="1"/>
          </p:nvPr>
        </p:nvSpPr>
        <p:spPr>
          <a:xfrm>
            <a:off x="2112962" y="15247938"/>
            <a:ext cx="16900525" cy="14444663"/>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16" name="Google Shape;116;p1:notes"/>
          <p:cNvSpPr>
            <a:spLocks noGrp="1" noRot="1" noChangeAspect="1"/>
          </p:cNvSpPr>
          <p:nvPr>
            <p:ph type="sldImg" idx="2"/>
          </p:nvPr>
        </p:nvSpPr>
        <p:spPr>
          <a:xfrm>
            <a:off x="6551613" y="2408238"/>
            <a:ext cx="8023225" cy="120364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432713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2:notes"/>
          <p:cNvSpPr txBox="1">
            <a:spLocks noGrp="1"/>
          </p:cNvSpPr>
          <p:nvPr>
            <p:ph type="body" idx="1"/>
          </p:nvPr>
        </p:nvSpPr>
        <p:spPr>
          <a:xfrm>
            <a:off x="2112962" y="15247938"/>
            <a:ext cx="16900525" cy="14444663"/>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endParaRPr/>
          </a:p>
        </p:txBody>
      </p:sp>
      <p:sp>
        <p:nvSpPr>
          <p:cNvPr id="148" name="Google Shape;148;p2:notes"/>
          <p:cNvSpPr>
            <a:spLocks noGrp="1" noRot="1" noChangeAspect="1"/>
          </p:cNvSpPr>
          <p:nvPr>
            <p:ph type="sldImg" idx="2"/>
          </p:nvPr>
        </p:nvSpPr>
        <p:spPr>
          <a:xfrm>
            <a:off x="6551613" y="2408238"/>
            <a:ext cx="8023225" cy="120364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02174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560321" y="6748899"/>
            <a:ext cx="14813278" cy="10807579"/>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226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17" name="Google Shape;17;p2"/>
          <p:cNvSpPr txBox="1">
            <a:spLocks noGrp="1"/>
          </p:cNvSpPr>
          <p:nvPr>
            <p:ph type="subTitle" idx="1"/>
          </p:nvPr>
        </p:nvSpPr>
        <p:spPr>
          <a:xfrm>
            <a:off x="2560320" y="18748147"/>
            <a:ext cx="14813280" cy="5392013"/>
          </a:xfrm>
          <a:prstGeom prst="rect">
            <a:avLst/>
          </a:prstGeom>
          <a:noFill/>
          <a:ln>
            <a:noFill/>
          </a:ln>
        </p:spPr>
        <p:txBody>
          <a:bodyPr spcFirstLastPara="1" wrap="square" lIns="91425" tIns="91425" rIns="91425" bIns="91425" anchor="t" anchorCtr="0"/>
          <a:lstStyle>
            <a:lvl1pPr marR="0" lvl="0" algn="l">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1pPr>
            <a:lvl2pPr marR="0" lvl="1"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2pPr>
            <a:lvl3pPr marR="0" lvl="2"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3pPr>
            <a:lvl4pPr marR="0" lvl="3"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4pPr>
            <a:lvl5pPr marR="0" lvl="4"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5pPr>
            <a:lvl6pPr marR="0" lvl="5"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6pPr>
            <a:lvl7pPr marR="0" lvl="6"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7pPr>
            <a:lvl8pPr marR="0" lvl="7" algn="ctr">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8pPr>
            <a:lvl9pPr marR="0" lvl="8" algn="ctr">
              <a:lnSpc>
                <a:spcPct val="100000"/>
              </a:lnSpc>
              <a:spcBef>
                <a:spcPts val="1240"/>
              </a:spcBef>
              <a:spcAft>
                <a:spcPts val="0"/>
              </a:spcAft>
              <a:buClr>
                <a:schemeClr val="lt1"/>
              </a:buClr>
              <a:buSzPts val="6200"/>
              <a:buFont typeface="Arial"/>
              <a:buNone/>
              <a:defRPr sz="6200" b="0" i="0" u="none" strike="noStrike" cap="none">
                <a:solidFill>
                  <a:schemeClr val="lt1"/>
                </a:solidFill>
                <a:latin typeface="Candara"/>
                <a:ea typeface="Candara"/>
                <a:cs typeface="Candara"/>
                <a:sym typeface="Candara"/>
              </a:defRPr>
            </a:lvl9pPr>
          </a:lstStyle>
          <a:p>
            <a:endParaRPr/>
          </a:p>
        </p:txBody>
      </p:sp>
      <p:sp>
        <p:nvSpPr>
          <p:cNvPr id="18" name="Google Shape;18;p2"/>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strike="noStrike" cap="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19" name="Google Shape;19;p2"/>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20" name="Google Shape;20;p2"/>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4"/>
        <p:cNvGrpSpPr/>
        <p:nvPr/>
      </p:nvGrpSpPr>
      <p:grpSpPr>
        <a:xfrm>
          <a:off x="0" y="0"/>
          <a:ext cx="0" cy="0"/>
          <a:chOff x="0" y="0"/>
          <a:chExt cx="0" cy="0"/>
        </a:xfrm>
      </p:grpSpPr>
      <p:sp>
        <p:nvSpPr>
          <p:cNvPr id="95" name="Google Shape;95;p15"/>
          <p:cNvSpPr txBox="1">
            <a:spLocks noGrp="1"/>
          </p:cNvSpPr>
          <p:nvPr>
            <p:ph type="body" idx="1"/>
          </p:nvPr>
        </p:nvSpPr>
        <p:spPr>
          <a:xfrm>
            <a:off x="10774681" y="9220207"/>
            <a:ext cx="8770620" cy="13868395"/>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66750" algn="l">
              <a:lnSpc>
                <a:spcPct val="100000"/>
              </a:lnSpc>
              <a:spcBef>
                <a:spcPts val="1380"/>
              </a:spcBef>
              <a:spcAft>
                <a:spcPts val="0"/>
              </a:spcAft>
              <a:buClr>
                <a:schemeClr val="lt1"/>
              </a:buClr>
              <a:buSzPts val="6900"/>
              <a:buFont typeface="Arial"/>
              <a:buChar char="•"/>
              <a:defRPr sz="6900" b="0" i="1" u="none" strike="noStrike" cap="none">
                <a:solidFill>
                  <a:schemeClr val="lt1"/>
                </a:solidFill>
                <a:latin typeface="Candara"/>
                <a:ea typeface="Candara"/>
                <a:cs typeface="Candara"/>
                <a:sym typeface="Candara"/>
              </a:defRPr>
            </a:lvl6pPr>
            <a:lvl7pPr marL="3200400" marR="0" lvl="6" indent="-666750" algn="l">
              <a:lnSpc>
                <a:spcPct val="100000"/>
              </a:lnSpc>
              <a:spcBef>
                <a:spcPts val="1380"/>
              </a:spcBef>
              <a:spcAft>
                <a:spcPts val="0"/>
              </a:spcAft>
              <a:buClr>
                <a:schemeClr val="lt1"/>
              </a:buClr>
              <a:buSzPts val="6900"/>
              <a:buFont typeface="Arial"/>
              <a:buChar char="•"/>
              <a:defRPr sz="6900" b="0" i="1" u="none" strike="noStrike" cap="none">
                <a:solidFill>
                  <a:schemeClr val="lt1"/>
                </a:solidFill>
                <a:latin typeface="Candara"/>
                <a:ea typeface="Candara"/>
                <a:cs typeface="Candara"/>
                <a:sym typeface="Candara"/>
              </a:defRPr>
            </a:lvl7pPr>
            <a:lvl8pPr marL="3657600" marR="0" lvl="7" indent="-666750" algn="l">
              <a:lnSpc>
                <a:spcPct val="100000"/>
              </a:lnSpc>
              <a:spcBef>
                <a:spcPts val="1380"/>
              </a:spcBef>
              <a:spcAft>
                <a:spcPts val="0"/>
              </a:spcAft>
              <a:buClr>
                <a:schemeClr val="lt1"/>
              </a:buClr>
              <a:buSzPts val="6900"/>
              <a:buFont typeface="Arial"/>
              <a:buChar char="•"/>
              <a:defRPr sz="6900" b="0" i="1" u="none" strike="noStrike" cap="none">
                <a:solidFill>
                  <a:schemeClr val="lt1"/>
                </a:solidFill>
                <a:latin typeface="Candara"/>
                <a:ea typeface="Candara"/>
                <a:cs typeface="Candara"/>
                <a:sym typeface="Candara"/>
              </a:defRPr>
            </a:lvl8pPr>
            <a:lvl9pPr marL="4114800" marR="0" lvl="8" indent="-666750" algn="l">
              <a:lnSpc>
                <a:spcPct val="100000"/>
              </a:lnSpc>
              <a:spcBef>
                <a:spcPts val="1380"/>
              </a:spcBef>
              <a:spcAft>
                <a:spcPts val="0"/>
              </a:spcAft>
              <a:buClr>
                <a:schemeClr val="lt1"/>
              </a:buClr>
              <a:buSzPts val="6900"/>
              <a:buFont typeface="Arial"/>
              <a:buChar char="•"/>
              <a:defRPr sz="6900" b="0" i="0" u="none" strike="noStrike" cap="none">
                <a:solidFill>
                  <a:schemeClr val="lt1"/>
                </a:solidFill>
                <a:latin typeface="Candara"/>
                <a:ea typeface="Candara"/>
                <a:cs typeface="Candara"/>
                <a:sym typeface="Candara"/>
              </a:defRPr>
            </a:lvl9pPr>
          </a:lstStyle>
          <a:p>
            <a:endParaRPr/>
          </a:p>
        </p:txBody>
      </p:sp>
      <p:sp>
        <p:nvSpPr>
          <p:cNvPr id="96" name="Google Shape;96;p15"/>
          <p:cNvSpPr txBox="1">
            <a:spLocks noGrp="1"/>
          </p:cNvSpPr>
          <p:nvPr>
            <p:ph type="title"/>
          </p:nvPr>
        </p:nvSpPr>
        <p:spPr>
          <a:xfrm>
            <a:off x="1185064" y="2910840"/>
            <a:ext cx="8709660" cy="499872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1"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97" name="Google Shape;97;p15"/>
          <p:cNvSpPr txBox="1">
            <a:spLocks noGrp="1"/>
          </p:cNvSpPr>
          <p:nvPr>
            <p:ph type="body" idx="2"/>
          </p:nvPr>
        </p:nvSpPr>
        <p:spPr>
          <a:xfrm>
            <a:off x="1188721" y="9220202"/>
            <a:ext cx="8709660" cy="8702040"/>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1pPr>
            <a:lvl2pPr marL="914400" marR="0" lvl="1" indent="-228600" algn="l">
              <a:lnSpc>
                <a:spcPct val="100000"/>
              </a:lnSpc>
              <a:spcBef>
                <a:spcPts val="820"/>
              </a:spcBef>
              <a:spcAft>
                <a:spcPts val="0"/>
              </a:spcAft>
              <a:buClr>
                <a:schemeClr val="lt1"/>
              </a:buClr>
              <a:buSzPts val="4100"/>
              <a:buFont typeface="Arial"/>
              <a:buNone/>
              <a:defRPr sz="4100" b="0" i="1" u="none" strike="noStrike" cap="none">
                <a:solidFill>
                  <a:schemeClr val="lt1"/>
                </a:solidFill>
                <a:latin typeface="Candara"/>
                <a:ea typeface="Candara"/>
                <a:cs typeface="Candara"/>
                <a:sym typeface="Candara"/>
              </a:defRPr>
            </a:lvl2pPr>
            <a:lvl3pPr marL="1371600" marR="0" lvl="2" indent="-228600" algn="l">
              <a:lnSpc>
                <a:spcPct val="100000"/>
              </a:lnSpc>
              <a:spcBef>
                <a:spcPts val="680"/>
              </a:spcBef>
              <a:spcAft>
                <a:spcPts val="0"/>
              </a:spcAft>
              <a:buClr>
                <a:schemeClr val="lt1"/>
              </a:buClr>
              <a:buSzPts val="3400"/>
              <a:buFont typeface="Arial"/>
              <a:buNone/>
              <a:defRPr sz="3400" b="0" i="1" u="none" strike="noStrike" cap="none">
                <a:solidFill>
                  <a:schemeClr val="lt1"/>
                </a:solidFill>
                <a:latin typeface="Candara"/>
                <a:ea typeface="Candara"/>
                <a:cs typeface="Candara"/>
                <a:sym typeface="Candara"/>
              </a:defRPr>
            </a:lvl3pPr>
            <a:lvl4pPr marL="1828800" marR="0" lvl="3"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4pPr>
            <a:lvl5pPr marL="2286000" marR="0" lvl="4"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5pPr>
            <a:lvl6pPr marL="2743200" marR="0" lvl="5"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6pPr>
            <a:lvl7pPr marL="3200400" marR="0" lvl="6"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7pPr>
            <a:lvl8pPr marL="3657600" marR="0" lvl="7"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8pPr>
            <a:lvl9pPr marL="4114800" marR="0" lvl="8" indent="-228600" algn="l">
              <a:lnSpc>
                <a:spcPct val="100000"/>
              </a:lnSpc>
              <a:spcBef>
                <a:spcPts val="620"/>
              </a:spcBef>
              <a:spcAft>
                <a:spcPts val="0"/>
              </a:spcAft>
              <a:buClr>
                <a:schemeClr val="lt1"/>
              </a:buClr>
              <a:buSzPts val="3100"/>
              <a:buFont typeface="Arial"/>
              <a:buNone/>
              <a:defRPr sz="3100" b="0" i="0" u="none" strike="noStrike" cap="none">
                <a:solidFill>
                  <a:schemeClr val="lt1"/>
                </a:solidFill>
                <a:latin typeface="Candara"/>
                <a:ea typeface="Candara"/>
                <a:cs typeface="Candara"/>
                <a:sym typeface="Candara"/>
              </a:defRPr>
            </a:lvl9pPr>
          </a:lstStyle>
          <a:p>
            <a:endParaRPr/>
          </a:p>
        </p:txBody>
      </p:sp>
      <p:sp>
        <p:nvSpPr>
          <p:cNvPr id="98" name="Google Shape;98;p15"/>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99" name="Google Shape;99;p15"/>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00" name="Google Shape;100;p15"/>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85062" y="2880358"/>
            <a:ext cx="4979669" cy="9509765"/>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109" name="Google Shape;109;p17"/>
          <p:cNvSpPr>
            <a:spLocks noGrp="1"/>
          </p:cNvSpPr>
          <p:nvPr>
            <p:ph type="pic" idx="2"/>
          </p:nvPr>
        </p:nvSpPr>
        <p:spPr>
          <a:xfrm>
            <a:off x="7113270" y="7924798"/>
            <a:ext cx="13506449" cy="20259672"/>
          </a:xfrm>
          <a:prstGeom prst="rect">
            <a:avLst/>
          </a:prstGeom>
          <a:noFill/>
          <a:ln>
            <a:noFill/>
          </a:ln>
        </p:spPr>
        <p:txBody>
          <a:bodyPr spcFirstLastPara="1" wrap="square" lIns="91425" tIns="91425" rIns="91425" bIns="91425" anchor="t" anchorCtr="0"/>
          <a:lstStyle>
            <a:lvl1pPr marR="0" lvl="0" algn="l" rtl="0">
              <a:lnSpc>
                <a:spcPct val="100000"/>
              </a:lnSpc>
              <a:spcBef>
                <a:spcPts val="2200"/>
              </a:spcBef>
              <a:spcAft>
                <a:spcPts val="0"/>
              </a:spcAft>
              <a:buClr>
                <a:schemeClr val="lt1"/>
              </a:buClr>
              <a:buSzPts val="11000"/>
              <a:buFont typeface="Arial"/>
              <a:buNone/>
              <a:defRPr sz="11000" b="0" i="1" u="none" strike="noStrike" cap="none">
                <a:solidFill>
                  <a:schemeClr val="lt1"/>
                </a:solidFill>
                <a:latin typeface="Candara"/>
                <a:ea typeface="Candara"/>
                <a:cs typeface="Candara"/>
                <a:sym typeface="Candara"/>
              </a:defRPr>
            </a:lvl1pPr>
            <a:lvl2pPr marR="0" lvl="1" algn="l" rtl="0">
              <a:lnSpc>
                <a:spcPct val="100000"/>
              </a:lnSpc>
              <a:spcBef>
                <a:spcPts val="1920"/>
              </a:spcBef>
              <a:spcAft>
                <a:spcPts val="0"/>
              </a:spcAft>
              <a:buClr>
                <a:schemeClr val="lt1"/>
              </a:buClr>
              <a:buSzPts val="9600"/>
              <a:buFont typeface="Arial"/>
              <a:buNone/>
              <a:defRPr sz="9600" b="0" i="1" u="none" strike="noStrike" cap="none">
                <a:solidFill>
                  <a:schemeClr val="lt1"/>
                </a:solidFill>
                <a:latin typeface="Candara"/>
                <a:ea typeface="Candara"/>
                <a:cs typeface="Candara"/>
                <a:sym typeface="Candara"/>
              </a:defRPr>
            </a:lvl2pPr>
            <a:lvl3pPr marR="0" lvl="2" algn="l" rtl="0">
              <a:lnSpc>
                <a:spcPct val="100000"/>
              </a:lnSpc>
              <a:spcBef>
                <a:spcPts val="1640"/>
              </a:spcBef>
              <a:spcAft>
                <a:spcPts val="0"/>
              </a:spcAft>
              <a:buClr>
                <a:schemeClr val="lt1"/>
              </a:buClr>
              <a:buSzPts val="8200"/>
              <a:buFont typeface="Arial"/>
              <a:buNone/>
              <a:defRPr sz="8200" b="0" i="1" u="none" strike="noStrike" cap="none">
                <a:solidFill>
                  <a:schemeClr val="lt1"/>
                </a:solidFill>
                <a:latin typeface="Candara"/>
                <a:ea typeface="Candara"/>
                <a:cs typeface="Candara"/>
                <a:sym typeface="Candara"/>
              </a:defRPr>
            </a:lvl3pPr>
            <a:lvl4pPr marR="0" lvl="3" algn="l" rtl="0">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4pPr>
            <a:lvl5pPr marR="0" lvl="4" algn="l" rtl="0">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5pPr>
            <a:lvl6pPr marR="0" lvl="5" algn="l" rtl="0">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6pPr>
            <a:lvl7pPr marR="0" lvl="6" algn="l" rtl="0">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7pPr>
            <a:lvl8pPr marR="0" lvl="7" algn="l" rtl="0">
              <a:lnSpc>
                <a:spcPct val="100000"/>
              </a:lnSpc>
              <a:spcBef>
                <a:spcPts val="1380"/>
              </a:spcBef>
              <a:spcAft>
                <a:spcPts val="0"/>
              </a:spcAft>
              <a:buClr>
                <a:schemeClr val="lt1"/>
              </a:buClr>
              <a:buSzPts val="6900"/>
              <a:buFont typeface="Arial"/>
              <a:buNone/>
              <a:defRPr sz="6900" b="0" i="1" u="none" strike="noStrike" cap="none">
                <a:solidFill>
                  <a:schemeClr val="lt1"/>
                </a:solidFill>
                <a:latin typeface="Candara"/>
                <a:ea typeface="Candara"/>
                <a:cs typeface="Candara"/>
                <a:sym typeface="Candara"/>
              </a:defRPr>
            </a:lvl8pPr>
            <a:lvl9pPr marR="0" lvl="8" algn="l" rtl="0">
              <a:lnSpc>
                <a:spcPct val="100000"/>
              </a:lnSpc>
              <a:spcBef>
                <a:spcPts val="1380"/>
              </a:spcBef>
              <a:spcAft>
                <a:spcPts val="0"/>
              </a:spcAft>
              <a:buClr>
                <a:schemeClr val="lt1"/>
              </a:buClr>
              <a:buSzPts val="6900"/>
              <a:buFont typeface="Arial"/>
              <a:buNone/>
              <a:defRPr sz="6900" b="0" i="0" u="none" strike="noStrike" cap="none">
                <a:solidFill>
                  <a:schemeClr val="lt1"/>
                </a:solidFill>
                <a:latin typeface="Candara"/>
                <a:ea typeface="Candara"/>
                <a:cs typeface="Candara"/>
                <a:sym typeface="Candara"/>
              </a:defRPr>
            </a:lvl9pPr>
          </a:lstStyle>
          <a:p>
            <a:endParaRPr/>
          </a:p>
        </p:txBody>
      </p:sp>
      <p:sp>
        <p:nvSpPr>
          <p:cNvPr id="110" name="Google Shape;110;p17"/>
          <p:cNvSpPr txBox="1">
            <a:spLocks noGrp="1"/>
          </p:cNvSpPr>
          <p:nvPr>
            <p:ph type="body" idx="1"/>
          </p:nvPr>
        </p:nvSpPr>
        <p:spPr>
          <a:xfrm>
            <a:off x="7113269" y="2948945"/>
            <a:ext cx="8980171" cy="4366258"/>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1pPr>
            <a:lvl2pPr marL="914400" marR="0" lvl="1" indent="-228600" algn="l">
              <a:lnSpc>
                <a:spcPct val="100000"/>
              </a:lnSpc>
              <a:spcBef>
                <a:spcPts val="820"/>
              </a:spcBef>
              <a:spcAft>
                <a:spcPts val="0"/>
              </a:spcAft>
              <a:buClr>
                <a:schemeClr val="lt1"/>
              </a:buClr>
              <a:buSzPts val="4100"/>
              <a:buFont typeface="Arial"/>
              <a:buNone/>
              <a:defRPr sz="4100" b="0" i="1" u="none" strike="noStrike" cap="none">
                <a:solidFill>
                  <a:schemeClr val="lt1"/>
                </a:solidFill>
                <a:latin typeface="Candara"/>
                <a:ea typeface="Candara"/>
                <a:cs typeface="Candara"/>
                <a:sym typeface="Candara"/>
              </a:defRPr>
            </a:lvl2pPr>
            <a:lvl3pPr marL="1371600" marR="0" lvl="2" indent="-228600" algn="l">
              <a:lnSpc>
                <a:spcPct val="100000"/>
              </a:lnSpc>
              <a:spcBef>
                <a:spcPts val="680"/>
              </a:spcBef>
              <a:spcAft>
                <a:spcPts val="0"/>
              </a:spcAft>
              <a:buClr>
                <a:schemeClr val="lt1"/>
              </a:buClr>
              <a:buSzPts val="3400"/>
              <a:buFont typeface="Arial"/>
              <a:buNone/>
              <a:defRPr sz="3400" b="0" i="1" u="none" strike="noStrike" cap="none">
                <a:solidFill>
                  <a:schemeClr val="lt1"/>
                </a:solidFill>
                <a:latin typeface="Candara"/>
                <a:ea typeface="Candara"/>
                <a:cs typeface="Candara"/>
                <a:sym typeface="Candara"/>
              </a:defRPr>
            </a:lvl3pPr>
            <a:lvl4pPr marL="1828800" marR="0" lvl="3"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4pPr>
            <a:lvl5pPr marL="2286000" marR="0" lvl="4"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5pPr>
            <a:lvl6pPr marL="2743200" marR="0" lvl="5"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6pPr>
            <a:lvl7pPr marL="3200400" marR="0" lvl="6"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7pPr>
            <a:lvl8pPr marL="3657600" marR="0" lvl="7" indent="-228600" algn="l">
              <a:lnSpc>
                <a:spcPct val="100000"/>
              </a:lnSpc>
              <a:spcBef>
                <a:spcPts val="620"/>
              </a:spcBef>
              <a:spcAft>
                <a:spcPts val="0"/>
              </a:spcAft>
              <a:buClr>
                <a:schemeClr val="lt1"/>
              </a:buClr>
              <a:buSzPts val="3100"/>
              <a:buFont typeface="Arial"/>
              <a:buNone/>
              <a:defRPr sz="3100" b="0" i="1" u="none" strike="noStrike" cap="none">
                <a:solidFill>
                  <a:schemeClr val="lt1"/>
                </a:solidFill>
                <a:latin typeface="Candara"/>
                <a:ea typeface="Candara"/>
                <a:cs typeface="Candara"/>
                <a:sym typeface="Candara"/>
              </a:defRPr>
            </a:lvl8pPr>
            <a:lvl9pPr marL="4114800" marR="0" lvl="8" indent="-228600" algn="l">
              <a:lnSpc>
                <a:spcPct val="100000"/>
              </a:lnSpc>
              <a:spcBef>
                <a:spcPts val="620"/>
              </a:spcBef>
              <a:spcAft>
                <a:spcPts val="0"/>
              </a:spcAft>
              <a:buClr>
                <a:schemeClr val="lt1"/>
              </a:buClr>
              <a:buSzPts val="3100"/>
              <a:buFont typeface="Arial"/>
              <a:buNone/>
              <a:defRPr sz="3100" b="0" i="0" u="none" strike="noStrike" cap="none">
                <a:solidFill>
                  <a:schemeClr val="lt1"/>
                </a:solidFill>
                <a:latin typeface="Candara"/>
                <a:ea typeface="Candara"/>
                <a:cs typeface="Candara"/>
                <a:sym typeface="Candara"/>
              </a:defRPr>
            </a:lvl9pPr>
          </a:lstStyle>
          <a:p>
            <a:endParaRPr/>
          </a:p>
        </p:txBody>
      </p:sp>
      <p:sp>
        <p:nvSpPr>
          <p:cNvPr id="111" name="Google Shape;111;p17"/>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112" name="Google Shape;112;p17"/>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113" name="Google Shape;113;p17"/>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body" idx="1"/>
          </p:nvPr>
        </p:nvSpPr>
        <p:spPr>
          <a:xfrm>
            <a:off x="8295437" y="7417613"/>
            <a:ext cx="10138867" cy="18653759"/>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23" name="Google Shape;23;p3"/>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24" name="Google Shape;24;p3"/>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25" name="Google Shape;25;p3"/>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26" name="Google Shape;26;p3"/>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4268419" y="14297558"/>
            <a:ext cx="18653759" cy="4981651"/>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29" name="Google Shape;29;p4"/>
          <p:cNvSpPr txBox="1">
            <a:spLocks noGrp="1"/>
          </p:cNvSpPr>
          <p:nvPr>
            <p:ph type="body" idx="1"/>
          </p:nvPr>
        </p:nvSpPr>
        <p:spPr>
          <a:xfrm rot="5400000">
            <a:off x="4037992" y="11718950"/>
            <a:ext cx="18653759" cy="10138867"/>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30" name="Google Shape;30;p4"/>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31" name="Google Shape;31;p4"/>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32" name="Google Shape;32;p4"/>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35" name="Google Shape;35;p5"/>
          <p:cNvSpPr txBox="1">
            <a:spLocks noGrp="1"/>
          </p:cNvSpPr>
          <p:nvPr>
            <p:ph type="body" idx="1"/>
          </p:nvPr>
        </p:nvSpPr>
        <p:spPr>
          <a:xfrm rot="5400000">
            <a:off x="4030444" y="11721619"/>
            <a:ext cx="18653769" cy="10133539"/>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36" name="Google Shape;36;p5"/>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37" name="Google Shape;37;p5"/>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
        <p:nvSpPr>
          <p:cNvPr id="40" name="Google Shape;40;p6"/>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41" name="Google Shape;41;p6"/>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42" name="Google Shape;42;p6"/>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7"/>
          <p:cNvSpPr txBox="1">
            <a:spLocks noGrp="1"/>
          </p:cNvSpPr>
          <p:nvPr>
            <p:ph type="title"/>
          </p:nvPr>
        </p:nvSpPr>
        <p:spPr>
          <a:xfrm>
            <a:off x="2567635" y="7066483"/>
            <a:ext cx="14813280" cy="1022665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16500" b="1"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45" name="Google Shape;45;p7"/>
          <p:cNvSpPr txBox="1">
            <a:spLocks noGrp="1"/>
          </p:cNvSpPr>
          <p:nvPr>
            <p:ph type="body" idx="1"/>
          </p:nvPr>
        </p:nvSpPr>
        <p:spPr>
          <a:xfrm>
            <a:off x="2567635" y="18653759"/>
            <a:ext cx="14813280" cy="4389120"/>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1pPr>
            <a:lvl2pPr marL="914400" marR="0" lvl="1"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2pPr>
            <a:lvl3pPr marL="1371600" marR="0" lvl="2" indent="-228600" algn="l">
              <a:lnSpc>
                <a:spcPct val="100000"/>
              </a:lnSpc>
              <a:spcBef>
                <a:spcPts val="1100"/>
              </a:spcBef>
              <a:spcAft>
                <a:spcPts val="0"/>
              </a:spcAft>
              <a:buClr>
                <a:schemeClr val="lt1"/>
              </a:buClr>
              <a:buSzPts val="5500"/>
              <a:buFont typeface="Arial"/>
              <a:buNone/>
              <a:defRPr sz="5500" b="0" i="1" u="none" strike="noStrike" cap="none">
                <a:solidFill>
                  <a:schemeClr val="lt1"/>
                </a:solidFill>
                <a:latin typeface="Candara"/>
                <a:ea typeface="Candara"/>
                <a:cs typeface="Candara"/>
                <a:sym typeface="Candara"/>
              </a:defRPr>
            </a:lvl3pPr>
            <a:lvl4pPr marL="1828800" marR="0" lvl="3" indent="-228600" algn="l">
              <a:lnSpc>
                <a:spcPct val="100000"/>
              </a:lnSpc>
              <a:spcBef>
                <a:spcPts val="960"/>
              </a:spcBef>
              <a:spcAft>
                <a:spcPts val="0"/>
              </a:spcAft>
              <a:buClr>
                <a:schemeClr val="lt1"/>
              </a:buClr>
              <a:buSzPts val="4800"/>
              <a:buFont typeface="Arial"/>
              <a:buNone/>
              <a:defRPr sz="4800" b="0" i="1" u="none" strike="noStrike" cap="none">
                <a:solidFill>
                  <a:schemeClr val="lt1"/>
                </a:solidFill>
                <a:latin typeface="Candara"/>
                <a:ea typeface="Candara"/>
                <a:cs typeface="Candara"/>
                <a:sym typeface="Candara"/>
              </a:defRPr>
            </a:lvl4pPr>
            <a:lvl5pPr marL="2286000" marR="0" lvl="4" indent="-228600" algn="l">
              <a:lnSpc>
                <a:spcPct val="100000"/>
              </a:lnSpc>
              <a:spcBef>
                <a:spcPts val="960"/>
              </a:spcBef>
              <a:spcAft>
                <a:spcPts val="0"/>
              </a:spcAft>
              <a:buClr>
                <a:schemeClr val="lt1"/>
              </a:buClr>
              <a:buSzPts val="4800"/>
              <a:buFont typeface="Arial"/>
              <a:buNone/>
              <a:defRPr sz="4800" b="0" i="1" u="none" strike="noStrike" cap="none">
                <a:solidFill>
                  <a:schemeClr val="lt1"/>
                </a:solidFill>
                <a:latin typeface="Candara"/>
                <a:ea typeface="Candara"/>
                <a:cs typeface="Candara"/>
                <a:sym typeface="Candara"/>
              </a:defRPr>
            </a:lvl5pPr>
            <a:lvl6pPr marL="2743200" marR="0" lvl="5" indent="-228600" algn="l">
              <a:lnSpc>
                <a:spcPct val="100000"/>
              </a:lnSpc>
              <a:spcBef>
                <a:spcPts val="960"/>
              </a:spcBef>
              <a:spcAft>
                <a:spcPts val="0"/>
              </a:spcAft>
              <a:buClr>
                <a:schemeClr val="lt1"/>
              </a:buClr>
              <a:buSzPts val="4800"/>
              <a:buFont typeface="Arial"/>
              <a:buNone/>
              <a:defRPr sz="4800" b="0" i="1" u="none" strike="noStrike" cap="none">
                <a:solidFill>
                  <a:schemeClr val="lt1"/>
                </a:solidFill>
                <a:latin typeface="Candara"/>
                <a:ea typeface="Candara"/>
                <a:cs typeface="Candara"/>
                <a:sym typeface="Candara"/>
              </a:defRPr>
            </a:lvl6pPr>
            <a:lvl7pPr marL="3200400" marR="0" lvl="6" indent="-228600" algn="l">
              <a:lnSpc>
                <a:spcPct val="100000"/>
              </a:lnSpc>
              <a:spcBef>
                <a:spcPts val="960"/>
              </a:spcBef>
              <a:spcAft>
                <a:spcPts val="0"/>
              </a:spcAft>
              <a:buClr>
                <a:schemeClr val="lt1"/>
              </a:buClr>
              <a:buSzPts val="4800"/>
              <a:buFont typeface="Arial"/>
              <a:buNone/>
              <a:defRPr sz="4800" b="0" i="1" u="none" strike="noStrike" cap="none">
                <a:solidFill>
                  <a:schemeClr val="lt1"/>
                </a:solidFill>
                <a:latin typeface="Candara"/>
                <a:ea typeface="Candara"/>
                <a:cs typeface="Candara"/>
                <a:sym typeface="Candara"/>
              </a:defRPr>
            </a:lvl7pPr>
            <a:lvl8pPr marL="3657600" marR="0" lvl="7" indent="-228600" algn="l">
              <a:lnSpc>
                <a:spcPct val="100000"/>
              </a:lnSpc>
              <a:spcBef>
                <a:spcPts val="960"/>
              </a:spcBef>
              <a:spcAft>
                <a:spcPts val="0"/>
              </a:spcAft>
              <a:buClr>
                <a:schemeClr val="lt1"/>
              </a:buClr>
              <a:buSzPts val="4800"/>
              <a:buFont typeface="Arial"/>
              <a:buNone/>
              <a:defRPr sz="4800" b="0" i="1" u="none" strike="noStrike" cap="none">
                <a:solidFill>
                  <a:schemeClr val="lt1"/>
                </a:solidFill>
                <a:latin typeface="Candara"/>
                <a:ea typeface="Candara"/>
                <a:cs typeface="Candara"/>
                <a:sym typeface="Candara"/>
              </a:defRPr>
            </a:lvl8pPr>
            <a:lvl9pPr marL="4114800" marR="0" lvl="8" indent="-228600" algn="l">
              <a:lnSpc>
                <a:spcPct val="100000"/>
              </a:lnSpc>
              <a:spcBef>
                <a:spcPts val="960"/>
              </a:spcBef>
              <a:spcAft>
                <a:spcPts val="0"/>
              </a:spcAft>
              <a:buClr>
                <a:schemeClr val="lt1"/>
              </a:buClr>
              <a:buSzPts val="4800"/>
              <a:buFont typeface="Arial"/>
              <a:buNone/>
              <a:defRPr sz="4800" b="0" i="0" u="none" strike="noStrike" cap="none">
                <a:solidFill>
                  <a:schemeClr val="lt1"/>
                </a:solidFill>
                <a:latin typeface="Candara"/>
                <a:ea typeface="Candara"/>
                <a:cs typeface="Candara"/>
                <a:sym typeface="Candara"/>
              </a:defRPr>
            </a:lvl9pPr>
          </a:lstStyle>
          <a:p>
            <a:endParaRPr/>
          </a:p>
        </p:txBody>
      </p:sp>
      <p:sp>
        <p:nvSpPr>
          <p:cNvPr id="46" name="Google Shape;46;p7"/>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47" name="Google Shape;47;p7"/>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48" name="Google Shape;48;p7"/>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1185064" y="2926080"/>
            <a:ext cx="8679180" cy="512064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57" name="Google Shape;57;p9"/>
          <p:cNvSpPr txBox="1">
            <a:spLocks noGrp="1"/>
          </p:cNvSpPr>
          <p:nvPr>
            <p:ph type="body" idx="1"/>
          </p:nvPr>
        </p:nvSpPr>
        <p:spPr>
          <a:xfrm>
            <a:off x="10768795" y="9196123"/>
            <a:ext cx="8752718" cy="13830844"/>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58" name="Google Shape;58;p9"/>
          <p:cNvSpPr txBox="1">
            <a:spLocks noGrp="1"/>
          </p:cNvSpPr>
          <p:nvPr>
            <p:ph type="body" idx="2"/>
          </p:nvPr>
        </p:nvSpPr>
        <p:spPr>
          <a:xfrm>
            <a:off x="1192211" y="9196229"/>
            <a:ext cx="8734346" cy="13830710"/>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59" name="Google Shape;59;p9"/>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60" name="Google Shape;60;p9"/>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61" name="Google Shape;61;p9"/>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1185062" y="2926083"/>
            <a:ext cx="8677762" cy="5120635"/>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70" name="Google Shape;70;p11"/>
          <p:cNvSpPr txBox="1">
            <a:spLocks noGrp="1"/>
          </p:cNvSpPr>
          <p:nvPr>
            <p:ph type="body" idx="1"/>
          </p:nvPr>
        </p:nvSpPr>
        <p:spPr>
          <a:xfrm>
            <a:off x="1188722" y="9197342"/>
            <a:ext cx="8732520" cy="3101338"/>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1pPr>
            <a:lvl2pPr marL="914400" marR="0" lvl="1" indent="-228600" algn="l">
              <a:lnSpc>
                <a:spcPct val="100000"/>
              </a:lnSpc>
              <a:spcBef>
                <a:spcPts val="1380"/>
              </a:spcBef>
              <a:spcAft>
                <a:spcPts val="0"/>
              </a:spcAft>
              <a:buClr>
                <a:schemeClr val="lt1"/>
              </a:buClr>
              <a:buSzPts val="6900"/>
              <a:buFont typeface="Arial"/>
              <a:buNone/>
              <a:defRPr sz="6900" b="1" i="1" u="none" strike="noStrike" cap="none">
                <a:solidFill>
                  <a:schemeClr val="lt1"/>
                </a:solidFill>
                <a:latin typeface="Candara"/>
                <a:ea typeface="Candara"/>
                <a:cs typeface="Candara"/>
                <a:sym typeface="Candara"/>
              </a:defRPr>
            </a:lvl2pPr>
            <a:lvl3pPr marL="1371600" marR="0" lvl="2" indent="-228600" algn="l">
              <a:lnSpc>
                <a:spcPct val="100000"/>
              </a:lnSpc>
              <a:spcBef>
                <a:spcPts val="1240"/>
              </a:spcBef>
              <a:spcAft>
                <a:spcPts val="0"/>
              </a:spcAft>
              <a:buClr>
                <a:schemeClr val="lt1"/>
              </a:buClr>
              <a:buSzPts val="6200"/>
              <a:buFont typeface="Arial"/>
              <a:buNone/>
              <a:defRPr sz="6200" b="1" i="1" u="none" strike="noStrike" cap="none">
                <a:solidFill>
                  <a:schemeClr val="lt1"/>
                </a:solidFill>
                <a:latin typeface="Candara"/>
                <a:ea typeface="Candara"/>
                <a:cs typeface="Candara"/>
                <a:sym typeface="Candara"/>
              </a:defRPr>
            </a:lvl3pPr>
            <a:lvl4pPr marL="1828800" marR="0" lvl="3"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4pPr>
            <a:lvl5pPr marL="2286000" marR="0" lvl="4"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5pPr>
            <a:lvl6pPr marL="2743200" marR="0" lvl="5"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6pPr>
            <a:lvl7pPr marL="3200400" marR="0" lvl="6"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7pPr>
            <a:lvl8pPr marL="3657600" marR="0" lvl="7"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8pPr>
            <a:lvl9pPr marL="4114800" marR="0" lvl="8" indent="-228600" algn="l">
              <a:lnSpc>
                <a:spcPct val="100000"/>
              </a:lnSpc>
              <a:spcBef>
                <a:spcPts val="1100"/>
              </a:spcBef>
              <a:spcAft>
                <a:spcPts val="0"/>
              </a:spcAft>
              <a:buClr>
                <a:schemeClr val="lt1"/>
              </a:buClr>
              <a:buSzPts val="5500"/>
              <a:buFont typeface="Arial"/>
              <a:buNone/>
              <a:defRPr sz="5500" b="1" i="0" u="none" strike="noStrike" cap="none">
                <a:solidFill>
                  <a:schemeClr val="lt1"/>
                </a:solidFill>
                <a:latin typeface="Candara"/>
                <a:ea typeface="Candara"/>
                <a:cs typeface="Candara"/>
                <a:sym typeface="Candara"/>
              </a:defRPr>
            </a:lvl9pPr>
          </a:lstStyle>
          <a:p>
            <a:endParaRPr/>
          </a:p>
        </p:txBody>
      </p:sp>
      <p:sp>
        <p:nvSpPr>
          <p:cNvPr id="71" name="Google Shape;71;p11"/>
          <p:cNvSpPr txBox="1">
            <a:spLocks noGrp="1"/>
          </p:cNvSpPr>
          <p:nvPr>
            <p:ph type="body" idx="2"/>
          </p:nvPr>
        </p:nvSpPr>
        <p:spPr>
          <a:xfrm>
            <a:off x="1188720" y="13731247"/>
            <a:ext cx="8732520" cy="13837915"/>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6pPr>
            <a:lvl7pPr marL="3200400" marR="0" lvl="6"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7pPr>
            <a:lvl8pPr marL="3657600" marR="0" lvl="7"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8pPr>
            <a:lvl9pPr marL="4114800" marR="0" lvl="8" indent="-577850" algn="l">
              <a:lnSpc>
                <a:spcPct val="100000"/>
              </a:lnSpc>
              <a:spcBef>
                <a:spcPts val="1100"/>
              </a:spcBef>
              <a:spcAft>
                <a:spcPts val="0"/>
              </a:spcAft>
              <a:buClr>
                <a:schemeClr val="lt1"/>
              </a:buClr>
              <a:buSzPts val="5500"/>
              <a:buFont typeface="Arial"/>
              <a:buChar char="•"/>
              <a:defRPr sz="5500" b="0" i="0" u="none" strike="noStrike" cap="none">
                <a:solidFill>
                  <a:schemeClr val="lt1"/>
                </a:solidFill>
                <a:latin typeface="Candara"/>
                <a:ea typeface="Candara"/>
                <a:cs typeface="Candara"/>
                <a:sym typeface="Candara"/>
              </a:defRPr>
            </a:lvl9pPr>
          </a:lstStyle>
          <a:p>
            <a:endParaRPr/>
          </a:p>
        </p:txBody>
      </p:sp>
      <p:sp>
        <p:nvSpPr>
          <p:cNvPr id="72" name="Google Shape;72;p11"/>
          <p:cNvSpPr txBox="1">
            <a:spLocks noGrp="1"/>
          </p:cNvSpPr>
          <p:nvPr>
            <p:ph type="body" idx="3"/>
          </p:nvPr>
        </p:nvSpPr>
        <p:spPr>
          <a:xfrm>
            <a:off x="10782301" y="9197342"/>
            <a:ext cx="8785860" cy="3101338"/>
          </a:xfrm>
          <a:prstGeom prst="rect">
            <a:avLst/>
          </a:prstGeom>
          <a:noFill/>
          <a:ln>
            <a:noFill/>
          </a:ln>
        </p:spPr>
        <p:txBody>
          <a:bodyPr spcFirstLastPara="1" wrap="square" lIns="91425" tIns="91425" rIns="91425" bIns="91425" anchor="t" anchorCtr="0"/>
          <a:lstStyle>
            <a:lvl1pPr marL="457200" marR="0" lvl="0" indent="-228600" algn="l">
              <a:lnSpc>
                <a:spcPct val="100000"/>
              </a:lnSpc>
              <a:spcBef>
                <a:spcPts val="1240"/>
              </a:spcBef>
              <a:spcAft>
                <a:spcPts val="0"/>
              </a:spcAft>
              <a:buClr>
                <a:schemeClr val="lt1"/>
              </a:buClr>
              <a:buSzPts val="6200"/>
              <a:buFont typeface="Arial"/>
              <a:buNone/>
              <a:defRPr sz="6200" b="0" i="1" u="none" strike="noStrike" cap="none">
                <a:solidFill>
                  <a:schemeClr val="lt1"/>
                </a:solidFill>
                <a:latin typeface="Candara"/>
                <a:ea typeface="Candara"/>
                <a:cs typeface="Candara"/>
                <a:sym typeface="Candara"/>
              </a:defRPr>
            </a:lvl1pPr>
            <a:lvl2pPr marL="914400" marR="0" lvl="1" indent="-228600" algn="l">
              <a:lnSpc>
                <a:spcPct val="100000"/>
              </a:lnSpc>
              <a:spcBef>
                <a:spcPts val="1380"/>
              </a:spcBef>
              <a:spcAft>
                <a:spcPts val="0"/>
              </a:spcAft>
              <a:buClr>
                <a:schemeClr val="lt1"/>
              </a:buClr>
              <a:buSzPts val="6900"/>
              <a:buFont typeface="Arial"/>
              <a:buNone/>
              <a:defRPr sz="6900" b="1" i="1" u="none" strike="noStrike" cap="none">
                <a:solidFill>
                  <a:schemeClr val="lt1"/>
                </a:solidFill>
                <a:latin typeface="Candara"/>
                <a:ea typeface="Candara"/>
                <a:cs typeface="Candara"/>
                <a:sym typeface="Candara"/>
              </a:defRPr>
            </a:lvl2pPr>
            <a:lvl3pPr marL="1371600" marR="0" lvl="2" indent="-228600" algn="l">
              <a:lnSpc>
                <a:spcPct val="100000"/>
              </a:lnSpc>
              <a:spcBef>
                <a:spcPts val="1240"/>
              </a:spcBef>
              <a:spcAft>
                <a:spcPts val="0"/>
              </a:spcAft>
              <a:buClr>
                <a:schemeClr val="lt1"/>
              </a:buClr>
              <a:buSzPts val="6200"/>
              <a:buFont typeface="Arial"/>
              <a:buNone/>
              <a:defRPr sz="6200" b="1" i="1" u="none" strike="noStrike" cap="none">
                <a:solidFill>
                  <a:schemeClr val="lt1"/>
                </a:solidFill>
                <a:latin typeface="Candara"/>
                <a:ea typeface="Candara"/>
                <a:cs typeface="Candara"/>
                <a:sym typeface="Candara"/>
              </a:defRPr>
            </a:lvl3pPr>
            <a:lvl4pPr marL="1828800" marR="0" lvl="3"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4pPr>
            <a:lvl5pPr marL="2286000" marR="0" lvl="4"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5pPr>
            <a:lvl6pPr marL="2743200" marR="0" lvl="5"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6pPr>
            <a:lvl7pPr marL="3200400" marR="0" lvl="6"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7pPr>
            <a:lvl8pPr marL="3657600" marR="0" lvl="7" indent="-228600" algn="l">
              <a:lnSpc>
                <a:spcPct val="100000"/>
              </a:lnSpc>
              <a:spcBef>
                <a:spcPts val="1100"/>
              </a:spcBef>
              <a:spcAft>
                <a:spcPts val="0"/>
              </a:spcAft>
              <a:buClr>
                <a:schemeClr val="lt1"/>
              </a:buClr>
              <a:buSzPts val="5500"/>
              <a:buFont typeface="Arial"/>
              <a:buNone/>
              <a:defRPr sz="5500" b="1" i="1" u="none" strike="noStrike" cap="none">
                <a:solidFill>
                  <a:schemeClr val="lt1"/>
                </a:solidFill>
                <a:latin typeface="Candara"/>
                <a:ea typeface="Candara"/>
                <a:cs typeface="Candara"/>
                <a:sym typeface="Candara"/>
              </a:defRPr>
            </a:lvl8pPr>
            <a:lvl9pPr marL="4114800" marR="0" lvl="8" indent="-228600" algn="l">
              <a:lnSpc>
                <a:spcPct val="100000"/>
              </a:lnSpc>
              <a:spcBef>
                <a:spcPts val="1100"/>
              </a:spcBef>
              <a:spcAft>
                <a:spcPts val="0"/>
              </a:spcAft>
              <a:buClr>
                <a:schemeClr val="lt1"/>
              </a:buClr>
              <a:buSzPts val="5500"/>
              <a:buFont typeface="Arial"/>
              <a:buNone/>
              <a:defRPr sz="5500" b="1" i="0" u="none" strike="noStrike" cap="none">
                <a:solidFill>
                  <a:schemeClr val="lt1"/>
                </a:solidFill>
                <a:latin typeface="Candara"/>
                <a:ea typeface="Candara"/>
                <a:cs typeface="Candara"/>
                <a:sym typeface="Candara"/>
              </a:defRPr>
            </a:lvl9pPr>
          </a:lstStyle>
          <a:p>
            <a:endParaRPr/>
          </a:p>
        </p:txBody>
      </p:sp>
      <p:sp>
        <p:nvSpPr>
          <p:cNvPr id="73" name="Google Shape;73;p11"/>
          <p:cNvSpPr txBox="1">
            <a:spLocks noGrp="1"/>
          </p:cNvSpPr>
          <p:nvPr>
            <p:ph type="body" idx="4"/>
          </p:nvPr>
        </p:nvSpPr>
        <p:spPr>
          <a:xfrm>
            <a:off x="10782302" y="13731245"/>
            <a:ext cx="8763000" cy="13837920"/>
          </a:xfrm>
          <a:prstGeom prst="rect">
            <a:avLst/>
          </a:prstGeom>
          <a:noFill/>
          <a:ln>
            <a:noFill/>
          </a:ln>
        </p:spPr>
        <p:txBody>
          <a:bodyPr spcFirstLastPara="1" wrap="square" lIns="91425" tIns="91425" rIns="91425" bIns="91425" anchor="t" anchorCtr="0"/>
          <a:lstStyle>
            <a:lvl1pPr marL="457200" marR="0" lvl="0"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6pPr>
            <a:lvl7pPr marL="3200400" marR="0" lvl="6"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7pPr>
            <a:lvl8pPr marL="3657600" marR="0" lvl="7" indent="-577850" algn="l">
              <a:lnSpc>
                <a:spcPct val="100000"/>
              </a:lnSpc>
              <a:spcBef>
                <a:spcPts val="1100"/>
              </a:spcBef>
              <a:spcAft>
                <a:spcPts val="0"/>
              </a:spcAft>
              <a:buClr>
                <a:schemeClr val="lt1"/>
              </a:buClr>
              <a:buSzPts val="5500"/>
              <a:buFont typeface="Arial"/>
              <a:buChar char="•"/>
              <a:defRPr sz="5500" b="0" i="1" u="none" strike="noStrike" cap="none">
                <a:solidFill>
                  <a:schemeClr val="lt1"/>
                </a:solidFill>
                <a:latin typeface="Candara"/>
                <a:ea typeface="Candara"/>
                <a:cs typeface="Candara"/>
                <a:sym typeface="Candara"/>
              </a:defRPr>
            </a:lvl8pPr>
            <a:lvl9pPr marL="4114800" marR="0" lvl="8" indent="-577850" algn="l">
              <a:lnSpc>
                <a:spcPct val="100000"/>
              </a:lnSpc>
              <a:spcBef>
                <a:spcPts val="1100"/>
              </a:spcBef>
              <a:spcAft>
                <a:spcPts val="0"/>
              </a:spcAft>
              <a:buClr>
                <a:schemeClr val="lt1"/>
              </a:buClr>
              <a:buSzPts val="5500"/>
              <a:buFont typeface="Arial"/>
              <a:buChar char="•"/>
              <a:defRPr sz="5500" b="0" i="0" u="none" strike="noStrike" cap="none">
                <a:solidFill>
                  <a:schemeClr val="lt1"/>
                </a:solidFill>
                <a:latin typeface="Candara"/>
                <a:ea typeface="Candara"/>
                <a:cs typeface="Candara"/>
                <a:sym typeface="Candara"/>
              </a:defRPr>
            </a:lvl9pPr>
          </a:lstStyle>
          <a:p>
            <a:endParaRPr/>
          </a:p>
        </p:txBody>
      </p:sp>
      <p:sp>
        <p:nvSpPr>
          <p:cNvPr id="74" name="Google Shape;74;p11"/>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75" name="Google Shape;75;p11"/>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76" name="Google Shape;76;p11"/>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13"/>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1pPr>
            <a:lvl2pPr marR="0" lvl="1"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2pPr>
            <a:lvl3pPr marR="0" lvl="2"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3pPr>
            <a:lvl4pPr marR="0" lvl="3"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4pPr>
            <a:lvl5pPr marR="0" lvl="4" algn="l">
              <a:lnSpc>
                <a:spcPct val="100000"/>
              </a:lnSpc>
              <a:spcBef>
                <a:spcPts val="0"/>
              </a:spcBef>
              <a:spcAft>
                <a:spcPts val="0"/>
              </a:spcAft>
              <a:buSzPts val="1400"/>
              <a:buNone/>
              <a:defRPr sz="6200" b="0" i="0" u="none" strike="noStrike" cap="none">
                <a:solidFill>
                  <a:schemeClr val="lt1"/>
                </a:solidFill>
                <a:latin typeface="Arial Black"/>
                <a:ea typeface="Arial Black"/>
                <a:cs typeface="Arial Black"/>
                <a:sym typeface="Arial Black"/>
              </a:defRPr>
            </a:lvl5pPr>
            <a:lvl6pPr marR="0" lvl="5" algn="l">
              <a:lnSpc>
                <a:spcPct val="100000"/>
              </a:lnSpc>
              <a:spcBef>
                <a:spcPts val="0"/>
              </a:spcBef>
              <a:spcAft>
                <a:spcPts val="0"/>
              </a:spcAft>
              <a:buSzPts val="1400"/>
              <a:buNone/>
              <a:defRPr sz="1800" b="0" i="0" u="none" strike="noStrike" cap="none">
                <a:solidFill>
                  <a:schemeClr val="lt2"/>
                </a:solidFill>
              </a:defRPr>
            </a:lvl6pPr>
            <a:lvl7pPr marR="0" lvl="6" algn="l">
              <a:lnSpc>
                <a:spcPct val="100000"/>
              </a:lnSpc>
              <a:spcBef>
                <a:spcPts val="0"/>
              </a:spcBef>
              <a:spcAft>
                <a:spcPts val="0"/>
              </a:spcAft>
              <a:buSzPts val="1400"/>
              <a:buNone/>
              <a:defRPr sz="1800" b="0" i="0" u="none" strike="noStrike" cap="none">
                <a:solidFill>
                  <a:schemeClr val="lt2"/>
                </a:solidFill>
              </a:defRPr>
            </a:lvl7pPr>
            <a:lvl8pPr marR="0" lvl="7" algn="l">
              <a:lnSpc>
                <a:spcPct val="100000"/>
              </a:lnSpc>
              <a:spcBef>
                <a:spcPts val="0"/>
              </a:spcBef>
              <a:spcAft>
                <a:spcPts val="0"/>
              </a:spcAft>
              <a:buSzPts val="1400"/>
              <a:buNone/>
              <a:defRPr sz="1800" b="0" i="0" u="none" strike="noStrike" cap="none">
                <a:solidFill>
                  <a:schemeClr val="lt2"/>
                </a:solidFill>
              </a:defRPr>
            </a:lvl8pPr>
            <a:lvl9pPr marR="0" lvl="8" algn="l">
              <a:lnSpc>
                <a:spcPct val="100000"/>
              </a:lnSpc>
              <a:spcBef>
                <a:spcPts val="0"/>
              </a:spcBef>
              <a:spcAft>
                <a:spcPts val="0"/>
              </a:spcAft>
              <a:buSzPts val="1400"/>
              <a:buNone/>
              <a:defRPr sz="1800" b="0" i="0" u="none" strike="noStrike" cap="none">
                <a:solidFill>
                  <a:schemeClr val="lt2"/>
                </a:solidFill>
              </a:defRPr>
            </a:lvl9pPr>
          </a:lstStyle>
          <a:p>
            <a:endParaRPr/>
          </a:p>
        </p:txBody>
      </p:sp>
      <p:sp>
        <p:nvSpPr>
          <p:cNvPr id="85" name="Google Shape;85;p13"/>
          <p:cNvSpPr txBox="1">
            <a:spLocks noGrp="1"/>
          </p:cNvSpPr>
          <p:nvPr>
            <p:ph type="dt" idx="10"/>
          </p:nvPr>
        </p:nvSpPr>
        <p:spPr>
          <a:xfrm>
            <a:off x="17191038" y="7446962"/>
            <a:ext cx="4389437" cy="1752600"/>
          </a:xfrm>
          <a:prstGeom prst="rect">
            <a:avLst/>
          </a:prstGeom>
          <a:noFill/>
          <a:ln>
            <a:noFill/>
          </a:ln>
        </p:spPr>
        <p:txBody>
          <a:bodyPr spcFirstLastPara="1" wrap="square" lIns="91425" tIns="91425" rIns="91425" bIns="91425" anchor="t" anchorCtr="0"/>
          <a:lstStyle>
            <a:lvl1pPr marR="0" lvl="0" algn="l">
              <a:lnSpc>
                <a:spcPct val="100000"/>
              </a:lnSpc>
              <a:spcBef>
                <a:spcPts val="0"/>
              </a:spcBef>
              <a:spcAft>
                <a:spcPts val="0"/>
              </a:spcAft>
              <a:buSzPts val="1400"/>
              <a:buNone/>
              <a:defRPr sz="4100" b="0" i="0" u="none">
                <a:solidFill>
                  <a:srgbClr val="FFFFFF"/>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
        <p:nvSpPr>
          <p:cNvPr id="86" name="Google Shape;86;p13"/>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
        <p:nvSpPr>
          <p:cNvPr id="87" name="Google Shape;87;p13"/>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a:lnSpc>
                <a:spcPct val="100000"/>
              </a:lnSpc>
              <a:spcBef>
                <a:spcPts val="0"/>
              </a:spcBef>
              <a:spcAft>
                <a:spcPts val="0"/>
              </a:spcAft>
              <a:buSzPts val="1400"/>
              <a:buNone/>
              <a:defRPr sz="6200" b="0" i="0" u="none">
                <a:solidFill>
                  <a:schemeClr val="lt1"/>
                </a:solidFill>
                <a:latin typeface="Arial"/>
                <a:ea typeface="Arial"/>
                <a:cs typeface="Arial"/>
                <a:sym typeface="Arial"/>
              </a:defRPr>
            </a:lvl1pPr>
            <a:lvl2pPr marR="0" lvl="1"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2pPr>
            <a:lvl3pPr marR="0" lvl="2"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3pPr>
            <a:lvl4pPr marR="0" lvl="3"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4pPr>
            <a:lvl5pPr marR="0" lvl="4"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5pPr>
            <a:lvl6pPr marR="0" lvl="5"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6pPr>
            <a:lvl7pPr marR="0" lvl="6"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7pPr>
            <a:lvl8pPr marR="0" lvl="7"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8pPr>
            <a:lvl9pPr marR="0" lvl="8" algn="ctr">
              <a:lnSpc>
                <a:spcPct val="100000"/>
              </a:lnSpc>
              <a:spcBef>
                <a:spcPts val="0"/>
              </a:spcBef>
              <a:spcAft>
                <a:spcPts val="0"/>
              </a:spcAft>
              <a:buSzPts val="1400"/>
              <a:buNone/>
              <a:defRPr sz="62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12" name="Google Shape;12;p1"/>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51" name="Google Shape;51;p8"/>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52" name="Google Shape;52;p8"/>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53" name="Google Shape;53;p8"/>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
        <p:nvSpPr>
          <p:cNvPr id="54" name="Google Shape;54;p8"/>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64" name="Google Shape;64;p10"/>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65" name="Google Shape;65;p10"/>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66" name="Google Shape;66;p10"/>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
        <p:nvSpPr>
          <p:cNvPr id="67" name="Google Shape;67;p10"/>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79" name="Google Shape;79;p12"/>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80" name="Google Shape;80;p12"/>
          <p:cNvSpPr txBox="1">
            <a:spLocks noGrp="1"/>
          </p:cNvSpPr>
          <p:nvPr>
            <p:ph type="dt" idx="10"/>
          </p:nvPr>
        </p:nvSpPr>
        <p:spPr>
          <a:xfrm>
            <a:off x="17191038" y="7446962"/>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81" name="Google Shape;81;p12"/>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
        <p:nvSpPr>
          <p:cNvPr id="82" name="Google Shape;82;p12"/>
          <p:cNvSpPr txBox="1">
            <a:spLocks noGrp="1"/>
          </p:cNvSpPr>
          <p:nvPr>
            <p:ph type="ftr" idx="11"/>
          </p:nvPr>
        </p:nvSpPr>
        <p:spPr>
          <a:xfrm>
            <a:off x="2566987"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90" name="Google Shape;90;p14"/>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91" name="Google Shape;91;p14"/>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92" name="Google Shape;92;p14"/>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
        <p:nvSpPr>
          <p:cNvPr id="93" name="Google Shape;93;p14"/>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2566987" y="7461250"/>
            <a:ext cx="4976812" cy="9501187"/>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2pPr>
            <a:lvl3pPr marR="0" lvl="2"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3pPr>
            <a:lvl4pPr marR="0" lvl="3"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4pPr>
            <a:lvl5pPr marR="0" lvl="4" algn="l"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Black"/>
                <a:ea typeface="Arial Black"/>
                <a:cs typeface="Arial Black"/>
                <a:sym typeface="Arial Black"/>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103" name="Google Shape;103;p16"/>
          <p:cNvSpPr txBox="1">
            <a:spLocks noGrp="1"/>
          </p:cNvSpPr>
          <p:nvPr>
            <p:ph type="body" idx="1"/>
          </p:nvPr>
        </p:nvSpPr>
        <p:spPr>
          <a:xfrm>
            <a:off x="8289925" y="7426325"/>
            <a:ext cx="10134600" cy="18653124"/>
          </a:xfrm>
          <a:prstGeom prst="rect">
            <a:avLst/>
          </a:prstGeom>
          <a:noFill/>
          <a:ln>
            <a:noFill/>
          </a:ln>
        </p:spPr>
        <p:txBody>
          <a:bodyPr spcFirstLastPara="1" wrap="square" lIns="91425" tIns="91425" rIns="91425" bIns="91425" anchor="t" anchorCtr="0"/>
          <a:lstStyle>
            <a:lvl1pPr marL="457200" marR="0" lvl="0"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1pPr>
            <a:lvl2pPr marL="914400" marR="0" lvl="1"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2pPr>
            <a:lvl3pPr marL="1371600" marR="0" lvl="2"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3pPr>
            <a:lvl4pPr marL="1828800" marR="0" lvl="3"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4pPr>
            <a:lvl5pPr marL="2286000" marR="0" lvl="4"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5pPr>
            <a:lvl6pPr marL="2743200" marR="0" lvl="5"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6pPr>
            <a:lvl7pPr marL="3200400" marR="0" lvl="6"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7pPr>
            <a:lvl8pPr marL="3657600" marR="0" lvl="7" indent="-622300" algn="l" rtl="0">
              <a:lnSpc>
                <a:spcPct val="100000"/>
              </a:lnSpc>
              <a:spcBef>
                <a:spcPts val="1240"/>
              </a:spcBef>
              <a:spcAft>
                <a:spcPts val="0"/>
              </a:spcAft>
              <a:buClr>
                <a:schemeClr val="lt1"/>
              </a:buClr>
              <a:buSzPts val="6200"/>
              <a:buFont typeface="Arial"/>
              <a:buChar char="•"/>
              <a:defRPr sz="6200" b="0" i="1" u="none" strike="noStrike" cap="none">
                <a:solidFill>
                  <a:schemeClr val="lt1"/>
                </a:solidFill>
                <a:latin typeface="Candara"/>
                <a:ea typeface="Candara"/>
                <a:cs typeface="Candara"/>
                <a:sym typeface="Candara"/>
              </a:defRPr>
            </a:lvl8pPr>
            <a:lvl9pPr marL="4114800" marR="0" lvl="8" indent="-622300" algn="l" rtl="0">
              <a:lnSpc>
                <a:spcPct val="100000"/>
              </a:lnSpc>
              <a:spcBef>
                <a:spcPts val="1240"/>
              </a:spcBef>
              <a:spcAft>
                <a:spcPts val="0"/>
              </a:spcAft>
              <a:buClr>
                <a:schemeClr val="lt1"/>
              </a:buClr>
              <a:buSzPts val="6200"/>
              <a:buFont typeface="Arial"/>
              <a:buChar char="•"/>
              <a:defRPr sz="6200" b="0" i="0" u="none" strike="noStrike" cap="none">
                <a:solidFill>
                  <a:schemeClr val="lt1"/>
                </a:solidFill>
                <a:latin typeface="Candara"/>
                <a:ea typeface="Candara"/>
                <a:cs typeface="Candara"/>
                <a:sym typeface="Candara"/>
              </a:defRPr>
            </a:lvl9pPr>
          </a:lstStyle>
          <a:p>
            <a:endParaRPr/>
          </a:p>
        </p:txBody>
      </p:sp>
      <p:sp>
        <p:nvSpPr>
          <p:cNvPr id="104" name="Google Shape;104;p16"/>
          <p:cNvSpPr txBox="1">
            <a:spLocks noGrp="1"/>
          </p:cNvSpPr>
          <p:nvPr>
            <p:ph type="dt" idx="10"/>
          </p:nvPr>
        </p:nvSpPr>
        <p:spPr>
          <a:xfrm>
            <a:off x="17191038" y="909637"/>
            <a:ext cx="4389437" cy="17526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4100" b="0" i="0" u="none" strike="noStrike" cap="none">
                <a:solidFill>
                  <a:srgbClr val="FFFFFF"/>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
        <p:nvSpPr>
          <p:cNvPr id="105" name="Google Shape;105;p16"/>
          <p:cNvSpPr txBox="1">
            <a:spLocks noGrp="1"/>
          </p:cNvSpPr>
          <p:nvPr>
            <p:ph type="sldNum" idx="12"/>
          </p:nvPr>
        </p:nvSpPr>
        <p:spPr>
          <a:xfrm>
            <a:off x="17183100" y="30510163"/>
            <a:ext cx="2730500" cy="1752600"/>
          </a:xfrm>
          <a:prstGeom prst="rect">
            <a:avLst/>
          </a:prstGeom>
          <a:noFill/>
          <a:ln>
            <a:noFill/>
          </a:ln>
        </p:spPr>
        <p:txBody>
          <a:bodyPr spcFirstLastPara="1" wrap="square" lIns="313500" tIns="156750" rIns="313500" bIns="156750" anchor="t" anchorCtr="0">
            <a:noAutofit/>
          </a:bodyPr>
          <a:lstStyle>
            <a:lvl1pPr marL="0" marR="0" lvl="0"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1pPr>
            <a:lvl2pPr marL="0" marR="0" lvl="1"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2pPr>
            <a:lvl3pPr marL="0" marR="0" lvl="2"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3pPr>
            <a:lvl4pPr marL="0" marR="0" lvl="3"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4pPr>
            <a:lvl5pPr marL="0" marR="0" lvl="4"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5pPr>
            <a:lvl6pPr marL="0" marR="0" lvl="5"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6pPr>
            <a:lvl7pPr marL="0" marR="0" lvl="6"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7pPr>
            <a:lvl8pPr marL="0" marR="0" lvl="7"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8pPr>
            <a:lvl9pPr marL="0" marR="0" lvl="8" indent="0" algn="l" rtl="0">
              <a:lnSpc>
                <a:spcPct val="100000"/>
              </a:lnSpc>
              <a:spcBef>
                <a:spcPts val="0"/>
              </a:spcBef>
              <a:spcAft>
                <a:spcPts val="0"/>
              </a:spcAft>
              <a:buClr>
                <a:srgbClr val="FFFFFF"/>
              </a:buClr>
              <a:buSzPts val="4100"/>
              <a:buFont typeface="Arial"/>
              <a:buNone/>
              <a:defRPr sz="4100" b="0" i="0" u="none" strike="noStrike" cap="none">
                <a:solidFill>
                  <a:srgbClr val="FFFFFF"/>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sz="1400">
              <a:solidFill>
                <a:srgbClr val="000000"/>
              </a:solidFill>
            </a:endParaRPr>
          </a:p>
        </p:txBody>
      </p:sp>
      <p:sp>
        <p:nvSpPr>
          <p:cNvPr id="106" name="Google Shape;106;p16"/>
          <p:cNvSpPr txBox="1">
            <a:spLocks noGrp="1"/>
          </p:cNvSpPr>
          <p:nvPr>
            <p:ph type="ftr" idx="11"/>
          </p:nvPr>
        </p:nvSpPr>
        <p:spPr>
          <a:xfrm>
            <a:off x="1184275" y="30510163"/>
            <a:ext cx="12245975" cy="175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62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p:nvPr/>
        </p:nvSpPr>
        <p:spPr>
          <a:xfrm>
            <a:off x="981213" y="890475"/>
            <a:ext cx="19943472" cy="1581149"/>
          </a:xfrm>
          <a:prstGeom prst="rect">
            <a:avLst/>
          </a:prstGeom>
        </p:spPr>
        <p:txBody>
          <a:bodyPr>
            <a:prstTxWarp prst="textPlain">
              <a:avLst/>
            </a:prstTxWarp>
          </a:bodyPr>
          <a:lstStyle/>
          <a:p>
            <a:pPr lvl="0" algn="ctr"/>
            <a:r>
              <a:rPr b="0" i="0">
                <a:ln w="9525" cap="rnd" cmpd="sng">
                  <a:solidFill>
                    <a:srgbClr val="000000"/>
                  </a:solidFill>
                  <a:prstDash val="solid"/>
                  <a:round/>
                  <a:headEnd type="none" w="sm" len="sm"/>
                  <a:tailEnd type="none" w="sm" len="sm"/>
                </a:ln>
                <a:solidFill>
                  <a:srgbClr val="000000"/>
                </a:solidFill>
                <a:latin typeface="Arial"/>
              </a:rPr>
              <a:t>The Biodiversity of Water Mites in Freshwater Ecosystems</a:t>
            </a:r>
          </a:p>
        </p:txBody>
      </p:sp>
      <p:sp>
        <p:nvSpPr>
          <p:cNvPr id="119" name="Google Shape;119;p18"/>
          <p:cNvSpPr txBox="1"/>
          <p:nvPr/>
        </p:nvSpPr>
        <p:spPr>
          <a:xfrm>
            <a:off x="150" y="3133600"/>
            <a:ext cx="21945600" cy="1424100"/>
          </a:xfrm>
          <a:prstGeom prst="rect">
            <a:avLst/>
          </a:prstGeom>
          <a:solidFill>
            <a:srgbClr val="000000"/>
          </a:solidFill>
          <a:ln>
            <a:noFill/>
          </a:ln>
        </p:spPr>
        <p:txBody>
          <a:bodyPr spcFirstLastPara="1" wrap="square" lIns="91200" tIns="45600" rIns="91200" bIns="45600" anchor="t" anchorCtr="0">
            <a:noAutofit/>
          </a:bodyPr>
          <a:lstStyle/>
          <a:p>
            <a:pPr marL="0" marR="0" lvl="0" indent="0" algn="ctr" rtl="0">
              <a:lnSpc>
                <a:spcPct val="100000"/>
              </a:lnSpc>
              <a:spcBef>
                <a:spcPts val="0"/>
              </a:spcBef>
              <a:spcAft>
                <a:spcPts val="0"/>
              </a:spcAft>
              <a:buClr>
                <a:schemeClr val="lt1"/>
              </a:buClr>
              <a:buSzPts val="3400"/>
              <a:buFont typeface="Open Sans"/>
              <a:buNone/>
            </a:pPr>
            <a:r>
              <a:rPr lang="en-US" sz="3400" b="1" i="0" u="none" strike="noStrike" cap="none">
                <a:solidFill>
                  <a:schemeClr val="lt1"/>
                </a:solidFill>
                <a:latin typeface="Open Sans"/>
                <a:ea typeface="Open Sans"/>
                <a:cs typeface="Open Sans"/>
                <a:sym typeface="Open Sans"/>
              </a:rPr>
              <a:t>  </a:t>
            </a:r>
            <a:endParaRPr sz="1400" b="0" i="0" u="none" strike="noStrike" cap="none">
              <a:solidFill>
                <a:srgbClr val="000000"/>
              </a:solidFill>
              <a:latin typeface="Arial"/>
              <a:ea typeface="Arial"/>
              <a:cs typeface="Arial"/>
              <a:sym typeface="Arial"/>
            </a:endParaRPr>
          </a:p>
        </p:txBody>
      </p:sp>
      <p:sp>
        <p:nvSpPr>
          <p:cNvPr id="120" name="Google Shape;120;p18"/>
          <p:cNvSpPr txBox="1"/>
          <p:nvPr/>
        </p:nvSpPr>
        <p:spPr>
          <a:xfrm>
            <a:off x="18562638" y="17181513"/>
            <a:ext cx="184150" cy="1047750"/>
          </a:xfrm>
          <a:prstGeom prst="rect">
            <a:avLst/>
          </a:prstGeom>
          <a:noFill/>
          <a:ln>
            <a:noFill/>
          </a:ln>
        </p:spPr>
        <p:txBody>
          <a:bodyPr spcFirstLastPara="1" wrap="square" lIns="91375" tIns="45675" rIns="91375" bIns="45675" anchor="ctr" anchorCtr="0">
            <a:noAutofit/>
          </a:bodyPr>
          <a:lstStyle/>
          <a:p>
            <a:pPr marL="0" marR="0" lvl="0" indent="0" algn="ctr" rtl="0">
              <a:lnSpc>
                <a:spcPct val="100000"/>
              </a:lnSpc>
              <a:spcBef>
                <a:spcPts val="0"/>
              </a:spcBef>
              <a:spcAft>
                <a:spcPts val="0"/>
              </a:spcAft>
              <a:buClr>
                <a:srgbClr val="000000"/>
              </a:buClr>
              <a:buSzPts val="6200"/>
              <a:buFont typeface="Arial"/>
              <a:buNone/>
            </a:pPr>
            <a:endParaRPr sz="6200" b="0" i="0" u="none" strike="noStrike" cap="none">
              <a:solidFill>
                <a:schemeClr val="lt1"/>
              </a:solidFill>
              <a:latin typeface="Arial"/>
              <a:ea typeface="Arial"/>
              <a:cs typeface="Arial"/>
              <a:sym typeface="Arial"/>
            </a:endParaRPr>
          </a:p>
        </p:txBody>
      </p:sp>
      <p:sp>
        <p:nvSpPr>
          <p:cNvPr id="121" name="Google Shape;121;p18"/>
          <p:cNvSpPr txBox="1"/>
          <p:nvPr/>
        </p:nvSpPr>
        <p:spPr>
          <a:xfrm>
            <a:off x="6607650" y="3398950"/>
            <a:ext cx="8730300" cy="883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4800"/>
              <a:buFont typeface="Arial"/>
              <a:buNone/>
            </a:pPr>
            <a:r>
              <a:rPr lang="en-US" sz="4800" b="1" i="0" u="none" strike="noStrike" cap="none">
                <a:solidFill>
                  <a:srgbClr val="FFFFFF"/>
                </a:solidFill>
                <a:latin typeface="Open Sans"/>
                <a:ea typeface="Open Sans"/>
                <a:cs typeface="Open Sans"/>
                <a:sym typeface="Open Sans"/>
              </a:rPr>
              <a:t>Data Tables &amp; Figures</a:t>
            </a:r>
            <a:endParaRPr sz="4800" b="1" i="0" u="none" strike="noStrike" cap="none">
              <a:solidFill>
                <a:srgbClr val="FFFFFF"/>
              </a:solidFill>
              <a:latin typeface="Open Sans"/>
              <a:ea typeface="Open Sans"/>
              <a:cs typeface="Open Sans"/>
              <a:sym typeface="Open Sans"/>
            </a:endParaRPr>
          </a:p>
        </p:txBody>
      </p:sp>
      <p:sp>
        <p:nvSpPr>
          <p:cNvPr id="122" name="Google Shape;122;p18"/>
          <p:cNvSpPr txBox="1"/>
          <p:nvPr/>
        </p:nvSpPr>
        <p:spPr>
          <a:xfrm>
            <a:off x="942075" y="5219675"/>
            <a:ext cx="9553500" cy="723600"/>
          </a:xfrm>
          <a:prstGeom prst="rect">
            <a:avLst/>
          </a:prstGeom>
          <a:solidFill>
            <a:srgbClr val="000000"/>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sp>
        <p:nvSpPr>
          <p:cNvPr id="123" name="Google Shape;123;p18"/>
          <p:cNvSpPr txBox="1"/>
          <p:nvPr/>
        </p:nvSpPr>
        <p:spPr>
          <a:xfrm>
            <a:off x="11961775" y="5219675"/>
            <a:ext cx="9555600" cy="722400"/>
          </a:xfrm>
          <a:prstGeom prst="rect">
            <a:avLst/>
          </a:prstGeom>
          <a:solidFill>
            <a:srgbClr val="000000"/>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sp>
        <p:nvSpPr>
          <p:cNvPr id="124" name="Google Shape;124;p18"/>
          <p:cNvSpPr txBox="1"/>
          <p:nvPr/>
        </p:nvSpPr>
        <p:spPr>
          <a:xfrm>
            <a:off x="2172747" y="5314775"/>
            <a:ext cx="7630500" cy="723600"/>
          </a:xfrm>
          <a:prstGeom prst="rect">
            <a:avLst/>
          </a:prstGeom>
          <a:noFill/>
          <a:ln>
            <a:noFill/>
          </a:ln>
        </p:spPr>
        <p:txBody>
          <a:bodyPr spcFirstLastPara="1" wrap="square" lIns="91425" tIns="91425" rIns="91425" bIns="91425" anchor="t" anchorCtr="0">
            <a:noAutofit/>
          </a:bodyPr>
          <a:lstStyle/>
          <a:p>
            <a:pPr marL="0" lvl="0" indent="457200" algn="l" rtl="0">
              <a:lnSpc>
                <a:spcPct val="200000"/>
              </a:lnSpc>
              <a:spcBef>
                <a:spcPts val="0"/>
              </a:spcBef>
              <a:spcAft>
                <a:spcPts val="0"/>
              </a:spcAft>
              <a:buNone/>
            </a:pPr>
            <a:r>
              <a:rPr lang="en-US" sz="2500" b="1">
                <a:solidFill>
                  <a:srgbClr val="FFFFFF"/>
                </a:solidFill>
                <a:latin typeface="Open Sans"/>
                <a:ea typeface="Open Sans"/>
                <a:cs typeface="Open Sans"/>
                <a:sym typeface="Open Sans"/>
              </a:rPr>
              <a:t>Map of Patchogue Lake and West Lake</a:t>
            </a:r>
            <a:endParaRPr sz="2500" b="1">
              <a:solidFill>
                <a:srgbClr val="FFFFFF"/>
              </a:solidFill>
              <a:latin typeface="Open Sans"/>
              <a:ea typeface="Open Sans"/>
              <a:cs typeface="Open Sans"/>
              <a:sym typeface="Open Sans"/>
            </a:endParaRPr>
          </a:p>
          <a:p>
            <a:pPr marL="0" marR="0" lvl="0" indent="0" algn="l" rtl="0">
              <a:lnSpc>
                <a:spcPct val="100000"/>
              </a:lnSpc>
              <a:spcBef>
                <a:spcPts val="0"/>
              </a:spcBef>
              <a:spcAft>
                <a:spcPts val="0"/>
              </a:spcAft>
              <a:buClr>
                <a:srgbClr val="000000"/>
              </a:buClr>
              <a:buSzPts val="2500"/>
              <a:buFont typeface="Arial"/>
              <a:buNone/>
            </a:pPr>
            <a:endParaRPr sz="2500" b="1">
              <a:solidFill>
                <a:srgbClr val="FFFFFF"/>
              </a:solidFill>
              <a:latin typeface="Open Sans"/>
              <a:ea typeface="Open Sans"/>
              <a:cs typeface="Open Sans"/>
              <a:sym typeface="Open Sans"/>
            </a:endParaRPr>
          </a:p>
        </p:txBody>
      </p:sp>
      <p:sp>
        <p:nvSpPr>
          <p:cNvPr id="125" name="Google Shape;125;p18"/>
          <p:cNvSpPr txBox="1"/>
          <p:nvPr/>
        </p:nvSpPr>
        <p:spPr>
          <a:xfrm>
            <a:off x="12321775" y="5285675"/>
            <a:ext cx="8730300" cy="533400"/>
          </a:xfrm>
          <a:prstGeom prst="rect">
            <a:avLst/>
          </a:prstGeom>
          <a:solidFill>
            <a:srgbClr val="000000"/>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500"/>
              <a:buFont typeface="Arial"/>
              <a:buNone/>
            </a:pPr>
            <a:r>
              <a:rPr lang="en-US" sz="2500" b="1">
                <a:solidFill>
                  <a:srgbClr val="FFFFFF"/>
                </a:solidFill>
                <a:latin typeface="Open Sans"/>
                <a:ea typeface="Open Sans"/>
                <a:cs typeface="Open Sans"/>
                <a:sym typeface="Open Sans"/>
              </a:rPr>
              <a:t>Sequence Similarity of Collected and Known Samples</a:t>
            </a:r>
            <a:endParaRPr sz="2500" b="1" i="0" u="none" strike="noStrike" cap="none">
              <a:solidFill>
                <a:srgbClr val="FFFFFF"/>
              </a:solidFill>
              <a:latin typeface="Open Sans"/>
              <a:ea typeface="Open Sans"/>
              <a:cs typeface="Open Sans"/>
              <a:sym typeface="Open Sans"/>
            </a:endParaRPr>
          </a:p>
        </p:txBody>
      </p:sp>
      <p:sp>
        <p:nvSpPr>
          <p:cNvPr id="126" name="Google Shape;126;p18"/>
          <p:cNvSpPr txBox="1"/>
          <p:nvPr/>
        </p:nvSpPr>
        <p:spPr>
          <a:xfrm>
            <a:off x="942075" y="14524975"/>
            <a:ext cx="9553500" cy="2798100"/>
          </a:xfrm>
          <a:prstGeom prst="rect">
            <a:avLst/>
          </a:prstGeom>
          <a:noFill/>
          <a:ln>
            <a:noFill/>
          </a:ln>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Water mite samples were collected in three marked locations (L)</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L1 was taken from Patchogue Lake, which is located directly next to Sunrise Highway, a main road with heavy automobile activity.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L2 and L3 were taken from West Lake, a more residential area.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L3 was located directly off of a boat ramp and resulted in no visible water mite specimens. </a:t>
            </a:r>
            <a:endParaRPr sz="2500">
              <a:latin typeface="Calibri"/>
              <a:ea typeface="Calibri"/>
              <a:cs typeface="Calibri"/>
              <a:sym typeface="Calibri"/>
            </a:endParaRPr>
          </a:p>
          <a:p>
            <a:pPr marL="0" marR="0" lvl="0" indent="0" algn="l" rtl="0">
              <a:lnSpc>
                <a:spcPct val="115000"/>
              </a:lnSpc>
              <a:spcBef>
                <a:spcPts val="0"/>
              </a:spcBef>
              <a:spcAft>
                <a:spcPts val="0"/>
              </a:spcAft>
              <a:buClr>
                <a:srgbClr val="000000"/>
              </a:buClr>
              <a:buSzPts val="2400"/>
              <a:buFont typeface="Arial"/>
              <a:buNone/>
            </a:pPr>
            <a:endParaRPr sz="2500">
              <a:latin typeface="Calibri"/>
              <a:ea typeface="Calibri"/>
              <a:cs typeface="Calibri"/>
              <a:sym typeface="Calibri"/>
            </a:endParaRPr>
          </a:p>
          <a:p>
            <a:pPr marL="0" marR="0" lvl="0" indent="0" algn="l" rtl="0">
              <a:lnSpc>
                <a:spcPct val="115000"/>
              </a:lnSpc>
              <a:spcBef>
                <a:spcPts val="0"/>
              </a:spcBef>
              <a:spcAft>
                <a:spcPts val="0"/>
              </a:spcAft>
              <a:buClr>
                <a:srgbClr val="000000"/>
              </a:buClr>
              <a:buSzPts val="2400"/>
              <a:buFont typeface="Arial"/>
              <a:buNone/>
            </a:pPr>
            <a:endParaRPr sz="2500" i="0" u="none" strike="noStrike" cap="none">
              <a:solidFill>
                <a:srgbClr val="000000"/>
              </a:solidFill>
              <a:latin typeface="Calibri"/>
              <a:ea typeface="Calibri"/>
              <a:cs typeface="Calibri"/>
              <a:sym typeface="Calibri"/>
            </a:endParaRPr>
          </a:p>
        </p:txBody>
      </p:sp>
      <p:sp>
        <p:nvSpPr>
          <p:cNvPr id="127" name="Google Shape;127;p18"/>
          <p:cNvSpPr/>
          <p:nvPr/>
        </p:nvSpPr>
        <p:spPr>
          <a:xfrm>
            <a:off x="5149775" y="13491301"/>
            <a:ext cx="476400" cy="883800"/>
          </a:xfrm>
          <a:prstGeom prst="upArrow">
            <a:avLst>
              <a:gd name="adj1" fmla="val 50000"/>
              <a:gd name="adj2" fmla="val 50000"/>
            </a:avLst>
          </a:prstGeom>
          <a:solidFill>
            <a:srgbClr val="000000"/>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8"/>
          <p:cNvSpPr txBox="1"/>
          <p:nvPr/>
        </p:nvSpPr>
        <p:spPr>
          <a:xfrm>
            <a:off x="11961775" y="20181725"/>
            <a:ext cx="9555600" cy="723600"/>
          </a:xfrm>
          <a:prstGeom prst="rect">
            <a:avLst/>
          </a:prstGeom>
          <a:solidFill>
            <a:srgbClr val="000000"/>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sp>
        <p:nvSpPr>
          <p:cNvPr id="129" name="Google Shape;129;p18"/>
          <p:cNvSpPr txBox="1"/>
          <p:nvPr/>
        </p:nvSpPr>
        <p:spPr>
          <a:xfrm>
            <a:off x="12596875" y="20276825"/>
            <a:ext cx="8180100" cy="533400"/>
          </a:xfrm>
          <a:prstGeom prst="rect">
            <a:avLst/>
          </a:prstGeom>
          <a:solidFill>
            <a:srgbClr val="000000"/>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500" b="1">
                <a:solidFill>
                  <a:srgbClr val="FFFFFF"/>
                </a:solidFill>
                <a:latin typeface="Open Sans"/>
                <a:ea typeface="Open Sans"/>
                <a:cs typeface="Open Sans"/>
                <a:sym typeface="Open Sans"/>
              </a:rPr>
              <a:t>Results From MUSCLE in DNA Subway</a:t>
            </a:r>
            <a:endParaRPr sz="2500" b="1" i="0" u="none" strike="noStrike" cap="none">
              <a:solidFill>
                <a:srgbClr val="FFFFFF"/>
              </a:solidFill>
              <a:latin typeface="Open Sans"/>
              <a:ea typeface="Open Sans"/>
              <a:cs typeface="Open Sans"/>
              <a:sym typeface="Open Sans"/>
            </a:endParaRPr>
          </a:p>
        </p:txBody>
      </p:sp>
      <p:sp>
        <p:nvSpPr>
          <p:cNvPr id="130" name="Google Shape;130;p18"/>
          <p:cNvSpPr txBox="1"/>
          <p:nvPr/>
        </p:nvSpPr>
        <p:spPr>
          <a:xfrm>
            <a:off x="942075" y="17380088"/>
            <a:ext cx="9553500" cy="723600"/>
          </a:xfrm>
          <a:prstGeom prst="rect">
            <a:avLst/>
          </a:prstGeom>
          <a:solidFill>
            <a:srgbClr val="000000"/>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Open Sans"/>
              <a:ea typeface="Open Sans"/>
              <a:cs typeface="Open Sans"/>
              <a:sym typeface="Open Sans"/>
            </a:endParaRPr>
          </a:p>
        </p:txBody>
      </p:sp>
      <p:sp>
        <p:nvSpPr>
          <p:cNvPr id="131" name="Google Shape;131;p18"/>
          <p:cNvSpPr/>
          <p:nvPr/>
        </p:nvSpPr>
        <p:spPr>
          <a:xfrm>
            <a:off x="5480625" y="21775313"/>
            <a:ext cx="476400" cy="883800"/>
          </a:xfrm>
          <a:prstGeom prst="upArrow">
            <a:avLst>
              <a:gd name="adj1" fmla="val 50000"/>
              <a:gd name="adj2" fmla="val 50000"/>
            </a:avLst>
          </a:prstGeom>
          <a:solidFill>
            <a:srgbClr val="000000"/>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8"/>
          <p:cNvSpPr txBox="1"/>
          <p:nvPr/>
        </p:nvSpPr>
        <p:spPr>
          <a:xfrm>
            <a:off x="942075" y="22659125"/>
            <a:ext cx="9553500" cy="6971700"/>
          </a:xfrm>
          <a:prstGeom prst="rect">
            <a:avLst/>
          </a:prstGeom>
          <a:noFill/>
          <a:ln>
            <a:noFill/>
          </a:ln>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The ideal nitrogen levels for a freshwater lake is from 1-5 ppm. Therefore, the water quality data shows that there is a significant amount of nitrate pollution evident in L1 specifically.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Excessive amounts of nitrogen are unfavorable for aquatic organisms because it usually causes overstimulation of growth of aquatic plants and algae, using up dissolved oxygen needed for the water mites.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There is a substantial amount of coliform in both L1, L2, and L3 supported by the positive indicator in the water quality test.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Considering that these freshwater lakes are located in a generally residential area, it is likely that runoff from rain on roads and backyards brought chemicals, fertilizers, and fecal matter into the bodies of water.</a:t>
            </a:r>
            <a:endParaRPr sz="2500">
              <a:latin typeface="Calibri"/>
              <a:ea typeface="Calibri"/>
              <a:cs typeface="Calibri"/>
              <a:sym typeface="Calibri"/>
            </a:endParaRPr>
          </a:p>
          <a:p>
            <a:pPr marL="0" marR="0" lvl="0" indent="0" algn="l" rtl="0">
              <a:lnSpc>
                <a:spcPct val="115000"/>
              </a:lnSpc>
              <a:spcBef>
                <a:spcPts val="0"/>
              </a:spcBef>
              <a:spcAft>
                <a:spcPts val="0"/>
              </a:spcAft>
              <a:buNone/>
            </a:pPr>
            <a:endParaRPr sz="2500">
              <a:latin typeface="Calibri"/>
              <a:ea typeface="Calibri"/>
              <a:cs typeface="Calibri"/>
              <a:sym typeface="Calibri"/>
            </a:endParaRPr>
          </a:p>
        </p:txBody>
      </p:sp>
      <p:sp>
        <p:nvSpPr>
          <p:cNvPr id="133" name="Google Shape;133;p18"/>
          <p:cNvSpPr txBox="1"/>
          <p:nvPr/>
        </p:nvSpPr>
        <p:spPr>
          <a:xfrm>
            <a:off x="1135875" y="17471275"/>
            <a:ext cx="9165900" cy="533400"/>
          </a:xfrm>
          <a:prstGeom prst="rect">
            <a:avLst/>
          </a:prstGeom>
          <a:solidFill>
            <a:srgbClr val="000000"/>
          </a:solid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500"/>
              <a:buFont typeface="Arial"/>
              <a:buNone/>
            </a:pPr>
            <a:r>
              <a:rPr lang="en-US" sz="2500" b="1">
                <a:solidFill>
                  <a:srgbClr val="FFFFFF"/>
                </a:solidFill>
                <a:latin typeface="Open Sans"/>
                <a:ea typeface="Open Sans"/>
                <a:cs typeface="Open Sans"/>
                <a:sym typeface="Open Sans"/>
              </a:rPr>
              <a:t>Water Quality of Patchogue and West Lake</a:t>
            </a:r>
            <a:endParaRPr sz="2500" b="1" i="0" u="none" strike="noStrike" cap="none">
              <a:solidFill>
                <a:srgbClr val="FFFFFF"/>
              </a:solidFill>
              <a:latin typeface="Open Sans"/>
              <a:ea typeface="Open Sans"/>
              <a:cs typeface="Open Sans"/>
              <a:sym typeface="Open Sans"/>
            </a:endParaRPr>
          </a:p>
        </p:txBody>
      </p:sp>
      <p:sp>
        <p:nvSpPr>
          <p:cNvPr id="134" name="Google Shape;134;p18"/>
          <p:cNvSpPr/>
          <p:nvPr/>
        </p:nvSpPr>
        <p:spPr>
          <a:xfrm rot="-7687123">
            <a:off x="11229355" y="26833155"/>
            <a:ext cx="476273" cy="883766"/>
          </a:xfrm>
          <a:prstGeom prst="upArrow">
            <a:avLst>
              <a:gd name="adj1" fmla="val 50000"/>
              <a:gd name="adj2" fmla="val 50000"/>
            </a:avLst>
          </a:prstGeom>
          <a:solidFill>
            <a:srgbClr val="000000"/>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5" name="Google Shape;135;p18"/>
          <p:cNvPicPr preferRelativeResize="0"/>
          <p:nvPr/>
        </p:nvPicPr>
        <p:blipFill rotWithShape="1">
          <a:blip r:embed="rId3">
            <a:alphaModFix/>
          </a:blip>
          <a:srcRect l="15012" t="7366" r="12111" b="5767"/>
          <a:stretch/>
        </p:blipFill>
        <p:spPr>
          <a:xfrm>
            <a:off x="942075" y="6221200"/>
            <a:ext cx="9553501" cy="7120236"/>
          </a:xfrm>
          <a:prstGeom prst="rect">
            <a:avLst/>
          </a:prstGeom>
          <a:noFill/>
          <a:ln>
            <a:noFill/>
          </a:ln>
        </p:spPr>
      </p:pic>
      <p:sp>
        <p:nvSpPr>
          <p:cNvPr id="136" name="Google Shape;136;p18"/>
          <p:cNvSpPr txBox="1"/>
          <p:nvPr/>
        </p:nvSpPr>
        <p:spPr>
          <a:xfrm>
            <a:off x="981225" y="13232038"/>
            <a:ext cx="2933700" cy="476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i="1">
                <a:latin typeface="Calibri"/>
                <a:ea typeface="Calibri"/>
                <a:cs typeface="Calibri"/>
                <a:sym typeface="Calibri"/>
              </a:rPr>
              <a:t>Figure 1.</a:t>
            </a:r>
            <a:endParaRPr sz="2500" i="1">
              <a:latin typeface="Calibri"/>
              <a:ea typeface="Calibri"/>
              <a:cs typeface="Calibri"/>
              <a:sym typeface="Calibri"/>
            </a:endParaRPr>
          </a:p>
        </p:txBody>
      </p:sp>
      <p:graphicFrame>
        <p:nvGraphicFramePr>
          <p:cNvPr id="137" name="Google Shape;137;p18"/>
          <p:cNvGraphicFramePr/>
          <p:nvPr/>
        </p:nvGraphicFramePr>
        <p:xfrm>
          <a:off x="942075" y="18687713"/>
          <a:ext cx="9553500" cy="2901950"/>
        </p:xfrm>
        <a:graphic>
          <a:graphicData uri="http://schemas.openxmlformats.org/drawingml/2006/table">
            <a:tbl>
              <a:tblPr>
                <a:noFill/>
                <a:tableStyleId>{CE12B91F-30E7-4994-94E0-BC33111A904E}</a:tableStyleId>
              </a:tblPr>
              <a:tblGrid>
                <a:gridCol w="3184500"/>
                <a:gridCol w="3184500"/>
                <a:gridCol w="3184500"/>
              </a:tblGrid>
              <a:tr h="417950">
                <a:tc>
                  <a:txBody>
                    <a:bodyPr/>
                    <a:lstStyle/>
                    <a:p>
                      <a:pPr marL="0" lvl="0" indent="0" algn="ctr" rtl="0">
                        <a:spcBef>
                          <a:spcPts val="0"/>
                        </a:spcBef>
                        <a:spcAft>
                          <a:spcPts val="0"/>
                        </a:spcAft>
                        <a:buNone/>
                      </a:pP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b="1">
                          <a:latin typeface="Calibri"/>
                          <a:ea typeface="Calibri"/>
                          <a:cs typeface="Calibri"/>
                          <a:sym typeface="Calibri"/>
                        </a:rPr>
                        <a:t>Patchogue Lake</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b="1">
                          <a:latin typeface="Calibri"/>
                          <a:ea typeface="Calibri"/>
                          <a:cs typeface="Calibri"/>
                          <a:sym typeface="Calibri"/>
                        </a:rPr>
                        <a:t>West Lake</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Temperature</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12°C</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13°C</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Dissolved Oxygen</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6</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8</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Nitrogen</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20 ppm</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5 ppm</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Phosphate</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2 ppm</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2 ppm</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Coliform</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Positive (yellow)</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Positive (yellow)</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r h="414000">
                <a:tc>
                  <a:txBody>
                    <a:bodyPr/>
                    <a:lstStyle/>
                    <a:p>
                      <a:pPr marL="0" lvl="0" indent="0" algn="ctr" rtl="0">
                        <a:spcBef>
                          <a:spcPts val="0"/>
                        </a:spcBef>
                        <a:spcAft>
                          <a:spcPts val="0"/>
                        </a:spcAft>
                        <a:buNone/>
                      </a:pPr>
                      <a:r>
                        <a:rPr lang="en-US" sz="2400" b="1">
                          <a:latin typeface="Calibri"/>
                          <a:ea typeface="Calibri"/>
                          <a:cs typeface="Calibri"/>
                          <a:sym typeface="Calibri"/>
                        </a:rPr>
                        <a:t>pH</a:t>
                      </a:r>
                      <a:endParaRPr sz="2400" b="1">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7</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US" sz="2400">
                          <a:latin typeface="Calibri"/>
                          <a:ea typeface="Calibri"/>
                          <a:cs typeface="Calibri"/>
                          <a:sym typeface="Calibri"/>
                        </a:rPr>
                        <a:t>7</a:t>
                      </a:r>
                      <a:endParaRPr sz="2400">
                        <a:latin typeface="Calibri"/>
                        <a:ea typeface="Calibri"/>
                        <a:cs typeface="Calibri"/>
                        <a:sym typeface="Calibri"/>
                      </a:endParaRPr>
                    </a:p>
                  </a:txBody>
                  <a:tcPr marL="9150" marR="9150" marT="9150" marB="915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r>
            </a:tbl>
          </a:graphicData>
        </a:graphic>
      </p:graphicFrame>
      <p:sp>
        <p:nvSpPr>
          <p:cNvPr id="138" name="Google Shape;138;p18"/>
          <p:cNvSpPr txBox="1"/>
          <p:nvPr/>
        </p:nvSpPr>
        <p:spPr>
          <a:xfrm>
            <a:off x="827775" y="18152900"/>
            <a:ext cx="2552700" cy="44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i="1">
                <a:latin typeface="Calibri"/>
                <a:ea typeface="Calibri"/>
                <a:cs typeface="Calibri"/>
                <a:sym typeface="Calibri"/>
              </a:rPr>
              <a:t>Table 1.</a:t>
            </a:r>
            <a:endParaRPr sz="2500" i="1">
              <a:latin typeface="Calibri"/>
              <a:ea typeface="Calibri"/>
              <a:cs typeface="Calibri"/>
              <a:sym typeface="Calibri"/>
            </a:endParaRPr>
          </a:p>
        </p:txBody>
      </p:sp>
      <p:pic>
        <p:nvPicPr>
          <p:cNvPr id="139" name="Google Shape;139;p18"/>
          <p:cNvPicPr preferRelativeResize="0"/>
          <p:nvPr/>
        </p:nvPicPr>
        <p:blipFill>
          <a:blip r:embed="rId4">
            <a:alphaModFix/>
          </a:blip>
          <a:stretch>
            <a:fillRect/>
          </a:stretch>
        </p:blipFill>
        <p:spPr>
          <a:xfrm>
            <a:off x="4838700" y="27970875"/>
            <a:ext cx="16727950" cy="4528425"/>
          </a:xfrm>
          <a:prstGeom prst="rect">
            <a:avLst/>
          </a:prstGeom>
          <a:noFill/>
          <a:ln>
            <a:noFill/>
          </a:ln>
        </p:spPr>
      </p:pic>
      <p:sp>
        <p:nvSpPr>
          <p:cNvPr id="140" name="Google Shape;140;p18"/>
          <p:cNvSpPr txBox="1"/>
          <p:nvPr/>
        </p:nvSpPr>
        <p:spPr>
          <a:xfrm>
            <a:off x="11963875" y="21058750"/>
            <a:ext cx="9553500" cy="6663600"/>
          </a:xfrm>
          <a:prstGeom prst="rect">
            <a:avLst/>
          </a:prstGeom>
          <a:noFill/>
          <a:ln>
            <a:noFill/>
          </a:ln>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DNA Subway indicated four distinct groups present in the lakes- cyclopidae, macrocyclops, chydorus brevilabris, and cyanea tzetlinii</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PWY-005, PWY-006, PWY-008, PWY-009, and PWY-011 (from mainly L1) are genetically similar to the known sequence MG450226.1|cyclopidae_sp.</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The known sequence MF744700.1|macrocyclops_sp. correlates with sample PWY-016 (from L2)</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Sample PWY-007 (from L2) shows a correlation with the known sequence KC617537.1|chydorus_brevilabris.</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The known sequence KM281997.1|cyanea_tzetlinii correlates with the collected sample PWY-012 (from L2).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The orange line on Figure 2 indicates the separation between sample sequences from L1 and L2 (L1 is below the line, L2 is above the line)</a:t>
            </a:r>
            <a:endParaRPr sz="2500">
              <a:latin typeface="Calibri"/>
              <a:ea typeface="Calibri"/>
              <a:cs typeface="Calibri"/>
              <a:sym typeface="Calibri"/>
            </a:endParaRPr>
          </a:p>
        </p:txBody>
      </p:sp>
      <p:sp>
        <p:nvSpPr>
          <p:cNvPr id="141" name="Google Shape;141;p18"/>
          <p:cNvSpPr txBox="1"/>
          <p:nvPr/>
        </p:nvSpPr>
        <p:spPr>
          <a:xfrm>
            <a:off x="2539925" y="29775450"/>
            <a:ext cx="1932600" cy="723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500" i="1">
                <a:latin typeface="Calibri"/>
                <a:ea typeface="Calibri"/>
                <a:cs typeface="Calibri"/>
                <a:sym typeface="Calibri"/>
              </a:rPr>
              <a:t>Figure 2.</a:t>
            </a:r>
            <a:endParaRPr sz="2500" i="1">
              <a:latin typeface="Calibri"/>
              <a:ea typeface="Calibri"/>
              <a:cs typeface="Calibri"/>
              <a:sym typeface="Calibri"/>
            </a:endParaRPr>
          </a:p>
        </p:txBody>
      </p:sp>
      <p:pic>
        <p:nvPicPr>
          <p:cNvPr id="142" name="Google Shape;142;p18"/>
          <p:cNvPicPr preferRelativeResize="0"/>
          <p:nvPr/>
        </p:nvPicPr>
        <p:blipFill rotWithShape="1">
          <a:blip r:embed="rId5">
            <a:alphaModFix/>
          </a:blip>
          <a:srcRect l="3845" t="24296" r="9940" b="8697"/>
          <a:stretch/>
        </p:blipFill>
        <p:spPr>
          <a:xfrm>
            <a:off x="11963875" y="14515225"/>
            <a:ext cx="9553499" cy="5345249"/>
          </a:xfrm>
          <a:prstGeom prst="rect">
            <a:avLst/>
          </a:prstGeom>
          <a:noFill/>
          <a:ln>
            <a:noFill/>
          </a:ln>
        </p:spPr>
      </p:pic>
      <p:sp>
        <p:nvSpPr>
          <p:cNvPr id="143" name="Google Shape;143;p18"/>
          <p:cNvSpPr txBox="1"/>
          <p:nvPr/>
        </p:nvSpPr>
        <p:spPr>
          <a:xfrm>
            <a:off x="11961775" y="13980025"/>
            <a:ext cx="2190600" cy="449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500" i="1">
                <a:latin typeface="Calibri"/>
                <a:ea typeface="Calibri"/>
                <a:cs typeface="Calibri"/>
                <a:sym typeface="Calibri"/>
              </a:rPr>
              <a:t>Table 2.</a:t>
            </a:r>
            <a:endParaRPr sz="2500" i="1">
              <a:latin typeface="Calibri"/>
              <a:ea typeface="Calibri"/>
              <a:cs typeface="Calibri"/>
              <a:sym typeface="Calibri"/>
            </a:endParaRPr>
          </a:p>
        </p:txBody>
      </p:sp>
      <p:sp>
        <p:nvSpPr>
          <p:cNvPr id="144" name="Google Shape;144;p18"/>
          <p:cNvSpPr txBox="1"/>
          <p:nvPr/>
        </p:nvSpPr>
        <p:spPr>
          <a:xfrm>
            <a:off x="11961775" y="6144475"/>
            <a:ext cx="9250200" cy="6971700"/>
          </a:xfrm>
          <a:prstGeom prst="rect">
            <a:avLst/>
          </a:prstGeom>
          <a:noFill/>
          <a:ln>
            <a:noFill/>
          </a:ln>
        </p:spPr>
        <p:txBody>
          <a:bodyPr spcFirstLastPara="1" wrap="square" lIns="91425" tIns="91425" rIns="91425" bIns="91425" anchor="t" anchorCtr="0">
            <a:noAutofit/>
          </a:bodyPr>
          <a:lstStyle/>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When comparing PWY-006, PWY-009, and PWY-011 (From L1) to the reference sequence MG450226.1|cyclopidae_sp., all three of the samples were genetically similar ranging from 87.82 to 88.72%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When analyzing PWY-005, PWY-007, PWY-008, PWY-012, and PWY- 016 (From L2), there were four different species identifications ranging from 86.13 to 98.62% sequence similarity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Sample PWY-005 recorded an 88.57% sequence similarity and PWY-008 showed an 86.13% similarity with the known reference MG450226.1|cyclopidae_sp.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KC617537.1|chydorus_brevilabris. showed a 98.10% similarity with sample PWY-007, while PWY-012 demonstrated a 94.12% similarity with KM281997.1|cyanea_tzetlinii. </a:t>
            </a:r>
            <a:endParaRPr sz="2500">
              <a:latin typeface="Calibri"/>
              <a:ea typeface="Calibri"/>
              <a:cs typeface="Calibri"/>
              <a:sym typeface="Calibri"/>
            </a:endParaRPr>
          </a:p>
          <a:p>
            <a:pPr marL="457200" lvl="0" indent="-387350" algn="l" rtl="0">
              <a:lnSpc>
                <a:spcPct val="115000"/>
              </a:lnSpc>
              <a:spcBef>
                <a:spcPts val="0"/>
              </a:spcBef>
              <a:spcAft>
                <a:spcPts val="0"/>
              </a:spcAft>
              <a:buSzPts val="2500"/>
              <a:buFont typeface="Calibri"/>
              <a:buChar char="●"/>
            </a:pPr>
            <a:r>
              <a:rPr lang="en-US" sz="2500">
                <a:latin typeface="Calibri"/>
                <a:ea typeface="Calibri"/>
                <a:cs typeface="Calibri"/>
                <a:sym typeface="Calibri"/>
              </a:rPr>
              <a:t>Sample PWY-016 from West Lake was determined to be most closely related to reference MF744700.1|macrocyclops_sp. with a similarity of 98.62%.</a:t>
            </a:r>
            <a:endParaRPr sz="2500">
              <a:latin typeface="Calibri"/>
              <a:ea typeface="Calibri"/>
              <a:cs typeface="Calibri"/>
              <a:sym typeface="Calibri"/>
            </a:endParaRPr>
          </a:p>
          <a:p>
            <a:pPr marL="457200" lvl="0" indent="0" algn="l" rtl="0">
              <a:lnSpc>
                <a:spcPct val="115000"/>
              </a:lnSpc>
              <a:spcBef>
                <a:spcPts val="0"/>
              </a:spcBef>
              <a:spcAft>
                <a:spcPts val="0"/>
              </a:spcAft>
              <a:buNone/>
            </a:pPr>
            <a:endParaRPr sz="2500">
              <a:latin typeface="Calibri"/>
              <a:ea typeface="Calibri"/>
              <a:cs typeface="Calibri"/>
              <a:sym typeface="Calibri"/>
            </a:endParaRPr>
          </a:p>
        </p:txBody>
      </p:sp>
      <p:sp>
        <p:nvSpPr>
          <p:cNvPr id="145" name="Google Shape;145;p18"/>
          <p:cNvSpPr/>
          <p:nvPr/>
        </p:nvSpPr>
        <p:spPr>
          <a:xfrm rot="10800000">
            <a:off x="16348663" y="13028342"/>
            <a:ext cx="476400" cy="883800"/>
          </a:xfrm>
          <a:prstGeom prst="upArrow">
            <a:avLst>
              <a:gd name="adj1" fmla="val 50000"/>
              <a:gd name="adj2" fmla="val 50000"/>
            </a:avLst>
          </a:prstGeom>
          <a:solidFill>
            <a:srgbClr val="000000"/>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txBox="1"/>
          <p:nvPr/>
        </p:nvSpPr>
        <p:spPr>
          <a:xfrm>
            <a:off x="0" y="2587125"/>
            <a:ext cx="9961500" cy="2016000"/>
          </a:xfrm>
          <a:prstGeom prst="rect">
            <a:avLst/>
          </a:prstGeom>
          <a:noFill/>
          <a:ln>
            <a:noFill/>
          </a:ln>
        </p:spPr>
        <p:txBody>
          <a:bodyPr spcFirstLastPara="1" wrap="square" lIns="456950" tIns="456950" rIns="456950" bIns="456950" anchor="ctr" anchorCtr="0">
            <a:noAutofit/>
          </a:bodyPr>
          <a:lstStyle/>
          <a:p>
            <a:pPr marL="0" lvl="0" indent="0" algn="ctr" rtl="0">
              <a:lnSpc>
                <a:spcPct val="115000"/>
              </a:lnSpc>
              <a:spcBef>
                <a:spcPts val="0"/>
              </a:spcBef>
              <a:spcAft>
                <a:spcPts val="0"/>
              </a:spcAft>
              <a:buNone/>
            </a:pPr>
            <a:r>
              <a:rPr lang="en-US" sz="2800">
                <a:latin typeface="Calibri"/>
                <a:ea typeface="Calibri"/>
                <a:cs typeface="Calibri"/>
                <a:sym typeface="Calibri"/>
              </a:rPr>
              <a:t>To what extent is the biodiversity of water mites in freshwater lakes affected by water contamination?</a:t>
            </a:r>
            <a:endParaRPr sz="2800">
              <a:latin typeface="Calibri"/>
              <a:ea typeface="Calibri"/>
              <a:cs typeface="Calibri"/>
              <a:sym typeface="Calibri"/>
            </a:endParaRPr>
          </a:p>
          <a:p>
            <a:pPr marL="0" marR="0" lvl="0" indent="0" algn="l" rtl="0">
              <a:lnSpc>
                <a:spcPct val="100000"/>
              </a:lnSpc>
              <a:spcBef>
                <a:spcPts val="0"/>
              </a:spcBef>
              <a:spcAft>
                <a:spcPts val="0"/>
              </a:spcAft>
              <a:buClr>
                <a:schemeClr val="dk1"/>
              </a:buClr>
              <a:buSzPts val="4100"/>
              <a:buFont typeface="Arial Narrow"/>
              <a:buNone/>
            </a:pPr>
            <a:endParaRPr sz="2800">
              <a:latin typeface="Calibri"/>
              <a:ea typeface="Calibri"/>
              <a:cs typeface="Calibri"/>
              <a:sym typeface="Calibri"/>
            </a:endParaRPr>
          </a:p>
        </p:txBody>
      </p:sp>
      <p:sp>
        <p:nvSpPr>
          <p:cNvPr id="151" name="Google Shape;151;p19"/>
          <p:cNvSpPr txBox="1"/>
          <p:nvPr/>
        </p:nvSpPr>
        <p:spPr>
          <a:xfrm>
            <a:off x="-25" y="883325"/>
            <a:ext cx="9961500" cy="16035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4400"/>
              <a:buFont typeface="Open Sans"/>
              <a:buNone/>
            </a:pPr>
            <a:r>
              <a:rPr lang="en-US" sz="4400" b="1" i="0" u="none" strike="noStrike" cap="none">
                <a:solidFill>
                  <a:srgbClr val="FEFEFE"/>
                </a:solidFill>
                <a:latin typeface="Open Sans"/>
                <a:ea typeface="Open Sans"/>
                <a:cs typeface="Open Sans"/>
                <a:sym typeface="Open Sans"/>
              </a:rPr>
              <a:t>Research Question</a:t>
            </a:r>
            <a:endParaRPr sz="1400" b="0" i="0" u="none" strike="noStrike" cap="none">
              <a:solidFill>
                <a:srgbClr val="000000"/>
              </a:solidFill>
              <a:latin typeface="Arial"/>
              <a:ea typeface="Arial"/>
              <a:cs typeface="Arial"/>
              <a:sym typeface="Arial"/>
            </a:endParaRPr>
          </a:p>
        </p:txBody>
      </p:sp>
      <p:sp>
        <p:nvSpPr>
          <p:cNvPr id="152" name="Google Shape;152;p19"/>
          <p:cNvSpPr txBox="1"/>
          <p:nvPr/>
        </p:nvSpPr>
        <p:spPr>
          <a:xfrm>
            <a:off x="-25" y="4206250"/>
            <a:ext cx="9961500" cy="15969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4400"/>
              <a:buFont typeface="Open Sans"/>
              <a:buNone/>
            </a:pPr>
            <a:r>
              <a:rPr lang="en-US" sz="4400" b="1" i="0" u="none" strike="noStrike" cap="none">
                <a:solidFill>
                  <a:srgbClr val="FEFEFE"/>
                </a:solidFill>
                <a:latin typeface="Open Sans"/>
                <a:ea typeface="Open Sans"/>
                <a:cs typeface="Open Sans"/>
                <a:sym typeface="Open Sans"/>
              </a:rPr>
              <a:t>Hypothesis</a:t>
            </a:r>
            <a:endParaRPr sz="1400" b="0" i="0" u="none" strike="noStrike" cap="none">
              <a:solidFill>
                <a:srgbClr val="000000"/>
              </a:solidFill>
              <a:latin typeface="Arial"/>
              <a:ea typeface="Arial"/>
              <a:cs typeface="Arial"/>
              <a:sym typeface="Arial"/>
            </a:endParaRPr>
          </a:p>
        </p:txBody>
      </p:sp>
      <p:sp>
        <p:nvSpPr>
          <p:cNvPr id="153" name="Google Shape;153;p19"/>
          <p:cNvSpPr txBox="1"/>
          <p:nvPr/>
        </p:nvSpPr>
        <p:spPr>
          <a:xfrm>
            <a:off x="-37" y="7445738"/>
            <a:ext cx="9961500" cy="15969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4400"/>
              <a:buFont typeface="Open Sans"/>
              <a:buNone/>
            </a:pPr>
            <a:r>
              <a:rPr lang="en-US" sz="4400" b="1" i="0" u="none" strike="noStrike" cap="none">
                <a:solidFill>
                  <a:srgbClr val="FEFEFE"/>
                </a:solidFill>
                <a:latin typeface="Open Sans"/>
                <a:ea typeface="Open Sans"/>
                <a:cs typeface="Open Sans"/>
                <a:sym typeface="Open Sans"/>
              </a:rPr>
              <a:t>Rationale</a:t>
            </a:r>
            <a:endParaRPr sz="1400" b="0" i="0" u="none" strike="noStrike" cap="none">
              <a:solidFill>
                <a:srgbClr val="000000"/>
              </a:solidFill>
              <a:latin typeface="Open Sans"/>
              <a:ea typeface="Open Sans"/>
              <a:cs typeface="Open Sans"/>
              <a:sym typeface="Open Sans"/>
            </a:endParaRPr>
          </a:p>
        </p:txBody>
      </p:sp>
      <p:sp>
        <p:nvSpPr>
          <p:cNvPr id="154" name="Google Shape;154;p19"/>
          <p:cNvSpPr txBox="1"/>
          <p:nvPr/>
        </p:nvSpPr>
        <p:spPr>
          <a:xfrm>
            <a:off x="-37" y="14457075"/>
            <a:ext cx="9953700" cy="16002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3400"/>
              <a:buFont typeface="Open Sans"/>
              <a:buNone/>
            </a:pPr>
            <a:r>
              <a:rPr lang="en-US" sz="4400" b="1" i="0" u="none" strike="noStrike" cap="none">
                <a:solidFill>
                  <a:srgbClr val="FEFEFE"/>
                </a:solidFill>
                <a:latin typeface="Open Sans"/>
                <a:ea typeface="Open Sans"/>
                <a:cs typeface="Open Sans"/>
                <a:sym typeface="Open Sans"/>
              </a:rPr>
              <a:t>Methods</a:t>
            </a:r>
            <a:endParaRPr sz="4400" b="0" i="0" u="none" strike="noStrike" cap="none">
              <a:solidFill>
                <a:srgbClr val="000000"/>
              </a:solidFill>
              <a:latin typeface="Arial"/>
              <a:ea typeface="Arial"/>
              <a:cs typeface="Arial"/>
              <a:sym typeface="Arial"/>
            </a:endParaRPr>
          </a:p>
        </p:txBody>
      </p:sp>
      <p:sp>
        <p:nvSpPr>
          <p:cNvPr id="155" name="Google Shape;155;p19"/>
          <p:cNvSpPr txBox="1"/>
          <p:nvPr/>
        </p:nvSpPr>
        <p:spPr>
          <a:xfrm>
            <a:off x="11984075" y="883325"/>
            <a:ext cx="9961500" cy="16035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4000"/>
              <a:buFont typeface="Open Sans"/>
              <a:buNone/>
            </a:pPr>
            <a:r>
              <a:rPr lang="en-US" sz="4400" b="1" i="0" u="none" strike="noStrike" cap="none">
                <a:solidFill>
                  <a:srgbClr val="FEFEFE"/>
                </a:solidFill>
                <a:latin typeface="Open Sans"/>
                <a:ea typeface="Open Sans"/>
                <a:cs typeface="Open Sans"/>
                <a:sym typeface="Open Sans"/>
              </a:rPr>
              <a:t>Conclusions</a:t>
            </a:r>
            <a:endParaRPr sz="4400" i="0" u="none" strike="noStrike" cap="none">
              <a:solidFill>
                <a:srgbClr val="000000"/>
              </a:solidFill>
              <a:latin typeface="Open Sans"/>
              <a:ea typeface="Open Sans"/>
              <a:cs typeface="Open Sans"/>
              <a:sym typeface="Open Sans"/>
            </a:endParaRPr>
          </a:p>
        </p:txBody>
      </p:sp>
      <p:sp>
        <p:nvSpPr>
          <p:cNvPr id="156" name="Google Shape;156;p19"/>
          <p:cNvSpPr txBox="1"/>
          <p:nvPr/>
        </p:nvSpPr>
        <p:spPr>
          <a:xfrm>
            <a:off x="0" y="5532300"/>
            <a:ext cx="9961500" cy="1971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3F3F3F"/>
              </a:buClr>
              <a:buSzPts val="4000"/>
              <a:buFont typeface="Arial Narrow"/>
              <a:buNone/>
            </a:pPr>
            <a:endParaRPr sz="3600" b="0" i="0" u="none" strike="noStrike" cap="none">
              <a:solidFill>
                <a:srgbClr val="000000"/>
              </a:solidFill>
              <a:latin typeface="Arial"/>
              <a:ea typeface="Arial"/>
              <a:cs typeface="Arial"/>
              <a:sym typeface="Arial"/>
            </a:endParaRPr>
          </a:p>
          <a:p>
            <a:pPr marL="0" lvl="0" indent="0" algn="ctr" rtl="0">
              <a:lnSpc>
                <a:spcPct val="115000"/>
              </a:lnSpc>
              <a:spcBef>
                <a:spcPts val="0"/>
              </a:spcBef>
              <a:spcAft>
                <a:spcPts val="0"/>
              </a:spcAft>
              <a:buNone/>
            </a:pPr>
            <a:r>
              <a:rPr lang="en-US" sz="2800">
                <a:latin typeface="Calibri"/>
                <a:ea typeface="Calibri"/>
                <a:cs typeface="Calibri"/>
                <a:sym typeface="Calibri"/>
              </a:rPr>
              <a:t>There will be less biodiversity and abundance of water mites in freshwater ecosystems that are highly polluted. </a:t>
            </a:r>
            <a:endParaRPr sz="2800">
              <a:latin typeface="Calibri"/>
              <a:ea typeface="Calibri"/>
              <a:cs typeface="Calibri"/>
              <a:sym typeface="Calibri"/>
            </a:endParaRPr>
          </a:p>
          <a:p>
            <a:pPr marL="0" lvl="0" indent="457200" algn="l" rtl="0">
              <a:lnSpc>
                <a:spcPct val="115000"/>
              </a:lnSpc>
              <a:spcBef>
                <a:spcPts val="0"/>
              </a:spcBef>
              <a:spcAft>
                <a:spcPts val="0"/>
              </a:spcAft>
              <a:buNone/>
            </a:pPr>
            <a:endParaRPr sz="2800">
              <a:latin typeface="Calibri"/>
              <a:ea typeface="Calibri"/>
              <a:cs typeface="Calibri"/>
              <a:sym typeface="Calibri"/>
            </a:endParaRPr>
          </a:p>
        </p:txBody>
      </p:sp>
      <p:sp>
        <p:nvSpPr>
          <p:cNvPr id="157" name="Google Shape;157;p19"/>
          <p:cNvSpPr txBox="1"/>
          <p:nvPr/>
        </p:nvSpPr>
        <p:spPr>
          <a:xfrm>
            <a:off x="368975" y="9146475"/>
            <a:ext cx="9592500" cy="4995000"/>
          </a:xfrm>
          <a:prstGeom prst="rect">
            <a:avLst/>
          </a:prstGeom>
          <a:noFill/>
          <a:ln>
            <a:noFill/>
          </a:ln>
        </p:spPr>
        <p:txBody>
          <a:bodyPr spcFirstLastPara="1" wrap="square" lIns="91425" tIns="45700" rIns="91425" bIns="45700" anchor="t" anchorCtr="0">
            <a:noAutofit/>
          </a:bodyPr>
          <a:lstStyle/>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More than 844 million people in the world do not have access to safe drinking water in their day to day lives (World Economic Forum)</a:t>
            </a:r>
            <a:endParaRPr sz="2800" i="0" u="none" strike="noStrike" cap="none">
              <a:solidFill>
                <a:srgbClr val="000000"/>
              </a:solidFill>
              <a:latin typeface="Calibri"/>
              <a:ea typeface="Calibri"/>
              <a:cs typeface="Calibri"/>
              <a:sym typeface="Calibri"/>
            </a:endParaRPr>
          </a:p>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Water mites are a relatively neglected indicator of biodiversity and pollution (Goldschmidt, 2016)</a:t>
            </a:r>
            <a:endParaRPr sz="2800">
              <a:latin typeface="Calibri"/>
              <a:ea typeface="Calibri"/>
              <a:cs typeface="Calibri"/>
              <a:sym typeface="Calibri"/>
            </a:endParaRPr>
          </a:p>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Yet, water mite assemblages are thought to be excellent bioindicators as they offer a vast range of research opportunities looking into the effect that pollution and eutrophication have on human health in the local environment</a:t>
            </a:r>
            <a:endParaRPr sz="3600" b="0" i="0" u="none" strike="noStrike" cap="none">
              <a:solidFill>
                <a:schemeClr val="dk1"/>
              </a:solidFill>
              <a:latin typeface="Arial Narrow"/>
              <a:ea typeface="Arial Narrow"/>
              <a:cs typeface="Arial Narrow"/>
              <a:sym typeface="Arial Narrow"/>
            </a:endParaRPr>
          </a:p>
        </p:txBody>
      </p:sp>
      <p:sp>
        <p:nvSpPr>
          <p:cNvPr id="158" name="Google Shape;158;p19"/>
          <p:cNvSpPr txBox="1"/>
          <p:nvPr/>
        </p:nvSpPr>
        <p:spPr>
          <a:xfrm>
            <a:off x="368975" y="16029200"/>
            <a:ext cx="9620100" cy="12938700"/>
          </a:xfrm>
          <a:prstGeom prst="rect">
            <a:avLst/>
          </a:prstGeom>
          <a:noFill/>
          <a:ln>
            <a:noFill/>
          </a:ln>
        </p:spPr>
        <p:txBody>
          <a:bodyPr spcFirstLastPara="1" wrap="square" lIns="91425" tIns="91425" rIns="91425" bIns="91425" anchor="t" anchorCtr="0">
            <a:noAutofit/>
          </a:bodyPr>
          <a:lstStyle/>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The water quality of Patchogue and West Lake was tested to indicate the levels of pollution through the analysis of dissolved oxygen, nitrogen, phosphate, coliform, and pH levels</a:t>
            </a:r>
            <a:endParaRPr sz="2800">
              <a:latin typeface="Calibri"/>
              <a:ea typeface="Calibri"/>
              <a:cs typeface="Calibri"/>
              <a:sym typeface="Calibri"/>
            </a:endParaRPr>
          </a:p>
          <a:p>
            <a:pPr marL="457200" lvl="0" indent="0" algn="l" rtl="0">
              <a:lnSpc>
                <a:spcPct val="115000"/>
              </a:lnSpc>
              <a:spcBef>
                <a:spcPts val="0"/>
              </a:spcBef>
              <a:spcAft>
                <a:spcPts val="0"/>
              </a:spcAft>
              <a:buNone/>
            </a:pPr>
            <a:endParaRPr sz="2800">
              <a:latin typeface="Calibri"/>
              <a:ea typeface="Calibri"/>
              <a:cs typeface="Calibri"/>
              <a:sym typeface="Calibri"/>
            </a:endParaRPr>
          </a:p>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Secondarily, the abundance of the species was analyzed to determine if pollution was a factor affecting the wellbeing of these organisms. The water mites were collected with a bucket and then inspected using a dissecting scope for confirmation</a:t>
            </a:r>
            <a:endParaRPr sz="2800">
              <a:latin typeface="Calibri"/>
              <a:ea typeface="Calibri"/>
              <a:cs typeface="Calibri"/>
              <a:sym typeface="Calibri"/>
            </a:endParaRPr>
          </a:p>
          <a:p>
            <a:pPr marL="457200" lvl="0" indent="0" algn="l" rtl="0">
              <a:lnSpc>
                <a:spcPct val="115000"/>
              </a:lnSpc>
              <a:spcBef>
                <a:spcPts val="0"/>
              </a:spcBef>
              <a:spcAft>
                <a:spcPts val="0"/>
              </a:spcAft>
              <a:buNone/>
            </a:pPr>
            <a:endParaRPr sz="280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a:latin typeface="Calibri"/>
                <a:ea typeface="Calibri"/>
                <a:cs typeface="Calibri"/>
                <a:sym typeface="Calibri"/>
              </a:rPr>
              <a:t>Next, the water mites were isolated in microcentrifuge tubes (1.5 mL) containing 96-100% ethanol to preserve the DNA. Using a dissecting scope and a microscopic camera, the organisms were photographed and documented into the DNALC database</a:t>
            </a:r>
            <a:endParaRPr sz="2800">
              <a:latin typeface="Calibri"/>
              <a:ea typeface="Calibri"/>
              <a:cs typeface="Calibri"/>
              <a:sym typeface="Calibri"/>
            </a:endParaRPr>
          </a:p>
          <a:p>
            <a:pPr marL="457200" lvl="0" indent="0" algn="l" rtl="0">
              <a:spcBef>
                <a:spcPts val="0"/>
              </a:spcBef>
              <a:spcAft>
                <a:spcPts val="0"/>
              </a:spcAft>
              <a:buNone/>
            </a:pPr>
            <a:endParaRPr sz="2800">
              <a:latin typeface="Calibri"/>
              <a:ea typeface="Calibri"/>
              <a:cs typeface="Calibri"/>
              <a:sym typeface="Calibri"/>
            </a:endParaRPr>
          </a:p>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DNA isolation was conducted</a:t>
            </a:r>
            <a:endParaRPr sz="2800">
              <a:latin typeface="Calibri"/>
              <a:ea typeface="Calibri"/>
              <a:cs typeface="Calibri"/>
              <a:sym typeface="Calibri"/>
            </a:endParaRPr>
          </a:p>
          <a:p>
            <a:pPr marL="457200" lvl="0" indent="0" algn="l" rtl="0">
              <a:lnSpc>
                <a:spcPct val="115000"/>
              </a:lnSpc>
              <a:spcBef>
                <a:spcPts val="0"/>
              </a:spcBef>
              <a:spcAft>
                <a:spcPts val="0"/>
              </a:spcAft>
              <a:buNone/>
            </a:pPr>
            <a:endParaRPr sz="2800">
              <a:latin typeface="Calibri"/>
              <a:ea typeface="Calibri"/>
              <a:cs typeface="Calibri"/>
              <a:sym typeface="Calibri"/>
            </a:endParaRPr>
          </a:p>
          <a:p>
            <a:pPr marL="457200" lvl="0" indent="-406400" algn="l" rtl="0">
              <a:lnSpc>
                <a:spcPct val="115000"/>
              </a:lnSpc>
              <a:spcBef>
                <a:spcPts val="0"/>
              </a:spcBef>
              <a:spcAft>
                <a:spcPts val="0"/>
              </a:spcAft>
              <a:buSzPts val="2800"/>
              <a:buFont typeface="Calibri"/>
              <a:buChar char="●"/>
            </a:pPr>
            <a:r>
              <a:rPr lang="en-US" sz="2800">
                <a:latin typeface="Calibri"/>
                <a:ea typeface="Calibri"/>
                <a:cs typeface="Calibri"/>
                <a:sym typeface="Calibri"/>
              </a:rPr>
              <a:t>Using both PCR amplification and gel electrophoresis, each sample was analyzed to determine which were sufficient to send in for sequencing and analysis through bioinformatics</a:t>
            </a:r>
            <a:endParaRPr sz="2800">
              <a:latin typeface="Calibri"/>
              <a:ea typeface="Calibri"/>
              <a:cs typeface="Calibri"/>
              <a:sym typeface="Calibri"/>
            </a:endParaRPr>
          </a:p>
          <a:p>
            <a:pPr marL="457200" lvl="0" indent="0" algn="l" rtl="0">
              <a:lnSpc>
                <a:spcPct val="115000"/>
              </a:lnSpc>
              <a:spcBef>
                <a:spcPts val="0"/>
              </a:spcBef>
              <a:spcAft>
                <a:spcPts val="0"/>
              </a:spcAft>
              <a:buNone/>
            </a:pPr>
            <a:endParaRPr sz="2800">
              <a:latin typeface="Calibri"/>
              <a:ea typeface="Calibri"/>
              <a:cs typeface="Calibri"/>
              <a:sym typeface="Calibri"/>
            </a:endParaRPr>
          </a:p>
          <a:p>
            <a:pPr marL="457200" marR="0" lvl="0" indent="-406400" algn="l" rtl="0">
              <a:lnSpc>
                <a:spcPct val="100000"/>
              </a:lnSpc>
              <a:spcBef>
                <a:spcPts val="0"/>
              </a:spcBef>
              <a:spcAft>
                <a:spcPts val="0"/>
              </a:spcAft>
              <a:buClr>
                <a:srgbClr val="000000"/>
              </a:buClr>
              <a:buSzPts val="2800"/>
              <a:buFont typeface="Calibri"/>
              <a:buChar char="●"/>
            </a:pPr>
            <a:r>
              <a:rPr lang="en-US" sz="2800">
                <a:latin typeface="Calibri"/>
                <a:ea typeface="Calibri"/>
                <a:cs typeface="Calibri"/>
                <a:sym typeface="Calibri"/>
              </a:rPr>
              <a:t>The individual samples PWY-005 to PWY-016 (excluding PWY-010, PWY-013, PWY-014, and PWY-015) were then analysed in DNA Subway to evaluate the single nucleotide base differences between the DNA sequences </a:t>
            </a:r>
            <a:endParaRPr sz="2800">
              <a:latin typeface="Calibri"/>
              <a:ea typeface="Calibri"/>
              <a:cs typeface="Calibri"/>
              <a:sym typeface="Calibri"/>
            </a:endParaRPr>
          </a:p>
          <a:p>
            <a:pPr marL="457200" marR="0" lvl="0" indent="0" algn="l" rtl="0">
              <a:lnSpc>
                <a:spcPct val="100000"/>
              </a:lnSpc>
              <a:spcBef>
                <a:spcPts val="0"/>
              </a:spcBef>
              <a:spcAft>
                <a:spcPts val="0"/>
              </a:spcAft>
              <a:buNone/>
            </a:pPr>
            <a:endParaRPr sz="2800">
              <a:latin typeface="Calibri"/>
              <a:ea typeface="Calibri"/>
              <a:cs typeface="Calibri"/>
              <a:sym typeface="Calibri"/>
            </a:endParaRPr>
          </a:p>
        </p:txBody>
      </p:sp>
      <p:sp>
        <p:nvSpPr>
          <p:cNvPr id="159" name="Google Shape;159;p19"/>
          <p:cNvSpPr txBox="1"/>
          <p:nvPr/>
        </p:nvSpPr>
        <p:spPr>
          <a:xfrm>
            <a:off x="12057725" y="2600713"/>
            <a:ext cx="9814200" cy="1543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800">
                <a:latin typeface="Calibri"/>
                <a:ea typeface="Calibri"/>
                <a:cs typeface="Calibri"/>
                <a:sym typeface="Calibri"/>
              </a:rPr>
              <a:t>The collected data shows slight differences between the DNA sequences of the water mites from the two individual lakes</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The continuous boat concentration in L3 could cause a significant amount of contamination and decrease the overall water quality, therefore creating an unfavorable environment for water mites to inhabit</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Possible causes of decreased quality of water could be increased nitrogen and coliform levels.  Considering that these freshwater lakes are located in a generally residential area, it is likely that runoff from rain on roads and backyards brought chemicals, fertilizers, and fecal matter into the bodies of water.</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The data displayed various single nucleotide differences that could indicate evolutionary alterations of the genetic code in the water mites</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The lower sequence similarity consistently present between the collected water mites and the known sequences are evident of genetic variation of the cyclopidae species over time due to contamination.</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Unlike L2, the samples taken from L1 are very similar, showing the lack of biodiversity in the population, and there was only one common species present in both lakes</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r>
              <a:rPr lang="en-US" sz="2800" i="0" u="none" strike="noStrike" cap="none">
                <a:latin typeface="Calibri"/>
                <a:ea typeface="Calibri"/>
                <a:cs typeface="Calibri"/>
                <a:sym typeface="Calibri"/>
              </a:rPr>
              <a:t>Being that there was </a:t>
            </a:r>
            <a:r>
              <a:rPr lang="en-US" sz="2800">
                <a:latin typeface="Calibri"/>
                <a:ea typeface="Calibri"/>
                <a:cs typeface="Calibri"/>
                <a:sym typeface="Calibri"/>
              </a:rPr>
              <a:t>less biodiversity and abundance of water mites in freshwater ecosystems that are highly polluted</a:t>
            </a:r>
            <a:r>
              <a:rPr lang="en-US" sz="2800" i="0" u="none" strike="noStrike" cap="none">
                <a:latin typeface="Calibri"/>
                <a:ea typeface="Calibri"/>
                <a:cs typeface="Calibri"/>
                <a:sym typeface="Calibri"/>
              </a:rPr>
              <a:t>, my hypothesis was supported</a:t>
            </a:r>
            <a:endParaRPr sz="2800" i="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endParaRPr sz="2800" i="0" u="none" strike="noStrike" cap="none">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000"/>
              <a:buFont typeface="Arial"/>
              <a:buNone/>
            </a:pPr>
            <a:endParaRPr sz="3000" b="0" i="0" u="none" strike="noStrike" cap="none">
              <a:solidFill>
                <a:srgbClr val="000000"/>
              </a:solidFill>
              <a:latin typeface="Calibri"/>
              <a:ea typeface="Calibri"/>
              <a:cs typeface="Calibri"/>
              <a:sym typeface="Calibri"/>
            </a:endParaRPr>
          </a:p>
          <a:p>
            <a:pPr marL="0" lvl="0" indent="0" algn="ctr" rtl="0">
              <a:spcBef>
                <a:spcPts val="0"/>
              </a:spcBef>
              <a:spcAft>
                <a:spcPts val="0"/>
              </a:spcAft>
              <a:buClr>
                <a:srgbClr val="FEFEFE"/>
              </a:buClr>
              <a:buSzPts val="4000"/>
              <a:buFont typeface="Open Sans"/>
              <a:buNone/>
            </a:pPr>
            <a:r>
              <a:rPr lang="en-US" sz="4000" b="1">
                <a:solidFill>
                  <a:srgbClr val="FEFEFE"/>
                </a:solidFill>
                <a:latin typeface="Open Sans"/>
                <a:ea typeface="Open Sans"/>
                <a:cs typeface="Open Sans"/>
                <a:sym typeface="Open Sans"/>
              </a:rPr>
              <a:t>Conclusions</a:t>
            </a:r>
            <a:endParaRPr/>
          </a:p>
          <a:p>
            <a:pPr marL="0" marR="0" lvl="0" indent="0" algn="l" rtl="0">
              <a:lnSpc>
                <a:spcPct val="100000"/>
              </a:lnSpc>
              <a:spcBef>
                <a:spcPts val="0"/>
              </a:spcBef>
              <a:spcAft>
                <a:spcPts val="0"/>
              </a:spcAft>
              <a:buClr>
                <a:srgbClr val="000000"/>
              </a:buClr>
              <a:buSzPts val="3000"/>
              <a:buFont typeface="Arial"/>
              <a:buNone/>
            </a:pPr>
            <a:endParaRPr sz="3000">
              <a:latin typeface="Calibri"/>
              <a:ea typeface="Calibri"/>
              <a:cs typeface="Calibri"/>
              <a:sym typeface="Calibri"/>
            </a:endParaRPr>
          </a:p>
          <a:p>
            <a:pPr marL="0" lvl="0" indent="0" algn="ctr" rtl="0">
              <a:spcBef>
                <a:spcPts val="0"/>
              </a:spcBef>
              <a:spcAft>
                <a:spcPts val="0"/>
              </a:spcAft>
              <a:buClr>
                <a:srgbClr val="FEFEFE"/>
              </a:buClr>
              <a:buSzPts val="4000"/>
              <a:buFont typeface="Open Sans"/>
              <a:buNone/>
            </a:pPr>
            <a:r>
              <a:rPr lang="en-US" sz="4000" b="1">
                <a:solidFill>
                  <a:srgbClr val="FEFEFE"/>
                </a:solidFill>
                <a:latin typeface="Open Sans"/>
                <a:ea typeface="Open Sans"/>
                <a:cs typeface="Open Sans"/>
                <a:sym typeface="Open Sans"/>
              </a:rPr>
              <a:t>Conclusions</a:t>
            </a:r>
            <a:endParaRPr/>
          </a:p>
          <a:p>
            <a:pPr marL="0" marR="0" lvl="0" indent="0" algn="l" rtl="0">
              <a:lnSpc>
                <a:spcPct val="100000"/>
              </a:lnSpc>
              <a:spcBef>
                <a:spcPts val="0"/>
              </a:spcBef>
              <a:spcAft>
                <a:spcPts val="0"/>
              </a:spcAft>
              <a:buClr>
                <a:srgbClr val="000000"/>
              </a:buClr>
              <a:buSzPts val="3000"/>
              <a:buFont typeface="Arial"/>
              <a:buNone/>
            </a:pPr>
            <a:endParaRPr sz="3000">
              <a:latin typeface="Calibri"/>
              <a:ea typeface="Calibri"/>
              <a:cs typeface="Calibri"/>
              <a:sym typeface="Calibri"/>
            </a:endParaRPr>
          </a:p>
        </p:txBody>
      </p:sp>
      <p:sp>
        <p:nvSpPr>
          <p:cNvPr id="160" name="Google Shape;160;p19"/>
          <p:cNvSpPr txBox="1"/>
          <p:nvPr/>
        </p:nvSpPr>
        <p:spPr>
          <a:xfrm>
            <a:off x="0" y="29111664"/>
            <a:ext cx="9961500" cy="16002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3400"/>
              <a:buFont typeface="Open Sans"/>
              <a:buNone/>
            </a:pPr>
            <a:r>
              <a:rPr lang="en-US" sz="4400" b="1" i="0" u="none" strike="noStrike" cap="none">
                <a:solidFill>
                  <a:srgbClr val="FEFEFE"/>
                </a:solidFill>
                <a:latin typeface="Open Sans"/>
                <a:ea typeface="Open Sans"/>
                <a:cs typeface="Open Sans"/>
                <a:sym typeface="Open Sans"/>
              </a:rPr>
              <a:t>Bibliography</a:t>
            </a:r>
            <a:endParaRPr sz="4400" i="0" u="none" strike="noStrike" cap="none">
              <a:solidFill>
                <a:srgbClr val="000000"/>
              </a:solidFill>
              <a:latin typeface="Open Sans"/>
              <a:ea typeface="Open Sans"/>
              <a:cs typeface="Open Sans"/>
              <a:sym typeface="Open Sans"/>
            </a:endParaRPr>
          </a:p>
        </p:txBody>
      </p:sp>
      <p:sp>
        <p:nvSpPr>
          <p:cNvPr id="161" name="Google Shape;161;p19"/>
          <p:cNvSpPr txBox="1"/>
          <p:nvPr/>
        </p:nvSpPr>
        <p:spPr>
          <a:xfrm>
            <a:off x="12057725" y="19859450"/>
            <a:ext cx="9814200" cy="12833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2800">
                <a:latin typeface="Calibri"/>
                <a:ea typeface="Calibri"/>
                <a:cs typeface="Calibri"/>
                <a:sym typeface="Calibri"/>
              </a:rPr>
              <a:t>Water mites can be used as bioindicators due to their high abundance, restricted mobility, clear positioning in an environment, and sensitivity to environmental stressors (Gedhart, 2002)</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Analysis of water mites in freshwater lakes provides detailed information on the ecological situation of the overall community.</a:t>
            </a:r>
            <a:endParaRPr sz="2800">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800"/>
              <a:buFont typeface="Arial"/>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Since only a small region of DNA, less than a 2000 base pairs were sequenced, it would not be possible to accurately attribute the level of pollution found at these locations to the mutations displayed by the Single Nucleotide Polymorphisms</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Although lakes have not been commonly examined in the past, these results, as well as other research, have demonstrated that water mite assemblages in lakes are affected by an increase in touristic exploitation, environmental chemicals, and eutrophication. </a:t>
            </a:r>
            <a:endParaRPr sz="2800">
              <a:latin typeface="Calibri"/>
              <a:ea typeface="Calibri"/>
              <a:cs typeface="Calibri"/>
              <a:sym typeface="Calibri"/>
            </a:endParaRPr>
          </a:p>
          <a:p>
            <a:pPr marL="0" lvl="0" indent="0" algn="l" rtl="0">
              <a:lnSpc>
                <a:spcPct val="115000"/>
              </a:lnSpc>
              <a:spcBef>
                <a:spcPts val="0"/>
              </a:spcBef>
              <a:spcAft>
                <a:spcPts val="0"/>
              </a:spcAft>
              <a:buNone/>
            </a:pPr>
            <a:endParaRPr sz="2800">
              <a:latin typeface="Calibri"/>
              <a:ea typeface="Calibri"/>
              <a:cs typeface="Calibri"/>
              <a:sym typeface="Calibri"/>
            </a:endParaRPr>
          </a:p>
          <a:p>
            <a:pPr marL="0" lvl="0" indent="0" algn="l" rtl="0">
              <a:lnSpc>
                <a:spcPct val="115000"/>
              </a:lnSpc>
              <a:spcBef>
                <a:spcPts val="0"/>
              </a:spcBef>
              <a:spcAft>
                <a:spcPts val="0"/>
              </a:spcAft>
              <a:buNone/>
            </a:pPr>
            <a:r>
              <a:rPr lang="en-US" sz="2800">
                <a:latin typeface="Calibri"/>
                <a:ea typeface="Calibri"/>
                <a:cs typeface="Calibri"/>
                <a:sym typeface="Calibri"/>
              </a:rPr>
              <a:t>Future steps from this study would be to expand the sample size by collecting variations of water mites across Long Island, as well as increasing the size of the genomic region being sequenced. In this way, it would be possible to garner further evidence to corroborate the effect of harmful pollutants on the biodiversity within species, which may later provide a basis on studies regarding human health.</a:t>
            </a:r>
            <a:endParaRPr sz="2800">
              <a:latin typeface="Calibri"/>
              <a:ea typeface="Calibri"/>
              <a:cs typeface="Calibri"/>
              <a:sym typeface="Calibri"/>
            </a:endParaRPr>
          </a:p>
        </p:txBody>
      </p:sp>
      <p:sp>
        <p:nvSpPr>
          <p:cNvPr id="162" name="Google Shape;162;p19"/>
          <p:cNvSpPr txBox="1"/>
          <p:nvPr/>
        </p:nvSpPr>
        <p:spPr>
          <a:xfrm>
            <a:off x="685475" y="30855625"/>
            <a:ext cx="9303600" cy="2362800"/>
          </a:xfrm>
          <a:prstGeom prst="rect">
            <a:avLst/>
          </a:prstGeom>
          <a:noFill/>
          <a:ln>
            <a:noFill/>
          </a:ln>
        </p:spPr>
        <p:txBody>
          <a:bodyPr spcFirstLastPara="1" wrap="square" lIns="91425" tIns="91425" rIns="91425" bIns="91425" anchor="t" anchorCtr="0">
            <a:noAutofit/>
          </a:bodyPr>
          <a:lstStyle/>
          <a:p>
            <a:pPr marL="457200" lvl="0" indent="-457200" algn="l" rtl="0">
              <a:lnSpc>
                <a:spcPct val="115000"/>
              </a:lnSpc>
              <a:spcBef>
                <a:spcPts val="0"/>
              </a:spcBef>
              <a:spcAft>
                <a:spcPts val="0"/>
              </a:spcAft>
              <a:buNone/>
            </a:pPr>
            <a:r>
              <a:rPr lang="en-US">
                <a:latin typeface="Calibri"/>
                <a:ea typeface="Calibri"/>
                <a:cs typeface="Calibri"/>
                <a:sym typeface="Calibri"/>
              </a:rPr>
              <a:t>Gerhardt, A. (2002). Bioindicator species and their use in biomonitoring. </a:t>
            </a:r>
            <a:r>
              <a:rPr lang="en-US" i="1">
                <a:latin typeface="Calibri"/>
                <a:ea typeface="Calibri"/>
                <a:cs typeface="Calibri"/>
                <a:sym typeface="Calibri"/>
              </a:rPr>
              <a:t>Environmental monitoring</a:t>
            </a:r>
            <a:r>
              <a:rPr lang="en-US">
                <a:latin typeface="Calibri"/>
                <a:ea typeface="Calibri"/>
                <a:cs typeface="Calibri"/>
                <a:sym typeface="Calibri"/>
              </a:rPr>
              <a:t>, </a:t>
            </a:r>
            <a:r>
              <a:rPr lang="en-US" i="1">
                <a:latin typeface="Calibri"/>
                <a:ea typeface="Calibri"/>
                <a:cs typeface="Calibri"/>
                <a:sym typeface="Calibri"/>
              </a:rPr>
              <a:t>1</a:t>
            </a:r>
            <a:r>
              <a:rPr lang="en-US">
                <a:latin typeface="Calibri"/>
                <a:ea typeface="Calibri"/>
                <a:cs typeface="Calibri"/>
                <a:sym typeface="Calibri"/>
              </a:rPr>
              <a:t>, 77-123.</a:t>
            </a:r>
            <a:endParaRPr>
              <a:latin typeface="Calibri"/>
              <a:ea typeface="Calibri"/>
              <a:cs typeface="Calibri"/>
              <a:sym typeface="Calibri"/>
            </a:endParaRPr>
          </a:p>
          <a:p>
            <a:pPr marL="457200" lvl="0" indent="-457200" algn="l" rtl="0">
              <a:lnSpc>
                <a:spcPct val="115000"/>
              </a:lnSpc>
              <a:spcBef>
                <a:spcPts val="0"/>
              </a:spcBef>
              <a:spcAft>
                <a:spcPts val="0"/>
              </a:spcAft>
              <a:buNone/>
            </a:pPr>
            <a:endParaRPr>
              <a:latin typeface="Calibri"/>
              <a:ea typeface="Calibri"/>
              <a:cs typeface="Calibri"/>
              <a:sym typeface="Calibri"/>
            </a:endParaRPr>
          </a:p>
          <a:p>
            <a:pPr marL="457200" lvl="0" indent="-457200" algn="l" rtl="0">
              <a:lnSpc>
                <a:spcPct val="115000"/>
              </a:lnSpc>
              <a:spcBef>
                <a:spcPts val="0"/>
              </a:spcBef>
              <a:spcAft>
                <a:spcPts val="0"/>
              </a:spcAft>
              <a:buNone/>
            </a:pPr>
            <a:r>
              <a:rPr lang="en-US">
                <a:latin typeface="Calibri"/>
                <a:ea typeface="Calibri"/>
                <a:cs typeface="Calibri"/>
                <a:sym typeface="Calibri"/>
              </a:rPr>
              <a:t>Goldschmidt, T. (2016). Water mites (Acari, Hydrachnidia): powerful but widely neglected bioindicators – a review. </a:t>
            </a:r>
            <a:r>
              <a:rPr lang="en-US" i="1">
                <a:latin typeface="Calibri"/>
                <a:ea typeface="Calibri"/>
                <a:cs typeface="Calibri"/>
                <a:sym typeface="Calibri"/>
              </a:rPr>
              <a:t>Neotropical Biodiversity</a:t>
            </a:r>
            <a:r>
              <a:rPr lang="en-US">
                <a:latin typeface="Calibri"/>
                <a:ea typeface="Calibri"/>
                <a:cs typeface="Calibri"/>
                <a:sym typeface="Calibri"/>
              </a:rPr>
              <a:t>.</a:t>
            </a:r>
            <a:endParaRPr>
              <a:latin typeface="Calibri"/>
              <a:ea typeface="Calibri"/>
              <a:cs typeface="Calibri"/>
              <a:sym typeface="Calibri"/>
            </a:endParaRPr>
          </a:p>
          <a:p>
            <a:pPr marL="457200" lvl="0" indent="-457200" algn="l" rtl="0">
              <a:lnSpc>
                <a:spcPct val="115000"/>
              </a:lnSpc>
              <a:spcBef>
                <a:spcPts val="0"/>
              </a:spcBef>
              <a:spcAft>
                <a:spcPts val="0"/>
              </a:spcAft>
              <a:buNone/>
            </a:pPr>
            <a:endParaRPr>
              <a:latin typeface="Calibri"/>
              <a:ea typeface="Calibri"/>
              <a:cs typeface="Calibri"/>
              <a:sym typeface="Calibri"/>
            </a:endParaRPr>
          </a:p>
          <a:p>
            <a:pPr marL="0" lvl="0" indent="0" algn="l" rtl="0">
              <a:lnSpc>
                <a:spcPct val="115000"/>
              </a:lnSpc>
              <a:spcBef>
                <a:spcPts val="0"/>
              </a:spcBef>
              <a:spcAft>
                <a:spcPts val="0"/>
              </a:spcAft>
              <a:buNone/>
            </a:pPr>
            <a:r>
              <a:rPr lang="en-US">
                <a:latin typeface="Calibri"/>
                <a:ea typeface="Calibri"/>
                <a:cs typeface="Calibri"/>
                <a:sym typeface="Calibri"/>
              </a:rPr>
              <a:t>World Economic Forum. (n.d.). The Water Crisis. </a:t>
            </a:r>
            <a:r>
              <a:rPr lang="en-US" i="1">
                <a:latin typeface="Calibri"/>
                <a:ea typeface="Calibri"/>
                <a:cs typeface="Calibri"/>
                <a:sym typeface="Calibri"/>
              </a:rPr>
              <a:t>water.org</a:t>
            </a:r>
            <a:r>
              <a:rPr lang="en-US">
                <a:latin typeface="Calibri"/>
                <a:ea typeface="Calibri"/>
                <a:cs typeface="Calibri"/>
                <a:sym typeface="Calibri"/>
              </a:rPr>
              <a:t>. Retrieved from </a:t>
            </a:r>
            <a:endParaRPr>
              <a:latin typeface="Calibri"/>
              <a:ea typeface="Calibri"/>
              <a:cs typeface="Calibri"/>
              <a:sym typeface="Calibri"/>
            </a:endParaRPr>
          </a:p>
          <a:p>
            <a:pPr marL="0" lvl="0" indent="457200" algn="l" rtl="0">
              <a:lnSpc>
                <a:spcPct val="115000"/>
              </a:lnSpc>
              <a:spcBef>
                <a:spcPts val="0"/>
              </a:spcBef>
              <a:spcAft>
                <a:spcPts val="0"/>
              </a:spcAft>
              <a:buNone/>
            </a:pPr>
            <a:r>
              <a:rPr lang="en-US">
                <a:latin typeface="Calibri"/>
                <a:ea typeface="Calibri"/>
                <a:cs typeface="Calibri"/>
                <a:sym typeface="Calibri"/>
              </a:rPr>
              <a:t>https://water.org/our-impact/water-crisis/</a:t>
            </a:r>
            <a:endParaRPr>
              <a:latin typeface="Calibri"/>
              <a:ea typeface="Calibri"/>
              <a:cs typeface="Calibri"/>
              <a:sym typeface="Calibri"/>
            </a:endParaRPr>
          </a:p>
          <a:p>
            <a:pPr marL="457200" lvl="0" indent="-457200" algn="l" rtl="0">
              <a:lnSpc>
                <a:spcPct val="200000"/>
              </a:lnSpc>
              <a:spcBef>
                <a:spcPts val="0"/>
              </a:spcBef>
              <a:spcAft>
                <a:spcPts val="0"/>
              </a:spcAft>
              <a:buNone/>
            </a:pPr>
            <a:endParaRPr>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Times New Roman"/>
              <a:ea typeface="Times New Roman"/>
              <a:cs typeface="Times New Roman"/>
              <a:sym typeface="Times New Roman"/>
            </a:endParaRPr>
          </a:p>
          <a:p>
            <a:pPr marL="0" marR="0" lvl="0" indent="45720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900"/>
              <a:buFont typeface="Arial"/>
              <a:buNone/>
            </a:pPr>
            <a:endParaRPr sz="900" b="0" i="0" u="none" strike="noStrike" cap="none">
              <a:solidFill>
                <a:srgbClr val="000000"/>
              </a:solidFill>
              <a:latin typeface="Times New Roman"/>
              <a:ea typeface="Times New Roman"/>
              <a:cs typeface="Times New Roman"/>
              <a:sym typeface="Times New Roman"/>
            </a:endParaRPr>
          </a:p>
        </p:txBody>
      </p:sp>
      <p:sp>
        <p:nvSpPr>
          <p:cNvPr id="163" name="Google Shape;163;p19"/>
          <p:cNvSpPr txBox="1"/>
          <p:nvPr/>
        </p:nvSpPr>
        <p:spPr>
          <a:xfrm>
            <a:off x="11984075" y="18034813"/>
            <a:ext cx="9961500" cy="1603500"/>
          </a:xfrm>
          <a:prstGeom prst="rect">
            <a:avLst/>
          </a:prstGeom>
          <a:solidFill>
            <a:srgbClr val="000000"/>
          </a:solidFill>
          <a:ln>
            <a:noFill/>
          </a:ln>
        </p:spPr>
        <p:txBody>
          <a:bodyPr spcFirstLastPara="1" wrap="square" lIns="456950" tIns="456950" rIns="456950" bIns="456950" anchor="t" anchorCtr="0">
            <a:noAutofit/>
          </a:bodyPr>
          <a:lstStyle/>
          <a:p>
            <a:pPr marL="0" marR="0" lvl="0" indent="0" algn="ctr" rtl="0">
              <a:lnSpc>
                <a:spcPct val="100000"/>
              </a:lnSpc>
              <a:spcBef>
                <a:spcPts val="0"/>
              </a:spcBef>
              <a:spcAft>
                <a:spcPts val="0"/>
              </a:spcAft>
              <a:buClr>
                <a:srgbClr val="FEFEFE"/>
              </a:buClr>
              <a:buSzPts val="4000"/>
              <a:buFont typeface="Open Sans"/>
              <a:buNone/>
            </a:pPr>
            <a:r>
              <a:rPr lang="en-US" sz="4400" b="1">
                <a:solidFill>
                  <a:srgbClr val="FEFEFE"/>
                </a:solidFill>
                <a:latin typeface="Open Sans"/>
                <a:ea typeface="Open Sans"/>
                <a:cs typeface="Open Sans"/>
                <a:sym typeface="Open Sans"/>
              </a:rPr>
              <a:t>Implications</a:t>
            </a:r>
            <a:endParaRPr sz="4400" i="0" u="none" strike="noStrike" cap="none">
              <a:solidFill>
                <a:srgbClr val="000000"/>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1309</Words>
  <Application>Microsoft Macintosh PowerPoint</Application>
  <PresentationFormat>Custom</PresentationFormat>
  <Paragraphs>110</Paragraphs>
  <Slides>2</Slides>
  <Notes>2</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2</vt:i4>
      </vt:variant>
    </vt:vector>
  </HeadingPairs>
  <TitlesOfParts>
    <vt:vector size="15" baseType="lpstr">
      <vt:lpstr>Times New Roman</vt:lpstr>
      <vt:lpstr>Arial</vt:lpstr>
      <vt:lpstr>Calibri</vt:lpstr>
      <vt:lpstr>Candara</vt:lpstr>
      <vt:lpstr>Arial Narrow</vt:lpstr>
      <vt:lpstr>Arial Black</vt:lpstr>
      <vt:lpstr>Open Sans</vt:lpstr>
      <vt:lpstr>Tradeshow</vt:lpstr>
      <vt:lpstr>1_Tradeshow</vt:lpstr>
      <vt:lpstr>2_Tradeshow</vt:lpstr>
      <vt:lpstr>3_Tradeshow</vt:lpstr>
      <vt:lpstr>4_Tradeshow</vt:lpstr>
      <vt:lpstr>5_Tradeshow</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Jennifer Gatz</cp:lastModifiedBy>
  <cp:revision>1</cp:revision>
  <dcterms:modified xsi:type="dcterms:W3CDTF">2019-05-17T15:44:04Z</dcterms:modified>
</cp:coreProperties>
</file>