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43891200" cy="32918400"/>
  <p:notesSz cx="6858000" cy="9144000"/>
  <p:custDataLst>
    <p:tags r:id="rId4"/>
  </p:custDataLst>
  <p:defaultTextStyle>
    <a:defPPr>
      <a:defRPr lang="en-US"/>
    </a:defPPr>
    <a:lvl1pPr marL="0" algn="l" defTabSz="3511222" rtl="0" eaLnBrk="1" latinLnBrk="0" hangingPunct="1">
      <a:defRPr sz="6900" kern="1200">
        <a:solidFill>
          <a:schemeClr val="tx1"/>
        </a:solidFill>
        <a:latin typeface="+mn-lt"/>
        <a:ea typeface="+mn-ea"/>
        <a:cs typeface="+mn-cs"/>
      </a:defRPr>
    </a:lvl1pPr>
    <a:lvl2pPr marL="1755611" algn="l" defTabSz="3511222" rtl="0" eaLnBrk="1" latinLnBrk="0" hangingPunct="1">
      <a:defRPr sz="6900" kern="1200">
        <a:solidFill>
          <a:schemeClr val="tx1"/>
        </a:solidFill>
        <a:latin typeface="+mn-lt"/>
        <a:ea typeface="+mn-ea"/>
        <a:cs typeface="+mn-cs"/>
      </a:defRPr>
    </a:lvl2pPr>
    <a:lvl3pPr marL="3511222" algn="l" defTabSz="3511222" rtl="0" eaLnBrk="1" latinLnBrk="0" hangingPunct="1">
      <a:defRPr sz="6900" kern="1200">
        <a:solidFill>
          <a:schemeClr val="tx1"/>
        </a:solidFill>
        <a:latin typeface="+mn-lt"/>
        <a:ea typeface="+mn-ea"/>
        <a:cs typeface="+mn-cs"/>
      </a:defRPr>
    </a:lvl3pPr>
    <a:lvl4pPr marL="5266834" algn="l" defTabSz="3511222" rtl="0" eaLnBrk="1" latinLnBrk="0" hangingPunct="1">
      <a:defRPr sz="6900" kern="1200">
        <a:solidFill>
          <a:schemeClr val="tx1"/>
        </a:solidFill>
        <a:latin typeface="+mn-lt"/>
        <a:ea typeface="+mn-ea"/>
        <a:cs typeface="+mn-cs"/>
      </a:defRPr>
    </a:lvl4pPr>
    <a:lvl5pPr marL="7022446" algn="l" defTabSz="3511222" rtl="0" eaLnBrk="1" latinLnBrk="0" hangingPunct="1">
      <a:defRPr sz="6900" kern="1200">
        <a:solidFill>
          <a:schemeClr val="tx1"/>
        </a:solidFill>
        <a:latin typeface="+mn-lt"/>
        <a:ea typeface="+mn-ea"/>
        <a:cs typeface="+mn-cs"/>
      </a:defRPr>
    </a:lvl5pPr>
    <a:lvl6pPr marL="8778057" algn="l" defTabSz="3511222" rtl="0" eaLnBrk="1" latinLnBrk="0" hangingPunct="1">
      <a:defRPr sz="6900" kern="1200">
        <a:solidFill>
          <a:schemeClr val="tx1"/>
        </a:solidFill>
        <a:latin typeface="+mn-lt"/>
        <a:ea typeface="+mn-ea"/>
        <a:cs typeface="+mn-cs"/>
      </a:defRPr>
    </a:lvl6pPr>
    <a:lvl7pPr marL="10533669" algn="l" defTabSz="3511222" rtl="0" eaLnBrk="1" latinLnBrk="0" hangingPunct="1">
      <a:defRPr sz="6900" kern="1200">
        <a:solidFill>
          <a:schemeClr val="tx1"/>
        </a:solidFill>
        <a:latin typeface="+mn-lt"/>
        <a:ea typeface="+mn-ea"/>
        <a:cs typeface="+mn-cs"/>
      </a:defRPr>
    </a:lvl7pPr>
    <a:lvl8pPr marL="12289280" algn="l" defTabSz="3511222" rtl="0" eaLnBrk="1" latinLnBrk="0" hangingPunct="1">
      <a:defRPr sz="6900" kern="1200">
        <a:solidFill>
          <a:schemeClr val="tx1"/>
        </a:solidFill>
        <a:latin typeface="+mn-lt"/>
        <a:ea typeface="+mn-ea"/>
        <a:cs typeface="+mn-cs"/>
      </a:defRPr>
    </a:lvl8pPr>
    <a:lvl9pPr marL="14044892" algn="l" defTabSz="3511222" rtl="0" eaLnBrk="1" latinLnBrk="0" hangingPunct="1">
      <a:defRPr sz="6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33"/>
    <a:srgbClr val="B4E6B4"/>
    <a:srgbClr val="61CB61"/>
    <a:srgbClr val="FFFFFF"/>
    <a:srgbClr val="B40000"/>
    <a:srgbClr val="C3260C"/>
    <a:srgbClr val="618197"/>
    <a:srgbClr val="969696"/>
    <a:srgbClr val="000000"/>
    <a:srgbClr val="A6A6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7514" autoAdjust="0"/>
    <p:restoredTop sz="93911" autoAdjust="0"/>
  </p:normalViewPr>
  <p:slideViewPr>
    <p:cSldViewPr>
      <p:cViewPr>
        <p:scale>
          <a:sx n="40" d="100"/>
          <a:sy n="40" d="100"/>
        </p:scale>
        <p:origin x="-2547" y="-3621"/>
      </p:cViewPr>
      <p:guideLst>
        <p:guide orient="horz" pos="10368"/>
        <p:guide pos="13824"/>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tags" Target="tags/tag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CE8798-BC73-4123-91A5-26A730C986B0}"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103372B8-6C18-4AC2-BED4-9DF0FEADA493}">
      <dgm:prSet phldrT="[Text]" custT="1"/>
      <dgm:spPr>
        <a:solidFill>
          <a:srgbClr val="B4E6B4"/>
        </a:solidFill>
        <a:ln>
          <a:solidFill>
            <a:srgbClr val="339933"/>
          </a:solidFill>
        </a:ln>
      </dgm:spPr>
      <dgm:t>
        <a:bodyPr/>
        <a:lstStyle/>
        <a:p>
          <a:r>
            <a:rPr lang="en-US" sz="2800" b="1" dirty="0" smtClean="0">
              <a:solidFill>
                <a:schemeClr val="tx1"/>
              </a:solidFill>
            </a:rPr>
            <a:t>COLLECTION</a:t>
          </a:r>
          <a:endParaRPr lang="en-US" sz="2800" b="1" dirty="0">
            <a:solidFill>
              <a:schemeClr val="tx1"/>
            </a:solidFill>
          </a:endParaRPr>
        </a:p>
      </dgm:t>
    </dgm:pt>
    <dgm:pt modelId="{2964DA83-9AF0-47B8-9955-DAACF6B54823}" type="parTrans" cxnId="{80CB4848-1327-428D-9FA7-2082846A0B1F}">
      <dgm:prSet/>
      <dgm:spPr/>
      <dgm:t>
        <a:bodyPr/>
        <a:lstStyle/>
        <a:p>
          <a:endParaRPr lang="en-US"/>
        </a:p>
      </dgm:t>
    </dgm:pt>
    <dgm:pt modelId="{EF5021B4-6DB9-4C1D-8674-A6615E3353D0}" type="sibTrans" cxnId="{80CB4848-1327-428D-9FA7-2082846A0B1F}">
      <dgm:prSet/>
      <dgm:spPr>
        <a:solidFill>
          <a:srgbClr val="339933"/>
        </a:solidFill>
      </dgm:spPr>
      <dgm:t>
        <a:bodyPr/>
        <a:lstStyle/>
        <a:p>
          <a:endParaRPr lang="en-US" dirty="0"/>
        </a:p>
      </dgm:t>
    </dgm:pt>
    <dgm:pt modelId="{2E75AFF7-89C5-443B-BF39-2C32A5620D7C}">
      <dgm:prSet phldrT="[Text]" custT="1"/>
      <dgm:spPr>
        <a:solidFill>
          <a:srgbClr val="B4E6B4"/>
        </a:solidFill>
        <a:ln>
          <a:solidFill>
            <a:srgbClr val="339933"/>
          </a:solidFill>
        </a:ln>
      </dgm:spPr>
      <dgm:t>
        <a:bodyPr/>
        <a:lstStyle/>
        <a:p>
          <a:r>
            <a:rPr lang="en-US" sz="2400" dirty="0" smtClean="0">
              <a:solidFill>
                <a:schemeClr val="tx1"/>
              </a:solidFill>
            </a:rPr>
            <a:t>Collected leaves for easier DNA extraction, fallen leaves for native plants</a:t>
          </a:r>
          <a:endParaRPr lang="en-US" sz="2400" dirty="0">
            <a:solidFill>
              <a:schemeClr val="tx1"/>
            </a:solidFill>
          </a:endParaRPr>
        </a:p>
      </dgm:t>
    </dgm:pt>
    <dgm:pt modelId="{DB4E2F99-4556-4511-9DA3-49DDCB1E94F0}" type="parTrans" cxnId="{5DE30EB0-91CE-428B-BC4D-A6B2607FD7AF}">
      <dgm:prSet/>
      <dgm:spPr/>
      <dgm:t>
        <a:bodyPr/>
        <a:lstStyle/>
        <a:p>
          <a:endParaRPr lang="en-US"/>
        </a:p>
      </dgm:t>
    </dgm:pt>
    <dgm:pt modelId="{BCFBC83C-17B3-41B4-A251-03CD3B8C18D0}" type="sibTrans" cxnId="{5DE30EB0-91CE-428B-BC4D-A6B2607FD7AF}">
      <dgm:prSet/>
      <dgm:spPr/>
      <dgm:t>
        <a:bodyPr/>
        <a:lstStyle/>
        <a:p>
          <a:endParaRPr lang="en-US"/>
        </a:p>
      </dgm:t>
    </dgm:pt>
    <dgm:pt modelId="{55D60747-435F-4097-ABFF-04CAE2BFAC84}">
      <dgm:prSet phldrT="[Text]" custT="1"/>
      <dgm:spPr>
        <a:solidFill>
          <a:srgbClr val="B4E6B4"/>
        </a:solidFill>
        <a:ln>
          <a:solidFill>
            <a:srgbClr val="339933"/>
          </a:solidFill>
        </a:ln>
      </dgm:spPr>
      <dgm:t>
        <a:bodyPr/>
        <a:lstStyle/>
        <a:p>
          <a:r>
            <a:rPr lang="en-US" sz="2800" b="1" dirty="0" smtClean="0">
              <a:solidFill>
                <a:schemeClr val="tx1"/>
              </a:solidFill>
            </a:rPr>
            <a:t>ISOLATION</a:t>
          </a:r>
          <a:endParaRPr lang="en-US" sz="2800" b="1" dirty="0">
            <a:solidFill>
              <a:schemeClr val="tx1"/>
            </a:solidFill>
          </a:endParaRPr>
        </a:p>
      </dgm:t>
    </dgm:pt>
    <dgm:pt modelId="{56359288-6D8A-45D9-B378-9DC365E5FDFD}" type="parTrans" cxnId="{3784A7C7-30BB-46D5-A2DD-6F296A829524}">
      <dgm:prSet/>
      <dgm:spPr/>
      <dgm:t>
        <a:bodyPr/>
        <a:lstStyle/>
        <a:p>
          <a:endParaRPr lang="en-US"/>
        </a:p>
      </dgm:t>
    </dgm:pt>
    <dgm:pt modelId="{AB285AA1-3F50-42DF-BAF3-D8EB09FD837E}" type="sibTrans" cxnId="{3784A7C7-30BB-46D5-A2DD-6F296A829524}">
      <dgm:prSet/>
      <dgm:spPr>
        <a:solidFill>
          <a:srgbClr val="339933"/>
        </a:solidFill>
      </dgm:spPr>
      <dgm:t>
        <a:bodyPr/>
        <a:lstStyle/>
        <a:p>
          <a:endParaRPr lang="en-US" dirty="0"/>
        </a:p>
      </dgm:t>
    </dgm:pt>
    <dgm:pt modelId="{E2625FD8-DCFD-43E5-B1F3-A7806863395A}">
      <dgm:prSet phldrT="[Text]" custT="1"/>
      <dgm:spPr>
        <a:solidFill>
          <a:srgbClr val="B4E6B4"/>
        </a:solidFill>
        <a:ln>
          <a:solidFill>
            <a:srgbClr val="339933"/>
          </a:solidFill>
        </a:ln>
      </dgm:spPr>
      <dgm:t>
        <a:bodyPr/>
        <a:lstStyle/>
        <a:p>
          <a:r>
            <a:rPr lang="en-US" sz="2400" dirty="0" smtClean="0">
              <a:solidFill>
                <a:schemeClr val="tx1"/>
              </a:solidFill>
            </a:rPr>
            <a:t>Sample size of </a:t>
          </a:r>
          <a:r>
            <a:rPr lang="en-US" sz="2400" b="0" i="0" u="none" dirty="0" smtClean="0">
              <a:solidFill>
                <a:schemeClr val="tx1"/>
              </a:solidFill>
            </a:rPr>
            <a:t>10-20 mg</a:t>
          </a:r>
          <a:endParaRPr lang="en-US" sz="2400" dirty="0">
            <a:solidFill>
              <a:schemeClr val="tx1"/>
            </a:solidFill>
          </a:endParaRPr>
        </a:p>
      </dgm:t>
    </dgm:pt>
    <dgm:pt modelId="{C80E3C3C-B7AD-4E5C-8C1D-0256881DB2A4}" type="parTrans" cxnId="{9250A52B-1467-4E5B-AA39-6FED1DBCD401}">
      <dgm:prSet/>
      <dgm:spPr/>
      <dgm:t>
        <a:bodyPr/>
        <a:lstStyle/>
        <a:p>
          <a:endParaRPr lang="en-US"/>
        </a:p>
      </dgm:t>
    </dgm:pt>
    <dgm:pt modelId="{66FE0A4D-C272-4B67-828B-87674B40DC33}" type="sibTrans" cxnId="{9250A52B-1467-4E5B-AA39-6FED1DBCD401}">
      <dgm:prSet/>
      <dgm:spPr/>
      <dgm:t>
        <a:bodyPr/>
        <a:lstStyle/>
        <a:p>
          <a:endParaRPr lang="en-US"/>
        </a:p>
      </dgm:t>
    </dgm:pt>
    <dgm:pt modelId="{9E843C4E-99C9-44EE-8026-3D8FA2029CAB}">
      <dgm:prSet phldrT="[Text]" custT="1"/>
      <dgm:spPr>
        <a:solidFill>
          <a:srgbClr val="B4E6B4"/>
        </a:solidFill>
        <a:ln>
          <a:solidFill>
            <a:srgbClr val="339933"/>
          </a:solidFill>
        </a:ln>
      </dgm:spPr>
      <dgm:t>
        <a:bodyPr/>
        <a:lstStyle/>
        <a:p>
          <a:r>
            <a:rPr lang="en-US" sz="2800" b="1" dirty="0" smtClean="0">
              <a:solidFill>
                <a:schemeClr val="tx1"/>
              </a:solidFill>
            </a:rPr>
            <a:t>AMPLIFICATION</a:t>
          </a:r>
          <a:endParaRPr lang="en-US" sz="2800" b="1" dirty="0">
            <a:solidFill>
              <a:schemeClr val="tx1"/>
            </a:solidFill>
          </a:endParaRPr>
        </a:p>
      </dgm:t>
    </dgm:pt>
    <dgm:pt modelId="{71B964A5-6822-479F-B0D8-724FD7C061F1}" type="parTrans" cxnId="{413F249A-B621-480D-928C-6696C8BA65E0}">
      <dgm:prSet/>
      <dgm:spPr/>
      <dgm:t>
        <a:bodyPr/>
        <a:lstStyle/>
        <a:p>
          <a:endParaRPr lang="en-US"/>
        </a:p>
      </dgm:t>
    </dgm:pt>
    <dgm:pt modelId="{56C5F21D-312B-4184-8A43-9DFB61ED692E}" type="sibTrans" cxnId="{413F249A-B621-480D-928C-6696C8BA65E0}">
      <dgm:prSet/>
      <dgm:spPr>
        <a:solidFill>
          <a:srgbClr val="339933"/>
        </a:solidFill>
      </dgm:spPr>
      <dgm:t>
        <a:bodyPr/>
        <a:lstStyle/>
        <a:p>
          <a:endParaRPr lang="en-US" dirty="0"/>
        </a:p>
      </dgm:t>
    </dgm:pt>
    <dgm:pt modelId="{315E3C83-834D-492E-9C6A-99EAC29386D9}">
      <dgm:prSet phldrT="[Text]" custT="1"/>
      <dgm:spPr>
        <a:solidFill>
          <a:srgbClr val="B4E6B4"/>
        </a:solidFill>
        <a:ln>
          <a:solidFill>
            <a:srgbClr val="339933"/>
          </a:solidFill>
        </a:ln>
      </dgm:spPr>
      <dgm:t>
        <a:bodyPr/>
        <a:lstStyle/>
        <a:p>
          <a:r>
            <a:rPr lang="en-US" sz="2400" dirty="0" smtClean="0">
              <a:solidFill>
                <a:schemeClr val="tx1"/>
              </a:solidFill>
            </a:rPr>
            <a:t>2 </a:t>
          </a:r>
          <a:r>
            <a:rPr lang="el-GR" sz="2400" b="0" i="0" u="none" dirty="0" smtClean="0">
              <a:solidFill>
                <a:schemeClr val="tx1"/>
              </a:solidFill>
            </a:rPr>
            <a:t>μ</a:t>
          </a:r>
          <a:r>
            <a:rPr lang="en-US" sz="2400" b="0" i="0" u="none" dirty="0" smtClean="0">
              <a:solidFill>
                <a:schemeClr val="tx1"/>
              </a:solidFill>
            </a:rPr>
            <a:t>L of each sample were placed into PCR tubes</a:t>
          </a:r>
          <a:endParaRPr lang="en-US" sz="2400" dirty="0">
            <a:solidFill>
              <a:schemeClr val="tx1"/>
            </a:solidFill>
          </a:endParaRPr>
        </a:p>
      </dgm:t>
    </dgm:pt>
    <dgm:pt modelId="{ED13A970-FD23-402D-9B7C-744F70EE2BAA}" type="parTrans" cxnId="{0444942B-8BC5-4C7B-8178-455A17EC293C}">
      <dgm:prSet/>
      <dgm:spPr/>
      <dgm:t>
        <a:bodyPr/>
        <a:lstStyle/>
        <a:p>
          <a:endParaRPr lang="en-US"/>
        </a:p>
      </dgm:t>
    </dgm:pt>
    <dgm:pt modelId="{C5CEE49A-964C-4E50-95DC-E4863B90ED73}" type="sibTrans" cxnId="{0444942B-8BC5-4C7B-8178-455A17EC293C}">
      <dgm:prSet/>
      <dgm:spPr/>
      <dgm:t>
        <a:bodyPr/>
        <a:lstStyle/>
        <a:p>
          <a:endParaRPr lang="en-US"/>
        </a:p>
      </dgm:t>
    </dgm:pt>
    <dgm:pt modelId="{D4D9BDDC-30B1-47A0-8681-36A5B0C3EC06}">
      <dgm:prSet phldrT="[Text]" custT="1"/>
      <dgm:spPr>
        <a:solidFill>
          <a:srgbClr val="B4E6B4"/>
        </a:solidFill>
        <a:ln>
          <a:solidFill>
            <a:srgbClr val="339933"/>
          </a:solidFill>
        </a:ln>
      </dgm:spPr>
      <dgm:t>
        <a:bodyPr/>
        <a:lstStyle/>
        <a:p>
          <a:r>
            <a:rPr lang="en-US" sz="2800" b="1" dirty="0" smtClean="0">
              <a:solidFill>
                <a:schemeClr val="tx1"/>
              </a:solidFill>
            </a:rPr>
            <a:t>IDENTIFICATION</a:t>
          </a:r>
          <a:endParaRPr lang="en-US" sz="2800" b="1" dirty="0">
            <a:solidFill>
              <a:schemeClr val="tx1"/>
            </a:solidFill>
          </a:endParaRPr>
        </a:p>
      </dgm:t>
    </dgm:pt>
    <dgm:pt modelId="{8DC5EAEC-4AB6-41D8-8DF7-176A00723D7C}" type="parTrans" cxnId="{C3A8BB92-0082-46D0-9070-6375AC7BA33E}">
      <dgm:prSet/>
      <dgm:spPr/>
      <dgm:t>
        <a:bodyPr/>
        <a:lstStyle/>
        <a:p>
          <a:endParaRPr lang="en-US"/>
        </a:p>
      </dgm:t>
    </dgm:pt>
    <dgm:pt modelId="{3B56EA00-0E64-465B-87FB-9F1ADF4077F7}" type="sibTrans" cxnId="{C3A8BB92-0082-46D0-9070-6375AC7BA33E}">
      <dgm:prSet/>
      <dgm:spPr/>
      <dgm:t>
        <a:bodyPr/>
        <a:lstStyle/>
        <a:p>
          <a:endParaRPr lang="en-US"/>
        </a:p>
      </dgm:t>
    </dgm:pt>
    <dgm:pt modelId="{7B97C542-279A-4C20-AECE-E6447ADD8595}">
      <dgm:prSet phldrT="[Text]" custT="1"/>
      <dgm:spPr>
        <a:solidFill>
          <a:srgbClr val="B4E6B4"/>
        </a:solidFill>
        <a:ln>
          <a:solidFill>
            <a:srgbClr val="339933"/>
          </a:solidFill>
        </a:ln>
      </dgm:spPr>
      <dgm:t>
        <a:bodyPr/>
        <a:lstStyle/>
        <a:p>
          <a:r>
            <a:rPr lang="en-US" sz="2400" dirty="0" smtClean="0">
              <a:solidFill>
                <a:schemeClr val="tx1"/>
              </a:solidFill>
            </a:rPr>
            <a:t>Samples were bagged and labeled with sample number, GPS coordinate, and time of collection</a:t>
          </a:r>
          <a:endParaRPr lang="en-US" sz="2400" dirty="0">
            <a:solidFill>
              <a:schemeClr val="tx1"/>
            </a:solidFill>
          </a:endParaRPr>
        </a:p>
      </dgm:t>
    </dgm:pt>
    <dgm:pt modelId="{CD613216-442B-4388-8C1F-EDB4ACEB8E0B}" type="parTrans" cxnId="{B1D9C23B-07BA-42E0-BA0C-C2BA58DB8116}">
      <dgm:prSet/>
      <dgm:spPr/>
      <dgm:t>
        <a:bodyPr/>
        <a:lstStyle/>
        <a:p>
          <a:endParaRPr lang="en-US"/>
        </a:p>
      </dgm:t>
    </dgm:pt>
    <dgm:pt modelId="{37DB0329-BD4A-417B-B292-BD748B0C6982}" type="sibTrans" cxnId="{B1D9C23B-07BA-42E0-BA0C-C2BA58DB8116}">
      <dgm:prSet/>
      <dgm:spPr/>
      <dgm:t>
        <a:bodyPr/>
        <a:lstStyle/>
        <a:p>
          <a:endParaRPr lang="en-US"/>
        </a:p>
      </dgm:t>
    </dgm:pt>
    <dgm:pt modelId="{4BCA0A40-9264-438D-8266-B78A95E38473}">
      <dgm:prSet phldrT="[Text]" custT="1"/>
      <dgm:spPr>
        <a:solidFill>
          <a:srgbClr val="B4E6B4"/>
        </a:solidFill>
        <a:ln>
          <a:solidFill>
            <a:srgbClr val="339933"/>
          </a:solidFill>
        </a:ln>
      </dgm:spPr>
      <dgm:t>
        <a:bodyPr/>
        <a:lstStyle/>
        <a:p>
          <a:r>
            <a:rPr lang="en-US" sz="2400" dirty="0" smtClean="0">
              <a:solidFill>
                <a:schemeClr val="tx1"/>
              </a:solidFill>
            </a:rPr>
            <a:t>Preserved through freezing</a:t>
          </a:r>
          <a:endParaRPr lang="en-US" sz="2400" dirty="0">
            <a:solidFill>
              <a:schemeClr val="tx1"/>
            </a:solidFill>
          </a:endParaRPr>
        </a:p>
      </dgm:t>
    </dgm:pt>
    <dgm:pt modelId="{9158CA92-0FB4-443C-B9B8-BDFF93C66007}" type="parTrans" cxnId="{574FA2CB-5291-45B3-9DDC-037876002A8C}">
      <dgm:prSet/>
      <dgm:spPr/>
      <dgm:t>
        <a:bodyPr/>
        <a:lstStyle/>
        <a:p>
          <a:endParaRPr lang="en-US"/>
        </a:p>
      </dgm:t>
    </dgm:pt>
    <dgm:pt modelId="{37C9A102-652B-472E-81EB-46F6983151C8}" type="sibTrans" cxnId="{574FA2CB-5291-45B3-9DDC-037876002A8C}">
      <dgm:prSet/>
      <dgm:spPr/>
      <dgm:t>
        <a:bodyPr/>
        <a:lstStyle/>
        <a:p>
          <a:endParaRPr lang="en-US"/>
        </a:p>
      </dgm:t>
    </dgm:pt>
    <dgm:pt modelId="{7B9FDC49-10A9-41E7-A7D8-0AD322237D1F}">
      <dgm:prSet phldrT="[Text]" custT="1"/>
      <dgm:spPr>
        <a:solidFill>
          <a:srgbClr val="B4E6B4"/>
        </a:solidFill>
        <a:ln>
          <a:solidFill>
            <a:srgbClr val="339933"/>
          </a:solidFill>
        </a:ln>
      </dgm:spPr>
      <dgm:t>
        <a:bodyPr/>
        <a:lstStyle/>
        <a:p>
          <a:r>
            <a:rPr lang="en-US" sz="2400" dirty="0" smtClean="0">
              <a:solidFill>
                <a:schemeClr val="tx1"/>
              </a:solidFill>
            </a:rPr>
            <a:t>18 samples total</a:t>
          </a:r>
          <a:endParaRPr lang="en-US" sz="2400" dirty="0">
            <a:solidFill>
              <a:schemeClr val="tx1"/>
            </a:solidFill>
          </a:endParaRPr>
        </a:p>
      </dgm:t>
    </dgm:pt>
    <dgm:pt modelId="{DCAC71A1-A674-4DC8-B4EF-D3637FC4E612}" type="parTrans" cxnId="{A2A7AE98-A646-4040-93D8-354634021F98}">
      <dgm:prSet/>
      <dgm:spPr/>
      <dgm:t>
        <a:bodyPr/>
        <a:lstStyle/>
        <a:p>
          <a:endParaRPr lang="en-US"/>
        </a:p>
      </dgm:t>
    </dgm:pt>
    <dgm:pt modelId="{AB2BF846-1858-4202-A5A5-AB0AB4975069}" type="sibTrans" cxnId="{A2A7AE98-A646-4040-93D8-354634021F98}">
      <dgm:prSet/>
      <dgm:spPr/>
      <dgm:t>
        <a:bodyPr/>
        <a:lstStyle/>
        <a:p>
          <a:endParaRPr lang="en-US"/>
        </a:p>
      </dgm:t>
    </dgm:pt>
    <dgm:pt modelId="{318A803B-1CDA-450B-8BEA-23DE0C0E23D9}">
      <dgm:prSet phldrT="[Text]" custT="1"/>
      <dgm:spPr>
        <a:solidFill>
          <a:srgbClr val="B4E6B4"/>
        </a:solidFill>
        <a:ln>
          <a:solidFill>
            <a:srgbClr val="339933"/>
          </a:solidFill>
        </a:ln>
      </dgm:spPr>
      <dgm:t>
        <a:bodyPr/>
        <a:lstStyle/>
        <a:p>
          <a:r>
            <a:rPr lang="en-US" sz="2400" dirty="0" smtClean="0">
              <a:solidFill>
                <a:schemeClr val="tx1"/>
              </a:solidFill>
            </a:rPr>
            <a:t>300 </a:t>
          </a:r>
          <a:r>
            <a:rPr lang="el-GR" sz="2400" b="0" i="0" u="none" dirty="0" smtClean="0">
              <a:solidFill>
                <a:schemeClr val="tx1"/>
              </a:solidFill>
            </a:rPr>
            <a:t>μ</a:t>
          </a:r>
          <a:r>
            <a:rPr lang="en-US" sz="2400" b="0" i="0" u="none" dirty="0" smtClean="0">
              <a:solidFill>
                <a:schemeClr val="tx1"/>
              </a:solidFill>
            </a:rPr>
            <a:t>L of lysis solution and pestle were used to grind sample</a:t>
          </a:r>
          <a:endParaRPr lang="en-US" sz="2400" dirty="0">
            <a:solidFill>
              <a:schemeClr val="tx1"/>
            </a:solidFill>
          </a:endParaRPr>
        </a:p>
      </dgm:t>
    </dgm:pt>
    <dgm:pt modelId="{0E6B6AC0-42E9-4004-B0B7-67EA0F158651}" type="parTrans" cxnId="{459CEF75-1C05-497E-BC13-F7EB71653C9F}">
      <dgm:prSet/>
      <dgm:spPr/>
      <dgm:t>
        <a:bodyPr/>
        <a:lstStyle/>
        <a:p>
          <a:endParaRPr lang="en-US"/>
        </a:p>
      </dgm:t>
    </dgm:pt>
    <dgm:pt modelId="{2B9304EE-568F-43EE-A595-78966F77DB6D}" type="sibTrans" cxnId="{459CEF75-1C05-497E-BC13-F7EB71653C9F}">
      <dgm:prSet/>
      <dgm:spPr/>
      <dgm:t>
        <a:bodyPr/>
        <a:lstStyle/>
        <a:p>
          <a:endParaRPr lang="en-US"/>
        </a:p>
      </dgm:t>
    </dgm:pt>
    <dgm:pt modelId="{EEBCF564-809B-4BE1-B494-BFA41942453C}">
      <dgm:prSet phldrT="[Text]" custT="1"/>
      <dgm:spPr>
        <a:solidFill>
          <a:srgbClr val="B4E6B4"/>
        </a:solidFill>
        <a:ln>
          <a:solidFill>
            <a:srgbClr val="339933"/>
          </a:solidFill>
        </a:ln>
      </dgm:spPr>
      <dgm:t>
        <a:bodyPr/>
        <a:lstStyle/>
        <a:p>
          <a:r>
            <a:rPr lang="en-US" sz="2400" dirty="0" smtClean="0">
              <a:solidFill>
                <a:schemeClr val="tx1"/>
              </a:solidFill>
            </a:rPr>
            <a:t>Incubated, centrifuged, and washed several times, supernatant was removed each time</a:t>
          </a:r>
          <a:endParaRPr lang="en-US" sz="2400" dirty="0">
            <a:solidFill>
              <a:schemeClr val="tx1"/>
            </a:solidFill>
          </a:endParaRPr>
        </a:p>
      </dgm:t>
    </dgm:pt>
    <dgm:pt modelId="{DEB2C644-ED13-419D-B076-F69824EAFC4F}" type="parTrans" cxnId="{35BD2991-23A9-4D86-86B8-86A3A9ADE24B}">
      <dgm:prSet/>
      <dgm:spPr/>
      <dgm:t>
        <a:bodyPr/>
        <a:lstStyle/>
        <a:p>
          <a:endParaRPr lang="en-US"/>
        </a:p>
      </dgm:t>
    </dgm:pt>
    <dgm:pt modelId="{408AB11A-E317-4DDB-ABB7-686105217077}" type="sibTrans" cxnId="{35BD2991-23A9-4D86-86B8-86A3A9ADE24B}">
      <dgm:prSet/>
      <dgm:spPr/>
      <dgm:t>
        <a:bodyPr/>
        <a:lstStyle/>
        <a:p>
          <a:endParaRPr lang="en-US"/>
        </a:p>
      </dgm:t>
    </dgm:pt>
    <dgm:pt modelId="{B2A5234B-41C8-4BC0-A261-D27AB41B3709}">
      <dgm:prSet phldrT="[Text]" custT="1"/>
      <dgm:spPr>
        <a:solidFill>
          <a:srgbClr val="B4E6B4"/>
        </a:solidFill>
        <a:ln>
          <a:solidFill>
            <a:srgbClr val="339933"/>
          </a:solidFill>
        </a:ln>
      </dgm:spPr>
      <dgm:t>
        <a:bodyPr/>
        <a:lstStyle/>
        <a:p>
          <a:r>
            <a:rPr lang="en-US" sz="2400" dirty="0" smtClean="0">
              <a:solidFill>
                <a:schemeClr val="tx1"/>
              </a:solidFill>
            </a:rPr>
            <a:t>Added PCR reagents 225</a:t>
          </a:r>
          <a:r>
            <a:rPr lang="el-GR" sz="2400" b="0" i="0" u="none" dirty="0" smtClean="0">
              <a:solidFill>
                <a:schemeClr val="tx1"/>
              </a:solidFill>
            </a:rPr>
            <a:t>μ</a:t>
          </a:r>
          <a:r>
            <a:rPr lang="en-US" sz="2400" b="0" i="0" u="none" dirty="0" smtClean="0">
              <a:solidFill>
                <a:schemeClr val="tx1"/>
              </a:solidFill>
            </a:rPr>
            <a:t>L </a:t>
          </a:r>
          <a:r>
            <a:rPr lang="en-US" sz="2400" b="0" i="0" u="none" dirty="0" err="1" smtClean="0">
              <a:solidFill>
                <a:schemeClr val="tx1"/>
              </a:solidFill>
            </a:rPr>
            <a:t>Taq</a:t>
          </a:r>
          <a:r>
            <a:rPr lang="en-US" sz="2400" b="0" i="0" u="none" dirty="0" smtClean="0">
              <a:solidFill>
                <a:schemeClr val="tx1"/>
              </a:solidFill>
            </a:rPr>
            <a:t> mix + 10.5 </a:t>
          </a:r>
          <a:r>
            <a:rPr lang="el-GR" sz="2400" b="0" i="0" u="none" dirty="0" smtClean="0">
              <a:solidFill>
                <a:schemeClr val="tx1"/>
              </a:solidFill>
            </a:rPr>
            <a:t>μ</a:t>
          </a:r>
          <a:r>
            <a:rPr lang="en-US" sz="2400" b="0" i="0" u="none" dirty="0" smtClean="0">
              <a:solidFill>
                <a:schemeClr val="tx1"/>
              </a:solidFill>
            </a:rPr>
            <a:t>L  primer mix</a:t>
          </a:r>
          <a:endParaRPr lang="en-US" sz="2400" dirty="0">
            <a:solidFill>
              <a:schemeClr val="tx1"/>
            </a:solidFill>
          </a:endParaRPr>
        </a:p>
      </dgm:t>
    </dgm:pt>
    <dgm:pt modelId="{F3257A09-438E-4657-990F-06DFCA6E095E}" type="parTrans" cxnId="{1E1308D4-9755-48A4-9175-597E49AD2722}">
      <dgm:prSet/>
      <dgm:spPr/>
      <dgm:t>
        <a:bodyPr/>
        <a:lstStyle/>
        <a:p>
          <a:endParaRPr lang="en-US"/>
        </a:p>
      </dgm:t>
    </dgm:pt>
    <dgm:pt modelId="{978A0366-E757-48BB-98DB-7DC98EA10E84}" type="sibTrans" cxnId="{1E1308D4-9755-48A4-9175-597E49AD2722}">
      <dgm:prSet/>
      <dgm:spPr/>
      <dgm:t>
        <a:bodyPr/>
        <a:lstStyle/>
        <a:p>
          <a:endParaRPr lang="en-US"/>
        </a:p>
      </dgm:t>
    </dgm:pt>
    <dgm:pt modelId="{D2D10DA2-CF46-4240-A578-22E8C296B0F5}">
      <dgm:prSet phldrT="[Text]" custT="1"/>
      <dgm:spPr>
        <a:solidFill>
          <a:srgbClr val="B4E6B4"/>
        </a:solidFill>
        <a:ln>
          <a:solidFill>
            <a:srgbClr val="339933"/>
          </a:solidFill>
        </a:ln>
      </dgm:spPr>
      <dgm:t>
        <a:bodyPr/>
        <a:lstStyle/>
        <a:p>
          <a:r>
            <a:rPr lang="en-US" sz="2400" dirty="0" smtClean="0">
              <a:solidFill>
                <a:schemeClr val="tx1"/>
              </a:solidFill>
            </a:rPr>
            <a:t>Loaded into gel, ran gel to check for proper isolation</a:t>
          </a:r>
          <a:endParaRPr lang="en-US" sz="2400" dirty="0">
            <a:solidFill>
              <a:schemeClr val="tx1"/>
            </a:solidFill>
          </a:endParaRPr>
        </a:p>
      </dgm:t>
    </dgm:pt>
    <dgm:pt modelId="{A9D65D72-3704-4B6A-85F3-7F4E37F6937B}" type="parTrans" cxnId="{2A177932-3309-49B9-A5B6-DED6D74F38D0}">
      <dgm:prSet/>
      <dgm:spPr/>
      <dgm:t>
        <a:bodyPr/>
        <a:lstStyle/>
        <a:p>
          <a:endParaRPr lang="en-US"/>
        </a:p>
      </dgm:t>
    </dgm:pt>
    <dgm:pt modelId="{4A6F5EB4-3278-40E0-A0DE-8BE0A9E8FCAD}" type="sibTrans" cxnId="{2A177932-3309-49B9-A5B6-DED6D74F38D0}">
      <dgm:prSet/>
      <dgm:spPr/>
      <dgm:t>
        <a:bodyPr/>
        <a:lstStyle/>
        <a:p>
          <a:endParaRPr lang="en-US"/>
        </a:p>
      </dgm:t>
    </dgm:pt>
    <dgm:pt modelId="{B1A4C111-6548-4080-8516-0CE7484B11FB}">
      <dgm:prSet phldrT="[Text]" custT="1"/>
      <dgm:spPr>
        <a:solidFill>
          <a:srgbClr val="B4E6B4"/>
        </a:solidFill>
        <a:ln>
          <a:solidFill>
            <a:srgbClr val="339933"/>
          </a:solidFill>
        </a:ln>
      </dgm:spPr>
      <dgm:t>
        <a:bodyPr/>
        <a:lstStyle/>
        <a:p>
          <a:r>
            <a:rPr lang="en-US" sz="2800" b="1" dirty="0" smtClean="0">
              <a:solidFill>
                <a:schemeClr val="tx1"/>
              </a:solidFill>
            </a:rPr>
            <a:t>SEQUENCING</a:t>
          </a:r>
          <a:endParaRPr lang="en-US" sz="2800" b="1" dirty="0">
            <a:solidFill>
              <a:schemeClr val="tx1"/>
            </a:solidFill>
          </a:endParaRPr>
        </a:p>
      </dgm:t>
    </dgm:pt>
    <dgm:pt modelId="{BF76AC80-B70B-43F6-990B-52BDB23FFFE5}" type="parTrans" cxnId="{36B8FF29-C3F4-4030-B557-C5132FFA14F8}">
      <dgm:prSet/>
      <dgm:spPr/>
      <dgm:t>
        <a:bodyPr/>
        <a:lstStyle/>
        <a:p>
          <a:endParaRPr lang="en-US"/>
        </a:p>
      </dgm:t>
    </dgm:pt>
    <dgm:pt modelId="{205C47BC-1193-4EEE-A684-B418137B1374}" type="sibTrans" cxnId="{36B8FF29-C3F4-4030-B557-C5132FFA14F8}">
      <dgm:prSet/>
      <dgm:spPr>
        <a:solidFill>
          <a:srgbClr val="339933"/>
        </a:solidFill>
      </dgm:spPr>
      <dgm:t>
        <a:bodyPr/>
        <a:lstStyle/>
        <a:p>
          <a:endParaRPr lang="en-US" dirty="0"/>
        </a:p>
      </dgm:t>
    </dgm:pt>
    <dgm:pt modelId="{4415EA59-EC5A-40C8-B6E1-5CAD56CA4134}">
      <dgm:prSet phldrT="[Text]" custT="1"/>
      <dgm:spPr>
        <a:solidFill>
          <a:srgbClr val="B4E6B4"/>
        </a:solidFill>
        <a:ln>
          <a:solidFill>
            <a:srgbClr val="339933"/>
          </a:solidFill>
        </a:ln>
      </dgm:spPr>
      <dgm:t>
        <a:bodyPr/>
        <a:lstStyle/>
        <a:p>
          <a:r>
            <a:rPr lang="en-US" sz="2400" dirty="0" smtClean="0">
              <a:solidFill>
                <a:schemeClr val="tx1"/>
              </a:solidFill>
            </a:rPr>
            <a:t>Successfully isolated samples were sent to </a:t>
          </a:r>
          <a:r>
            <a:rPr lang="en-US" sz="2400" b="0" i="1" dirty="0" smtClean="0">
              <a:solidFill>
                <a:schemeClr val="tx1"/>
              </a:solidFill>
            </a:rPr>
            <a:t>Genewiz</a:t>
          </a:r>
          <a:r>
            <a:rPr lang="en-US" sz="2400" dirty="0" smtClean="0">
              <a:solidFill>
                <a:schemeClr val="tx1"/>
              </a:solidFill>
            </a:rPr>
            <a:t> for sequencing</a:t>
          </a:r>
          <a:endParaRPr lang="en-US" sz="2400" dirty="0">
            <a:solidFill>
              <a:schemeClr val="tx1"/>
            </a:solidFill>
          </a:endParaRPr>
        </a:p>
      </dgm:t>
    </dgm:pt>
    <dgm:pt modelId="{26F866AF-AFAF-4081-9D2D-42515157818A}" type="parTrans" cxnId="{9FA2AC2D-57E4-4ED8-AE00-DBF49EFE2B2B}">
      <dgm:prSet/>
      <dgm:spPr/>
      <dgm:t>
        <a:bodyPr/>
        <a:lstStyle/>
        <a:p>
          <a:endParaRPr lang="en-US"/>
        </a:p>
      </dgm:t>
    </dgm:pt>
    <dgm:pt modelId="{8FBC647D-D24B-4639-9693-DE870039B34E}" type="sibTrans" cxnId="{9FA2AC2D-57E4-4ED8-AE00-DBF49EFE2B2B}">
      <dgm:prSet/>
      <dgm:spPr/>
      <dgm:t>
        <a:bodyPr/>
        <a:lstStyle/>
        <a:p>
          <a:endParaRPr lang="en-US"/>
        </a:p>
      </dgm:t>
    </dgm:pt>
    <dgm:pt modelId="{77784375-7AE9-4901-9880-24066088B198}">
      <dgm:prSet phldrT="[Text]" custT="1"/>
      <dgm:spPr>
        <a:solidFill>
          <a:srgbClr val="B4E6B4"/>
        </a:solidFill>
        <a:ln>
          <a:solidFill>
            <a:srgbClr val="339933"/>
          </a:solidFill>
        </a:ln>
      </dgm:spPr>
      <dgm:t>
        <a:bodyPr/>
        <a:lstStyle/>
        <a:p>
          <a:r>
            <a:rPr lang="en-US" sz="2400" dirty="0" smtClean="0">
              <a:solidFill>
                <a:schemeClr val="tx1"/>
              </a:solidFill>
            </a:rPr>
            <a:t>7 samples were successfully isolated</a:t>
          </a:r>
          <a:endParaRPr lang="en-US" sz="2400" dirty="0">
            <a:solidFill>
              <a:schemeClr val="tx1"/>
            </a:solidFill>
          </a:endParaRPr>
        </a:p>
      </dgm:t>
    </dgm:pt>
    <dgm:pt modelId="{DCAF601A-9601-4042-95C8-69C9B3FCDDEE}" type="parTrans" cxnId="{7AA7A39B-941A-4627-8C68-4A9D9D5CDB0F}">
      <dgm:prSet/>
      <dgm:spPr/>
      <dgm:t>
        <a:bodyPr/>
        <a:lstStyle/>
        <a:p>
          <a:endParaRPr lang="en-US"/>
        </a:p>
      </dgm:t>
    </dgm:pt>
    <dgm:pt modelId="{616DE861-3378-40FE-AC8F-1BF5119D6F1A}" type="sibTrans" cxnId="{7AA7A39B-941A-4627-8C68-4A9D9D5CDB0F}">
      <dgm:prSet/>
      <dgm:spPr/>
      <dgm:t>
        <a:bodyPr/>
        <a:lstStyle/>
        <a:p>
          <a:endParaRPr lang="en-US"/>
        </a:p>
      </dgm:t>
    </dgm:pt>
    <dgm:pt modelId="{836075B3-72B2-4EF5-91AC-63A2961A0711}">
      <dgm:prSet phldrT="[Text]" custT="1"/>
      <dgm:spPr>
        <a:solidFill>
          <a:srgbClr val="B4E6B4"/>
        </a:solidFill>
        <a:ln>
          <a:solidFill>
            <a:srgbClr val="339933"/>
          </a:solidFill>
        </a:ln>
      </dgm:spPr>
      <dgm:t>
        <a:bodyPr/>
        <a:lstStyle/>
        <a:p>
          <a:r>
            <a:rPr lang="en-US" sz="2400" i="1" dirty="0" smtClean="0">
              <a:solidFill>
                <a:schemeClr val="tx1"/>
              </a:solidFill>
            </a:rPr>
            <a:t>DNAsubway.org</a:t>
          </a:r>
          <a:r>
            <a:rPr lang="en-US" sz="2400" dirty="0" smtClean="0">
              <a:solidFill>
                <a:schemeClr val="tx1"/>
              </a:solidFill>
            </a:rPr>
            <a:t> was used to identify the species, specifically BLASTN</a:t>
          </a:r>
          <a:endParaRPr lang="en-US" sz="2400" dirty="0">
            <a:solidFill>
              <a:schemeClr val="tx1"/>
            </a:solidFill>
          </a:endParaRPr>
        </a:p>
      </dgm:t>
    </dgm:pt>
    <dgm:pt modelId="{93BCCC3D-1734-423F-B7CD-E453A9444394}" type="parTrans" cxnId="{3215EBBC-5551-4157-853B-7F809C28C192}">
      <dgm:prSet/>
      <dgm:spPr/>
      <dgm:t>
        <a:bodyPr/>
        <a:lstStyle/>
        <a:p>
          <a:endParaRPr lang="en-US"/>
        </a:p>
      </dgm:t>
    </dgm:pt>
    <dgm:pt modelId="{BCEA6534-94B8-48DF-BE24-317602150A29}" type="sibTrans" cxnId="{3215EBBC-5551-4157-853B-7F809C28C192}">
      <dgm:prSet/>
      <dgm:spPr/>
      <dgm:t>
        <a:bodyPr/>
        <a:lstStyle/>
        <a:p>
          <a:endParaRPr lang="en-US"/>
        </a:p>
      </dgm:t>
    </dgm:pt>
    <dgm:pt modelId="{EDCC4D5D-E430-4B54-9308-CFEF6D7DDAB3}">
      <dgm:prSet phldrT="[Text]" custT="1"/>
      <dgm:spPr>
        <a:solidFill>
          <a:srgbClr val="B4E6B4"/>
        </a:solidFill>
        <a:ln>
          <a:solidFill>
            <a:srgbClr val="339933"/>
          </a:solidFill>
        </a:ln>
      </dgm:spPr>
      <dgm:t>
        <a:bodyPr/>
        <a:lstStyle/>
        <a:p>
          <a:r>
            <a:rPr lang="en-US" sz="2400" dirty="0" smtClean="0">
              <a:solidFill>
                <a:schemeClr val="tx1"/>
              </a:solidFill>
            </a:rPr>
            <a:t>Samples that were unable to be isolated were identified phenotypically</a:t>
          </a:r>
          <a:endParaRPr lang="en-US" sz="2400" dirty="0">
            <a:solidFill>
              <a:schemeClr val="tx1"/>
            </a:solidFill>
          </a:endParaRPr>
        </a:p>
      </dgm:t>
    </dgm:pt>
    <dgm:pt modelId="{3C877036-4DD2-48A6-AAC7-DB0CB52E88C6}" type="parTrans" cxnId="{69703FF6-916A-4F3D-8CA3-00219C57233B}">
      <dgm:prSet/>
      <dgm:spPr/>
      <dgm:t>
        <a:bodyPr/>
        <a:lstStyle/>
        <a:p>
          <a:endParaRPr lang="en-US"/>
        </a:p>
      </dgm:t>
    </dgm:pt>
    <dgm:pt modelId="{EE73F4AC-ED85-4BCA-8E08-FF650EA07AB7}" type="sibTrans" cxnId="{69703FF6-916A-4F3D-8CA3-00219C57233B}">
      <dgm:prSet/>
      <dgm:spPr/>
      <dgm:t>
        <a:bodyPr/>
        <a:lstStyle/>
        <a:p>
          <a:endParaRPr lang="en-US"/>
        </a:p>
      </dgm:t>
    </dgm:pt>
    <dgm:pt modelId="{3FB78F88-4C55-4CA7-8B4C-59C6E621904A}">
      <dgm:prSet phldrT="[Text]" custT="1"/>
      <dgm:spPr>
        <a:solidFill>
          <a:srgbClr val="B4E6B4"/>
        </a:solidFill>
        <a:ln>
          <a:solidFill>
            <a:srgbClr val="339933"/>
          </a:solidFill>
        </a:ln>
      </dgm:spPr>
      <dgm:t>
        <a:bodyPr/>
        <a:lstStyle/>
        <a:p>
          <a:r>
            <a:rPr lang="en-US" sz="2400" dirty="0" smtClean="0">
              <a:solidFill>
                <a:schemeClr val="tx1"/>
              </a:solidFill>
            </a:rPr>
            <a:t>Added 3 </a:t>
          </a:r>
          <a:r>
            <a:rPr lang="el-GR" sz="2400" b="0" i="0" u="none" dirty="0" smtClean="0">
              <a:solidFill>
                <a:schemeClr val="tx1"/>
              </a:solidFill>
            </a:rPr>
            <a:t>μ</a:t>
          </a:r>
          <a:r>
            <a:rPr lang="en-US" sz="2400" b="0" i="0" u="none" dirty="0" smtClean="0">
              <a:solidFill>
                <a:schemeClr val="tx1"/>
              </a:solidFill>
            </a:rPr>
            <a:t>L silica </a:t>
          </a:r>
          <a:r>
            <a:rPr lang="en-US" sz="2400" dirty="0" smtClean="0">
              <a:solidFill>
                <a:schemeClr val="tx1"/>
              </a:solidFill>
            </a:rPr>
            <a:t>resin to bind to DNA</a:t>
          </a:r>
          <a:endParaRPr lang="en-US" sz="2400" dirty="0">
            <a:solidFill>
              <a:schemeClr val="tx1"/>
            </a:solidFill>
          </a:endParaRPr>
        </a:p>
      </dgm:t>
    </dgm:pt>
    <dgm:pt modelId="{64A9024A-0340-47DD-BD51-C9383CDD1024}" type="parTrans" cxnId="{AC7E6558-708F-43CC-AFBF-23AEA4267542}">
      <dgm:prSet/>
      <dgm:spPr/>
      <dgm:t>
        <a:bodyPr/>
        <a:lstStyle/>
        <a:p>
          <a:endParaRPr lang="en-US"/>
        </a:p>
      </dgm:t>
    </dgm:pt>
    <dgm:pt modelId="{E284D643-B17B-4701-B65D-8BAA3D971941}" type="sibTrans" cxnId="{AC7E6558-708F-43CC-AFBF-23AEA4267542}">
      <dgm:prSet/>
      <dgm:spPr/>
      <dgm:t>
        <a:bodyPr/>
        <a:lstStyle/>
        <a:p>
          <a:endParaRPr lang="en-US"/>
        </a:p>
      </dgm:t>
    </dgm:pt>
    <dgm:pt modelId="{37729B9B-554D-4348-A405-BA1CCC869584}">
      <dgm:prSet phldrT="[Text]" custT="1"/>
      <dgm:spPr>
        <a:solidFill>
          <a:srgbClr val="B4E6B4"/>
        </a:solidFill>
        <a:ln>
          <a:solidFill>
            <a:srgbClr val="339933"/>
          </a:solidFill>
        </a:ln>
      </dgm:spPr>
      <dgm:t>
        <a:bodyPr/>
        <a:lstStyle/>
        <a:p>
          <a:r>
            <a:rPr lang="en-US" sz="2400" dirty="0" smtClean="0">
              <a:solidFill>
                <a:schemeClr val="tx1"/>
              </a:solidFill>
            </a:rPr>
            <a:t>Did PCR to amplify </a:t>
          </a:r>
          <a:r>
            <a:rPr lang="en-US" sz="2400" i="1" dirty="0" err="1" smtClean="0">
              <a:solidFill>
                <a:schemeClr val="tx1"/>
              </a:solidFill>
            </a:rPr>
            <a:t>rbcL</a:t>
          </a:r>
          <a:r>
            <a:rPr lang="en-US" sz="2400" dirty="0" smtClean="0">
              <a:solidFill>
                <a:schemeClr val="tx1"/>
              </a:solidFill>
            </a:rPr>
            <a:t> gene</a:t>
          </a:r>
          <a:endParaRPr lang="en-US" sz="2400" dirty="0">
            <a:solidFill>
              <a:schemeClr val="tx1"/>
            </a:solidFill>
          </a:endParaRPr>
        </a:p>
      </dgm:t>
    </dgm:pt>
    <dgm:pt modelId="{376D297D-AFF0-49A5-8D99-107C6EF9C84F}" type="parTrans" cxnId="{DD19ACE2-FB5D-4856-89EA-7986EFE703E5}">
      <dgm:prSet/>
      <dgm:spPr/>
      <dgm:t>
        <a:bodyPr/>
        <a:lstStyle/>
        <a:p>
          <a:endParaRPr lang="en-US"/>
        </a:p>
      </dgm:t>
    </dgm:pt>
    <dgm:pt modelId="{FCC76002-5993-4DAE-A5D3-7E47C0B92BEF}" type="sibTrans" cxnId="{DD19ACE2-FB5D-4856-89EA-7986EFE703E5}">
      <dgm:prSet/>
      <dgm:spPr/>
      <dgm:t>
        <a:bodyPr/>
        <a:lstStyle/>
        <a:p>
          <a:endParaRPr lang="en-US"/>
        </a:p>
      </dgm:t>
    </dgm:pt>
    <dgm:pt modelId="{F8F38ED8-6640-4269-B291-0D2A806D630B}" type="pres">
      <dgm:prSet presAssocID="{7ECE8798-BC73-4123-91A5-26A730C986B0}" presName="Name0" presStyleCnt="0">
        <dgm:presLayoutVars>
          <dgm:dir/>
          <dgm:resizeHandles val="exact"/>
        </dgm:presLayoutVars>
      </dgm:prSet>
      <dgm:spPr/>
      <dgm:t>
        <a:bodyPr/>
        <a:lstStyle/>
        <a:p>
          <a:endParaRPr lang="en-US"/>
        </a:p>
      </dgm:t>
    </dgm:pt>
    <dgm:pt modelId="{8B9FA4CE-BCB7-4D2F-899B-6FC3D151D325}" type="pres">
      <dgm:prSet presAssocID="{103372B8-6C18-4AC2-BED4-9DF0FEADA493}" presName="node" presStyleLbl="node1" presStyleIdx="0" presStyleCnt="5" custScaleX="131525">
        <dgm:presLayoutVars>
          <dgm:bulletEnabled val="1"/>
        </dgm:presLayoutVars>
      </dgm:prSet>
      <dgm:spPr/>
      <dgm:t>
        <a:bodyPr/>
        <a:lstStyle/>
        <a:p>
          <a:endParaRPr lang="en-US"/>
        </a:p>
      </dgm:t>
    </dgm:pt>
    <dgm:pt modelId="{CD084ADB-29FD-4CF4-892A-C5D47FFE8562}" type="pres">
      <dgm:prSet presAssocID="{EF5021B4-6DB9-4C1D-8674-A6615E3353D0}" presName="sibTrans" presStyleLbl="sibTrans2D1" presStyleIdx="0" presStyleCnt="4"/>
      <dgm:spPr/>
      <dgm:t>
        <a:bodyPr/>
        <a:lstStyle/>
        <a:p>
          <a:endParaRPr lang="en-US"/>
        </a:p>
      </dgm:t>
    </dgm:pt>
    <dgm:pt modelId="{61EFEACE-6394-4683-896D-6DC59F87835E}" type="pres">
      <dgm:prSet presAssocID="{EF5021B4-6DB9-4C1D-8674-A6615E3353D0}" presName="connectorText" presStyleLbl="sibTrans2D1" presStyleIdx="0" presStyleCnt="4"/>
      <dgm:spPr/>
      <dgm:t>
        <a:bodyPr/>
        <a:lstStyle/>
        <a:p>
          <a:endParaRPr lang="en-US"/>
        </a:p>
      </dgm:t>
    </dgm:pt>
    <dgm:pt modelId="{6E03D1AC-207A-4CFA-9581-0B4B512D2895}" type="pres">
      <dgm:prSet presAssocID="{55D60747-435F-4097-ABFF-04CAE2BFAC84}" presName="node" presStyleLbl="node1" presStyleIdx="1" presStyleCnt="5" custScaleX="132458">
        <dgm:presLayoutVars>
          <dgm:bulletEnabled val="1"/>
        </dgm:presLayoutVars>
      </dgm:prSet>
      <dgm:spPr/>
      <dgm:t>
        <a:bodyPr/>
        <a:lstStyle/>
        <a:p>
          <a:endParaRPr lang="en-US"/>
        </a:p>
      </dgm:t>
    </dgm:pt>
    <dgm:pt modelId="{CC4B996F-FCE0-40C0-946B-955F04C1949E}" type="pres">
      <dgm:prSet presAssocID="{AB285AA1-3F50-42DF-BAF3-D8EB09FD837E}" presName="sibTrans" presStyleLbl="sibTrans2D1" presStyleIdx="1" presStyleCnt="4"/>
      <dgm:spPr/>
      <dgm:t>
        <a:bodyPr/>
        <a:lstStyle/>
        <a:p>
          <a:endParaRPr lang="en-US"/>
        </a:p>
      </dgm:t>
    </dgm:pt>
    <dgm:pt modelId="{D937A0A4-4888-4DE7-A26B-AEDCE9552817}" type="pres">
      <dgm:prSet presAssocID="{AB285AA1-3F50-42DF-BAF3-D8EB09FD837E}" presName="connectorText" presStyleLbl="sibTrans2D1" presStyleIdx="1" presStyleCnt="4"/>
      <dgm:spPr/>
      <dgm:t>
        <a:bodyPr/>
        <a:lstStyle/>
        <a:p>
          <a:endParaRPr lang="en-US"/>
        </a:p>
      </dgm:t>
    </dgm:pt>
    <dgm:pt modelId="{9C0267CD-82F6-4143-A973-948CC0343B2C}" type="pres">
      <dgm:prSet presAssocID="{9E843C4E-99C9-44EE-8026-3D8FA2029CAB}" presName="node" presStyleLbl="node1" presStyleIdx="2" presStyleCnt="5" custScaleX="138597">
        <dgm:presLayoutVars>
          <dgm:bulletEnabled val="1"/>
        </dgm:presLayoutVars>
      </dgm:prSet>
      <dgm:spPr/>
      <dgm:t>
        <a:bodyPr/>
        <a:lstStyle/>
        <a:p>
          <a:endParaRPr lang="en-US"/>
        </a:p>
      </dgm:t>
    </dgm:pt>
    <dgm:pt modelId="{743F44CC-171E-4EA7-8324-5B97F43F1AED}" type="pres">
      <dgm:prSet presAssocID="{56C5F21D-312B-4184-8A43-9DFB61ED692E}" presName="sibTrans" presStyleLbl="sibTrans2D1" presStyleIdx="2" presStyleCnt="4"/>
      <dgm:spPr/>
      <dgm:t>
        <a:bodyPr/>
        <a:lstStyle/>
        <a:p>
          <a:endParaRPr lang="en-US"/>
        </a:p>
      </dgm:t>
    </dgm:pt>
    <dgm:pt modelId="{57B448A4-C357-404E-A2E4-19115342AF54}" type="pres">
      <dgm:prSet presAssocID="{56C5F21D-312B-4184-8A43-9DFB61ED692E}" presName="connectorText" presStyleLbl="sibTrans2D1" presStyleIdx="2" presStyleCnt="4"/>
      <dgm:spPr/>
      <dgm:t>
        <a:bodyPr/>
        <a:lstStyle/>
        <a:p>
          <a:endParaRPr lang="en-US"/>
        </a:p>
      </dgm:t>
    </dgm:pt>
    <dgm:pt modelId="{AFCE4331-BD3E-4A4E-B0C0-BA62C3475DFB}" type="pres">
      <dgm:prSet presAssocID="{B1A4C111-6548-4080-8516-0CE7484B11FB}" presName="node" presStyleLbl="node1" presStyleIdx="3" presStyleCnt="5" custScaleX="139814">
        <dgm:presLayoutVars>
          <dgm:bulletEnabled val="1"/>
        </dgm:presLayoutVars>
      </dgm:prSet>
      <dgm:spPr/>
      <dgm:t>
        <a:bodyPr/>
        <a:lstStyle/>
        <a:p>
          <a:endParaRPr lang="en-US"/>
        </a:p>
      </dgm:t>
    </dgm:pt>
    <dgm:pt modelId="{CC66D956-B350-452B-B081-6FE6B14B44DA}" type="pres">
      <dgm:prSet presAssocID="{205C47BC-1193-4EEE-A684-B418137B1374}" presName="sibTrans" presStyleLbl="sibTrans2D1" presStyleIdx="3" presStyleCnt="4"/>
      <dgm:spPr/>
      <dgm:t>
        <a:bodyPr/>
        <a:lstStyle/>
        <a:p>
          <a:endParaRPr lang="en-US"/>
        </a:p>
      </dgm:t>
    </dgm:pt>
    <dgm:pt modelId="{025F3ACF-6FD0-4E7F-9130-98895016544D}" type="pres">
      <dgm:prSet presAssocID="{205C47BC-1193-4EEE-A684-B418137B1374}" presName="connectorText" presStyleLbl="sibTrans2D1" presStyleIdx="3" presStyleCnt="4"/>
      <dgm:spPr/>
      <dgm:t>
        <a:bodyPr/>
        <a:lstStyle/>
        <a:p>
          <a:endParaRPr lang="en-US"/>
        </a:p>
      </dgm:t>
    </dgm:pt>
    <dgm:pt modelId="{42F1C5D4-0A3C-40E6-859C-3CE5EEBA7C5B}" type="pres">
      <dgm:prSet presAssocID="{D4D9BDDC-30B1-47A0-8681-36A5B0C3EC06}" presName="node" presStyleLbl="node1" presStyleIdx="4" presStyleCnt="5" custScaleX="131350">
        <dgm:presLayoutVars>
          <dgm:bulletEnabled val="1"/>
        </dgm:presLayoutVars>
      </dgm:prSet>
      <dgm:spPr/>
      <dgm:t>
        <a:bodyPr/>
        <a:lstStyle/>
        <a:p>
          <a:endParaRPr lang="en-US"/>
        </a:p>
      </dgm:t>
    </dgm:pt>
  </dgm:ptLst>
  <dgm:cxnLst>
    <dgm:cxn modelId="{3215EBBC-5551-4157-853B-7F809C28C192}" srcId="{D4D9BDDC-30B1-47A0-8681-36A5B0C3EC06}" destId="{836075B3-72B2-4EF5-91AC-63A2961A0711}" srcOrd="0" destOrd="0" parTransId="{93BCCC3D-1734-423F-B7CD-E453A9444394}" sibTransId="{BCEA6534-94B8-48DF-BE24-317602150A29}"/>
    <dgm:cxn modelId="{9FA2AC2D-57E4-4ED8-AE00-DBF49EFE2B2B}" srcId="{B1A4C111-6548-4080-8516-0CE7484B11FB}" destId="{4415EA59-EC5A-40C8-B6E1-5CAD56CA4134}" srcOrd="0" destOrd="0" parTransId="{26F866AF-AFAF-4081-9D2D-42515157818A}" sibTransId="{8FBC647D-D24B-4639-9693-DE870039B34E}"/>
    <dgm:cxn modelId="{BBE0E57A-8FC4-432D-BD6E-C2953382A3D2}" type="presOf" srcId="{D4D9BDDC-30B1-47A0-8681-36A5B0C3EC06}" destId="{42F1C5D4-0A3C-40E6-859C-3CE5EEBA7C5B}" srcOrd="0" destOrd="0" presId="urn:microsoft.com/office/officeart/2005/8/layout/process1"/>
    <dgm:cxn modelId="{36B8FF29-C3F4-4030-B557-C5132FFA14F8}" srcId="{7ECE8798-BC73-4123-91A5-26A730C986B0}" destId="{B1A4C111-6548-4080-8516-0CE7484B11FB}" srcOrd="3" destOrd="0" parTransId="{BF76AC80-B70B-43F6-990B-52BDB23FFFE5}" sibTransId="{205C47BC-1193-4EEE-A684-B418137B1374}"/>
    <dgm:cxn modelId="{1E1308D4-9755-48A4-9175-597E49AD2722}" srcId="{9E843C4E-99C9-44EE-8026-3D8FA2029CAB}" destId="{B2A5234B-41C8-4BC0-A261-D27AB41B3709}" srcOrd="1" destOrd="0" parTransId="{F3257A09-438E-4657-990F-06DFCA6E095E}" sibTransId="{978A0366-E757-48BB-98DB-7DC98EA10E84}"/>
    <dgm:cxn modelId="{574FA2CB-5291-45B3-9DDC-037876002A8C}" srcId="{103372B8-6C18-4AC2-BED4-9DF0FEADA493}" destId="{4BCA0A40-9264-438D-8266-B78A95E38473}" srcOrd="2" destOrd="0" parTransId="{9158CA92-0FB4-443C-B9B8-BDFF93C66007}" sibTransId="{37C9A102-652B-472E-81EB-46F6983151C8}"/>
    <dgm:cxn modelId="{3784A7C7-30BB-46D5-A2DD-6F296A829524}" srcId="{7ECE8798-BC73-4123-91A5-26A730C986B0}" destId="{55D60747-435F-4097-ABFF-04CAE2BFAC84}" srcOrd="1" destOrd="0" parTransId="{56359288-6D8A-45D9-B378-9DC365E5FDFD}" sibTransId="{AB285AA1-3F50-42DF-BAF3-D8EB09FD837E}"/>
    <dgm:cxn modelId="{DA18EF7F-A5E9-4D4E-820E-BE97D7AFB188}" type="presOf" srcId="{EEBCF564-809B-4BE1-B494-BFA41942453C}" destId="{6E03D1AC-207A-4CFA-9581-0B4B512D2895}" srcOrd="0" destOrd="4" presId="urn:microsoft.com/office/officeart/2005/8/layout/process1"/>
    <dgm:cxn modelId="{0444942B-8BC5-4C7B-8178-455A17EC293C}" srcId="{9E843C4E-99C9-44EE-8026-3D8FA2029CAB}" destId="{315E3C83-834D-492E-9C6A-99EAC29386D9}" srcOrd="0" destOrd="0" parTransId="{ED13A970-FD23-402D-9B7C-744F70EE2BAA}" sibTransId="{C5CEE49A-964C-4E50-95DC-E4863B90ED73}"/>
    <dgm:cxn modelId="{80CB4848-1327-428D-9FA7-2082846A0B1F}" srcId="{7ECE8798-BC73-4123-91A5-26A730C986B0}" destId="{103372B8-6C18-4AC2-BED4-9DF0FEADA493}" srcOrd="0" destOrd="0" parTransId="{2964DA83-9AF0-47B8-9955-DAACF6B54823}" sibTransId="{EF5021B4-6DB9-4C1D-8674-A6615E3353D0}"/>
    <dgm:cxn modelId="{A2A7AE98-A646-4040-93D8-354634021F98}" srcId="{103372B8-6C18-4AC2-BED4-9DF0FEADA493}" destId="{7B9FDC49-10A9-41E7-A7D8-0AD322237D1F}" srcOrd="3" destOrd="0" parTransId="{DCAC71A1-A674-4DC8-B4EF-D3637FC4E612}" sibTransId="{AB2BF846-1858-4202-A5A5-AB0AB4975069}"/>
    <dgm:cxn modelId="{4BE6AE80-765F-46E3-8F5E-124F83971FAE}" type="presOf" srcId="{EF5021B4-6DB9-4C1D-8674-A6615E3353D0}" destId="{CD084ADB-29FD-4CF4-892A-C5D47FFE8562}" srcOrd="0" destOrd="0" presId="urn:microsoft.com/office/officeart/2005/8/layout/process1"/>
    <dgm:cxn modelId="{337C4BCE-D8CA-4577-A8A4-A68ACD3DA244}" type="presOf" srcId="{7B9FDC49-10A9-41E7-A7D8-0AD322237D1F}" destId="{8B9FA4CE-BCB7-4D2F-899B-6FC3D151D325}" srcOrd="0" destOrd="4" presId="urn:microsoft.com/office/officeart/2005/8/layout/process1"/>
    <dgm:cxn modelId="{A0E83096-B3B3-4F26-9571-A90B7A09C056}" type="presOf" srcId="{4415EA59-EC5A-40C8-B6E1-5CAD56CA4134}" destId="{AFCE4331-BD3E-4A4E-B0C0-BA62C3475DFB}" srcOrd="0" destOrd="1" presId="urn:microsoft.com/office/officeart/2005/8/layout/process1"/>
    <dgm:cxn modelId="{0F8480E9-B54E-4E35-9D29-2467F3E67F0D}" type="presOf" srcId="{37729B9B-554D-4348-A405-BA1CCC869584}" destId="{9C0267CD-82F6-4143-A973-948CC0343B2C}" srcOrd="0" destOrd="3" presId="urn:microsoft.com/office/officeart/2005/8/layout/process1"/>
    <dgm:cxn modelId="{0C9FD983-E16F-4442-B454-9E9175D2AF5F}" type="presOf" srcId="{AB285AA1-3F50-42DF-BAF3-D8EB09FD837E}" destId="{CC4B996F-FCE0-40C0-946B-955F04C1949E}" srcOrd="0" destOrd="0" presId="urn:microsoft.com/office/officeart/2005/8/layout/process1"/>
    <dgm:cxn modelId="{DD19ACE2-FB5D-4856-89EA-7986EFE703E5}" srcId="{9E843C4E-99C9-44EE-8026-3D8FA2029CAB}" destId="{37729B9B-554D-4348-A405-BA1CCC869584}" srcOrd="2" destOrd="0" parTransId="{376D297D-AFF0-49A5-8D99-107C6EF9C84F}" sibTransId="{FCC76002-5993-4DAE-A5D3-7E47C0B92BEF}"/>
    <dgm:cxn modelId="{9653CC2C-CB1E-4CDE-A271-C22638C33F18}" type="presOf" srcId="{B2A5234B-41C8-4BC0-A261-D27AB41B3709}" destId="{9C0267CD-82F6-4143-A973-948CC0343B2C}" srcOrd="0" destOrd="2" presId="urn:microsoft.com/office/officeart/2005/8/layout/process1"/>
    <dgm:cxn modelId="{5697C1AA-C5E9-406B-BF26-18AADC1DE3D1}" type="presOf" srcId="{4BCA0A40-9264-438D-8266-B78A95E38473}" destId="{8B9FA4CE-BCB7-4D2F-899B-6FC3D151D325}" srcOrd="0" destOrd="3" presId="urn:microsoft.com/office/officeart/2005/8/layout/process1"/>
    <dgm:cxn modelId="{BE5F0097-3D27-4376-8B86-0F6F8699DA88}" type="presOf" srcId="{7ECE8798-BC73-4123-91A5-26A730C986B0}" destId="{F8F38ED8-6640-4269-B291-0D2A806D630B}" srcOrd="0" destOrd="0" presId="urn:microsoft.com/office/officeart/2005/8/layout/process1"/>
    <dgm:cxn modelId="{4973198E-3603-4925-BA08-732770430889}" type="presOf" srcId="{B1A4C111-6548-4080-8516-0CE7484B11FB}" destId="{AFCE4331-BD3E-4A4E-B0C0-BA62C3475DFB}" srcOrd="0" destOrd="0" presId="urn:microsoft.com/office/officeart/2005/8/layout/process1"/>
    <dgm:cxn modelId="{2A177932-3309-49B9-A5B6-DED6D74F38D0}" srcId="{9E843C4E-99C9-44EE-8026-3D8FA2029CAB}" destId="{D2D10DA2-CF46-4240-A578-22E8C296B0F5}" srcOrd="3" destOrd="0" parTransId="{A9D65D72-3704-4B6A-85F3-7F4E37F6937B}" sibTransId="{4A6F5EB4-3278-40E0-A0DE-8BE0A9E8FCAD}"/>
    <dgm:cxn modelId="{5DE30EB0-91CE-428B-BC4D-A6B2607FD7AF}" srcId="{103372B8-6C18-4AC2-BED4-9DF0FEADA493}" destId="{2E75AFF7-89C5-443B-BF39-2C32A5620D7C}" srcOrd="0" destOrd="0" parTransId="{DB4E2F99-4556-4511-9DA3-49DDCB1E94F0}" sibTransId="{BCFBC83C-17B3-41B4-A251-03CD3B8C18D0}"/>
    <dgm:cxn modelId="{B915C632-FBDB-4E9A-BF9B-841ECCDA1AB6}" type="presOf" srcId="{EDCC4D5D-E430-4B54-9308-CFEF6D7DDAB3}" destId="{42F1C5D4-0A3C-40E6-859C-3CE5EEBA7C5B}" srcOrd="0" destOrd="2" presId="urn:microsoft.com/office/officeart/2005/8/layout/process1"/>
    <dgm:cxn modelId="{CFB175FA-AFC6-4F87-B235-ACDD03B2CC71}" type="presOf" srcId="{315E3C83-834D-492E-9C6A-99EAC29386D9}" destId="{9C0267CD-82F6-4143-A973-948CC0343B2C}" srcOrd="0" destOrd="1" presId="urn:microsoft.com/office/officeart/2005/8/layout/process1"/>
    <dgm:cxn modelId="{895C3FFB-C145-4917-AEEF-575062937355}" type="presOf" srcId="{7B97C542-279A-4C20-AECE-E6447ADD8595}" destId="{8B9FA4CE-BCB7-4D2F-899B-6FC3D151D325}" srcOrd="0" destOrd="2" presId="urn:microsoft.com/office/officeart/2005/8/layout/process1"/>
    <dgm:cxn modelId="{69703FF6-916A-4F3D-8CA3-00219C57233B}" srcId="{D4D9BDDC-30B1-47A0-8681-36A5B0C3EC06}" destId="{EDCC4D5D-E430-4B54-9308-CFEF6D7DDAB3}" srcOrd="1" destOrd="0" parTransId="{3C877036-4DD2-48A6-AAC7-DB0CB52E88C6}" sibTransId="{EE73F4AC-ED85-4BCA-8E08-FF650EA07AB7}"/>
    <dgm:cxn modelId="{3FE5238C-7984-4FC9-8E23-86985F0765FF}" type="presOf" srcId="{2E75AFF7-89C5-443B-BF39-2C32A5620D7C}" destId="{8B9FA4CE-BCB7-4D2F-899B-6FC3D151D325}" srcOrd="0" destOrd="1" presId="urn:microsoft.com/office/officeart/2005/8/layout/process1"/>
    <dgm:cxn modelId="{0546DBE2-18E5-4DE2-99DB-383477132D80}" type="presOf" srcId="{318A803B-1CDA-450B-8BEA-23DE0C0E23D9}" destId="{6E03D1AC-207A-4CFA-9581-0B4B512D2895}" srcOrd="0" destOrd="2" presId="urn:microsoft.com/office/officeart/2005/8/layout/process1"/>
    <dgm:cxn modelId="{08634861-3C3E-40B3-8DD2-D720DCB86B8B}" type="presOf" srcId="{103372B8-6C18-4AC2-BED4-9DF0FEADA493}" destId="{8B9FA4CE-BCB7-4D2F-899B-6FC3D151D325}" srcOrd="0" destOrd="0" presId="urn:microsoft.com/office/officeart/2005/8/layout/process1"/>
    <dgm:cxn modelId="{01DDF7C1-DBBE-4B20-ABF1-B4D588C377D5}" type="presOf" srcId="{D2D10DA2-CF46-4240-A578-22E8C296B0F5}" destId="{9C0267CD-82F6-4143-A973-948CC0343B2C}" srcOrd="0" destOrd="4" presId="urn:microsoft.com/office/officeart/2005/8/layout/process1"/>
    <dgm:cxn modelId="{131BDAA9-24A5-4450-A075-ED840B04BEB5}" type="presOf" srcId="{56C5F21D-312B-4184-8A43-9DFB61ED692E}" destId="{57B448A4-C357-404E-A2E4-19115342AF54}" srcOrd="1" destOrd="0" presId="urn:microsoft.com/office/officeart/2005/8/layout/process1"/>
    <dgm:cxn modelId="{459CEF75-1C05-497E-BC13-F7EB71653C9F}" srcId="{55D60747-435F-4097-ABFF-04CAE2BFAC84}" destId="{318A803B-1CDA-450B-8BEA-23DE0C0E23D9}" srcOrd="1" destOrd="0" parTransId="{0E6B6AC0-42E9-4004-B0B7-67EA0F158651}" sibTransId="{2B9304EE-568F-43EE-A595-78966F77DB6D}"/>
    <dgm:cxn modelId="{2EBEA631-82E9-491D-A703-BF90BB64918C}" type="presOf" srcId="{AB285AA1-3F50-42DF-BAF3-D8EB09FD837E}" destId="{D937A0A4-4888-4DE7-A26B-AEDCE9552817}" srcOrd="1" destOrd="0" presId="urn:microsoft.com/office/officeart/2005/8/layout/process1"/>
    <dgm:cxn modelId="{B1D9C23B-07BA-42E0-BA0C-C2BA58DB8116}" srcId="{103372B8-6C18-4AC2-BED4-9DF0FEADA493}" destId="{7B97C542-279A-4C20-AECE-E6447ADD8595}" srcOrd="1" destOrd="0" parTransId="{CD613216-442B-4388-8C1F-EDB4ACEB8E0B}" sibTransId="{37DB0329-BD4A-417B-B292-BD748B0C6982}"/>
    <dgm:cxn modelId="{E1D04B9F-0C0A-49F5-AB57-F9BBCD71C5AA}" type="presOf" srcId="{56C5F21D-312B-4184-8A43-9DFB61ED692E}" destId="{743F44CC-171E-4EA7-8324-5B97F43F1AED}" srcOrd="0" destOrd="0" presId="urn:microsoft.com/office/officeart/2005/8/layout/process1"/>
    <dgm:cxn modelId="{432A779D-6B1A-41FF-9168-840A0CC26D65}" type="presOf" srcId="{836075B3-72B2-4EF5-91AC-63A2961A0711}" destId="{42F1C5D4-0A3C-40E6-859C-3CE5EEBA7C5B}" srcOrd="0" destOrd="1" presId="urn:microsoft.com/office/officeart/2005/8/layout/process1"/>
    <dgm:cxn modelId="{7AA7A39B-941A-4627-8C68-4A9D9D5CDB0F}" srcId="{B1A4C111-6548-4080-8516-0CE7484B11FB}" destId="{77784375-7AE9-4901-9880-24066088B198}" srcOrd="1" destOrd="0" parTransId="{DCAF601A-9601-4042-95C8-69C9B3FCDDEE}" sibTransId="{616DE861-3378-40FE-AC8F-1BF5119D6F1A}"/>
    <dgm:cxn modelId="{AC7E6558-708F-43CC-AFBF-23AEA4267542}" srcId="{55D60747-435F-4097-ABFF-04CAE2BFAC84}" destId="{3FB78F88-4C55-4CA7-8B4C-59C6E621904A}" srcOrd="2" destOrd="0" parTransId="{64A9024A-0340-47DD-BD51-C9383CDD1024}" sibTransId="{E284D643-B17B-4701-B65D-8BAA3D971941}"/>
    <dgm:cxn modelId="{CA6D1C84-3A59-413F-9F7D-EF581405AE60}" type="presOf" srcId="{77784375-7AE9-4901-9880-24066088B198}" destId="{AFCE4331-BD3E-4A4E-B0C0-BA62C3475DFB}" srcOrd="0" destOrd="2" presId="urn:microsoft.com/office/officeart/2005/8/layout/process1"/>
    <dgm:cxn modelId="{23D300DB-700B-491F-833B-71DEFE4CD4F7}" type="presOf" srcId="{EF5021B4-6DB9-4C1D-8674-A6615E3353D0}" destId="{61EFEACE-6394-4683-896D-6DC59F87835E}" srcOrd="1" destOrd="0" presId="urn:microsoft.com/office/officeart/2005/8/layout/process1"/>
    <dgm:cxn modelId="{286603A3-5A59-4EAB-A3CA-A680F99FE363}" type="presOf" srcId="{55D60747-435F-4097-ABFF-04CAE2BFAC84}" destId="{6E03D1AC-207A-4CFA-9581-0B4B512D2895}" srcOrd="0" destOrd="0" presId="urn:microsoft.com/office/officeart/2005/8/layout/process1"/>
    <dgm:cxn modelId="{E4D508EC-4F8C-4858-82AD-0D722793AC56}" type="presOf" srcId="{9E843C4E-99C9-44EE-8026-3D8FA2029CAB}" destId="{9C0267CD-82F6-4143-A973-948CC0343B2C}" srcOrd="0" destOrd="0" presId="urn:microsoft.com/office/officeart/2005/8/layout/process1"/>
    <dgm:cxn modelId="{991BEEB9-15A9-4074-A891-DB5BEA607062}" type="presOf" srcId="{205C47BC-1193-4EEE-A684-B418137B1374}" destId="{025F3ACF-6FD0-4E7F-9130-98895016544D}" srcOrd="1" destOrd="0" presId="urn:microsoft.com/office/officeart/2005/8/layout/process1"/>
    <dgm:cxn modelId="{9250A52B-1467-4E5B-AA39-6FED1DBCD401}" srcId="{55D60747-435F-4097-ABFF-04CAE2BFAC84}" destId="{E2625FD8-DCFD-43E5-B1F3-A7806863395A}" srcOrd="0" destOrd="0" parTransId="{C80E3C3C-B7AD-4E5C-8C1D-0256881DB2A4}" sibTransId="{66FE0A4D-C272-4B67-828B-87674B40DC33}"/>
    <dgm:cxn modelId="{DA1F8AD8-7C8A-4240-BB9E-DFD750A4454D}" type="presOf" srcId="{E2625FD8-DCFD-43E5-B1F3-A7806863395A}" destId="{6E03D1AC-207A-4CFA-9581-0B4B512D2895}" srcOrd="0" destOrd="1" presId="urn:microsoft.com/office/officeart/2005/8/layout/process1"/>
    <dgm:cxn modelId="{C2167987-3F06-43BF-A7FB-DC051D70FABD}" type="presOf" srcId="{205C47BC-1193-4EEE-A684-B418137B1374}" destId="{CC66D956-B350-452B-B081-6FE6B14B44DA}" srcOrd="0" destOrd="0" presId="urn:microsoft.com/office/officeart/2005/8/layout/process1"/>
    <dgm:cxn modelId="{C3A8BB92-0082-46D0-9070-6375AC7BA33E}" srcId="{7ECE8798-BC73-4123-91A5-26A730C986B0}" destId="{D4D9BDDC-30B1-47A0-8681-36A5B0C3EC06}" srcOrd="4" destOrd="0" parTransId="{8DC5EAEC-4AB6-41D8-8DF7-176A00723D7C}" sibTransId="{3B56EA00-0E64-465B-87FB-9F1ADF4077F7}"/>
    <dgm:cxn modelId="{35BD2991-23A9-4D86-86B8-86A3A9ADE24B}" srcId="{55D60747-435F-4097-ABFF-04CAE2BFAC84}" destId="{EEBCF564-809B-4BE1-B494-BFA41942453C}" srcOrd="3" destOrd="0" parTransId="{DEB2C644-ED13-419D-B076-F69824EAFC4F}" sibTransId="{408AB11A-E317-4DDB-ABB7-686105217077}"/>
    <dgm:cxn modelId="{413F249A-B621-480D-928C-6696C8BA65E0}" srcId="{7ECE8798-BC73-4123-91A5-26A730C986B0}" destId="{9E843C4E-99C9-44EE-8026-3D8FA2029CAB}" srcOrd="2" destOrd="0" parTransId="{71B964A5-6822-479F-B0D8-724FD7C061F1}" sibTransId="{56C5F21D-312B-4184-8A43-9DFB61ED692E}"/>
    <dgm:cxn modelId="{8DD6AB99-40BB-4EF3-A797-9C3A87D3F805}" type="presOf" srcId="{3FB78F88-4C55-4CA7-8B4C-59C6E621904A}" destId="{6E03D1AC-207A-4CFA-9581-0B4B512D2895}" srcOrd="0" destOrd="3" presId="urn:microsoft.com/office/officeart/2005/8/layout/process1"/>
    <dgm:cxn modelId="{36E6CD45-2C3F-430C-AAA5-C7126E82B768}" type="presParOf" srcId="{F8F38ED8-6640-4269-B291-0D2A806D630B}" destId="{8B9FA4CE-BCB7-4D2F-899B-6FC3D151D325}" srcOrd="0" destOrd="0" presId="urn:microsoft.com/office/officeart/2005/8/layout/process1"/>
    <dgm:cxn modelId="{0299FC0A-E531-4C40-9CC6-514543D4159F}" type="presParOf" srcId="{F8F38ED8-6640-4269-B291-0D2A806D630B}" destId="{CD084ADB-29FD-4CF4-892A-C5D47FFE8562}" srcOrd="1" destOrd="0" presId="urn:microsoft.com/office/officeart/2005/8/layout/process1"/>
    <dgm:cxn modelId="{52EBE03D-A167-4C09-B0C5-C2B355A9DC43}" type="presParOf" srcId="{CD084ADB-29FD-4CF4-892A-C5D47FFE8562}" destId="{61EFEACE-6394-4683-896D-6DC59F87835E}" srcOrd="0" destOrd="0" presId="urn:microsoft.com/office/officeart/2005/8/layout/process1"/>
    <dgm:cxn modelId="{1AB512DD-7274-4412-AF7D-5333A1329817}" type="presParOf" srcId="{F8F38ED8-6640-4269-B291-0D2A806D630B}" destId="{6E03D1AC-207A-4CFA-9581-0B4B512D2895}" srcOrd="2" destOrd="0" presId="urn:microsoft.com/office/officeart/2005/8/layout/process1"/>
    <dgm:cxn modelId="{7F013462-885D-4352-8C30-243F4CFD7AD0}" type="presParOf" srcId="{F8F38ED8-6640-4269-B291-0D2A806D630B}" destId="{CC4B996F-FCE0-40C0-946B-955F04C1949E}" srcOrd="3" destOrd="0" presId="urn:microsoft.com/office/officeart/2005/8/layout/process1"/>
    <dgm:cxn modelId="{B5641254-B1E8-4A87-81FF-A0C4DEC99AF1}" type="presParOf" srcId="{CC4B996F-FCE0-40C0-946B-955F04C1949E}" destId="{D937A0A4-4888-4DE7-A26B-AEDCE9552817}" srcOrd="0" destOrd="0" presId="urn:microsoft.com/office/officeart/2005/8/layout/process1"/>
    <dgm:cxn modelId="{5A19FB94-89CC-46F7-BD0E-F12433FCB152}" type="presParOf" srcId="{F8F38ED8-6640-4269-B291-0D2A806D630B}" destId="{9C0267CD-82F6-4143-A973-948CC0343B2C}" srcOrd="4" destOrd="0" presId="urn:microsoft.com/office/officeart/2005/8/layout/process1"/>
    <dgm:cxn modelId="{2297C919-7216-4CCC-9861-1633B14B9E91}" type="presParOf" srcId="{F8F38ED8-6640-4269-B291-0D2A806D630B}" destId="{743F44CC-171E-4EA7-8324-5B97F43F1AED}" srcOrd="5" destOrd="0" presId="urn:microsoft.com/office/officeart/2005/8/layout/process1"/>
    <dgm:cxn modelId="{DE3AE042-8441-4473-9619-B9235EDAE875}" type="presParOf" srcId="{743F44CC-171E-4EA7-8324-5B97F43F1AED}" destId="{57B448A4-C357-404E-A2E4-19115342AF54}" srcOrd="0" destOrd="0" presId="urn:microsoft.com/office/officeart/2005/8/layout/process1"/>
    <dgm:cxn modelId="{858D5F72-1B36-4767-A71A-F42D8472F081}" type="presParOf" srcId="{F8F38ED8-6640-4269-B291-0D2A806D630B}" destId="{AFCE4331-BD3E-4A4E-B0C0-BA62C3475DFB}" srcOrd="6" destOrd="0" presId="urn:microsoft.com/office/officeart/2005/8/layout/process1"/>
    <dgm:cxn modelId="{9AD49EC9-9233-4F29-ACD5-906E5CC0C3B6}" type="presParOf" srcId="{F8F38ED8-6640-4269-B291-0D2A806D630B}" destId="{CC66D956-B350-452B-B081-6FE6B14B44DA}" srcOrd="7" destOrd="0" presId="urn:microsoft.com/office/officeart/2005/8/layout/process1"/>
    <dgm:cxn modelId="{25B2C247-913C-4E03-8B08-2194BCB45C2D}" type="presParOf" srcId="{CC66D956-B350-452B-B081-6FE6B14B44DA}" destId="{025F3ACF-6FD0-4E7F-9130-98895016544D}" srcOrd="0" destOrd="0" presId="urn:microsoft.com/office/officeart/2005/8/layout/process1"/>
    <dgm:cxn modelId="{1A71129A-14FC-4794-B573-61DE0EBBC129}" type="presParOf" srcId="{F8F38ED8-6640-4269-B291-0D2A806D630B}" destId="{42F1C5D4-0A3C-40E6-859C-3CE5EEBA7C5B}" srcOrd="8" destOrd="0" presId="urn:microsoft.com/office/officeart/2005/8/layout/process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9FA4CE-BCB7-4D2F-899B-6FC3D151D325}">
      <dsp:nvSpPr>
        <dsp:cNvPr id="0" name=""/>
        <dsp:cNvSpPr/>
      </dsp:nvSpPr>
      <dsp:spPr>
        <a:xfrm>
          <a:off x="15795" y="576134"/>
          <a:ext cx="3227521" cy="5884268"/>
        </a:xfrm>
        <a:prstGeom prst="roundRect">
          <a:avLst>
            <a:gd name="adj" fmla="val 10000"/>
          </a:avLst>
        </a:prstGeom>
        <a:solidFill>
          <a:srgbClr val="B4E6B4"/>
        </a:solidFill>
        <a:ln w="25400" cap="flat" cmpd="sng" algn="ctr">
          <a:solidFill>
            <a:srgbClr val="33993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US" sz="2800" b="1" kern="1200" dirty="0" smtClean="0">
              <a:solidFill>
                <a:schemeClr val="tx1"/>
              </a:solidFill>
            </a:rPr>
            <a:t>COLLECTION</a:t>
          </a:r>
          <a:endParaRPr lang="en-US" sz="2800" b="1" kern="1200" dirty="0">
            <a:solidFill>
              <a:schemeClr val="tx1"/>
            </a:solidFill>
          </a:endParaRPr>
        </a:p>
        <a:p>
          <a:pPr marL="228600" lvl="1" indent="-228600" algn="l" defTabSz="1066800">
            <a:lnSpc>
              <a:spcPct val="90000"/>
            </a:lnSpc>
            <a:spcBef>
              <a:spcPct val="0"/>
            </a:spcBef>
            <a:spcAft>
              <a:spcPct val="15000"/>
            </a:spcAft>
            <a:buChar char="••"/>
          </a:pPr>
          <a:r>
            <a:rPr lang="en-US" sz="2400" kern="1200" dirty="0" smtClean="0">
              <a:solidFill>
                <a:schemeClr val="tx1"/>
              </a:solidFill>
            </a:rPr>
            <a:t>Collected leaves for easier DNA extraction, fallen leaves for native plants</a:t>
          </a:r>
          <a:endParaRPr lang="en-US" sz="2400" kern="1200" dirty="0">
            <a:solidFill>
              <a:schemeClr val="tx1"/>
            </a:solidFill>
          </a:endParaRPr>
        </a:p>
        <a:p>
          <a:pPr marL="228600" lvl="1" indent="-228600" algn="l" defTabSz="1066800">
            <a:lnSpc>
              <a:spcPct val="90000"/>
            </a:lnSpc>
            <a:spcBef>
              <a:spcPct val="0"/>
            </a:spcBef>
            <a:spcAft>
              <a:spcPct val="15000"/>
            </a:spcAft>
            <a:buChar char="••"/>
          </a:pPr>
          <a:r>
            <a:rPr lang="en-US" sz="2400" kern="1200" dirty="0" smtClean="0">
              <a:solidFill>
                <a:schemeClr val="tx1"/>
              </a:solidFill>
            </a:rPr>
            <a:t>Samples were bagged and labeled with sample number, GPS coordinate, and time of collection</a:t>
          </a:r>
          <a:endParaRPr lang="en-US" sz="2400" kern="1200" dirty="0">
            <a:solidFill>
              <a:schemeClr val="tx1"/>
            </a:solidFill>
          </a:endParaRPr>
        </a:p>
        <a:p>
          <a:pPr marL="228600" lvl="1" indent="-228600" algn="l" defTabSz="1066800">
            <a:lnSpc>
              <a:spcPct val="90000"/>
            </a:lnSpc>
            <a:spcBef>
              <a:spcPct val="0"/>
            </a:spcBef>
            <a:spcAft>
              <a:spcPct val="15000"/>
            </a:spcAft>
            <a:buChar char="••"/>
          </a:pPr>
          <a:r>
            <a:rPr lang="en-US" sz="2400" kern="1200" dirty="0" smtClean="0">
              <a:solidFill>
                <a:schemeClr val="tx1"/>
              </a:solidFill>
            </a:rPr>
            <a:t>Preserved through freezing</a:t>
          </a:r>
          <a:endParaRPr lang="en-US" sz="2400" kern="1200" dirty="0">
            <a:solidFill>
              <a:schemeClr val="tx1"/>
            </a:solidFill>
          </a:endParaRPr>
        </a:p>
        <a:p>
          <a:pPr marL="228600" lvl="1" indent="-228600" algn="l" defTabSz="1066800">
            <a:lnSpc>
              <a:spcPct val="90000"/>
            </a:lnSpc>
            <a:spcBef>
              <a:spcPct val="0"/>
            </a:spcBef>
            <a:spcAft>
              <a:spcPct val="15000"/>
            </a:spcAft>
            <a:buChar char="••"/>
          </a:pPr>
          <a:r>
            <a:rPr lang="en-US" sz="2400" kern="1200" dirty="0" smtClean="0">
              <a:solidFill>
                <a:schemeClr val="tx1"/>
              </a:solidFill>
            </a:rPr>
            <a:t>18 samples total</a:t>
          </a:r>
          <a:endParaRPr lang="en-US" sz="2400" kern="1200" dirty="0">
            <a:solidFill>
              <a:schemeClr val="tx1"/>
            </a:solidFill>
          </a:endParaRPr>
        </a:p>
      </dsp:txBody>
      <dsp:txXfrm>
        <a:off x="110326" y="670665"/>
        <a:ext cx="3038459" cy="5695206"/>
      </dsp:txXfrm>
    </dsp:sp>
    <dsp:sp modelId="{CD084ADB-29FD-4CF4-892A-C5D47FFE8562}">
      <dsp:nvSpPr>
        <dsp:cNvPr id="0" name=""/>
        <dsp:cNvSpPr/>
      </dsp:nvSpPr>
      <dsp:spPr>
        <a:xfrm>
          <a:off x="3488708" y="3213982"/>
          <a:ext cx="520231" cy="608572"/>
        </a:xfrm>
        <a:prstGeom prst="rightArrow">
          <a:avLst>
            <a:gd name="adj1" fmla="val 60000"/>
            <a:gd name="adj2" fmla="val 50000"/>
          </a:avLst>
        </a:prstGeom>
        <a:solidFill>
          <a:srgbClr val="339933"/>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en-US" sz="2600" kern="1200" dirty="0"/>
        </a:p>
      </dsp:txBody>
      <dsp:txXfrm>
        <a:off x="3488708" y="3335696"/>
        <a:ext cx="364162" cy="365144"/>
      </dsp:txXfrm>
    </dsp:sp>
    <dsp:sp modelId="{6E03D1AC-207A-4CFA-9581-0B4B512D2895}">
      <dsp:nvSpPr>
        <dsp:cNvPr id="0" name=""/>
        <dsp:cNvSpPr/>
      </dsp:nvSpPr>
      <dsp:spPr>
        <a:xfrm>
          <a:off x="4224885" y="576134"/>
          <a:ext cx="3250416" cy="5884268"/>
        </a:xfrm>
        <a:prstGeom prst="roundRect">
          <a:avLst>
            <a:gd name="adj" fmla="val 10000"/>
          </a:avLst>
        </a:prstGeom>
        <a:solidFill>
          <a:srgbClr val="B4E6B4"/>
        </a:solidFill>
        <a:ln w="25400" cap="flat" cmpd="sng" algn="ctr">
          <a:solidFill>
            <a:srgbClr val="33993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US" sz="2800" b="1" kern="1200" dirty="0" smtClean="0">
              <a:solidFill>
                <a:schemeClr val="tx1"/>
              </a:solidFill>
            </a:rPr>
            <a:t>ISOLATION</a:t>
          </a:r>
          <a:endParaRPr lang="en-US" sz="2800" b="1" kern="1200" dirty="0">
            <a:solidFill>
              <a:schemeClr val="tx1"/>
            </a:solidFill>
          </a:endParaRPr>
        </a:p>
        <a:p>
          <a:pPr marL="228600" lvl="1" indent="-228600" algn="l" defTabSz="1066800">
            <a:lnSpc>
              <a:spcPct val="90000"/>
            </a:lnSpc>
            <a:spcBef>
              <a:spcPct val="0"/>
            </a:spcBef>
            <a:spcAft>
              <a:spcPct val="15000"/>
            </a:spcAft>
            <a:buChar char="••"/>
          </a:pPr>
          <a:r>
            <a:rPr lang="en-US" sz="2400" kern="1200" dirty="0" smtClean="0">
              <a:solidFill>
                <a:schemeClr val="tx1"/>
              </a:solidFill>
            </a:rPr>
            <a:t>Sample size of </a:t>
          </a:r>
          <a:r>
            <a:rPr lang="en-US" sz="2400" b="0" i="0" u="none" kern="1200" dirty="0" smtClean="0">
              <a:solidFill>
                <a:schemeClr val="tx1"/>
              </a:solidFill>
            </a:rPr>
            <a:t>10-20 mg</a:t>
          </a:r>
          <a:endParaRPr lang="en-US" sz="2400" kern="1200" dirty="0">
            <a:solidFill>
              <a:schemeClr val="tx1"/>
            </a:solidFill>
          </a:endParaRPr>
        </a:p>
        <a:p>
          <a:pPr marL="228600" lvl="1" indent="-228600" algn="l" defTabSz="1066800">
            <a:lnSpc>
              <a:spcPct val="90000"/>
            </a:lnSpc>
            <a:spcBef>
              <a:spcPct val="0"/>
            </a:spcBef>
            <a:spcAft>
              <a:spcPct val="15000"/>
            </a:spcAft>
            <a:buChar char="••"/>
          </a:pPr>
          <a:r>
            <a:rPr lang="en-US" sz="2400" kern="1200" dirty="0" smtClean="0">
              <a:solidFill>
                <a:schemeClr val="tx1"/>
              </a:solidFill>
            </a:rPr>
            <a:t>300 </a:t>
          </a:r>
          <a:r>
            <a:rPr lang="el-GR" sz="2400" b="0" i="0" u="none" kern="1200" dirty="0" smtClean="0">
              <a:solidFill>
                <a:schemeClr val="tx1"/>
              </a:solidFill>
            </a:rPr>
            <a:t>μ</a:t>
          </a:r>
          <a:r>
            <a:rPr lang="en-US" sz="2400" b="0" i="0" u="none" kern="1200" dirty="0" smtClean="0">
              <a:solidFill>
                <a:schemeClr val="tx1"/>
              </a:solidFill>
            </a:rPr>
            <a:t>L of lysis solution and pestle were used to grind sample</a:t>
          </a:r>
          <a:endParaRPr lang="en-US" sz="2400" kern="1200" dirty="0">
            <a:solidFill>
              <a:schemeClr val="tx1"/>
            </a:solidFill>
          </a:endParaRPr>
        </a:p>
        <a:p>
          <a:pPr marL="228600" lvl="1" indent="-228600" algn="l" defTabSz="1066800">
            <a:lnSpc>
              <a:spcPct val="90000"/>
            </a:lnSpc>
            <a:spcBef>
              <a:spcPct val="0"/>
            </a:spcBef>
            <a:spcAft>
              <a:spcPct val="15000"/>
            </a:spcAft>
            <a:buChar char="••"/>
          </a:pPr>
          <a:r>
            <a:rPr lang="en-US" sz="2400" kern="1200" dirty="0" smtClean="0">
              <a:solidFill>
                <a:schemeClr val="tx1"/>
              </a:solidFill>
            </a:rPr>
            <a:t>Added 3 </a:t>
          </a:r>
          <a:r>
            <a:rPr lang="el-GR" sz="2400" b="0" i="0" u="none" kern="1200" dirty="0" smtClean="0">
              <a:solidFill>
                <a:schemeClr val="tx1"/>
              </a:solidFill>
            </a:rPr>
            <a:t>μ</a:t>
          </a:r>
          <a:r>
            <a:rPr lang="en-US" sz="2400" b="0" i="0" u="none" kern="1200" dirty="0" smtClean="0">
              <a:solidFill>
                <a:schemeClr val="tx1"/>
              </a:solidFill>
            </a:rPr>
            <a:t>L silica </a:t>
          </a:r>
          <a:r>
            <a:rPr lang="en-US" sz="2400" kern="1200" dirty="0" smtClean="0">
              <a:solidFill>
                <a:schemeClr val="tx1"/>
              </a:solidFill>
            </a:rPr>
            <a:t>resin to bind to DNA</a:t>
          </a:r>
          <a:endParaRPr lang="en-US" sz="2400" kern="1200" dirty="0">
            <a:solidFill>
              <a:schemeClr val="tx1"/>
            </a:solidFill>
          </a:endParaRPr>
        </a:p>
        <a:p>
          <a:pPr marL="228600" lvl="1" indent="-228600" algn="l" defTabSz="1066800">
            <a:lnSpc>
              <a:spcPct val="90000"/>
            </a:lnSpc>
            <a:spcBef>
              <a:spcPct val="0"/>
            </a:spcBef>
            <a:spcAft>
              <a:spcPct val="15000"/>
            </a:spcAft>
            <a:buChar char="••"/>
          </a:pPr>
          <a:r>
            <a:rPr lang="en-US" sz="2400" kern="1200" dirty="0" smtClean="0">
              <a:solidFill>
                <a:schemeClr val="tx1"/>
              </a:solidFill>
            </a:rPr>
            <a:t>Incubated, centrifuged, and washed several times, supernatant was removed each time</a:t>
          </a:r>
          <a:endParaRPr lang="en-US" sz="2400" kern="1200" dirty="0">
            <a:solidFill>
              <a:schemeClr val="tx1"/>
            </a:solidFill>
          </a:endParaRPr>
        </a:p>
      </dsp:txBody>
      <dsp:txXfrm>
        <a:off x="4320086" y="671335"/>
        <a:ext cx="3060014" cy="5693866"/>
      </dsp:txXfrm>
    </dsp:sp>
    <dsp:sp modelId="{CC4B996F-FCE0-40C0-946B-955F04C1949E}">
      <dsp:nvSpPr>
        <dsp:cNvPr id="0" name=""/>
        <dsp:cNvSpPr/>
      </dsp:nvSpPr>
      <dsp:spPr>
        <a:xfrm>
          <a:off x="7720693" y="3213982"/>
          <a:ext cx="520231" cy="608572"/>
        </a:xfrm>
        <a:prstGeom prst="rightArrow">
          <a:avLst>
            <a:gd name="adj1" fmla="val 60000"/>
            <a:gd name="adj2" fmla="val 50000"/>
          </a:avLst>
        </a:prstGeom>
        <a:solidFill>
          <a:srgbClr val="339933"/>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en-US" sz="2600" kern="1200" dirty="0"/>
        </a:p>
      </dsp:txBody>
      <dsp:txXfrm>
        <a:off x="7720693" y="3335696"/>
        <a:ext cx="364162" cy="365144"/>
      </dsp:txXfrm>
    </dsp:sp>
    <dsp:sp modelId="{9C0267CD-82F6-4143-A973-948CC0343B2C}">
      <dsp:nvSpPr>
        <dsp:cNvPr id="0" name=""/>
        <dsp:cNvSpPr/>
      </dsp:nvSpPr>
      <dsp:spPr>
        <a:xfrm>
          <a:off x="8456870" y="576134"/>
          <a:ext cx="3401062" cy="5884268"/>
        </a:xfrm>
        <a:prstGeom prst="roundRect">
          <a:avLst>
            <a:gd name="adj" fmla="val 10000"/>
          </a:avLst>
        </a:prstGeom>
        <a:solidFill>
          <a:srgbClr val="B4E6B4"/>
        </a:solidFill>
        <a:ln w="25400" cap="flat" cmpd="sng" algn="ctr">
          <a:solidFill>
            <a:srgbClr val="33993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US" sz="2800" b="1" kern="1200" dirty="0" smtClean="0">
              <a:solidFill>
                <a:schemeClr val="tx1"/>
              </a:solidFill>
            </a:rPr>
            <a:t>AMPLIFICATION</a:t>
          </a:r>
          <a:endParaRPr lang="en-US" sz="2800" b="1" kern="1200" dirty="0">
            <a:solidFill>
              <a:schemeClr val="tx1"/>
            </a:solidFill>
          </a:endParaRPr>
        </a:p>
        <a:p>
          <a:pPr marL="228600" lvl="1" indent="-228600" algn="l" defTabSz="1066800">
            <a:lnSpc>
              <a:spcPct val="90000"/>
            </a:lnSpc>
            <a:spcBef>
              <a:spcPct val="0"/>
            </a:spcBef>
            <a:spcAft>
              <a:spcPct val="15000"/>
            </a:spcAft>
            <a:buChar char="••"/>
          </a:pPr>
          <a:r>
            <a:rPr lang="en-US" sz="2400" kern="1200" dirty="0" smtClean="0">
              <a:solidFill>
                <a:schemeClr val="tx1"/>
              </a:solidFill>
            </a:rPr>
            <a:t>2 </a:t>
          </a:r>
          <a:r>
            <a:rPr lang="el-GR" sz="2400" b="0" i="0" u="none" kern="1200" dirty="0" smtClean="0">
              <a:solidFill>
                <a:schemeClr val="tx1"/>
              </a:solidFill>
            </a:rPr>
            <a:t>μ</a:t>
          </a:r>
          <a:r>
            <a:rPr lang="en-US" sz="2400" b="0" i="0" u="none" kern="1200" dirty="0" smtClean="0">
              <a:solidFill>
                <a:schemeClr val="tx1"/>
              </a:solidFill>
            </a:rPr>
            <a:t>L of each sample were placed into PCR tubes</a:t>
          </a:r>
          <a:endParaRPr lang="en-US" sz="2400" kern="1200" dirty="0">
            <a:solidFill>
              <a:schemeClr val="tx1"/>
            </a:solidFill>
          </a:endParaRPr>
        </a:p>
        <a:p>
          <a:pPr marL="228600" lvl="1" indent="-228600" algn="l" defTabSz="1066800">
            <a:lnSpc>
              <a:spcPct val="90000"/>
            </a:lnSpc>
            <a:spcBef>
              <a:spcPct val="0"/>
            </a:spcBef>
            <a:spcAft>
              <a:spcPct val="15000"/>
            </a:spcAft>
            <a:buChar char="••"/>
          </a:pPr>
          <a:r>
            <a:rPr lang="en-US" sz="2400" kern="1200" dirty="0" smtClean="0">
              <a:solidFill>
                <a:schemeClr val="tx1"/>
              </a:solidFill>
            </a:rPr>
            <a:t>Added PCR reagents 225</a:t>
          </a:r>
          <a:r>
            <a:rPr lang="el-GR" sz="2400" b="0" i="0" u="none" kern="1200" dirty="0" smtClean="0">
              <a:solidFill>
                <a:schemeClr val="tx1"/>
              </a:solidFill>
            </a:rPr>
            <a:t>μ</a:t>
          </a:r>
          <a:r>
            <a:rPr lang="en-US" sz="2400" b="0" i="0" u="none" kern="1200" dirty="0" smtClean="0">
              <a:solidFill>
                <a:schemeClr val="tx1"/>
              </a:solidFill>
            </a:rPr>
            <a:t>L </a:t>
          </a:r>
          <a:r>
            <a:rPr lang="en-US" sz="2400" b="0" i="0" u="none" kern="1200" dirty="0" err="1" smtClean="0">
              <a:solidFill>
                <a:schemeClr val="tx1"/>
              </a:solidFill>
            </a:rPr>
            <a:t>Taq</a:t>
          </a:r>
          <a:r>
            <a:rPr lang="en-US" sz="2400" b="0" i="0" u="none" kern="1200" dirty="0" smtClean="0">
              <a:solidFill>
                <a:schemeClr val="tx1"/>
              </a:solidFill>
            </a:rPr>
            <a:t> mix + 10.5 </a:t>
          </a:r>
          <a:r>
            <a:rPr lang="el-GR" sz="2400" b="0" i="0" u="none" kern="1200" dirty="0" smtClean="0">
              <a:solidFill>
                <a:schemeClr val="tx1"/>
              </a:solidFill>
            </a:rPr>
            <a:t>μ</a:t>
          </a:r>
          <a:r>
            <a:rPr lang="en-US" sz="2400" b="0" i="0" u="none" kern="1200" dirty="0" smtClean="0">
              <a:solidFill>
                <a:schemeClr val="tx1"/>
              </a:solidFill>
            </a:rPr>
            <a:t>L  primer mix</a:t>
          </a:r>
          <a:endParaRPr lang="en-US" sz="2400" kern="1200" dirty="0">
            <a:solidFill>
              <a:schemeClr val="tx1"/>
            </a:solidFill>
          </a:endParaRPr>
        </a:p>
        <a:p>
          <a:pPr marL="228600" lvl="1" indent="-228600" algn="l" defTabSz="1066800">
            <a:lnSpc>
              <a:spcPct val="90000"/>
            </a:lnSpc>
            <a:spcBef>
              <a:spcPct val="0"/>
            </a:spcBef>
            <a:spcAft>
              <a:spcPct val="15000"/>
            </a:spcAft>
            <a:buChar char="••"/>
          </a:pPr>
          <a:r>
            <a:rPr lang="en-US" sz="2400" kern="1200" dirty="0" smtClean="0">
              <a:solidFill>
                <a:schemeClr val="tx1"/>
              </a:solidFill>
            </a:rPr>
            <a:t>Did PCR to amplify </a:t>
          </a:r>
          <a:r>
            <a:rPr lang="en-US" sz="2400" i="1" kern="1200" dirty="0" err="1" smtClean="0">
              <a:solidFill>
                <a:schemeClr val="tx1"/>
              </a:solidFill>
            </a:rPr>
            <a:t>rbcL</a:t>
          </a:r>
          <a:r>
            <a:rPr lang="en-US" sz="2400" kern="1200" dirty="0" smtClean="0">
              <a:solidFill>
                <a:schemeClr val="tx1"/>
              </a:solidFill>
            </a:rPr>
            <a:t> gene</a:t>
          </a:r>
          <a:endParaRPr lang="en-US" sz="2400" kern="1200" dirty="0">
            <a:solidFill>
              <a:schemeClr val="tx1"/>
            </a:solidFill>
          </a:endParaRPr>
        </a:p>
        <a:p>
          <a:pPr marL="228600" lvl="1" indent="-228600" algn="l" defTabSz="1066800">
            <a:lnSpc>
              <a:spcPct val="90000"/>
            </a:lnSpc>
            <a:spcBef>
              <a:spcPct val="0"/>
            </a:spcBef>
            <a:spcAft>
              <a:spcPct val="15000"/>
            </a:spcAft>
            <a:buChar char="••"/>
          </a:pPr>
          <a:r>
            <a:rPr lang="en-US" sz="2400" kern="1200" dirty="0" smtClean="0">
              <a:solidFill>
                <a:schemeClr val="tx1"/>
              </a:solidFill>
            </a:rPr>
            <a:t>Loaded into gel, ran gel to check for proper isolation</a:t>
          </a:r>
          <a:endParaRPr lang="en-US" sz="2400" kern="1200" dirty="0">
            <a:solidFill>
              <a:schemeClr val="tx1"/>
            </a:solidFill>
          </a:endParaRPr>
        </a:p>
      </dsp:txBody>
      <dsp:txXfrm>
        <a:off x="8556484" y="675748"/>
        <a:ext cx="3201834" cy="5685040"/>
      </dsp:txXfrm>
    </dsp:sp>
    <dsp:sp modelId="{743F44CC-171E-4EA7-8324-5B97F43F1AED}">
      <dsp:nvSpPr>
        <dsp:cNvPr id="0" name=""/>
        <dsp:cNvSpPr/>
      </dsp:nvSpPr>
      <dsp:spPr>
        <a:xfrm>
          <a:off x="12103325" y="3213982"/>
          <a:ext cx="520231" cy="608572"/>
        </a:xfrm>
        <a:prstGeom prst="rightArrow">
          <a:avLst>
            <a:gd name="adj1" fmla="val 60000"/>
            <a:gd name="adj2" fmla="val 50000"/>
          </a:avLst>
        </a:prstGeom>
        <a:solidFill>
          <a:srgbClr val="339933"/>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en-US" sz="2600" kern="1200" dirty="0"/>
        </a:p>
      </dsp:txBody>
      <dsp:txXfrm>
        <a:off x="12103325" y="3335696"/>
        <a:ext cx="364162" cy="365144"/>
      </dsp:txXfrm>
    </dsp:sp>
    <dsp:sp modelId="{AFCE4331-BD3E-4A4E-B0C0-BA62C3475DFB}">
      <dsp:nvSpPr>
        <dsp:cNvPr id="0" name=""/>
        <dsp:cNvSpPr/>
      </dsp:nvSpPr>
      <dsp:spPr>
        <a:xfrm>
          <a:off x="12839502" y="576134"/>
          <a:ext cx="3430926" cy="5884268"/>
        </a:xfrm>
        <a:prstGeom prst="roundRect">
          <a:avLst>
            <a:gd name="adj" fmla="val 10000"/>
          </a:avLst>
        </a:prstGeom>
        <a:solidFill>
          <a:srgbClr val="B4E6B4"/>
        </a:solidFill>
        <a:ln w="25400" cap="flat" cmpd="sng" algn="ctr">
          <a:solidFill>
            <a:srgbClr val="33993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US" sz="2800" b="1" kern="1200" dirty="0" smtClean="0">
              <a:solidFill>
                <a:schemeClr val="tx1"/>
              </a:solidFill>
            </a:rPr>
            <a:t>SEQUENCING</a:t>
          </a:r>
          <a:endParaRPr lang="en-US" sz="2800" b="1" kern="1200" dirty="0">
            <a:solidFill>
              <a:schemeClr val="tx1"/>
            </a:solidFill>
          </a:endParaRPr>
        </a:p>
        <a:p>
          <a:pPr marL="228600" lvl="1" indent="-228600" algn="l" defTabSz="1066800">
            <a:lnSpc>
              <a:spcPct val="90000"/>
            </a:lnSpc>
            <a:spcBef>
              <a:spcPct val="0"/>
            </a:spcBef>
            <a:spcAft>
              <a:spcPct val="15000"/>
            </a:spcAft>
            <a:buChar char="••"/>
          </a:pPr>
          <a:r>
            <a:rPr lang="en-US" sz="2400" kern="1200" dirty="0" smtClean="0">
              <a:solidFill>
                <a:schemeClr val="tx1"/>
              </a:solidFill>
            </a:rPr>
            <a:t>Successfully isolated samples were sent to </a:t>
          </a:r>
          <a:r>
            <a:rPr lang="en-US" sz="2400" b="0" i="1" kern="1200" dirty="0" smtClean="0">
              <a:solidFill>
                <a:schemeClr val="tx1"/>
              </a:solidFill>
            </a:rPr>
            <a:t>Genewiz</a:t>
          </a:r>
          <a:r>
            <a:rPr lang="en-US" sz="2400" kern="1200" dirty="0" smtClean="0">
              <a:solidFill>
                <a:schemeClr val="tx1"/>
              </a:solidFill>
            </a:rPr>
            <a:t> for sequencing</a:t>
          </a:r>
          <a:endParaRPr lang="en-US" sz="2400" kern="1200" dirty="0">
            <a:solidFill>
              <a:schemeClr val="tx1"/>
            </a:solidFill>
          </a:endParaRPr>
        </a:p>
        <a:p>
          <a:pPr marL="228600" lvl="1" indent="-228600" algn="l" defTabSz="1066800">
            <a:lnSpc>
              <a:spcPct val="90000"/>
            </a:lnSpc>
            <a:spcBef>
              <a:spcPct val="0"/>
            </a:spcBef>
            <a:spcAft>
              <a:spcPct val="15000"/>
            </a:spcAft>
            <a:buChar char="••"/>
          </a:pPr>
          <a:r>
            <a:rPr lang="en-US" sz="2400" kern="1200" dirty="0" smtClean="0">
              <a:solidFill>
                <a:schemeClr val="tx1"/>
              </a:solidFill>
            </a:rPr>
            <a:t>7 samples were successfully isolated</a:t>
          </a:r>
          <a:endParaRPr lang="en-US" sz="2400" kern="1200" dirty="0">
            <a:solidFill>
              <a:schemeClr val="tx1"/>
            </a:solidFill>
          </a:endParaRPr>
        </a:p>
      </dsp:txBody>
      <dsp:txXfrm>
        <a:off x="12939990" y="676622"/>
        <a:ext cx="3229950" cy="5683292"/>
      </dsp:txXfrm>
    </dsp:sp>
    <dsp:sp modelId="{CC66D956-B350-452B-B081-6FE6B14B44DA}">
      <dsp:nvSpPr>
        <dsp:cNvPr id="0" name=""/>
        <dsp:cNvSpPr/>
      </dsp:nvSpPr>
      <dsp:spPr>
        <a:xfrm>
          <a:off x="16515821" y="3213982"/>
          <a:ext cx="520231" cy="608572"/>
        </a:xfrm>
        <a:prstGeom prst="rightArrow">
          <a:avLst>
            <a:gd name="adj1" fmla="val 60000"/>
            <a:gd name="adj2" fmla="val 50000"/>
          </a:avLst>
        </a:prstGeom>
        <a:solidFill>
          <a:srgbClr val="339933"/>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en-US" sz="2600" kern="1200" dirty="0"/>
        </a:p>
      </dsp:txBody>
      <dsp:txXfrm>
        <a:off x="16515821" y="3335696"/>
        <a:ext cx="364162" cy="365144"/>
      </dsp:txXfrm>
    </dsp:sp>
    <dsp:sp modelId="{42F1C5D4-0A3C-40E6-859C-3CE5EEBA7C5B}">
      <dsp:nvSpPr>
        <dsp:cNvPr id="0" name=""/>
        <dsp:cNvSpPr/>
      </dsp:nvSpPr>
      <dsp:spPr>
        <a:xfrm>
          <a:off x="17251997" y="576134"/>
          <a:ext cx="3223226" cy="5884268"/>
        </a:xfrm>
        <a:prstGeom prst="roundRect">
          <a:avLst>
            <a:gd name="adj" fmla="val 10000"/>
          </a:avLst>
        </a:prstGeom>
        <a:solidFill>
          <a:srgbClr val="B4E6B4"/>
        </a:solidFill>
        <a:ln w="25400" cap="flat" cmpd="sng" algn="ctr">
          <a:solidFill>
            <a:srgbClr val="33993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US" sz="2800" b="1" kern="1200" dirty="0" smtClean="0">
              <a:solidFill>
                <a:schemeClr val="tx1"/>
              </a:solidFill>
            </a:rPr>
            <a:t>IDENTIFICATION</a:t>
          </a:r>
          <a:endParaRPr lang="en-US" sz="2800" b="1" kern="1200" dirty="0">
            <a:solidFill>
              <a:schemeClr val="tx1"/>
            </a:solidFill>
          </a:endParaRPr>
        </a:p>
        <a:p>
          <a:pPr marL="228600" lvl="1" indent="-228600" algn="l" defTabSz="1066800">
            <a:lnSpc>
              <a:spcPct val="90000"/>
            </a:lnSpc>
            <a:spcBef>
              <a:spcPct val="0"/>
            </a:spcBef>
            <a:spcAft>
              <a:spcPct val="15000"/>
            </a:spcAft>
            <a:buChar char="••"/>
          </a:pPr>
          <a:r>
            <a:rPr lang="en-US" sz="2400" i="1" kern="1200" dirty="0" smtClean="0">
              <a:solidFill>
                <a:schemeClr val="tx1"/>
              </a:solidFill>
            </a:rPr>
            <a:t>DNAsubway.org</a:t>
          </a:r>
          <a:r>
            <a:rPr lang="en-US" sz="2400" kern="1200" dirty="0" smtClean="0">
              <a:solidFill>
                <a:schemeClr val="tx1"/>
              </a:solidFill>
            </a:rPr>
            <a:t> was used to identify the species, specifically BLASTN</a:t>
          </a:r>
          <a:endParaRPr lang="en-US" sz="2400" kern="1200" dirty="0">
            <a:solidFill>
              <a:schemeClr val="tx1"/>
            </a:solidFill>
          </a:endParaRPr>
        </a:p>
        <a:p>
          <a:pPr marL="228600" lvl="1" indent="-228600" algn="l" defTabSz="1066800">
            <a:lnSpc>
              <a:spcPct val="90000"/>
            </a:lnSpc>
            <a:spcBef>
              <a:spcPct val="0"/>
            </a:spcBef>
            <a:spcAft>
              <a:spcPct val="15000"/>
            </a:spcAft>
            <a:buChar char="••"/>
          </a:pPr>
          <a:r>
            <a:rPr lang="en-US" sz="2400" kern="1200" dirty="0" smtClean="0">
              <a:solidFill>
                <a:schemeClr val="tx1"/>
              </a:solidFill>
            </a:rPr>
            <a:t>Samples that were unable to be isolated were identified phenotypically</a:t>
          </a:r>
          <a:endParaRPr lang="en-US" sz="2400" kern="1200" dirty="0">
            <a:solidFill>
              <a:schemeClr val="tx1"/>
            </a:solidFill>
          </a:endParaRPr>
        </a:p>
      </dsp:txBody>
      <dsp:txXfrm>
        <a:off x="17346402" y="670539"/>
        <a:ext cx="3034416" cy="5695458"/>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defPPr>
              <a:defRPr kern="1200" smtId="4294967295"/>
            </a:defPPr>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defPPr>
              <a:defRPr kern="1200" smtId="4294967295"/>
            </a:defPPr>
            <a:lvl1pPr algn="r">
              <a:defRPr sz="1200"/>
            </a:lvl1pPr>
          </a:lstStyle>
          <a:p>
            <a:fld id="{627E4650-3C84-4BD4-B176-9B281ACB9889}" type="datetimeFigureOut">
              <a:rPr lang="en-US" smtClean="0"/>
              <a:t>5/8/2018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defPPr>
              <a:defRPr kern="1200" smtId="4294967295"/>
            </a:def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defPPr>
              <a:defRPr kern="1200" smtId="4294967295"/>
            </a:defPPr>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defPPr>
              <a:defRPr kern="1200" smtId="4294967295"/>
            </a:defPPr>
            <a:lvl1pPr algn="r">
              <a:defRPr sz="1200"/>
            </a:lvl1pPr>
          </a:lstStyle>
          <a:p>
            <a:fld id="{71EE9F71-05EC-4350-8012-83BB2DB581AC}" type="slidenum">
              <a:rPr lang="en-US" smtClean="0"/>
              <a:t>‹#›</a:t>
            </a:fld>
            <a:endParaRPr lang="en-US" dirty="0"/>
          </a:p>
        </p:txBody>
      </p:sp>
    </p:spTree>
    <p:extLst>
      <p:ext uri="{BB962C8B-B14F-4D97-AF65-F5344CB8AC3E}">
        <p14:creationId xmlns:p14="http://schemas.microsoft.com/office/powerpoint/2010/main" val="21463507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defPPr>
              <a:defRPr kern="1200" smtId="4294967295"/>
            </a:defPPr>
          </a:lstStyle>
          <a:p>
            <a:endParaRPr lang="en-US" dirty="0"/>
          </a:p>
        </p:txBody>
      </p:sp>
      <p:sp>
        <p:nvSpPr>
          <p:cNvPr id="4" name="Slide Number Placeholder 3"/>
          <p:cNvSpPr>
            <a:spLocks noGrp="1"/>
          </p:cNvSpPr>
          <p:nvPr>
            <p:ph type="sldNum" sz="quarter" idx="10"/>
          </p:nvPr>
        </p:nvSpPr>
        <p:spPr/>
        <p:txBody>
          <a:bodyPr/>
          <a:lstStyle>
            <a:defPPr>
              <a:defRPr kern="1200" smtId="4294967295"/>
            </a:defPPr>
          </a:lstStyle>
          <a:p>
            <a:fld id="{71EE9F71-05EC-4350-8012-83BB2DB581AC}" type="slidenum">
              <a:rPr lang="en-US" smtClean="0"/>
              <a:t>1</a:t>
            </a:fld>
            <a:endParaRPr lang="en-US" dirty="0"/>
          </a:p>
        </p:txBody>
      </p:sp>
    </p:spTree>
    <p:extLst>
      <p:ext uri="{BB962C8B-B14F-4D97-AF65-F5344CB8AC3E}">
        <p14:creationId xmlns:p14="http://schemas.microsoft.com/office/powerpoint/2010/main" val="30268076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2" name="Text Placeholder 61"/>
          <p:cNvSpPr>
            <a:spLocks noGrp="1"/>
          </p:cNvSpPr>
          <p:nvPr userDrawn="1">
            <p:ph type="body" sz="quarter" idx="10" hasCustomPrompt="1"/>
          </p:nvPr>
        </p:nvSpPr>
        <p:spPr>
          <a:xfrm>
            <a:off x="49916" y="-264075"/>
            <a:ext cx="28594016" cy="3440907"/>
          </a:xfrm>
        </p:spPr>
        <p:txBody>
          <a:bodyPr/>
          <a:lstStyle>
            <a:defPPr>
              <a:defRPr kern="1200" smtId="4294967295"/>
            </a:defPPr>
            <a:lvl1pPr marL="0" indent="0" algn="l">
              <a:buNone/>
              <a:defRPr sz="12300"/>
            </a:lvl1pPr>
            <a:lvl5pPr>
              <a:defRPr/>
            </a:lvl5pPr>
          </a:lstStyle>
          <a:p>
            <a:pPr algn="r"/>
            <a:r>
              <a:rPr lang="en-US" sz="8400" b="1" i="1" smtClean="0">
                <a:solidFill>
                  <a:schemeClr val="bg2">
                    <a:lumMod val="25000"/>
                  </a:schemeClr>
                </a:solidFill>
                <a:cs typeface="Arial" pitchFamily="34" charset="0"/>
              </a:rPr>
              <a:t>This is a Scientific Poster Template created by Graphicsland &amp; </a:t>
            </a:r>
            <a:br>
              <a:rPr lang="en-US" sz="8400" b="1" i="1" smtClean="0">
                <a:solidFill>
                  <a:schemeClr val="bg2">
                    <a:lumMod val="25000"/>
                  </a:schemeClr>
                </a:solidFill>
                <a:cs typeface="Arial" pitchFamily="34" charset="0"/>
              </a:rPr>
            </a:br>
            <a:r>
              <a:rPr lang="en-US" sz="8400" b="1" i="1" smtClean="0">
                <a:solidFill>
                  <a:schemeClr val="bg2">
                    <a:lumMod val="25000"/>
                  </a:schemeClr>
                </a:solidFill>
                <a:cs typeface="Arial" pitchFamily="34" charset="0"/>
              </a:rPr>
              <a:t>MakeSigns.com  - Your poster title would go on these lines</a:t>
            </a:r>
          </a:p>
          <a:p>
            <a:pPr lvl="0"/>
            <a:endParaRPr lang="en-US"/>
          </a:p>
        </p:txBody>
      </p:sp>
      <p:sp>
        <p:nvSpPr>
          <p:cNvPr id="64" name="Text Placeholder 63"/>
          <p:cNvSpPr>
            <a:spLocks noGrp="1"/>
          </p:cNvSpPr>
          <p:nvPr userDrawn="1">
            <p:ph type="body" sz="quarter" idx="11" hasCustomPrompt="1"/>
          </p:nvPr>
        </p:nvSpPr>
        <p:spPr>
          <a:xfrm>
            <a:off x="110725" y="2857500"/>
            <a:ext cx="31356939" cy="2738438"/>
          </a:xfrm>
        </p:spPr>
        <p:txBody>
          <a:bodyPr/>
          <a:lstStyle>
            <a:defPPr>
              <a:defRPr kern="1200" smtId="4294967295"/>
            </a:defPPr>
            <a:lvl1pPr marL="0" indent="0" algn="l">
              <a:buNone/>
              <a:defRPr sz="12300"/>
            </a:lvl1pPr>
          </a:lstStyle>
          <a:p>
            <a:pPr algn="r"/>
            <a:r>
              <a:rPr lang="en-US" sz="4500" smtClean="0">
                <a:solidFill>
                  <a:schemeClr val="bg2">
                    <a:lumMod val="25000"/>
                  </a:schemeClr>
                </a:solidFill>
                <a:cs typeface="Arial" pitchFamily="34" charset="0"/>
              </a:rPr>
              <a:t>Author Name, RN</a:t>
            </a:r>
            <a:r>
              <a:rPr lang="en-US" sz="4500" baseline="30000" smtClean="0">
                <a:solidFill>
                  <a:schemeClr val="bg2">
                    <a:lumMod val="25000"/>
                  </a:schemeClr>
                </a:solidFill>
                <a:cs typeface="Arial" pitchFamily="34" charset="0"/>
              </a:rPr>
              <a:t>1</a:t>
            </a:r>
            <a:r>
              <a:rPr lang="en-US" sz="4500" smtClean="0">
                <a:solidFill>
                  <a:schemeClr val="bg2">
                    <a:lumMod val="25000"/>
                  </a:schemeClr>
                </a:solidFill>
                <a:cs typeface="Arial" pitchFamily="34" charset="0"/>
              </a:rPr>
              <a:t>; Author Name, Ph.D</a:t>
            </a:r>
            <a:r>
              <a:rPr lang="en-US" sz="4500" baseline="30000" smtClean="0">
                <a:solidFill>
                  <a:schemeClr val="bg2">
                    <a:lumMod val="25000"/>
                  </a:schemeClr>
                </a:solidFill>
                <a:cs typeface="Arial" pitchFamily="34" charset="0"/>
              </a:rPr>
              <a:t>2</a:t>
            </a:r>
            <a:r>
              <a:rPr lang="en-US" sz="4500" smtClean="0">
                <a:solidFill>
                  <a:schemeClr val="bg2">
                    <a:lumMod val="25000"/>
                  </a:schemeClr>
                </a:solidFill>
                <a:cs typeface="Arial" pitchFamily="34" charset="0"/>
              </a:rPr>
              <a:t>, Author Name, RN</a:t>
            </a:r>
            <a:r>
              <a:rPr lang="en-US" sz="4500" baseline="30000" smtClean="0">
                <a:solidFill>
                  <a:schemeClr val="bg2">
                    <a:lumMod val="25000"/>
                  </a:schemeClr>
                </a:solidFill>
                <a:cs typeface="Arial" pitchFamily="34" charset="0"/>
              </a:rPr>
              <a:t>2,3</a:t>
            </a:r>
            <a:r>
              <a:rPr lang="en-US" sz="4500" smtClean="0">
                <a:solidFill>
                  <a:schemeClr val="bg2">
                    <a:lumMod val="25000"/>
                  </a:schemeClr>
                </a:solidFill>
                <a:cs typeface="Arial" pitchFamily="34" charset="0"/>
              </a:rPr>
              <a:t>; Author Name, Ph.D</a:t>
            </a:r>
            <a:r>
              <a:rPr lang="en-US" sz="4500" baseline="30000" smtClean="0">
                <a:solidFill>
                  <a:schemeClr val="bg2">
                    <a:lumMod val="25000"/>
                  </a:schemeClr>
                </a:solidFill>
                <a:cs typeface="Arial" pitchFamily="34" charset="0"/>
              </a:rPr>
              <a:t>1,4</a:t>
            </a:r>
            <a:r>
              <a:rPr lang="en-US" sz="4500" smtClean="0">
                <a:solidFill>
                  <a:schemeClr val="bg2">
                    <a:lumMod val="25000"/>
                  </a:schemeClr>
                </a:solidFill>
                <a:cs typeface="Arial" pitchFamily="34" charset="0"/>
              </a:rPr>
              <a:t> </a:t>
            </a:r>
            <a:br>
              <a:rPr lang="en-US" sz="4500" smtClean="0">
                <a:solidFill>
                  <a:schemeClr val="bg2">
                    <a:lumMod val="25000"/>
                  </a:schemeClr>
                </a:solidFill>
                <a:cs typeface="Arial" pitchFamily="34" charset="0"/>
              </a:rPr>
            </a:br>
            <a:r>
              <a:rPr lang="en-US" sz="4500" baseline="30000" smtClean="0">
                <a:solidFill>
                  <a:schemeClr val="bg2">
                    <a:lumMod val="25000"/>
                  </a:schemeClr>
                </a:solidFill>
                <a:cs typeface="Arial" pitchFamily="34" charset="0"/>
              </a:rPr>
              <a:t>1</a:t>
            </a:r>
            <a:r>
              <a:rPr lang="en-US" sz="4500" smtClean="0">
                <a:solidFill>
                  <a:schemeClr val="bg2">
                    <a:lumMod val="25000"/>
                  </a:schemeClr>
                </a:solidFill>
                <a:cs typeface="Arial" pitchFamily="34" charset="0"/>
              </a:rPr>
              <a:t>Name of University, City, State; </a:t>
            </a:r>
            <a:r>
              <a:rPr lang="en-US" sz="4500" baseline="30000" smtClean="0">
                <a:solidFill>
                  <a:schemeClr val="bg2">
                    <a:lumMod val="25000"/>
                  </a:schemeClr>
                </a:solidFill>
                <a:cs typeface="Arial" pitchFamily="34" charset="0"/>
              </a:rPr>
              <a:t>2</a:t>
            </a:r>
            <a:r>
              <a:rPr lang="en-US" sz="4500" smtClean="0">
                <a:solidFill>
                  <a:schemeClr val="bg2">
                    <a:lumMod val="25000"/>
                  </a:schemeClr>
                </a:solidFill>
                <a:cs typeface="Arial" pitchFamily="34" charset="0"/>
              </a:rPr>
              <a:t>Name of University, City, State; </a:t>
            </a:r>
            <a:r>
              <a:rPr lang="en-US" sz="4500" baseline="30000" smtClean="0">
                <a:solidFill>
                  <a:schemeClr val="bg2">
                    <a:lumMod val="25000"/>
                  </a:schemeClr>
                </a:solidFill>
                <a:cs typeface="Arial" pitchFamily="34" charset="0"/>
              </a:rPr>
              <a:t>3</a:t>
            </a:r>
            <a:r>
              <a:rPr lang="en-US" sz="4500" smtClean="0">
                <a:solidFill>
                  <a:schemeClr val="bg2">
                    <a:lumMod val="25000"/>
                  </a:schemeClr>
                </a:solidFill>
                <a:cs typeface="Arial" pitchFamily="34" charset="0"/>
              </a:rPr>
              <a:t>Name of University, City, State; </a:t>
            </a:r>
            <a:r>
              <a:rPr lang="en-US" sz="4500" baseline="30000" smtClean="0">
                <a:solidFill>
                  <a:schemeClr val="bg2">
                    <a:lumMod val="25000"/>
                  </a:schemeClr>
                </a:solidFill>
                <a:cs typeface="Arial" pitchFamily="34" charset="0"/>
              </a:rPr>
              <a:t>4</a:t>
            </a:r>
            <a:r>
              <a:rPr lang="en-US" sz="4500" smtClean="0">
                <a:solidFill>
                  <a:schemeClr val="bg2">
                    <a:lumMod val="25000"/>
                  </a:schemeClr>
                </a:solidFill>
                <a:cs typeface="Arial" pitchFamily="34" charset="0"/>
              </a:rPr>
              <a:t>Name of University, City, State; </a:t>
            </a:r>
          </a:p>
          <a:p>
            <a:pPr lvl="0"/>
            <a:endParaRPr lang="en-US"/>
          </a:p>
        </p:txBody>
      </p:sp>
    </p:spTree>
    <p:extLst>
      <p:ext uri="{BB962C8B-B14F-4D97-AF65-F5344CB8AC3E}">
        <p14:creationId xmlns:p14="http://schemas.microsoft.com/office/powerpoint/2010/main" val="3275504397"/>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defPPr>
              <a:defRPr kern="1200" smtId="4294967295"/>
            </a:def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defPPr>
              <a:defRPr kern="1200" smtId="4294967295"/>
            </a:defPPr>
          </a:lstStyle>
          <a:p>
            <a:fld id="{0700D83B-9652-4AB2-B7A6-4274F2D3DEE9}" type="datetimeFigureOut">
              <a:rPr lang="en-US" smtClean="0"/>
              <a:t>5/8/2018</a:t>
            </a:fld>
            <a:endParaRPr lang="en-US" dirty="0"/>
          </a:p>
        </p:txBody>
      </p:sp>
      <p:sp>
        <p:nvSpPr>
          <p:cNvPr id="5" name="Footer Placeholder 4"/>
          <p:cNvSpPr>
            <a:spLocks noGrp="1"/>
          </p:cNvSpPr>
          <p:nvPr>
            <p:ph type="ftr" sz="quarter" idx="11"/>
          </p:nvPr>
        </p:nvSpPr>
        <p:spPr/>
        <p:txBody>
          <a:bodyPr/>
          <a:lstStyle>
            <a:defPPr>
              <a:defRPr kern="1200" smtId="4294967295"/>
            </a:defPPr>
          </a:lstStyle>
          <a:p>
            <a:endParaRPr lang="en-US" dirty="0"/>
          </a:p>
        </p:txBody>
      </p:sp>
      <p:sp>
        <p:nvSpPr>
          <p:cNvPr id="6" name="Slide Number Placeholder 5"/>
          <p:cNvSpPr>
            <a:spLocks noGrp="1"/>
          </p:cNvSpPr>
          <p:nvPr>
            <p:ph type="sldNum" sz="quarter" idx="12"/>
          </p:nvPr>
        </p:nvSpPr>
        <p:spPr/>
        <p:txBody>
          <a:bodyPr/>
          <a:lstStyle>
            <a:defPPr>
              <a:defRPr kern="1200" smtId="4294967295"/>
            </a:defPPr>
          </a:lstStyle>
          <a:p>
            <a:fld id="{E93B67EC-ED21-461C-A77E-FEA5E489A58D}" type="slidenum">
              <a:rPr lang="en-US" smtClean="0"/>
              <a:t>‹#›</a:t>
            </a:fld>
            <a:endParaRPr lang="en-US" dirty="0"/>
          </a:p>
        </p:txBody>
      </p:sp>
    </p:spTree>
    <p:extLst>
      <p:ext uri="{BB962C8B-B14F-4D97-AF65-F5344CB8AC3E}">
        <p14:creationId xmlns:p14="http://schemas.microsoft.com/office/powerpoint/2010/main" val="192238218"/>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375264" y="4221482"/>
            <a:ext cx="23698200" cy="89877900"/>
          </a:xfrm>
        </p:spPr>
        <p:txBody>
          <a:bodyPr vert="eaVert"/>
          <a:lstStyle>
            <a:defPPr>
              <a:defRPr kern="1200" smtId="4294967295"/>
            </a:defPPr>
          </a:lstStyle>
          <a:p>
            <a:r>
              <a:rPr lang="en-US" smtClean="0"/>
              <a:t>Click to edit Master title style</a:t>
            </a:r>
            <a:endParaRPr lang="en-US"/>
          </a:p>
        </p:txBody>
      </p:sp>
      <p:sp>
        <p:nvSpPr>
          <p:cNvPr id="3" name="Vertical Text Placeholder 2"/>
          <p:cNvSpPr>
            <a:spLocks noGrp="1"/>
          </p:cNvSpPr>
          <p:nvPr>
            <p:ph type="body" orient="vert" idx="1"/>
          </p:nvPr>
        </p:nvSpPr>
        <p:spPr>
          <a:xfrm>
            <a:off x="5265421" y="4221482"/>
            <a:ext cx="70378321" cy="89877900"/>
          </a:xfrm>
        </p:spPr>
        <p:txBody>
          <a:bodyPr vert="eaVert"/>
          <a:lstStyle>
            <a:defPPr>
              <a:defRPr kern="1200" smtId="4294967295"/>
            </a:def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defPPr>
              <a:defRPr kern="1200" smtId="4294967295"/>
            </a:defPPr>
          </a:lstStyle>
          <a:p>
            <a:fld id="{0700D83B-9652-4AB2-B7A6-4274F2D3DEE9}" type="datetimeFigureOut">
              <a:rPr lang="en-US" smtClean="0"/>
              <a:t>5/8/2018</a:t>
            </a:fld>
            <a:endParaRPr lang="en-US" dirty="0"/>
          </a:p>
        </p:txBody>
      </p:sp>
      <p:sp>
        <p:nvSpPr>
          <p:cNvPr id="5" name="Footer Placeholder 4"/>
          <p:cNvSpPr>
            <a:spLocks noGrp="1"/>
          </p:cNvSpPr>
          <p:nvPr>
            <p:ph type="ftr" sz="quarter" idx="11"/>
          </p:nvPr>
        </p:nvSpPr>
        <p:spPr/>
        <p:txBody>
          <a:bodyPr/>
          <a:lstStyle>
            <a:defPPr>
              <a:defRPr kern="1200" smtId="4294967295"/>
            </a:defPPr>
          </a:lstStyle>
          <a:p>
            <a:endParaRPr lang="en-US" dirty="0"/>
          </a:p>
        </p:txBody>
      </p:sp>
      <p:sp>
        <p:nvSpPr>
          <p:cNvPr id="6" name="Slide Number Placeholder 5"/>
          <p:cNvSpPr>
            <a:spLocks noGrp="1"/>
          </p:cNvSpPr>
          <p:nvPr>
            <p:ph type="sldNum" sz="quarter" idx="12"/>
          </p:nvPr>
        </p:nvSpPr>
        <p:spPr/>
        <p:txBody>
          <a:bodyPr/>
          <a:lstStyle>
            <a:defPPr>
              <a:defRPr kern="1200" smtId="4294967295"/>
            </a:defPPr>
          </a:lstStyle>
          <a:p>
            <a:fld id="{E93B67EC-ED21-461C-A77E-FEA5E489A58D}" type="slidenum">
              <a:rPr lang="en-US" smtClean="0"/>
              <a:t>‹#›</a:t>
            </a:fld>
            <a:endParaRPr lang="en-US" dirty="0"/>
          </a:p>
        </p:txBody>
      </p:sp>
    </p:spTree>
    <p:extLst>
      <p:ext uri="{BB962C8B-B14F-4D97-AF65-F5344CB8AC3E}">
        <p14:creationId xmlns:p14="http://schemas.microsoft.com/office/powerpoint/2010/main" val="389703964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smtClean="0"/>
              <a:t>Click to edit Master title style</a:t>
            </a:r>
            <a:endParaRPr lang="en-US"/>
          </a:p>
        </p:txBody>
      </p:sp>
      <p:sp>
        <p:nvSpPr>
          <p:cNvPr id="3" name="Content Placeholder 2"/>
          <p:cNvSpPr>
            <a:spLocks noGrp="1"/>
          </p:cNvSpPr>
          <p:nvPr>
            <p:ph idx="1"/>
          </p:nvPr>
        </p:nvSpPr>
        <p:spPr/>
        <p:txBody>
          <a:bodyPr/>
          <a:lstStyle>
            <a:defPPr>
              <a:defRPr kern="1200" smtId="4294967295"/>
            </a:def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defPPr>
              <a:defRPr kern="1200" smtId="4294967295"/>
            </a:defPPr>
          </a:lstStyle>
          <a:p>
            <a:fld id="{0700D83B-9652-4AB2-B7A6-4274F2D3DEE9}" type="datetimeFigureOut">
              <a:rPr lang="en-US" smtClean="0"/>
              <a:t>5/8/2018</a:t>
            </a:fld>
            <a:endParaRPr lang="en-US" dirty="0"/>
          </a:p>
        </p:txBody>
      </p:sp>
      <p:sp>
        <p:nvSpPr>
          <p:cNvPr id="5" name="Footer Placeholder 4"/>
          <p:cNvSpPr>
            <a:spLocks noGrp="1"/>
          </p:cNvSpPr>
          <p:nvPr>
            <p:ph type="ftr" sz="quarter" idx="11"/>
          </p:nvPr>
        </p:nvSpPr>
        <p:spPr/>
        <p:txBody>
          <a:bodyPr/>
          <a:lstStyle>
            <a:defPPr>
              <a:defRPr kern="1200" smtId="4294967295"/>
            </a:defPPr>
          </a:lstStyle>
          <a:p>
            <a:endParaRPr lang="en-US" dirty="0"/>
          </a:p>
        </p:txBody>
      </p:sp>
      <p:sp>
        <p:nvSpPr>
          <p:cNvPr id="6" name="Slide Number Placeholder 5"/>
          <p:cNvSpPr>
            <a:spLocks noGrp="1"/>
          </p:cNvSpPr>
          <p:nvPr>
            <p:ph type="sldNum" sz="quarter" idx="12"/>
          </p:nvPr>
        </p:nvSpPr>
        <p:spPr/>
        <p:txBody>
          <a:bodyPr/>
          <a:lstStyle>
            <a:defPPr>
              <a:defRPr kern="1200" smtId="4294967295"/>
            </a:defPPr>
          </a:lstStyle>
          <a:p>
            <a:fld id="{E93B67EC-ED21-461C-A77E-FEA5E489A58D}" type="slidenum">
              <a:rPr lang="en-US" smtClean="0"/>
              <a:t>‹#›</a:t>
            </a:fld>
            <a:endParaRPr lang="en-US" dirty="0"/>
          </a:p>
        </p:txBody>
      </p:sp>
    </p:spTree>
    <p:extLst>
      <p:ext uri="{BB962C8B-B14F-4D97-AF65-F5344CB8AC3E}">
        <p14:creationId xmlns:p14="http://schemas.microsoft.com/office/powerpoint/2010/main" val="74278211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584534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smtClean="0"/>
              <a:t>Click to edit Master title style</a:t>
            </a:r>
            <a:endParaRPr lang="en-US"/>
          </a:p>
        </p:txBody>
      </p:sp>
      <p:sp>
        <p:nvSpPr>
          <p:cNvPr id="3" name="Content Placeholder 2"/>
          <p:cNvSpPr>
            <a:spLocks noGrp="1"/>
          </p:cNvSpPr>
          <p:nvPr>
            <p:ph sz="half" idx="1"/>
          </p:nvPr>
        </p:nvSpPr>
        <p:spPr>
          <a:xfrm>
            <a:off x="5265425" y="24582121"/>
            <a:ext cx="47038258" cy="69517264"/>
          </a:xfrm>
        </p:spPr>
        <p:txBody>
          <a:bodyPr/>
          <a:lstStyle>
            <a:defPPr>
              <a:defRPr kern="1200" smtId="4294967295"/>
            </a:defPPr>
            <a:lvl1pPr>
              <a:defRPr sz="10800"/>
            </a:lvl1pPr>
            <a:lvl2pPr>
              <a:defRPr sz="9200"/>
            </a:lvl2pPr>
            <a:lvl3pPr>
              <a:defRPr sz="7700"/>
            </a:lvl3pPr>
            <a:lvl4pPr>
              <a:defRPr sz="6900"/>
            </a:lvl4pPr>
            <a:lvl5pPr>
              <a:defRPr sz="6900"/>
            </a:lvl5pPr>
            <a:lvl6pPr>
              <a:defRPr sz="6900"/>
            </a:lvl6pPr>
            <a:lvl7pPr>
              <a:defRPr sz="6900"/>
            </a:lvl7pPr>
            <a:lvl8pPr>
              <a:defRPr sz="6900"/>
            </a:lvl8pPr>
            <a:lvl9pPr>
              <a:defRPr sz="6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035200" y="24582121"/>
            <a:ext cx="47038264" cy="69517264"/>
          </a:xfrm>
        </p:spPr>
        <p:txBody>
          <a:bodyPr/>
          <a:lstStyle>
            <a:defPPr>
              <a:defRPr kern="1200" smtId="4294967295"/>
            </a:defPPr>
            <a:lvl1pPr>
              <a:defRPr sz="10800"/>
            </a:lvl1pPr>
            <a:lvl2pPr>
              <a:defRPr sz="9200"/>
            </a:lvl2pPr>
            <a:lvl3pPr>
              <a:defRPr sz="7700"/>
            </a:lvl3pPr>
            <a:lvl4pPr>
              <a:defRPr sz="6900"/>
            </a:lvl4pPr>
            <a:lvl5pPr>
              <a:defRPr sz="6900"/>
            </a:lvl5pPr>
            <a:lvl6pPr>
              <a:defRPr sz="6900"/>
            </a:lvl6pPr>
            <a:lvl7pPr>
              <a:defRPr sz="6900"/>
            </a:lvl7pPr>
            <a:lvl8pPr>
              <a:defRPr sz="6900"/>
            </a:lvl8pPr>
            <a:lvl9pPr>
              <a:defRPr sz="6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defPPr>
              <a:defRPr kern="1200" smtId="4294967295"/>
            </a:defPPr>
          </a:lstStyle>
          <a:p>
            <a:fld id="{0700D83B-9652-4AB2-B7A6-4274F2D3DEE9}" type="datetimeFigureOut">
              <a:rPr lang="en-US" smtClean="0"/>
              <a:t>5/8/2018</a:t>
            </a:fld>
            <a:endParaRPr lang="en-US" dirty="0"/>
          </a:p>
        </p:txBody>
      </p:sp>
      <p:sp>
        <p:nvSpPr>
          <p:cNvPr id="6" name="Footer Placeholder 5"/>
          <p:cNvSpPr>
            <a:spLocks noGrp="1"/>
          </p:cNvSpPr>
          <p:nvPr>
            <p:ph type="ftr" sz="quarter" idx="11"/>
          </p:nvPr>
        </p:nvSpPr>
        <p:spPr/>
        <p:txBody>
          <a:bodyPr/>
          <a:lstStyle>
            <a:defPPr>
              <a:defRPr kern="1200" smtId="4294967295"/>
            </a:defPPr>
          </a:lstStyle>
          <a:p>
            <a:endParaRPr lang="en-US" dirty="0"/>
          </a:p>
        </p:txBody>
      </p:sp>
      <p:sp>
        <p:nvSpPr>
          <p:cNvPr id="7" name="Slide Number Placeholder 6"/>
          <p:cNvSpPr>
            <a:spLocks noGrp="1"/>
          </p:cNvSpPr>
          <p:nvPr>
            <p:ph type="sldNum" sz="quarter" idx="12"/>
          </p:nvPr>
        </p:nvSpPr>
        <p:spPr/>
        <p:txBody>
          <a:bodyPr/>
          <a:lstStyle>
            <a:defPPr>
              <a:defRPr kern="1200" smtId="4294967295"/>
            </a:defPPr>
          </a:lstStyle>
          <a:p>
            <a:fld id="{E93B67EC-ED21-461C-A77E-FEA5E489A58D}" type="slidenum">
              <a:rPr lang="en-US" smtClean="0"/>
              <a:t>‹#›</a:t>
            </a:fld>
            <a:endParaRPr lang="en-US" dirty="0"/>
          </a:p>
        </p:txBody>
      </p:sp>
    </p:spTree>
    <p:extLst>
      <p:ext uri="{BB962C8B-B14F-4D97-AF65-F5344CB8AC3E}">
        <p14:creationId xmlns:p14="http://schemas.microsoft.com/office/powerpoint/2010/main" val="4101854500"/>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560" y="1318263"/>
            <a:ext cx="39502079" cy="5486400"/>
          </a:xfrm>
        </p:spPr>
        <p:txBody>
          <a:bodyPr/>
          <a:lstStyle>
            <a:defPPr>
              <a:defRPr kern="1200" smtId="4294967295"/>
            </a:defPPr>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562" y="7368543"/>
            <a:ext cx="19392903" cy="3070857"/>
          </a:xfrm>
        </p:spPr>
        <p:txBody>
          <a:bodyPr anchor="b"/>
          <a:lstStyle>
            <a:defPPr>
              <a:defRPr kern="1200" smtId="4294967295"/>
            </a:defPPr>
            <a:lvl1pPr marL="0" indent="0">
              <a:buNone/>
              <a:defRPr sz="9200" b="1"/>
            </a:lvl1pPr>
            <a:lvl2pPr marL="1755611" indent="0">
              <a:buNone/>
              <a:defRPr sz="7700" b="1"/>
            </a:lvl2pPr>
            <a:lvl3pPr marL="3511222" indent="0">
              <a:buNone/>
              <a:defRPr sz="6900" b="1"/>
            </a:lvl3pPr>
            <a:lvl4pPr marL="5266834" indent="0">
              <a:buNone/>
              <a:defRPr sz="6200" b="1"/>
            </a:lvl4pPr>
            <a:lvl5pPr marL="7022446" indent="0">
              <a:buNone/>
              <a:defRPr sz="6200" b="1"/>
            </a:lvl5pPr>
            <a:lvl6pPr marL="8778057" indent="0">
              <a:buNone/>
              <a:defRPr sz="6200" b="1"/>
            </a:lvl6pPr>
            <a:lvl7pPr marL="10533669" indent="0">
              <a:buNone/>
              <a:defRPr sz="6200" b="1"/>
            </a:lvl7pPr>
            <a:lvl8pPr marL="12289280" indent="0">
              <a:buNone/>
              <a:defRPr sz="6200" b="1"/>
            </a:lvl8pPr>
            <a:lvl9pPr marL="14044892" indent="0">
              <a:buNone/>
              <a:defRPr sz="6200" b="1"/>
            </a:lvl9pPr>
          </a:lstStyle>
          <a:p>
            <a:pPr lvl="0"/>
            <a:r>
              <a:rPr lang="en-US" smtClean="0"/>
              <a:t>Click to edit Master text styles</a:t>
            </a:r>
          </a:p>
        </p:txBody>
      </p:sp>
      <p:sp>
        <p:nvSpPr>
          <p:cNvPr id="4" name="Content Placeholder 3"/>
          <p:cNvSpPr>
            <a:spLocks noGrp="1"/>
          </p:cNvSpPr>
          <p:nvPr>
            <p:ph sz="half" idx="2"/>
          </p:nvPr>
        </p:nvSpPr>
        <p:spPr>
          <a:xfrm>
            <a:off x="2194562" y="10439400"/>
            <a:ext cx="19392903" cy="18966183"/>
          </a:xfrm>
        </p:spPr>
        <p:txBody>
          <a:bodyPr/>
          <a:lstStyle>
            <a:defPPr>
              <a:defRPr kern="1200" smtId="4294967295"/>
            </a:defPPr>
            <a:lvl1pPr>
              <a:defRPr sz="9200"/>
            </a:lvl1pPr>
            <a:lvl2pPr>
              <a:defRPr sz="7700"/>
            </a:lvl2pPr>
            <a:lvl3pPr>
              <a:defRPr sz="6900"/>
            </a:lvl3pPr>
            <a:lvl4pPr>
              <a:defRPr sz="6200"/>
            </a:lvl4pPr>
            <a:lvl5pPr>
              <a:defRPr sz="6200"/>
            </a:lvl5pPr>
            <a:lvl6pPr>
              <a:defRPr sz="6200"/>
            </a:lvl6pPr>
            <a:lvl7pPr>
              <a:defRPr sz="6200"/>
            </a:lvl7pPr>
            <a:lvl8pPr>
              <a:defRPr sz="6200"/>
            </a:lvl8pPr>
            <a:lvl9pPr>
              <a:defRPr sz="6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121" y="7368543"/>
            <a:ext cx="19400520" cy="3070857"/>
          </a:xfrm>
        </p:spPr>
        <p:txBody>
          <a:bodyPr anchor="b"/>
          <a:lstStyle>
            <a:defPPr>
              <a:defRPr kern="1200" smtId="4294967295"/>
            </a:defPPr>
            <a:lvl1pPr marL="0" indent="0">
              <a:buNone/>
              <a:defRPr sz="9200" b="1"/>
            </a:lvl1pPr>
            <a:lvl2pPr marL="1755611" indent="0">
              <a:buNone/>
              <a:defRPr sz="7700" b="1"/>
            </a:lvl2pPr>
            <a:lvl3pPr marL="3511222" indent="0">
              <a:buNone/>
              <a:defRPr sz="6900" b="1"/>
            </a:lvl3pPr>
            <a:lvl4pPr marL="5266834" indent="0">
              <a:buNone/>
              <a:defRPr sz="6200" b="1"/>
            </a:lvl4pPr>
            <a:lvl5pPr marL="7022446" indent="0">
              <a:buNone/>
              <a:defRPr sz="6200" b="1"/>
            </a:lvl5pPr>
            <a:lvl6pPr marL="8778057" indent="0">
              <a:buNone/>
              <a:defRPr sz="6200" b="1"/>
            </a:lvl6pPr>
            <a:lvl7pPr marL="10533669" indent="0">
              <a:buNone/>
              <a:defRPr sz="6200" b="1"/>
            </a:lvl7pPr>
            <a:lvl8pPr marL="12289280" indent="0">
              <a:buNone/>
              <a:defRPr sz="6200" b="1"/>
            </a:lvl8pPr>
            <a:lvl9pPr marL="14044892" indent="0">
              <a:buNone/>
              <a:defRPr sz="6200" b="1"/>
            </a:lvl9pPr>
          </a:lstStyle>
          <a:p>
            <a:pPr lvl="0"/>
            <a:r>
              <a:rPr lang="en-US" smtClean="0"/>
              <a:t>Click to edit Master text styles</a:t>
            </a:r>
          </a:p>
        </p:txBody>
      </p:sp>
      <p:sp>
        <p:nvSpPr>
          <p:cNvPr id="6" name="Content Placeholder 5"/>
          <p:cNvSpPr>
            <a:spLocks noGrp="1"/>
          </p:cNvSpPr>
          <p:nvPr>
            <p:ph sz="quarter" idx="4"/>
          </p:nvPr>
        </p:nvSpPr>
        <p:spPr>
          <a:xfrm>
            <a:off x="22296121" y="10439400"/>
            <a:ext cx="19400520" cy="18966183"/>
          </a:xfrm>
        </p:spPr>
        <p:txBody>
          <a:bodyPr/>
          <a:lstStyle>
            <a:defPPr>
              <a:defRPr kern="1200" smtId="4294967295"/>
            </a:defPPr>
            <a:lvl1pPr>
              <a:defRPr sz="9200"/>
            </a:lvl1pPr>
            <a:lvl2pPr>
              <a:defRPr sz="7700"/>
            </a:lvl2pPr>
            <a:lvl3pPr>
              <a:defRPr sz="6900"/>
            </a:lvl3pPr>
            <a:lvl4pPr>
              <a:defRPr sz="6200"/>
            </a:lvl4pPr>
            <a:lvl5pPr>
              <a:defRPr sz="6200"/>
            </a:lvl5pPr>
            <a:lvl6pPr>
              <a:defRPr sz="6200"/>
            </a:lvl6pPr>
            <a:lvl7pPr>
              <a:defRPr sz="6200"/>
            </a:lvl7pPr>
            <a:lvl8pPr>
              <a:defRPr sz="6200"/>
            </a:lvl8pPr>
            <a:lvl9pPr>
              <a:defRPr sz="6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defPPr>
              <a:defRPr kern="1200" smtId="4294967295"/>
            </a:defPPr>
          </a:lstStyle>
          <a:p>
            <a:fld id="{0700D83B-9652-4AB2-B7A6-4274F2D3DEE9}" type="datetimeFigureOut">
              <a:rPr lang="en-US" smtClean="0"/>
              <a:t>5/8/2018</a:t>
            </a:fld>
            <a:endParaRPr lang="en-US" dirty="0"/>
          </a:p>
        </p:txBody>
      </p:sp>
      <p:sp>
        <p:nvSpPr>
          <p:cNvPr id="8" name="Footer Placeholder 7"/>
          <p:cNvSpPr>
            <a:spLocks noGrp="1"/>
          </p:cNvSpPr>
          <p:nvPr>
            <p:ph type="ftr" sz="quarter" idx="11"/>
          </p:nvPr>
        </p:nvSpPr>
        <p:spPr/>
        <p:txBody>
          <a:bodyPr/>
          <a:lstStyle>
            <a:defPPr>
              <a:defRPr kern="1200" smtId="4294967295"/>
            </a:defPPr>
          </a:lstStyle>
          <a:p>
            <a:endParaRPr lang="en-US" dirty="0"/>
          </a:p>
        </p:txBody>
      </p:sp>
      <p:sp>
        <p:nvSpPr>
          <p:cNvPr id="9" name="Slide Number Placeholder 8"/>
          <p:cNvSpPr>
            <a:spLocks noGrp="1"/>
          </p:cNvSpPr>
          <p:nvPr>
            <p:ph type="sldNum" sz="quarter" idx="12"/>
          </p:nvPr>
        </p:nvSpPr>
        <p:spPr/>
        <p:txBody>
          <a:bodyPr/>
          <a:lstStyle>
            <a:defPPr>
              <a:defRPr kern="1200" smtId="4294967295"/>
            </a:defPPr>
          </a:lstStyle>
          <a:p>
            <a:fld id="{E93B67EC-ED21-461C-A77E-FEA5E489A58D}" type="slidenum">
              <a:rPr lang="en-US" smtClean="0"/>
              <a:t>‹#›</a:t>
            </a:fld>
            <a:endParaRPr lang="en-US" dirty="0"/>
          </a:p>
        </p:txBody>
      </p:sp>
    </p:spTree>
    <p:extLst>
      <p:ext uri="{BB962C8B-B14F-4D97-AF65-F5344CB8AC3E}">
        <p14:creationId xmlns:p14="http://schemas.microsoft.com/office/powerpoint/2010/main" val="121711518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smtClean="0"/>
              <a:t>Click to edit Master title style</a:t>
            </a:r>
            <a:endParaRPr lang="en-US"/>
          </a:p>
        </p:txBody>
      </p:sp>
      <p:sp>
        <p:nvSpPr>
          <p:cNvPr id="3" name="Date Placeholder 2"/>
          <p:cNvSpPr>
            <a:spLocks noGrp="1"/>
          </p:cNvSpPr>
          <p:nvPr>
            <p:ph type="dt" sz="half" idx="10"/>
          </p:nvPr>
        </p:nvSpPr>
        <p:spPr/>
        <p:txBody>
          <a:bodyPr/>
          <a:lstStyle>
            <a:defPPr>
              <a:defRPr kern="1200" smtId="4294967295"/>
            </a:defPPr>
          </a:lstStyle>
          <a:p>
            <a:fld id="{0700D83B-9652-4AB2-B7A6-4274F2D3DEE9}" type="datetimeFigureOut">
              <a:rPr lang="en-US" smtClean="0"/>
              <a:t>5/8/2018</a:t>
            </a:fld>
            <a:endParaRPr lang="en-US" dirty="0"/>
          </a:p>
        </p:txBody>
      </p:sp>
      <p:sp>
        <p:nvSpPr>
          <p:cNvPr id="4" name="Footer Placeholder 3"/>
          <p:cNvSpPr>
            <a:spLocks noGrp="1"/>
          </p:cNvSpPr>
          <p:nvPr>
            <p:ph type="ftr" sz="quarter" idx="11"/>
          </p:nvPr>
        </p:nvSpPr>
        <p:spPr/>
        <p:txBody>
          <a:bodyPr/>
          <a:lstStyle>
            <a:defPPr>
              <a:defRPr kern="1200" smtId="4294967295"/>
            </a:defPPr>
          </a:lstStyle>
          <a:p>
            <a:endParaRPr lang="en-US" dirty="0"/>
          </a:p>
        </p:txBody>
      </p:sp>
      <p:sp>
        <p:nvSpPr>
          <p:cNvPr id="5" name="Slide Number Placeholder 4"/>
          <p:cNvSpPr>
            <a:spLocks noGrp="1"/>
          </p:cNvSpPr>
          <p:nvPr>
            <p:ph type="sldNum" sz="quarter" idx="12"/>
          </p:nvPr>
        </p:nvSpPr>
        <p:spPr/>
        <p:txBody>
          <a:bodyPr/>
          <a:lstStyle>
            <a:defPPr>
              <a:defRPr kern="1200" smtId="4294967295"/>
            </a:defPPr>
          </a:lstStyle>
          <a:p>
            <a:fld id="{E93B67EC-ED21-461C-A77E-FEA5E489A58D}" type="slidenum">
              <a:rPr lang="en-US" smtClean="0"/>
              <a:t>‹#›</a:t>
            </a:fld>
            <a:endParaRPr lang="en-US" dirty="0"/>
          </a:p>
        </p:txBody>
      </p:sp>
    </p:spTree>
    <p:extLst>
      <p:ext uri="{BB962C8B-B14F-4D97-AF65-F5344CB8AC3E}">
        <p14:creationId xmlns:p14="http://schemas.microsoft.com/office/powerpoint/2010/main" val="370629892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defPPr>
              <a:defRPr kern="1200" smtId="4294967295"/>
            </a:defPPr>
          </a:lstStyle>
          <a:p>
            <a:fld id="{0700D83B-9652-4AB2-B7A6-4274F2D3DEE9}" type="datetimeFigureOut">
              <a:rPr lang="en-US" smtClean="0"/>
              <a:t>5/8/2018</a:t>
            </a:fld>
            <a:endParaRPr lang="en-US" dirty="0"/>
          </a:p>
        </p:txBody>
      </p:sp>
      <p:sp>
        <p:nvSpPr>
          <p:cNvPr id="3" name="Footer Placeholder 2"/>
          <p:cNvSpPr>
            <a:spLocks noGrp="1"/>
          </p:cNvSpPr>
          <p:nvPr>
            <p:ph type="ftr" sz="quarter" idx="11"/>
          </p:nvPr>
        </p:nvSpPr>
        <p:spPr/>
        <p:txBody>
          <a:bodyPr/>
          <a:lstStyle>
            <a:defPPr>
              <a:defRPr kern="1200" smtId="4294967295"/>
            </a:defPPr>
          </a:lstStyle>
          <a:p>
            <a:endParaRPr lang="en-US" dirty="0"/>
          </a:p>
        </p:txBody>
      </p:sp>
      <p:sp>
        <p:nvSpPr>
          <p:cNvPr id="4" name="Slide Number Placeholder 3"/>
          <p:cNvSpPr>
            <a:spLocks noGrp="1"/>
          </p:cNvSpPr>
          <p:nvPr>
            <p:ph type="sldNum" sz="quarter" idx="12"/>
          </p:nvPr>
        </p:nvSpPr>
        <p:spPr/>
        <p:txBody>
          <a:bodyPr/>
          <a:lstStyle>
            <a:defPPr>
              <a:defRPr kern="1200" smtId="4294967295"/>
            </a:defPPr>
          </a:lstStyle>
          <a:p>
            <a:fld id="{E93B67EC-ED21-461C-A77E-FEA5E489A58D}" type="slidenum">
              <a:rPr lang="en-US" smtClean="0"/>
              <a:t>‹#›</a:t>
            </a:fld>
            <a:endParaRPr lang="en-US" dirty="0"/>
          </a:p>
        </p:txBody>
      </p:sp>
    </p:spTree>
    <p:extLst>
      <p:ext uri="{BB962C8B-B14F-4D97-AF65-F5344CB8AC3E}">
        <p14:creationId xmlns:p14="http://schemas.microsoft.com/office/powerpoint/2010/main" val="4051508217"/>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310640"/>
            <a:ext cx="14439903" cy="5577840"/>
          </a:xfrm>
        </p:spPr>
        <p:txBody>
          <a:bodyPr anchor="b"/>
          <a:lstStyle>
            <a:defPPr>
              <a:defRPr kern="1200" smtId="4294967295"/>
            </a:defPPr>
            <a:lvl1pPr algn="l">
              <a:defRPr sz="7700" b="1"/>
            </a:lvl1pPr>
          </a:lstStyle>
          <a:p>
            <a:r>
              <a:rPr lang="en-US" smtClean="0"/>
              <a:t>Click to edit Master title style</a:t>
            </a:r>
            <a:endParaRPr lang="en-US"/>
          </a:p>
        </p:txBody>
      </p:sp>
      <p:sp>
        <p:nvSpPr>
          <p:cNvPr id="3" name="Content Placeholder 2"/>
          <p:cNvSpPr>
            <a:spLocks noGrp="1"/>
          </p:cNvSpPr>
          <p:nvPr>
            <p:ph idx="1"/>
          </p:nvPr>
        </p:nvSpPr>
        <p:spPr>
          <a:xfrm>
            <a:off x="17160239" y="1310641"/>
            <a:ext cx="24536400" cy="28094942"/>
          </a:xfrm>
        </p:spPr>
        <p:txBody>
          <a:bodyPr/>
          <a:lstStyle>
            <a:defPPr>
              <a:defRPr kern="1200" smtId="4294967295"/>
            </a:defPPr>
            <a:lvl1pPr>
              <a:defRPr sz="12300"/>
            </a:lvl1pPr>
            <a:lvl2pPr>
              <a:defRPr sz="10800"/>
            </a:lvl2pPr>
            <a:lvl3pPr>
              <a:defRPr sz="92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563" y="6888481"/>
            <a:ext cx="14439903" cy="22517103"/>
          </a:xfrm>
        </p:spPr>
        <p:txBody>
          <a:bodyPr/>
          <a:lstStyle>
            <a:defPPr>
              <a:defRPr kern="1200" smtId="4294967295"/>
            </a:defPPr>
            <a:lvl1pPr marL="0" indent="0">
              <a:buNone/>
              <a:defRPr sz="5300"/>
            </a:lvl1pPr>
            <a:lvl2pPr marL="1755611" indent="0">
              <a:buNone/>
              <a:defRPr sz="4600"/>
            </a:lvl2pPr>
            <a:lvl3pPr marL="3511222" indent="0">
              <a:buNone/>
              <a:defRPr sz="3800"/>
            </a:lvl3pPr>
            <a:lvl4pPr marL="5266834" indent="0">
              <a:buNone/>
              <a:defRPr sz="3500"/>
            </a:lvl4pPr>
            <a:lvl5pPr marL="7022446" indent="0">
              <a:buNone/>
              <a:defRPr sz="3500"/>
            </a:lvl5pPr>
            <a:lvl6pPr marL="8778057" indent="0">
              <a:buNone/>
              <a:defRPr sz="3500"/>
            </a:lvl6pPr>
            <a:lvl7pPr marL="10533669" indent="0">
              <a:buNone/>
              <a:defRPr sz="3500"/>
            </a:lvl7pPr>
            <a:lvl8pPr marL="12289280" indent="0">
              <a:buNone/>
              <a:defRPr sz="3500"/>
            </a:lvl8pPr>
            <a:lvl9pPr marL="14044892" indent="0">
              <a:buNone/>
              <a:defRPr sz="3500"/>
            </a:lvl9pPr>
          </a:lstStyle>
          <a:p>
            <a:pPr lvl="0"/>
            <a:r>
              <a:rPr lang="en-US" smtClean="0"/>
              <a:t>Click to edit Master text styles</a:t>
            </a:r>
          </a:p>
        </p:txBody>
      </p:sp>
      <p:sp>
        <p:nvSpPr>
          <p:cNvPr id="5" name="Date Placeholder 4"/>
          <p:cNvSpPr>
            <a:spLocks noGrp="1"/>
          </p:cNvSpPr>
          <p:nvPr>
            <p:ph type="dt" sz="half" idx="10"/>
          </p:nvPr>
        </p:nvSpPr>
        <p:spPr/>
        <p:txBody>
          <a:bodyPr/>
          <a:lstStyle>
            <a:defPPr>
              <a:defRPr kern="1200" smtId="4294967295"/>
            </a:defPPr>
          </a:lstStyle>
          <a:p>
            <a:fld id="{0700D83B-9652-4AB2-B7A6-4274F2D3DEE9}" type="datetimeFigureOut">
              <a:rPr lang="en-US" smtClean="0"/>
              <a:t>5/8/2018</a:t>
            </a:fld>
            <a:endParaRPr lang="en-US" dirty="0"/>
          </a:p>
        </p:txBody>
      </p:sp>
      <p:sp>
        <p:nvSpPr>
          <p:cNvPr id="6" name="Footer Placeholder 5"/>
          <p:cNvSpPr>
            <a:spLocks noGrp="1"/>
          </p:cNvSpPr>
          <p:nvPr>
            <p:ph type="ftr" sz="quarter" idx="11"/>
          </p:nvPr>
        </p:nvSpPr>
        <p:spPr/>
        <p:txBody>
          <a:bodyPr/>
          <a:lstStyle>
            <a:defPPr>
              <a:defRPr kern="1200" smtId="4294967295"/>
            </a:defPPr>
          </a:lstStyle>
          <a:p>
            <a:endParaRPr lang="en-US" dirty="0"/>
          </a:p>
        </p:txBody>
      </p:sp>
      <p:sp>
        <p:nvSpPr>
          <p:cNvPr id="7" name="Slide Number Placeholder 6"/>
          <p:cNvSpPr>
            <a:spLocks noGrp="1"/>
          </p:cNvSpPr>
          <p:nvPr>
            <p:ph type="sldNum" sz="quarter" idx="12"/>
          </p:nvPr>
        </p:nvSpPr>
        <p:spPr/>
        <p:txBody>
          <a:bodyPr/>
          <a:lstStyle>
            <a:defPPr>
              <a:defRPr kern="1200" smtId="4294967295"/>
            </a:defPPr>
          </a:lstStyle>
          <a:p>
            <a:fld id="{E93B67EC-ED21-461C-A77E-FEA5E489A58D}" type="slidenum">
              <a:rPr lang="en-US" smtClean="0"/>
              <a:t>‹#›</a:t>
            </a:fld>
            <a:endParaRPr lang="en-US" dirty="0"/>
          </a:p>
        </p:txBody>
      </p:sp>
    </p:spTree>
    <p:extLst>
      <p:ext uri="{BB962C8B-B14F-4D97-AF65-F5344CB8AC3E}">
        <p14:creationId xmlns:p14="http://schemas.microsoft.com/office/powerpoint/2010/main" val="30628638"/>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3" y="23042880"/>
            <a:ext cx="26334721" cy="2720343"/>
          </a:xfrm>
        </p:spPr>
        <p:txBody>
          <a:bodyPr anchor="b"/>
          <a:lstStyle>
            <a:defPPr>
              <a:defRPr kern="1200" smtId="4294967295"/>
            </a:defPPr>
            <a:lvl1pPr algn="l">
              <a:defRPr sz="7700" b="1"/>
            </a:lvl1pPr>
          </a:lstStyle>
          <a:p>
            <a:r>
              <a:rPr lang="en-US" smtClean="0"/>
              <a:t>Click to edit Master title style</a:t>
            </a:r>
            <a:endParaRPr lang="en-US"/>
          </a:p>
        </p:txBody>
      </p:sp>
      <p:sp>
        <p:nvSpPr>
          <p:cNvPr id="3" name="Picture Placeholder 2"/>
          <p:cNvSpPr>
            <a:spLocks noGrp="1"/>
          </p:cNvSpPr>
          <p:nvPr>
            <p:ph type="pic" idx="1"/>
          </p:nvPr>
        </p:nvSpPr>
        <p:spPr>
          <a:xfrm>
            <a:off x="8602983" y="2941320"/>
            <a:ext cx="26334721" cy="19751039"/>
          </a:xfrm>
        </p:spPr>
        <p:txBody>
          <a:bodyPr/>
          <a:lstStyle>
            <a:defPPr>
              <a:defRPr kern="1200" smtId="4294967295"/>
            </a:defPPr>
            <a:lvl1pPr marL="0" indent="0">
              <a:buNone/>
              <a:defRPr sz="12300"/>
            </a:lvl1pPr>
            <a:lvl2pPr marL="1755611" indent="0">
              <a:buNone/>
              <a:defRPr sz="10800"/>
            </a:lvl2pPr>
            <a:lvl3pPr marL="3511222" indent="0">
              <a:buNone/>
              <a:defRPr sz="9200"/>
            </a:lvl3pPr>
            <a:lvl4pPr marL="5266834" indent="0">
              <a:buNone/>
              <a:defRPr sz="7700"/>
            </a:lvl4pPr>
            <a:lvl5pPr marL="7022446" indent="0">
              <a:buNone/>
              <a:defRPr sz="7700"/>
            </a:lvl5pPr>
            <a:lvl6pPr marL="8778057" indent="0">
              <a:buNone/>
              <a:defRPr sz="7700"/>
            </a:lvl6pPr>
            <a:lvl7pPr marL="10533669" indent="0">
              <a:buNone/>
              <a:defRPr sz="7700"/>
            </a:lvl7pPr>
            <a:lvl8pPr marL="12289280" indent="0">
              <a:buNone/>
              <a:defRPr sz="7700"/>
            </a:lvl8pPr>
            <a:lvl9pPr marL="14044892" indent="0">
              <a:buNone/>
              <a:defRPr sz="7700"/>
            </a:lvl9pPr>
          </a:lstStyle>
          <a:p>
            <a:endParaRPr lang="en-US" dirty="0"/>
          </a:p>
        </p:txBody>
      </p:sp>
      <p:sp>
        <p:nvSpPr>
          <p:cNvPr id="4" name="Text Placeholder 3"/>
          <p:cNvSpPr>
            <a:spLocks noGrp="1"/>
          </p:cNvSpPr>
          <p:nvPr>
            <p:ph type="body" sz="half" idx="2"/>
          </p:nvPr>
        </p:nvSpPr>
        <p:spPr>
          <a:xfrm>
            <a:off x="8602983" y="25763223"/>
            <a:ext cx="26334721" cy="3863337"/>
          </a:xfrm>
        </p:spPr>
        <p:txBody>
          <a:bodyPr/>
          <a:lstStyle>
            <a:defPPr>
              <a:defRPr kern="1200" smtId="4294967295"/>
            </a:defPPr>
            <a:lvl1pPr marL="0" indent="0">
              <a:buNone/>
              <a:defRPr sz="5300"/>
            </a:lvl1pPr>
            <a:lvl2pPr marL="1755611" indent="0">
              <a:buNone/>
              <a:defRPr sz="4600"/>
            </a:lvl2pPr>
            <a:lvl3pPr marL="3511222" indent="0">
              <a:buNone/>
              <a:defRPr sz="3800"/>
            </a:lvl3pPr>
            <a:lvl4pPr marL="5266834" indent="0">
              <a:buNone/>
              <a:defRPr sz="3500"/>
            </a:lvl4pPr>
            <a:lvl5pPr marL="7022446" indent="0">
              <a:buNone/>
              <a:defRPr sz="3500"/>
            </a:lvl5pPr>
            <a:lvl6pPr marL="8778057" indent="0">
              <a:buNone/>
              <a:defRPr sz="3500"/>
            </a:lvl6pPr>
            <a:lvl7pPr marL="10533669" indent="0">
              <a:buNone/>
              <a:defRPr sz="3500"/>
            </a:lvl7pPr>
            <a:lvl8pPr marL="12289280" indent="0">
              <a:buNone/>
              <a:defRPr sz="3500"/>
            </a:lvl8pPr>
            <a:lvl9pPr marL="14044892" indent="0">
              <a:buNone/>
              <a:defRPr sz="3500"/>
            </a:lvl9pPr>
          </a:lstStyle>
          <a:p>
            <a:pPr lvl="0"/>
            <a:r>
              <a:rPr lang="en-US" smtClean="0"/>
              <a:t>Click to edit Master text styles</a:t>
            </a:r>
          </a:p>
        </p:txBody>
      </p:sp>
      <p:sp>
        <p:nvSpPr>
          <p:cNvPr id="5" name="Date Placeholder 4"/>
          <p:cNvSpPr>
            <a:spLocks noGrp="1"/>
          </p:cNvSpPr>
          <p:nvPr>
            <p:ph type="dt" sz="half" idx="10"/>
          </p:nvPr>
        </p:nvSpPr>
        <p:spPr/>
        <p:txBody>
          <a:bodyPr/>
          <a:lstStyle>
            <a:defPPr>
              <a:defRPr kern="1200" smtId="4294967295"/>
            </a:defPPr>
          </a:lstStyle>
          <a:p>
            <a:fld id="{0700D83B-9652-4AB2-B7A6-4274F2D3DEE9}" type="datetimeFigureOut">
              <a:rPr lang="en-US" smtClean="0"/>
              <a:t>5/8/2018</a:t>
            </a:fld>
            <a:endParaRPr lang="en-US" dirty="0"/>
          </a:p>
        </p:txBody>
      </p:sp>
      <p:sp>
        <p:nvSpPr>
          <p:cNvPr id="6" name="Footer Placeholder 5"/>
          <p:cNvSpPr>
            <a:spLocks noGrp="1"/>
          </p:cNvSpPr>
          <p:nvPr>
            <p:ph type="ftr" sz="quarter" idx="11"/>
          </p:nvPr>
        </p:nvSpPr>
        <p:spPr/>
        <p:txBody>
          <a:bodyPr/>
          <a:lstStyle>
            <a:defPPr>
              <a:defRPr kern="1200" smtId="4294967295"/>
            </a:defPPr>
          </a:lstStyle>
          <a:p>
            <a:endParaRPr lang="en-US" dirty="0"/>
          </a:p>
        </p:txBody>
      </p:sp>
      <p:sp>
        <p:nvSpPr>
          <p:cNvPr id="7" name="Slide Number Placeholder 6"/>
          <p:cNvSpPr>
            <a:spLocks noGrp="1"/>
          </p:cNvSpPr>
          <p:nvPr>
            <p:ph type="sldNum" sz="quarter" idx="12"/>
          </p:nvPr>
        </p:nvSpPr>
        <p:spPr/>
        <p:txBody>
          <a:bodyPr/>
          <a:lstStyle>
            <a:defPPr>
              <a:defRPr kern="1200" smtId="4294967295"/>
            </a:defPPr>
          </a:lstStyle>
          <a:p>
            <a:fld id="{E93B67EC-ED21-461C-A77E-FEA5E489A58D}" type="slidenum">
              <a:rPr lang="en-US" smtClean="0"/>
              <a:t>‹#›</a:t>
            </a:fld>
            <a:endParaRPr lang="en-US" dirty="0"/>
          </a:p>
        </p:txBody>
      </p:sp>
    </p:spTree>
    <p:extLst>
      <p:ext uri="{BB962C8B-B14F-4D97-AF65-F5344CB8AC3E}">
        <p14:creationId xmlns:p14="http://schemas.microsoft.com/office/powerpoint/2010/main" val="1159620684"/>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3"/>
            <a:ext cx="39502079" cy="5486400"/>
          </a:xfrm>
          <a:prstGeom prst="rect">
            <a:avLst/>
          </a:prstGeom>
        </p:spPr>
        <p:txBody>
          <a:bodyPr vert="horz" lIns="351123" tIns="175561" rIns="351123" bIns="175561" rtlCol="0" anchor="ctr">
            <a:normAutofit/>
          </a:bodyPr>
          <a:lstStyle>
            <a:defPPr>
              <a:defRPr kern="1200" smtId="4294967295"/>
            </a:defPPr>
          </a:lstStyle>
          <a:p>
            <a:r>
              <a:rPr lang="en-US" smtClean="0"/>
              <a:t>Click to edit Master title style</a:t>
            </a:r>
            <a:endParaRPr lang="en-US"/>
          </a:p>
        </p:txBody>
      </p:sp>
      <p:sp>
        <p:nvSpPr>
          <p:cNvPr id="3" name="Text Placeholder 2"/>
          <p:cNvSpPr>
            <a:spLocks noGrp="1"/>
          </p:cNvSpPr>
          <p:nvPr>
            <p:ph type="body" idx="1"/>
          </p:nvPr>
        </p:nvSpPr>
        <p:spPr>
          <a:xfrm>
            <a:off x="2194560" y="7680962"/>
            <a:ext cx="39502079" cy="21724623"/>
          </a:xfrm>
          <a:prstGeom prst="rect">
            <a:avLst/>
          </a:prstGeom>
        </p:spPr>
        <p:txBody>
          <a:bodyPr vert="horz" lIns="351123" tIns="175561" rIns="351123" bIns="175561" rtlCol="0">
            <a:normAutofit/>
          </a:bodyPr>
          <a:lstStyle>
            <a:defPPr>
              <a:defRPr kern="1200" smtId="4294967295"/>
            </a:def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194560" y="30510482"/>
            <a:ext cx="10241280" cy="1752600"/>
          </a:xfrm>
          <a:prstGeom prst="rect">
            <a:avLst/>
          </a:prstGeom>
        </p:spPr>
        <p:txBody>
          <a:bodyPr vert="horz" lIns="351123" tIns="175561" rIns="351123" bIns="175561" rtlCol="0" anchor="ctr"/>
          <a:lstStyle>
            <a:defPPr>
              <a:defRPr kern="1200" smtId="4294967295"/>
            </a:defPPr>
            <a:lvl1pPr algn="l">
              <a:defRPr sz="4600">
                <a:solidFill>
                  <a:schemeClr val="tx1">
                    <a:tint val="75000"/>
                  </a:schemeClr>
                </a:solidFill>
              </a:defRPr>
            </a:lvl1pPr>
          </a:lstStyle>
          <a:p>
            <a:fld id="{0700D83B-9652-4AB2-B7A6-4274F2D3DEE9}" type="datetimeFigureOut">
              <a:rPr lang="en-US" smtClean="0"/>
              <a:t>5/8/2018</a:t>
            </a:fld>
            <a:endParaRPr lang="en-US" dirty="0"/>
          </a:p>
        </p:txBody>
      </p:sp>
      <p:sp>
        <p:nvSpPr>
          <p:cNvPr id="5" name="Footer Placeholder 4"/>
          <p:cNvSpPr>
            <a:spLocks noGrp="1"/>
          </p:cNvSpPr>
          <p:nvPr>
            <p:ph type="ftr" sz="quarter" idx="3"/>
          </p:nvPr>
        </p:nvSpPr>
        <p:spPr>
          <a:xfrm>
            <a:off x="14996161" y="30510482"/>
            <a:ext cx="13898880" cy="1752600"/>
          </a:xfrm>
          <a:prstGeom prst="rect">
            <a:avLst/>
          </a:prstGeom>
        </p:spPr>
        <p:txBody>
          <a:bodyPr vert="horz" lIns="351123" tIns="175561" rIns="351123" bIns="175561" rtlCol="0" anchor="ctr"/>
          <a:lstStyle>
            <a:defPPr>
              <a:defRPr kern="1200" smtId="4294967295"/>
            </a:defPPr>
            <a:lvl1pPr algn="ctr">
              <a:defRPr sz="46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1455361" y="30510482"/>
            <a:ext cx="10241280" cy="1752600"/>
          </a:xfrm>
          <a:prstGeom prst="rect">
            <a:avLst/>
          </a:prstGeom>
        </p:spPr>
        <p:txBody>
          <a:bodyPr vert="horz" lIns="351123" tIns="175561" rIns="351123" bIns="175561" rtlCol="0" anchor="ctr"/>
          <a:lstStyle>
            <a:defPPr>
              <a:defRPr kern="1200" smtId="4294967295"/>
            </a:defPPr>
            <a:lvl1pPr algn="r">
              <a:defRPr sz="4600">
                <a:solidFill>
                  <a:schemeClr val="tx1">
                    <a:tint val="75000"/>
                  </a:schemeClr>
                </a:solidFill>
              </a:defRPr>
            </a:lvl1pPr>
          </a:lstStyle>
          <a:p>
            <a:fld id="{E93B67EC-ED21-461C-A77E-FEA5E489A58D}" type="slidenum">
              <a:rPr lang="en-US" smtClean="0"/>
              <a:t>‹#›</a:t>
            </a:fld>
            <a:endParaRPr lang="en-US" dirty="0"/>
          </a:p>
        </p:txBody>
      </p:sp>
      <p:pic>
        <p:nvPicPr>
          <p:cNvPr id="7" name="New picture"/>
          <p:cNvPicPr/>
          <p:nvPr/>
        </p:nvPicPr>
        <p:blipFill dpi="0">
          <a:blip r:embed="rId13"/>
          <a:stretch>
            <a:fillRect/>
          </a:stretch>
        </p:blipFill>
        <p:spPr>
          <a:xfrm rot="16200000">
            <a:off x="-11506200" y="16459200"/>
            <a:ext cx="14274800" cy="4368800"/>
          </a:xfrm>
          <a:prstGeom prst="rect">
            <a:avLst/>
          </a:prstGeom>
        </p:spPr>
      </p:pic>
      <p:pic>
        <p:nvPicPr>
          <p:cNvPr id="8" name="New picture"/>
          <p:cNvPicPr/>
          <p:nvPr/>
        </p:nvPicPr>
        <p:blipFill dpi="0">
          <a:blip r:embed="rId13"/>
          <a:stretch>
            <a:fillRect/>
          </a:stretch>
        </p:blipFill>
        <p:spPr>
          <a:xfrm rot="5400000">
            <a:off x="41122600" y="16459200"/>
            <a:ext cx="14274800" cy="4368800"/>
          </a:xfrm>
          <a:prstGeom prst="rect">
            <a:avLst/>
          </a:prstGeom>
        </p:spPr>
      </p:pic>
      <p:pic>
        <p:nvPicPr>
          <p:cNvPr id="9" name="New picture"/>
          <p:cNvPicPr/>
          <p:nvPr/>
        </p:nvPicPr>
        <p:blipFill dpi="0">
          <a:blip r:embed="rId14"/>
          <a:stretch>
            <a:fillRect/>
          </a:stretch>
        </p:blipFill>
        <p:spPr>
          <a:xfrm>
            <a:off x="6661150" y="33426400"/>
            <a:ext cx="30568900" cy="1549400"/>
          </a:xfrm>
          <a:prstGeom prst="rect">
            <a:avLst/>
          </a:prstGeom>
        </p:spPr>
      </p:pic>
      <p:sp>
        <p:nvSpPr>
          <p:cNvPr id="10" name="New shape"/>
          <p:cNvSpPr/>
          <p:nvPr/>
        </p:nvSpPr>
        <p:spPr>
          <a:xfrm>
            <a:off x="6661150" y="33997900"/>
            <a:ext cx="21945600" cy="127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l"/>
            <a:r>
              <a:rPr sz="4880" dirty="0" smtId="4294967295">
                <a:solidFill>
                  <a:srgbClr val="808080"/>
                </a:solidFill>
              </a:rPr>
              <a:t>Template ID: hexagons  Size: 48x36 (trifold)</a:t>
            </a:r>
          </a:p>
        </p:txBody>
      </p:sp>
    </p:spTree>
    <p:extLst>
      <p:ext uri="{BB962C8B-B14F-4D97-AF65-F5344CB8AC3E}">
        <p14:creationId xmlns:p14="http://schemas.microsoft.com/office/powerpoint/2010/main" val="30533414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defPPr>
        <a:defRPr kern="1200" smtId="4294967295"/>
      </a:defPPr>
      <a:lvl1pPr algn="ctr" defTabSz="3511222" rtl="0" eaLnBrk="1" latinLnBrk="0" hangingPunct="1">
        <a:spcBef>
          <a:spcPct val="0"/>
        </a:spcBef>
        <a:buNone/>
        <a:defRPr sz="16900" kern="1200">
          <a:solidFill>
            <a:schemeClr val="tx1"/>
          </a:solidFill>
          <a:latin typeface="+mj-lt"/>
          <a:ea typeface="+mj-ea"/>
          <a:cs typeface="+mj-cs"/>
        </a:defRPr>
      </a:lvl1pPr>
    </p:titleStyle>
    <p:bodyStyle>
      <a:defPPr>
        <a:defRPr kern="1200" smtId="4294967295"/>
      </a:defPPr>
      <a:lvl1pPr marL="1316708" indent="-1316708" algn="l" defTabSz="3511222" rtl="0" eaLnBrk="1" latinLnBrk="0" hangingPunct="1">
        <a:spcBef>
          <a:spcPct val="20000"/>
        </a:spcBef>
        <a:buFont typeface="Arial" pitchFamily="34" charset="0"/>
        <a:buChar char="•"/>
        <a:defRPr sz="12300" kern="1200">
          <a:solidFill>
            <a:schemeClr val="tx1"/>
          </a:solidFill>
          <a:latin typeface="+mn-lt"/>
          <a:ea typeface="+mn-ea"/>
          <a:cs typeface="+mn-cs"/>
        </a:defRPr>
      </a:lvl1pPr>
      <a:lvl2pPr marL="2852868" indent="-1097257" algn="l" defTabSz="3511222" rtl="0" eaLnBrk="1" latinLnBrk="0" hangingPunct="1">
        <a:spcBef>
          <a:spcPct val="20000"/>
        </a:spcBef>
        <a:buFont typeface="Arial" pitchFamily="34" charset="0"/>
        <a:buChar char="–"/>
        <a:defRPr sz="10800" kern="1200">
          <a:solidFill>
            <a:schemeClr val="tx1"/>
          </a:solidFill>
          <a:latin typeface="+mn-lt"/>
          <a:ea typeface="+mn-ea"/>
          <a:cs typeface="+mn-cs"/>
        </a:defRPr>
      </a:lvl2pPr>
      <a:lvl3pPr marL="4389028" indent="-877806" algn="l" defTabSz="3511222" rtl="0" eaLnBrk="1" latinLnBrk="0" hangingPunct="1">
        <a:spcBef>
          <a:spcPct val="20000"/>
        </a:spcBef>
        <a:buFont typeface="Arial" pitchFamily="34" charset="0"/>
        <a:buChar char="•"/>
        <a:defRPr sz="9200" kern="1200">
          <a:solidFill>
            <a:schemeClr val="tx1"/>
          </a:solidFill>
          <a:latin typeface="+mn-lt"/>
          <a:ea typeface="+mn-ea"/>
          <a:cs typeface="+mn-cs"/>
        </a:defRPr>
      </a:lvl3pPr>
      <a:lvl4pPr marL="6144641" indent="-877806" algn="l" defTabSz="3511222" rtl="0" eaLnBrk="1" latinLnBrk="0" hangingPunct="1">
        <a:spcBef>
          <a:spcPct val="20000"/>
        </a:spcBef>
        <a:buFont typeface="Arial" pitchFamily="34" charset="0"/>
        <a:buChar char="–"/>
        <a:defRPr sz="7700" kern="1200">
          <a:solidFill>
            <a:schemeClr val="tx1"/>
          </a:solidFill>
          <a:latin typeface="+mn-lt"/>
          <a:ea typeface="+mn-ea"/>
          <a:cs typeface="+mn-cs"/>
        </a:defRPr>
      </a:lvl4pPr>
      <a:lvl5pPr marL="7900252" indent="-877806" algn="l" defTabSz="3511222" rtl="0" eaLnBrk="1" latinLnBrk="0" hangingPunct="1">
        <a:spcBef>
          <a:spcPct val="20000"/>
        </a:spcBef>
        <a:buFont typeface="Arial" pitchFamily="34" charset="0"/>
        <a:buChar char="»"/>
        <a:defRPr sz="7700" kern="1200">
          <a:solidFill>
            <a:schemeClr val="tx1"/>
          </a:solidFill>
          <a:latin typeface="+mn-lt"/>
          <a:ea typeface="+mn-ea"/>
          <a:cs typeface="+mn-cs"/>
        </a:defRPr>
      </a:lvl5pPr>
      <a:lvl6pPr marL="9655863" indent="-877806" algn="l" defTabSz="3511222" rtl="0" eaLnBrk="1" latinLnBrk="0" hangingPunct="1">
        <a:spcBef>
          <a:spcPct val="20000"/>
        </a:spcBef>
        <a:buFont typeface="Arial" pitchFamily="34" charset="0"/>
        <a:buChar char="•"/>
        <a:defRPr sz="7700" kern="1200">
          <a:solidFill>
            <a:schemeClr val="tx1"/>
          </a:solidFill>
          <a:latin typeface="+mn-lt"/>
          <a:ea typeface="+mn-ea"/>
          <a:cs typeface="+mn-cs"/>
        </a:defRPr>
      </a:lvl6pPr>
      <a:lvl7pPr marL="11411474" indent="-877806" algn="l" defTabSz="3511222" rtl="0" eaLnBrk="1" latinLnBrk="0" hangingPunct="1">
        <a:spcBef>
          <a:spcPct val="20000"/>
        </a:spcBef>
        <a:buFont typeface="Arial" pitchFamily="34" charset="0"/>
        <a:buChar char="•"/>
        <a:defRPr sz="7700" kern="1200">
          <a:solidFill>
            <a:schemeClr val="tx1"/>
          </a:solidFill>
          <a:latin typeface="+mn-lt"/>
          <a:ea typeface="+mn-ea"/>
          <a:cs typeface="+mn-cs"/>
        </a:defRPr>
      </a:lvl7pPr>
      <a:lvl8pPr marL="13167085" indent="-877806" algn="l" defTabSz="3511222" rtl="0" eaLnBrk="1" latinLnBrk="0" hangingPunct="1">
        <a:spcBef>
          <a:spcPct val="20000"/>
        </a:spcBef>
        <a:buFont typeface="Arial" pitchFamily="34" charset="0"/>
        <a:buChar char="•"/>
        <a:defRPr sz="7700" kern="1200">
          <a:solidFill>
            <a:schemeClr val="tx1"/>
          </a:solidFill>
          <a:latin typeface="+mn-lt"/>
          <a:ea typeface="+mn-ea"/>
          <a:cs typeface="+mn-cs"/>
        </a:defRPr>
      </a:lvl8pPr>
      <a:lvl9pPr marL="14922697" indent="-877806" algn="l" defTabSz="3511222" rtl="0" eaLnBrk="1" latinLnBrk="0" hangingPunct="1">
        <a:spcBef>
          <a:spcPct val="20000"/>
        </a:spcBef>
        <a:buFont typeface="Arial" pitchFamily="34" charset="0"/>
        <a:buChar char="•"/>
        <a:defRPr sz="7700" kern="1200">
          <a:solidFill>
            <a:schemeClr val="tx1"/>
          </a:solidFill>
          <a:latin typeface="+mn-lt"/>
          <a:ea typeface="+mn-ea"/>
          <a:cs typeface="+mn-cs"/>
        </a:defRPr>
      </a:lvl9pPr>
    </p:bodyStyle>
    <p:otherStyle>
      <a:defPPr>
        <a:defRPr lang="en-US"/>
      </a:defPPr>
      <a:lvl1pPr marL="0" algn="l" defTabSz="3511222" rtl="0" eaLnBrk="1" latinLnBrk="0" hangingPunct="1">
        <a:defRPr sz="6900" kern="1200">
          <a:solidFill>
            <a:schemeClr val="tx1"/>
          </a:solidFill>
          <a:latin typeface="+mn-lt"/>
          <a:ea typeface="+mn-ea"/>
          <a:cs typeface="+mn-cs"/>
        </a:defRPr>
      </a:lvl1pPr>
      <a:lvl2pPr marL="1755611" algn="l" defTabSz="3511222" rtl="0" eaLnBrk="1" latinLnBrk="0" hangingPunct="1">
        <a:defRPr sz="6900" kern="1200">
          <a:solidFill>
            <a:schemeClr val="tx1"/>
          </a:solidFill>
          <a:latin typeface="+mn-lt"/>
          <a:ea typeface="+mn-ea"/>
          <a:cs typeface="+mn-cs"/>
        </a:defRPr>
      </a:lvl2pPr>
      <a:lvl3pPr marL="3511222" algn="l" defTabSz="3511222" rtl="0" eaLnBrk="1" latinLnBrk="0" hangingPunct="1">
        <a:defRPr sz="6900" kern="1200">
          <a:solidFill>
            <a:schemeClr val="tx1"/>
          </a:solidFill>
          <a:latin typeface="+mn-lt"/>
          <a:ea typeface="+mn-ea"/>
          <a:cs typeface="+mn-cs"/>
        </a:defRPr>
      </a:lvl3pPr>
      <a:lvl4pPr marL="5266834" algn="l" defTabSz="3511222" rtl="0" eaLnBrk="1" latinLnBrk="0" hangingPunct="1">
        <a:defRPr sz="6900" kern="1200">
          <a:solidFill>
            <a:schemeClr val="tx1"/>
          </a:solidFill>
          <a:latin typeface="+mn-lt"/>
          <a:ea typeface="+mn-ea"/>
          <a:cs typeface="+mn-cs"/>
        </a:defRPr>
      </a:lvl4pPr>
      <a:lvl5pPr marL="7022446" algn="l" defTabSz="3511222" rtl="0" eaLnBrk="1" latinLnBrk="0" hangingPunct="1">
        <a:defRPr sz="6900" kern="1200">
          <a:solidFill>
            <a:schemeClr val="tx1"/>
          </a:solidFill>
          <a:latin typeface="+mn-lt"/>
          <a:ea typeface="+mn-ea"/>
          <a:cs typeface="+mn-cs"/>
        </a:defRPr>
      </a:lvl5pPr>
      <a:lvl6pPr marL="8778057" algn="l" defTabSz="3511222" rtl="0" eaLnBrk="1" latinLnBrk="0" hangingPunct="1">
        <a:defRPr sz="6900" kern="1200">
          <a:solidFill>
            <a:schemeClr val="tx1"/>
          </a:solidFill>
          <a:latin typeface="+mn-lt"/>
          <a:ea typeface="+mn-ea"/>
          <a:cs typeface="+mn-cs"/>
        </a:defRPr>
      </a:lvl6pPr>
      <a:lvl7pPr marL="10533669" algn="l" defTabSz="3511222" rtl="0" eaLnBrk="1" latinLnBrk="0" hangingPunct="1">
        <a:defRPr sz="6900" kern="1200">
          <a:solidFill>
            <a:schemeClr val="tx1"/>
          </a:solidFill>
          <a:latin typeface="+mn-lt"/>
          <a:ea typeface="+mn-ea"/>
          <a:cs typeface="+mn-cs"/>
        </a:defRPr>
      </a:lvl7pPr>
      <a:lvl8pPr marL="12289280" algn="l" defTabSz="3511222" rtl="0" eaLnBrk="1" latinLnBrk="0" hangingPunct="1">
        <a:defRPr sz="6900" kern="1200">
          <a:solidFill>
            <a:schemeClr val="tx1"/>
          </a:solidFill>
          <a:latin typeface="+mn-lt"/>
          <a:ea typeface="+mn-ea"/>
          <a:cs typeface="+mn-cs"/>
        </a:defRPr>
      </a:lvl8pPr>
      <a:lvl9pPr marL="14044892" algn="l" defTabSz="3511222" rtl="0" eaLnBrk="1" latinLnBrk="0" hangingPunct="1">
        <a:defRPr sz="6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njisst.org/invasive-map.htm" TargetMode="External"/><Relationship Id="rId13" Type="http://schemas.openxmlformats.org/officeDocument/2006/relationships/diagramLayout" Target="../diagrams/layout1.xml"/><Relationship Id="rId18" Type="http://schemas.openxmlformats.org/officeDocument/2006/relationships/image" Target="../media/image8.jpg"/><Relationship Id="rId3" Type="http://schemas.openxmlformats.org/officeDocument/2006/relationships/image" Target="../media/image3.png"/><Relationship Id="rId21" Type="http://schemas.openxmlformats.org/officeDocument/2006/relationships/image" Target="../media/image11.jpg"/><Relationship Id="rId7" Type="http://schemas.openxmlformats.org/officeDocument/2006/relationships/hyperlink" Target="https://www.gpo.gov/fdsys/pkg/FR-1999-02-08/pdf/99-3184.pdf" TargetMode="External"/><Relationship Id="rId12" Type="http://schemas.openxmlformats.org/officeDocument/2006/relationships/diagramData" Target="../diagrams/data1.xml"/><Relationship Id="rId17" Type="http://schemas.openxmlformats.org/officeDocument/2006/relationships/image" Target="../media/image7.png"/><Relationship Id="rId2" Type="http://schemas.openxmlformats.org/officeDocument/2006/relationships/notesSlide" Target="../notesSlides/notesSlide1.xml"/><Relationship Id="rId16" Type="http://schemas.microsoft.com/office/2007/relationships/diagramDrawing" Target="../diagrams/drawing1.xml"/><Relationship Id="rId20" Type="http://schemas.openxmlformats.org/officeDocument/2006/relationships/image" Target="../media/image10.jpg"/><Relationship Id="rId1" Type="http://schemas.openxmlformats.org/officeDocument/2006/relationships/slideLayout" Target="../slideLayouts/slideLayout1.xml"/><Relationship Id="rId6" Type="http://schemas.openxmlformats.org/officeDocument/2006/relationships/image" Target="../media/image6.jpg"/><Relationship Id="rId11" Type="http://schemas.openxmlformats.org/officeDocument/2006/relationships/hyperlink" Target="http://www.tenaflynaturecenter.org/Ecology-of-Tenafly-Nature-Center#Checklists" TargetMode="External"/><Relationship Id="rId24" Type="http://schemas.openxmlformats.org/officeDocument/2006/relationships/image" Target="../media/image14.png"/><Relationship Id="rId5" Type="http://schemas.openxmlformats.org/officeDocument/2006/relationships/image" Target="../media/image5.png"/><Relationship Id="rId15" Type="http://schemas.openxmlformats.org/officeDocument/2006/relationships/diagramColors" Target="../diagrams/colors1.xml"/><Relationship Id="rId23" Type="http://schemas.openxmlformats.org/officeDocument/2006/relationships/image" Target="../media/image13.png"/><Relationship Id="rId10" Type="http://schemas.openxmlformats.org/officeDocument/2006/relationships/hyperlink" Target="http://www.nj.gov/dep/njisc/" TargetMode="External"/><Relationship Id="rId19" Type="http://schemas.openxmlformats.org/officeDocument/2006/relationships/image" Target="../media/image9.jpg"/><Relationship Id="rId4" Type="http://schemas.openxmlformats.org/officeDocument/2006/relationships/image" Target="../media/image4.png"/><Relationship Id="rId9" Type="http://schemas.openxmlformats.org/officeDocument/2006/relationships/hyperlink" Target="http://ecosystems.psu.edu/research/centers/private-forests/news/2014/what-makes-invasive-plants-successful" TargetMode="External"/><Relationship Id="rId14" Type="http://schemas.openxmlformats.org/officeDocument/2006/relationships/diagramQuickStyle" Target="../diagrams/quickStyle1.xml"/><Relationship Id="rId22"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Hexagon 70"/>
          <p:cNvSpPr/>
          <p:nvPr/>
        </p:nvSpPr>
        <p:spPr>
          <a:xfrm rot="1228150" flipH="1">
            <a:off x="21123205" y="13951307"/>
            <a:ext cx="6724738" cy="6194840"/>
          </a:xfrm>
          <a:prstGeom prst="hexagon">
            <a:avLst/>
          </a:prstGeom>
          <a:solidFill>
            <a:schemeClr val="accent4">
              <a:lumMod val="50000"/>
              <a:alpha val="58000"/>
            </a:schemeClr>
          </a:solid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8000" dirty="0"/>
          </a:p>
        </p:txBody>
      </p:sp>
      <p:sp>
        <p:nvSpPr>
          <p:cNvPr id="52" name="Rectangle 51"/>
          <p:cNvSpPr/>
          <p:nvPr/>
        </p:nvSpPr>
        <p:spPr>
          <a:xfrm flipH="1">
            <a:off x="0" y="-76490"/>
            <a:ext cx="43891200" cy="32994890"/>
          </a:xfrm>
          <a:prstGeom prst="rect">
            <a:avLst/>
          </a:prstGeom>
          <a:solidFill>
            <a:srgbClr val="61CB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8000" dirty="0"/>
          </a:p>
        </p:txBody>
      </p:sp>
      <p:grpSp>
        <p:nvGrpSpPr>
          <p:cNvPr id="53" name="Group 52"/>
          <p:cNvGrpSpPr/>
          <p:nvPr/>
        </p:nvGrpSpPr>
        <p:grpSpPr>
          <a:xfrm>
            <a:off x="18356508" y="-76492"/>
            <a:ext cx="25064421" cy="32994891"/>
            <a:chOff x="13786856" y="-228600"/>
            <a:chExt cx="18834459" cy="22174200"/>
          </a:xfrm>
        </p:grpSpPr>
        <p:pic>
          <p:nvPicPr>
            <p:cNvPr id="54" name="Picture 53"/>
            <p:cNvPicPr>
              <a:picLocks noChangeAspect="1"/>
            </p:cNvPicPr>
            <p:nvPr/>
          </p:nvPicPr>
          <p:blipFill>
            <a:blip r:embed="rId3">
              <a:extLst>
                <a:ext uri="{28A0092B-C50C-407E-A947-70E740481C1C}">
                  <a14:useLocalDpi xmlns:a14="http://schemas.microsoft.com/office/drawing/2010/main" val="0"/>
                </a:ext>
              </a:extLst>
            </a:blip>
            <a:srcRect b="46013"/>
            <a:stretch>
              <a:fillRect/>
            </a:stretch>
          </p:blipFill>
          <p:spPr>
            <a:xfrm>
              <a:off x="23548480" y="19635491"/>
              <a:ext cx="4077887" cy="2310109"/>
            </a:xfrm>
            <a:prstGeom prst="rect">
              <a:avLst/>
            </a:prstGeom>
          </p:spPr>
        </p:pic>
        <p:sp>
          <p:nvSpPr>
            <p:cNvPr id="55" name="Hexagon 54"/>
            <p:cNvSpPr/>
            <p:nvPr/>
          </p:nvSpPr>
          <p:spPr>
            <a:xfrm rot="20254464" flipH="1">
              <a:off x="20103250" y="727409"/>
              <a:ext cx="6026058" cy="5453395"/>
            </a:xfrm>
            <a:prstGeom prst="hexagon">
              <a:avLst/>
            </a:prstGeom>
            <a:solidFill>
              <a:srgbClr val="969696">
                <a:alpha val="30196"/>
              </a:srgbClr>
            </a:solidFill>
            <a:ln w="127000">
              <a:solidFill>
                <a:srgbClr val="FFFFFF">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8000" dirty="0"/>
            </a:p>
          </p:txBody>
        </p:sp>
        <p:sp>
          <p:nvSpPr>
            <p:cNvPr id="56" name="Hexagon 55"/>
            <p:cNvSpPr/>
            <p:nvPr/>
          </p:nvSpPr>
          <p:spPr>
            <a:xfrm rot="20976017" flipH="1">
              <a:off x="23151230" y="6000674"/>
              <a:ext cx="5190415" cy="4697164"/>
            </a:xfrm>
            <a:prstGeom prst="hexagon">
              <a:avLst/>
            </a:prstGeom>
            <a:solidFill>
              <a:srgbClr val="969696">
                <a:alpha val="30196"/>
              </a:srgbClr>
            </a:solidFill>
            <a:ln w="127000">
              <a:solidFill>
                <a:srgbClr val="FFFFFF">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8000" dirty="0"/>
            </a:p>
          </p:txBody>
        </p:sp>
        <p:sp>
          <p:nvSpPr>
            <p:cNvPr id="57" name="Hexagon 56"/>
            <p:cNvSpPr/>
            <p:nvPr/>
          </p:nvSpPr>
          <p:spPr>
            <a:xfrm rot="502753" flipH="1">
              <a:off x="24543786" y="11218461"/>
              <a:ext cx="4989578" cy="4296930"/>
            </a:xfrm>
            <a:prstGeom prst="hexagon">
              <a:avLst/>
            </a:prstGeom>
            <a:solidFill>
              <a:srgbClr val="969696">
                <a:alpha val="30196"/>
              </a:srgbClr>
            </a:solidFill>
            <a:ln w="127000">
              <a:solidFill>
                <a:srgbClr val="FFFFFF">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8000" dirty="0"/>
            </a:p>
          </p:txBody>
        </p:sp>
        <p:sp>
          <p:nvSpPr>
            <p:cNvPr id="58" name="Hexagon 57"/>
            <p:cNvSpPr/>
            <p:nvPr/>
          </p:nvSpPr>
          <p:spPr>
            <a:xfrm rot="1212970" flipH="1">
              <a:off x="24672229" y="15882310"/>
              <a:ext cx="4595305" cy="3957389"/>
            </a:xfrm>
            <a:prstGeom prst="hexagon">
              <a:avLst/>
            </a:prstGeom>
            <a:solidFill>
              <a:srgbClr val="969696">
                <a:alpha val="30196"/>
              </a:srgbClr>
            </a:solidFill>
            <a:ln w="127000">
              <a:solidFill>
                <a:srgbClr val="FFFFFF">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8000" dirty="0"/>
            </a:p>
          </p:txBody>
        </p:sp>
        <p:pic>
          <p:nvPicPr>
            <p:cNvPr id="63" name="Picture 62"/>
            <p:cNvPicPr>
              <a:picLocks noChangeAspect="1"/>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rcRect t="26568"/>
            <a:stretch>
              <a:fillRect/>
            </a:stretch>
          </p:blipFill>
          <p:spPr>
            <a:xfrm>
              <a:off x="22289129" y="-228600"/>
              <a:ext cx="3919404" cy="3200400"/>
            </a:xfrm>
            <a:prstGeom prst="rect">
              <a:avLst/>
            </a:prstGeom>
          </p:spPr>
        </p:pic>
        <p:sp>
          <p:nvSpPr>
            <p:cNvPr id="64" name="Hexagon 63"/>
            <p:cNvSpPr/>
            <p:nvPr/>
          </p:nvSpPr>
          <p:spPr>
            <a:xfrm rot="20254464" flipH="1">
              <a:off x="21062640" y="3894398"/>
              <a:ext cx="5833872" cy="5029200"/>
            </a:xfrm>
            <a:prstGeom prst="hexagon">
              <a:avLst/>
            </a:prstGeom>
            <a:solidFill>
              <a:schemeClr val="accent4">
                <a:lumMod val="50000"/>
                <a:alpha val="70000"/>
              </a:schemeClr>
            </a:solid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8000" dirty="0"/>
            </a:p>
          </p:txBody>
        </p:sp>
        <p:sp>
          <p:nvSpPr>
            <p:cNvPr id="66" name="Hexagon 65"/>
            <p:cNvSpPr/>
            <p:nvPr/>
          </p:nvSpPr>
          <p:spPr>
            <a:xfrm rot="20254464" flipH="1">
              <a:off x="16893218" y="16595787"/>
              <a:ext cx="3263623" cy="2774826"/>
            </a:xfrm>
            <a:prstGeom prst="hexagon">
              <a:avLst/>
            </a:prstGeom>
            <a:solidFill>
              <a:srgbClr val="00B050"/>
            </a:solid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8000" dirty="0"/>
            </a:p>
          </p:txBody>
        </p:sp>
        <p:sp>
          <p:nvSpPr>
            <p:cNvPr id="67" name="Hexagon 66"/>
            <p:cNvSpPr/>
            <p:nvPr/>
          </p:nvSpPr>
          <p:spPr>
            <a:xfrm rot="20254464" flipH="1">
              <a:off x="19259957" y="10773579"/>
              <a:ext cx="5193578" cy="4660448"/>
            </a:xfrm>
            <a:prstGeom prst="hexagon">
              <a:avLst/>
            </a:prstGeom>
            <a:solidFill>
              <a:schemeClr val="accent4">
                <a:lumMod val="50000"/>
              </a:schemeClr>
            </a:solid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8000" dirty="0"/>
            </a:p>
          </p:txBody>
        </p:sp>
        <p:sp>
          <p:nvSpPr>
            <p:cNvPr id="68" name="Hexagon 67"/>
            <p:cNvSpPr/>
            <p:nvPr/>
          </p:nvSpPr>
          <p:spPr>
            <a:xfrm rot="20254464" flipH="1">
              <a:off x="23740821" y="11503874"/>
              <a:ext cx="4101949" cy="3624150"/>
            </a:xfrm>
            <a:prstGeom prst="hexagon">
              <a:avLst/>
            </a:prstGeom>
            <a:solidFill>
              <a:schemeClr val="accent4">
                <a:lumMod val="50000"/>
                <a:alpha val="58000"/>
              </a:schemeClr>
            </a:solid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8000" dirty="0"/>
            </a:p>
          </p:txBody>
        </p:sp>
        <p:sp>
          <p:nvSpPr>
            <p:cNvPr id="69" name="Hexagon 68"/>
            <p:cNvSpPr/>
            <p:nvPr/>
          </p:nvSpPr>
          <p:spPr>
            <a:xfrm rot="20254464" flipH="1">
              <a:off x="13786856" y="14375192"/>
              <a:ext cx="4205651" cy="3625561"/>
            </a:xfrm>
            <a:prstGeom prst="hexagon">
              <a:avLst/>
            </a:prstGeom>
            <a:solidFill>
              <a:schemeClr val="accent4">
                <a:lumMod val="75000"/>
                <a:alpha val="67000"/>
              </a:schemeClr>
            </a:solid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8000" dirty="0"/>
            </a:p>
          </p:txBody>
        </p:sp>
        <p:sp>
          <p:nvSpPr>
            <p:cNvPr id="70" name="Hexagon 69"/>
            <p:cNvSpPr/>
            <p:nvPr/>
          </p:nvSpPr>
          <p:spPr>
            <a:xfrm rot="20254464" flipH="1">
              <a:off x="27111331" y="5347255"/>
              <a:ext cx="5509984" cy="4955051"/>
            </a:xfrm>
            <a:prstGeom prst="hexagon">
              <a:avLst/>
            </a:prstGeom>
            <a:solidFill>
              <a:srgbClr val="00B050">
                <a:alpha val="65000"/>
              </a:srgbClr>
            </a:solid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8000" dirty="0"/>
            </a:p>
          </p:txBody>
        </p:sp>
      </p:grpSp>
      <p:sp>
        <p:nvSpPr>
          <p:cNvPr id="74" name="Rectangle 73"/>
          <p:cNvSpPr/>
          <p:nvPr/>
        </p:nvSpPr>
        <p:spPr>
          <a:xfrm>
            <a:off x="505437" y="6236709"/>
            <a:ext cx="9472641" cy="9127336"/>
          </a:xfrm>
          <a:prstGeom prst="rect">
            <a:avLst/>
          </a:prstGeom>
          <a:solidFill>
            <a:srgbClr val="FFFFFF">
              <a:alpha val="80000"/>
            </a:srgbClr>
          </a:solid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8000" dirty="0"/>
          </a:p>
        </p:txBody>
      </p:sp>
      <p:sp>
        <p:nvSpPr>
          <p:cNvPr id="76" name="Rectangle 75"/>
          <p:cNvSpPr/>
          <p:nvPr/>
        </p:nvSpPr>
        <p:spPr>
          <a:xfrm>
            <a:off x="11507656" y="6216494"/>
            <a:ext cx="20987073" cy="7752185"/>
          </a:xfrm>
          <a:prstGeom prst="rect">
            <a:avLst/>
          </a:prstGeom>
          <a:solidFill>
            <a:srgbClr val="FFFFFF">
              <a:alpha val="80000"/>
            </a:srgbClr>
          </a:solid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8000" dirty="0"/>
          </a:p>
        </p:txBody>
      </p:sp>
      <p:sp>
        <p:nvSpPr>
          <p:cNvPr id="79" name="Rectangle 78"/>
          <p:cNvSpPr/>
          <p:nvPr/>
        </p:nvSpPr>
        <p:spPr>
          <a:xfrm>
            <a:off x="33746882" y="6216495"/>
            <a:ext cx="9425150" cy="9513478"/>
          </a:xfrm>
          <a:prstGeom prst="rect">
            <a:avLst/>
          </a:prstGeom>
          <a:solidFill>
            <a:srgbClr val="FFFFFF">
              <a:alpha val="80000"/>
            </a:srgbClr>
          </a:solid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8000" dirty="0"/>
          </a:p>
        </p:txBody>
      </p:sp>
      <p:sp>
        <p:nvSpPr>
          <p:cNvPr id="80" name="Rectangle 79"/>
          <p:cNvSpPr/>
          <p:nvPr/>
        </p:nvSpPr>
        <p:spPr>
          <a:xfrm>
            <a:off x="509558" y="15919671"/>
            <a:ext cx="9472642" cy="16465329"/>
          </a:xfrm>
          <a:prstGeom prst="rect">
            <a:avLst/>
          </a:prstGeom>
          <a:solidFill>
            <a:srgbClr val="FFFFFF">
              <a:alpha val="80000"/>
            </a:srgbClr>
          </a:solid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8000" dirty="0"/>
          </a:p>
        </p:txBody>
      </p:sp>
      <p:sp>
        <p:nvSpPr>
          <p:cNvPr id="82" name="TextBox 81"/>
          <p:cNvSpPr txBox="1"/>
          <p:nvPr/>
        </p:nvSpPr>
        <p:spPr>
          <a:xfrm>
            <a:off x="800409" y="7319746"/>
            <a:ext cx="9008738" cy="7848302"/>
          </a:xfrm>
          <a:prstGeom prst="rect">
            <a:avLst/>
          </a:prstGeom>
          <a:noFill/>
        </p:spPr>
        <p:txBody>
          <a:bodyPr wrap="square" rtlCol="0">
            <a:spAutoFit/>
          </a:bodyPr>
          <a:lstStyle>
            <a:defPPr>
              <a:defRPr kern="1200" smtId="4294967295"/>
            </a:defPPr>
          </a:lstStyle>
          <a:p>
            <a:r>
              <a:rPr lang="en-US" sz="2800" dirty="0"/>
              <a:t>Invasive species have become a worldwide issue. They dominate space and resources, effectively killing native species. This study examined the native and invasive species of the Tenafly Nature Center and attempted to discover the advantages of invasive species over native ones. Eighteen native and invasive samples were collected from the TNC. The DNA from these samples were isolated, amplified with Polymerase Chain Reaction (PCR), and identified using the Blue line of DNA Subway. Sequence relationships and species were determined using phylogenetic trees and BLAST sequences respectively. Seven samples were identified with BLASTN, and the rest were identified phenotypically. Common advantages between the invasives that were also determined. These traits include rapid, smothering growth, origin from Eastern Asia, and chemical defenses. Many samples were categorized as vines, which allowed them to climb up and cover other plants. These characteristics explain the success of certain invasive species. </a:t>
            </a:r>
            <a:endParaRPr lang="en-US" sz="2800" dirty="0" smtClean="0">
              <a:solidFill>
                <a:schemeClr val="bg2">
                  <a:lumMod val="25000"/>
                </a:schemeClr>
              </a:solidFill>
              <a:cs typeface="Arial" pitchFamily="34" charset="0"/>
            </a:endParaRPr>
          </a:p>
        </p:txBody>
      </p:sp>
      <p:sp>
        <p:nvSpPr>
          <p:cNvPr id="87" name="TextBox 86"/>
          <p:cNvSpPr txBox="1"/>
          <p:nvPr/>
        </p:nvSpPr>
        <p:spPr>
          <a:xfrm>
            <a:off x="34081164" y="7219430"/>
            <a:ext cx="8749528" cy="8279190"/>
          </a:xfrm>
          <a:prstGeom prst="rect">
            <a:avLst/>
          </a:prstGeom>
          <a:noFill/>
        </p:spPr>
        <p:txBody>
          <a:bodyPr wrap="square" rtlCol="0">
            <a:spAutoFit/>
          </a:bodyPr>
          <a:lstStyle>
            <a:defPPr>
              <a:defRPr kern="1200" smtId="4294967295"/>
            </a:defPPr>
          </a:lstStyle>
          <a:p>
            <a:pPr marL="457200" indent="-457200" fontAlgn="base">
              <a:buFont typeface="Arial" panose="020B0604020202020204" pitchFamily="34" charset="0"/>
              <a:buChar char="•"/>
            </a:pPr>
            <a:r>
              <a:rPr lang="en-US" sz="2800" dirty="0"/>
              <a:t>7 samples and 5 species were identified genotypically: </a:t>
            </a:r>
            <a:r>
              <a:rPr lang="en-US" sz="2800" i="1" dirty="0"/>
              <a:t>Alliaria petiolata, Celastrus orbiculatus, Wisteria sinensis, Lyonia ovalifolia and Ilex opaca</a:t>
            </a:r>
            <a:endParaRPr lang="en-US" sz="2800" dirty="0"/>
          </a:p>
          <a:p>
            <a:pPr marL="457200" indent="-457200" fontAlgn="base">
              <a:buFont typeface="Arial" panose="020B0604020202020204" pitchFamily="34" charset="0"/>
              <a:buChar char="•"/>
            </a:pPr>
            <a:r>
              <a:rPr lang="en-US" sz="2800" dirty="0"/>
              <a:t>The other samples were phenotypically identified: 7 were invasive, 9 were native and 1 was non-native</a:t>
            </a:r>
          </a:p>
          <a:p>
            <a:pPr marL="457200" indent="-457200" fontAlgn="base">
              <a:buFont typeface="Arial" panose="020B0604020202020204" pitchFamily="34" charset="0"/>
              <a:buChar char="•"/>
            </a:pPr>
            <a:r>
              <a:rPr lang="en-US" sz="2800" dirty="0"/>
              <a:t>The invasive species shared several similar characteristics</a:t>
            </a:r>
          </a:p>
          <a:p>
            <a:pPr marL="457200" indent="-457200" fontAlgn="base">
              <a:buFont typeface="Arial" panose="020B0604020202020204" pitchFamily="34" charset="0"/>
              <a:buChar char="•"/>
            </a:pPr>
            <a:r>
              <a:rPr lang="en-US" sz="2800" dirty="0"/>
              <a:t>Three invasive species were vines, allowing them to rapidly grow, latch onto natives and block sunlight</a:t>
            </a:r>
          </a:p>
          <a:p>
            <a:pPr marL="457200" indent="-457200" fontAlgn="base">
              <a:buFont typeface="Arial" panose="020B0604020202020204" pitchFamily="34" charset="0"/>
              <a:buChar char="•"/>
            </a:pPr>
            <a:r>
              <a:rPr lang="en-US" sz="2800" i="1" dirty="0"/>
              <a:t>Alliaria petiolata </a:t>
            </a:r>
            <a:r>
              <a:rPr lang="en-US" sz="2800" dirty="0"/>
              <a:t>releases </a:t>
            </a:r>
            <a:r>
              <a:rPr lang="en-US" sz="2800" dirty="0" smtClean="0"/>
              <a:t>allopathic </a:t>
            </a:r>
            <a:r>
              <a:rPr lang="en-US" sz="2800" dirty="0"/>
              <a:t>chemicals (glucosinolates and their hydrolysis products), which affect the mycorrhizal potential of soil</a:t>
            </a:r>
          </a:p>
          <a:p>
            <a:pPr marL="457200" indent="-457200" fontAlgn="base">
              <a:buFont typeface="Arial" panose="020B0604020202020204" pitchFamily="34" charset="0"/>
              <a:buChar char="•"/>
            </a:pPr>
            <a:r>
              <a:rPr lang="en-US" sz="2800" dirty="0"/>
              <a:t>All have quick gestational periods, allowing them to grow quicker than native species and take over resources</a:t>
            </a:r>
          </a:p>
          <a:p>
            <a:pPr marL="457200" indent="-457200" fontAlgn="base">
              <a:buFont typeface="Arial" panose="020B0604020202020204" pitchFamily="34" charset="0"/>
              <a:buChar char="•"/>
            </a:pPr>
            <a:r>
              <a:rPr lang="en-US" sz="2800" dirty="0"/>
              <a:t>All of these species, with the exception of </a:t>
            </a:r>
            <a:r>
              <a:rPr lang="en-US" sz="2800" i="1" dirty="0"/>
              <a:t>Alliaria petiolata, </a:t>
            </a:r>
            <a:r>
              <a:rPr lang="en-US" sz="2800" dirty="0"/>
              <a:t>are natively found Eastern Asia</a:t>
            </a:r>
          </a:p>
          <a:p>
            <a:pPr marL="457200" indent="-457200" fontAlgn="base">
              <a:buFont typeface="Arial" panose="020B0604020202020204" pitchFamily="34" charset="0"/>
              <a:buChar char="•"/>
            </a:pPr>
            <a:r>
              <a:rPr lang="en-US" sz="2800" dirty="0"/>
              <a:t>These characteristics seem to appear in invasive species and not in native species</a:t>
            </a:r>
          </a:p>
        </p:txBody>
      </p:sp>
      <p:sp>
        <p:nvSpPr>
          <p:cNvPr id="88" name="TextBox 87"/>
          <p:cNvSpPr txBox="1"/>
          <p:nvPr/>
        </p:nvSpPr>
        <p:spPr>
          <a:xfrm>
            <a:off x="666888" y="6477904"/>
            <a:ext cx="6151303" cy="830997"/>
          </a:xfrm>
          <a:prstGeom prst="rect">
            <a:avLst/>
          </a:prstGeom>
          <a:noFill/>
        </p:spPr>
        <p:txBody>
          <a:bodyPr wrap="square" rtlCol="0">
            <a:spAutoFit/>
          </a:bodyPr>
          <a:lstStyle>
            <a:defPPr>
              <a:defRPr kern="1200" smtId="4294967295"/>
            </a:defPPr>
          </a:lstStyle>
          <a:p>
            <a:r>
              <a:rPr lang="en-US" sz="4800" b="1" i="1" dirty="0" smtClean="0">
                <a:solidFill>
                  <a:schemeClr val="bg2">
                    <a:lumMod val="25000"/>
                  </a:schemeClr>
                </a:solidFill>
                <a:cs typeface="Arial" pitchFamily="34" charset="0"/>
              </a:rPr>
              <a:t>Abstract</a:t>
            </a:r>
            <a:endParaRPr lang="en-US" sz="4800" b="1" i="1" dirty="0">
              <a:solidFill>
                <a:schemeClr val="bg2">
                  <a:lumMod val="25000"/>
                </a:schemeClr>
              </a:solidFill>
              <a:cs typeface="Arial" pitchFamily="34" charset="0"/>
            </a:endParaRPr>
          </a:p>
        </p:txBody>
      </p:sp>
      <p:sp>
        <p:nvSpPr>
          <p:cNvPr id="91" name="TextBox 90"/>
          <p:cNvSpPr txBox="1"/>
          <p:nvPr/>
        </p:nvSpPr>
        <p:spPr>
          <a:xfrm>
            <a:off x="33965087" y="6443486"/>
            <a:ext cx="6151303" cy="830997"/>
          </a:xfrm>
          <a:prstGeom prst="rect">
            <a:avLst/>
          </a:prstGeom>
          <a:noFill/>
        </p:spPr>
        <p:txBody>
          <a:bodyPr wrap="square" rtlCol="0">
            <a:spAutoFit/>
          </a:bodyPr>
          <a:lstStyle>
            <a:defPPr>
              <a:defRPr kern="1200" smtId="4294967295"/>
            </a:defPPr>
          </a:lstStyle>
          <a:p>
            <a:r>
              <a:rPr lang="en-US" sz="4800" b="1" i="1" dirty="0" smtClean="0">
                <a:solidFill>
                  <a:schemeClr val="bg2">
                    <a:lumMod val="25000"/>
                  </a:schemeClr>
                </a:solidFill>
                <a:cs typeface="Arial" pitchFamily="34" charset="0"/>
              </a:rPr>
              <a:t>Conclusion</a:t>
            </a:r>
            <a:endParaRPr lang="en-US" sz="4800" b="1" i="1" dirty="0">
              <a:solidFill>
                <a:schemeClr val="bg2">
                  <a:lumMod val="25000"/>
                </a:schemeClr>
              </a:solidFill>
              <a:cs typeface="Arial" pitchFamily="34" charset="0"/>
            </a:endParaRPr>
          </a:p>
        </p:txBody>
      </p:sp>
      <p:sp>
        <p:nvSpPr>
          <p:cNvPr id="93" name="TextBox 92"/>
          <p:cNvSpPr txBox="1"/>
          <p:nvPr/>
        </p:nvSpPr>
        <p:spPr>
          <a:xfrm>
            <a:off x="634128" y="16128455"/>
            <a:ext cx="6151303" cy="830997"/>
          </a:xfrm>
          <a:prstGeom prst="rect">
            <a:avLst/>
          </a:prstGeom>
          <a:noFill/>
        </p:spPr>
        <p:txBody>
          <a:bodyPr wrap="square" rtlCol="0">
            <a:spAutoFit/>
          </a:bodyPr>
          <a:lstStyle>
            <a:defPPr>
              <a:defRPr kern="1200" smtId="4294967295"/>
            </a:defPPr>
          </a:lstStyle>
          <a:p>
            <a:r>
              <a:rPr lang="en-US" sz="4800" b="1" i="1" dirty="0" smtClean="0">
                <a:solidFill>
                  <a:schemeClr val="bg2">
                    <a:lumMod val="25000"/>
                  </a:schemeClr>
                </a:solidFill>
                <a:cs typeface="Arial" pitchFamily="34" charset="0"/>
              </a:rPr>
              <a:t>Introduction</a:t>
            </a:r>
            <a:endParaRPr lang="en-US" sz="4800" b="1" i="1" dirty="0">
              <a:solidFill>
                <a:schemeClr val="bg2">
                  <a:lumMod val="25000"/>
                </a:schemeClr>
              </a:solidFill>
              <a:cs typeface="Arial" pitchFamily="34" charset="0"/>
            </a:endParaRPr>
          </a:p>
        </p:txBody>
      </p:sp>
      <p:sp>
        <p:nvSpPr>
          <p:cNvPr id="94" name="TextBox 93"/>
          <p:cNvSpPr txBox="1"/>
          <p:nvPr/>
        </p:nvSpPr>
        <p:spPr>
          <a:xfrm>
            <a:off x="666888" y="16945814"/>
            <a:ext cx="8928853" cy="15604272"/>
          </a:xfrm>
          <a:prstGeom prst="rect">
            <a:avLst/>
          </a:prstGeom>
          <a:noFill/>
        </p:spPr>
        <p:txBody>
          <a:bodyPr wrap="square" rtlCol="0">
            <a:spAutoFit/>
          </a:bodyPr>
          <a:lstStyle>
            <a:defPPr>
              <a:defRPr kern="1200" smtId="4294967295"/>
            </a:defPPr>
          </a:lstStyle>
          <a:p>
            <a:pPr marL="457200" indent="-457200" fontAlgn="base">
              <a:buFont typeface="Arial" panose="020B0604020202020204" pitchFamily="34" charset="0"/>
              <a:buChar char="•"/>
            </a:pPr>
            <a:r>
              <a:rPr lang="en-US" sz="2800" dirty="0"/>
              <a:t>Invasive species are alien species that cause harm to native </a:t>
            </a:r>
            <a:r>
              <a:rPr lang="en-US" sz="2800" dirty="0" smtClean="0"/>
              <a:t>species and local environments</a:t>
            </a:r>
            <a:endParaRPr lang="en-US" sz="2800" dirty="0"/>
          </a:p>
          <a:p>
            <a:pPr marL="457200" indent="-457200" fontAlgn="base">
              <a:buFont typeface="Arial" panose="020B0604020202020204" pitchFamily="34" charset="0"/>
              <a:buChar char="•"/>
            </a:pPr>
            <a:r>
              <a:rPr lang="en-US" sz="2800" dirty="0" smtClean="0"/>
              <a:t>The </a:t>
            </a:r>
            <a:r>
              <a:rPr lang="en-US" sz="2800" dirty="0"/>
              <a:t>Tenafly Nature Center (</a:t>
            </a:r>
            <a:r>
              <a:rPr lang="en-US" sz="2800" dirty="0" smtClean="0"/>
              <a:t>TNC</a:t>
            </a:r>
            <a:r>
              <a:rPr lang="en-US" sz="2800" dirty="0"/>
              <a:t>)</a:t>
            </a:r>
            <a:r>
              <a:rPr lang="en-US" sz="2800" dirty="0" smtClean="0"/>
              <a:t> </a:t>
            </a:r>
            <a:r>
              <a:rPr lang="en-US" sz="2800" dirty="0"/>
              <a:t>is threatened by many invasive plants that are overtaking the preserve </a:t>
            </a:r>
          </a:p>
          <a:p>
            <a:pPr marL="457200" indent="-457200" fontAlgn="base">
              <a:buFont typeface="Arial" panose="020B0604020202020204" pitchFamily="34" charset="0"/>
              <a:buChar char="•"/>
            </a:pPr>
            <a:r>
              <a:rPr lang="en-US" sz="2800" dirty="0"/>
              <a:t>Invasive </a:t>
            </a:r>
            <a:r>
              <a:rPr lang="en-US" sz="2800" dirty="0" smtClean="0"/>
              <a:t>species</a:t>
            </a:r>
          </a:p>
          <a:p>
            <a:pPr marL="1371600" lvl="1" indent="-457200" fontAlgn="base">
              <a:buFont typeface="Arial" panose="020B0604020202020204" pitchFamily="34" charset="0"/>
              <a:buChar char="•"/>
            </a:pPr>
            <a:r>
              <a:rPr lang="en-US" sz="2800" dirty="0" smtClean="0"/>
              <a:t>compete </a:t>
            </a:r>
            <a:r>
              <a:rPr lang="en-US" sz="2800" dirty="0"/>
              <a:t>with native species for sunlight, nutrients, and space </a:t>
            </a:r>
          </a:p>
          <a:p>
            <a:pPr marL="1371600" lvl="1" indent="-457200" fontAlgn="base">
              <a:buFont typeface="Arial" panose="020B0604020202020204" pitchFamily="34" charset="0"/>
              <a:buChar char="•"/>
            </a:pPr>
            <a:r>
              <a:rPr lang="en-US" sz="2800" dirty="0" smtClean="0"/>
              <a:t>lack </a:t>
            </a:r>
            <a:r>
              <a:rPr lang="en-US" sz="2800" dirty="0"/>
              <a:t>major predators and </a:t>
            </a:r>
            <a:r>
              <a:rPr lang="en-US" sz="2800" dirty="0" smtClean="0"/>
              <a:t>competition </a:t>
            </a:r>
          </a:p>
          <a:p>
            <a:pPr marL="1371600" lvl="1" indent="-457200" fontAlgn="base">
              <a:buFont typeface="Arial" panose="020B0604020202020204" pitchFamily="34" charset="0"/>
              <a:buChar char="•"/>
            </a:pPr>
            <a:r>
              <a:rPr lang="en-US" sz="2800" dirty="0" smtClean="0"/>
              <a:t>impact </a:t>
            </a:r>
            <a:r>
              <a:rPr lang="en-US" sz="2800" dirty="0"/>
              <a:t>consumers, such as insects, animals, and </a:t>
            </a:r>
            <a:r>
              <a:rPr lang="en-US" sz="2800" dirty="0" smtClean="0"/>
              <a:t>humans</a:t>
            </a:r>
          </a:p>
          <a:p>
            <a:pPr marL="457200" indent="-457200" fontAlgn="base">
              <a:buFont typeface="Arial" panose="020B0604020202020204" pitchFamily="34" charset="0"/>
              <a:buChar char="•"/>
            </a:pPr>
            <a:endParaRPr lang="en-US" sz="2800" dirty="0"/>
          </a:p>
          <a:p>
            <a:pPr marL="457200" indent="-457200" fontAlgn="base">
              <a:buFont typeface="Arial" panose="020B0604020202020204" pitchFamily="34" charset="0"/>
              <a:buChar char="•"/>
            </a:pPr>
            <a:endParaRPr lang="en-US" sz="2800" dirty="0" smtClean="0"/>
          </a:p>
          <a:p>
            <a:pPr fontAlgn="base"/>
            <a:endParaRPr lang="en-US" sz="2800" dirty="0"/>
          </a:p>
          <a:p>
            <a:pPr marL="457200" indent="-457200" fontAlgn="base">
              <a:buFont typeface="Arial" panose="020B0604020202020204" pitchFamily="34" charset="0"/>
              <a:buChar char="•"/>
            </a:pPr>
            <a:endParaRPr lang="en-US" sz="2800" dirty="0" smtClean="0"/>
          </a:p>
          <a:p>
            <a:pPr marL="457200" indent="-457200" fontAlgn="base">
              <a:buFont typeface="Arial" panose="020B0604020202020204" pitchFamily="34" charset="0"/>
              <a:buChar char="•"/>
            </a:pPr>
            <a:endParaRPr lang="en-US" sz="2800" dirty="0"/>
          </a:p>
          <a:p>
            <a:pPr marL="457200" indent="-457200" fontAlgn="base">
              <a:buFont typeface="Arial" panose="020B0604020202020204" pitchFamily="34" charset="0"/>
              <a:buChar char="•"/>
            </a:pPr>
            <a:endParaRPr lang="en-US" sz="2800" dirty="0" smtClean="0"/>
          </a:p>
          <a:p>
            <a:pPr marL="457200" indent="-457200" fontAlgn="base">
              <a:buFont typeface="Arial" panose="020B0604020202020204" pitchFamily="34" charset="0"/>
              <a:buChar char="•"/>
            </a:pPr>
            <a:endParaRPr lang="en-US" sz="2800" dirty="0"/>
          </a:p>
          <a:p>
            <a:pPr marL="457200" indent="-457200" fontAlgn="base">
              <a:buFont typeface="Arial" panose="020B0604020202020204" pitchFamily="34" charset="0"/>
              <a:buChar char="•"/>
            </a:pPr>
            <a:endParaRPr lang="en-US" sz="2800" dirty="0" smtClean="0"/>
          </a:p>
          <a:p>
            <a:pPr marL="457200" indent="-457200" fontAlgn="base">
              <a:buFont typeface="Arial" panose="020B0604020202020204" pitchFamily="34" charset="0"/>
              <a:buChar char="•"/>
            </a:pPr>
            <a:endParaRPr lang="en-US" sz="2800" dirty="0" smtClean="0"/>
          </a:p>
          <a:p>
            <a:pPr marL="457200" indent="-457200" fontAlgn="base">
              <a:buFont typeface="Arial" panose="020B0604020202020204" pitchFamily="34" charset="0"/>
              <a:buChar char="•"/>
            </a:pPr>
            <a:endParaRPr lang="en-US" sz="2800" dirty="0"/>
          </a:p>
          <a:p>
            <a:pPr marL="457200" indent="-457200" fontAlgn="base">
              <a:buFont typeface="Arial" panose="020B0604020202020204" pitchFamily="34" charset="0"/>
              <a:buChar char="•"/>
            </a:pPr>
            <a:endParaRPr lang="en-US" sz="2800" dirty="0" smtClean="0"/>
          </a:p>
          <a:p>
            <a:pPr marL="457200" indent="-457200" fontAlgn="base">
              <a:buFont typeface="Arial" panose="020B0604020202020204" pitchFamily="34" charset="0"/>
              <a:buChar char="•"/>
            </a:pPr>
            <a:endParaRPr lang="en-US" sz="2800" dirty="0" smtClean="0"/>
          </a:p>
          <a:p>
            <a:pPr marL="457200" indent="-457200" fontAlgn="base">
              <a:buFont typeface="Arial" panose="020B0604020202020204" pitchFamily="34" charset="0"/>
              <a:buChar char="•"/>
            </a:pPr>
            <a:r>
              <a:rPr lang="en-US" sz="2800" dirty="0" smtClean="0"/>
              <a:t>At </a:t>
            </a:r>
            <a:r>
              <a:rPr lang="en-US" sz="2800" dirty="0"/>
              <a:t>TNC, invasive species have dominated the pathways and trails. After covering the pathways and clear patches, invasive species start engulfing the areas inhabited by native species until they cover the </a:t>
            </a:r>
            <a:r>
              <a:rPr lang="en-US" sz="2800" dirty="0" smtClean="0"/>
              <a:t>area</a:t>
            </a:r>
          </a:p>
          <a:p>
            <a:pPr fontAlgn="base"/>
            <a:endParaRPr lang="en-US" sz="2800" dirty="0" smtClean="0"/>
          </a:p>
          <a:p>
            <a:pPr fontAlgn="base"/>
            <a:endParaRPr lang="en-US" sz="2800" dirty="0" smtClean="0"/>
          </a:p>
          <a:p>
            <a:pPr fontAlgn="base"/>
            <a:endParaRPr lang="en-US" sz="2800" dirty="0"/>
          </a:p>
          <a:p>
            <a:pPr fontAlgn="base"/>
            <a:endParaRPr lang="en-US" sz="2800" dirty="0"/>
          </a:p>
          <a:p>
            <a:pPr fontAlgn="base"/>
            <a:endParaRPr lang="en-US" sz="2800" dirty="0" smtClean="0"/>
          </a:p>
          <a:p>
            <a:pPr fontAlgn="base"/>
            <a:r>
              <a:rPr lang="en-US" sz="2800" dirty="0" smtClean="0"/>
              <a:t>We </a:t>
            </a:r>
            <a:r>
              <a:rPr lang="en-US" sz="2800" dirty="0"/>
              <a:t>hypothesize that there will be a large number of invasive species, and they will share features such as a quick gestational period that allow them to take over areas they are not native to.</a:t>
            </a:r>
          </a:p>
          <a:p>
            <a:pPr marL="457200" indent="-457200">
              <a:spcAft>
                <a:spcPts val="1200"/>
              </a:spcAft>
              <a:buFont typeface="Arial" panose="020B0604020202020204" pitchFamily="34" charset="0"/>
              <a:buChar char="•"/>
            </a:pPr>
            <a:endParaRPr lang="en-US" sz="2800" dirty="0"/>
          </a:p>
        </p:txBody>
      </p:sp>
      <p:sp>
        <p:nvSpPr>
          <p:cNvPr id="95" name="Rectangle 94"/>
          <p:cNvSpPr/>
          <p:nvPr/>
        </p:nvSpPr>
        <p:spPr>
          <a:xfrm>
            <a:off x="505437" y="355179"/>
            <a:ext cx="43120326" cy="5325904"/>
          </a:xfrm>
          <a:prstGeom prst="rect">
            <a:avLst/>
          </a:prstGeom>
          <a:solidFill>
            <a:schemeClr val="accent4">
              <a:lumMod val="50000"/>
              <a:alpha val="80000"/>
            </a:schemeClr>
          </a:solidFill>
          <a:ln w="1270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8000" dirty="0"/>
          </a:p>
        </p:txBody>
      </p:sp>
      <p:sp>
        <p:nvSpPr>
          <p:cNvPr id="96" name="Text Placeholder 1"/>
          <p:cNvSpPr>
            <a:spLocks noGrp="1"/>
          </p:cNvSpPr>
          <p:nvPr>
            <p:ph type="body" sz="quarter" idx="10"/>
          </p:nvPr>
        </p:nvSpPr>
        <p:spPr>
          <a:xfrm>
            <a:off x="11518474" y="622577"/>
            <a:ext cx="20972074" cy="2663825"/>
          </a:xfrm>
        </p:spPr>
        <p:txBody>
          <a:bodyPr>
            <a:normAutofit/>
          </a:bodyPr>
          <a:lstStyle>
            <a:defPPr>
              <a:defRPr kern="1200" smtId="4294967295"/>
            </a:defPPr>
          </a:lstStyle>
          <a:p>
            <a:pPr algn="ctr" defTabSz="4389438"/>
            <a:r>
              <a:rPr lang="en-US" sz="7200" dirty="0" smtClean="0">
                <a:solidFill>
                  <a:schemeClr val="bg1"/>
                </a:solidFill>
              </a:rPr>
              <a:t>Biodiversity </a:t>
            </a:r>
            <a:r>
              <a:rPr lang="en-US" sz="7200" dirty="0">
                <a:solidFill>
                  <a:schemeClr val="bg1"/>
                </a:solidFill>
              </a:rPr>
              <a:t>Study of Invasive and Native Plant Species in Tenafly Nature Center</a:t>
            </a:r>
          </a:p>
        </p:txBody>
      </p:sp>
      <p:sp>
        <p:nvSpPr>
          <p:cNvPr id="97" name="Text Placeholder 2"/>
          <p:cNvSpPr>
            <a:spLocks noGrp="1"/>
          </p:cNvSpPr>
          <p:nvPr>
            <p:ph type="body" sz="quarter" idx="11"/>
          </p:nvPr>
        </p:nvSpPr>
        <p:spPr>
          <a:xfrm>
            <a:off x="618025" y="3162930"/>
            <a:ext cx="43015759" cy="1825625"/>
          </a:xfrm>
        </p:spPr>
        <p:txBody>
          <a:bodyPr>
            <a:noAutofit/>
          </a:bodyPr>
          <a:lstStyle>
            <a:defPPr>
              <a:defRPr kern="1200" smtId="4294967295"/>
            </a:defPPr>
          </a:lstStyle>
          <a:p>
            <a:pPr algn="ctr"/>
            <a:r>
              <a:rPr lang="en-US" sz="4000" dirty="0">
                <a:solidFill>
                  <a:schemeClr val="bg1"/>
                </a:solidFill>
              </a:rPr>
              <a:t>Authors: Lauren Aslami</a:t>
            </a:r>
            <a:r>
              <a:rPr lang="en-US" sz="4000" baseline="30000" dirty="0">
                <a:solidFill>
                  <a:schemeClr val="bg1"/>
                </a:solidFill>
              </a:rPr>
              <a:t>3</a:t>
            </a:r>
            <a:r>
              <a:rPr lang="en-US" sz="4000" dirty="0">
                <a:solidFill>
                  <a:schemeClr val="bg1"/>
                </a:solidFill>
              </a:rPr>
              <a:t> and Sabrina Li</a:t>
            </a:r>
            <a:r>
              <a:rPr lang="en-US" sz="4000" baseline="30000" dirty="0">
                <a:solidFill>
                  <a:schemeClr val="bg1"/>
                </a:solidFill>
              </a:rPr>
              <a:t>3</a:t>
            </a:r>
            <a:endParaRPr lang="en-US" sz="4000" dirty="0">
              <a:solidFill>
                <a:schemeClr val="bg1"/>
              </a:solidFill>
            </a:endParaRPr>
          </a:p>
          <a:p>
            <a:pPr algn="ctr"/>
            <a:r>
              <a:rPr lang="en-US" sz="4000" dirty="0">
                <a:solidFill>
                  <a:schemeClr val="bg1"/>
                </a:solidFill>
              </a:rPr>
              <a:t>Mentor:  Dr. Christine Marizzi </a:t>
            </a:r>
            <a:r>
              <a:rPr lang="en-US" sz="4000" baseline="30000" dirty="0">
                <a:solidFill>
                  <a:schemeClr val="bg1"/>
                </a:solidFill>
              </a:rPr>
              <a:t>1, </a:t>
            </a:r>
            <a:r>
              <a:rPr lang="en-US" sz="4000" dirty="0">
                <a:solidFill>
                  <a:schemeClr val="bg1"/>
                </a:solidFill>
              </a:rPr>
              <a:t>Mrs. Anat Firnberg</a:t>
            </a:r>
            <a:r>
              <a:rPr lang="en-US" sz="4000" baseline="30000" dirty="0">
                <a:solidFill>
                  <a:schemeClr val="bg1"/>
                </a:solidFill>
              </a:rPr>
              <a:t>3</a:t>
            </a:r>
            <a:endParaRPr lang="en-US" sz="4000" dirty="0">
              <a:solidFill>
                <a:schemeClr val="bg1"/>
              </a:solidFill>
            </a:endParaRPr>
          </a:p>
          <a:p>
            <a:pPr algn="ctr"/>
            <a:r>
              <a:rPr lang="en-US" sz="4000" baseline="30000" dirty="0">
                <a:solidFill>
                  <a:schemeClr val="bg1"/>
                </a:solidFill>
              </a:rPr>
              <a:t>1 </a:t>
            </a:r>
            <a:r>
              <a:rPr lang="en-US" sz="4000" dirty="0">
                <a:solidFill>
                  <a:schemeClr val="bg1"/>
                </a:solidFill>
              </a:rPr>
              <a:t>Harlem DNA </a:t>
            </a:r>
            <a:r>
              <a:rPr lang="en-US" sz="4000" dirty="0" smtClean="0">
                <a:solidFill>
                  <a:schemeClr val="bg1"/>
                </a:solidFill>
              </a:rPr>
              <a:t>Lab; </a:t>
            </a:r>
            <a:r>
              <a:rPr lang="en-US" sz="4000" baseline="30000" dirty="0">
                <a:solidFill>
                  <a:schemeClr val="bg1"/>
                </a:solidFill>
              </a:rPr>
              <a:t>3 </a:t>
            </a:r>
            <a:r>
              <a:rPr lang="en-US" sz="4000" dirty="0">
                <a:solidFill>
                  <a:schemeClr val="bg1"/>
                </a:solidFill>
              </a:rPr>
              <a:t>Tenafly High School</a:t>
            </a:r>
          </a:p>
        </p:txBody>
      </p:sp>
      <p:sp>
        <p:nvSpPr>
          <p:cNvPr id="98" name="Rectangle 97"/>
          <p:cNvSpPr/>
          <p:nvPr/>
        </p:nvSpPr>
        <p:spPr>
          <a:xfrm>
            <a:off x="11518474" y="14677560"/>
            <a:ext cx="20972074" cy="17816673"/>
          </a:xfrm>
          <a:prstGeom prst="rect">
            <a:avLst/>
          </a:prstGeom>
          <a:solidFill>
            <a:srgbClr val="FFFFFF">
              <a:alpha val="80000"/>
            </a:srgbClr>
          </a:solid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8000" dirty="0"/>
          </a:p>
        </p:txBody>
      </p:sp>
      <p:sp>
        <p:nvSpPr>
          <p:cNvPr id="90" name="TextBox 89"/>
          <p:cNvSpPr txBox="1"/>
          <p:nvPr/>
        </p:nvSpPr>
        <p:spPr>
          <a:xfrm>
            <a:off x="11585227" y="14739721"/>
            <a:ext cx="6151303" cy="830997"/>
          </a:xfrm>
          <a:prstGeom prst="rect">
            <a:avLst/>
          </a:prstGeom>
          <a:noFill/>
        </p:spPr>
        <p:txBody>
          <a:bodyPr wrap="square" rtlCol="0">
            <a:spAutoFit/>
          </a:bodyPr>
          <a:lstStyle>
            <a:defPPr>
              <a:defRPr kern="1200" smtId="4294967295"/>
            </a:defPPr>
          </a:lstStyle>
          <a:p>
            <a:r>
              <a:rPr lang="en-US" sz="4800" b="1" i="1" dirty="0" smtClean="0">
                <a:solidFill>
                  <a:schemeClr val="bg2">
                    <a:lumMod val="25000"/>
                  </a:schemeClr>
                </a:solidFill>
                <a:cs typeface="Arial" pitchFamily="34" charset="0"/>
              </a:rPr>
              <a:t>Results</a:t>
            </a:r>
            <a:endParaRPr lang="en-US" sz="4800" b="1" i="1" dirty="0">
              <a:solidFill>
                <a:schemeClr val="bg2">
                  <a:lumMod val="25000"/>
                </a:schemeClr>
              </a:solidFill>
              <a:cs typeface="Arial" pitchFamily="34" charset="0"/>
            </a:endParaRPr>
          </a:p>
        </p:txBody>
      </p:sp>
      <p:sp>
        <p:nvSpPr>
          <p:cNvPr id="84" name="TextBox 83"/>
          <p:cNvSpPr txBox="1"/>
          <p:nvPr/>
        </p:nvSpPr>
        <p:spPr>
          <a:xfrm>
            <a:off x="11936301" y="18661838"/>
            <a:ext cx="19974158" cy="584775"/>
          </a:xfrm>
          <a:prstGeom prst="rect">
            <a:avLst/>
          </a:prstGeom>
          <a:noFill/>
        </p:spPr>
        <p:txBody>
          <a:bodyPr wrap="square" rtlCol="0">
            <a:spAutoFit/>
          </a:bodyPr>
          <a:lstStyle>
            <a:defPPr>
              <a:defRPr kern="1200" smtId="4294967295"/>
            </a:defPPr>
          </a:lstStyle>
          <a:p>
            <a:endParaRPr lang="en-US" sz="3200" dirty="0" smtClean="0">
              <a:solidFill>
                <a:schemeClr val="bg2">
                  <a:lumMod val="25000"/>
                </a:schemeClr>
              </a:solidFill>
              <a:cs typeface="Arial" pitchFamily="34" charset="0"/>
            </a:endParaRPr>
          </a:p>
        </p:txBody>
      </p:sp>
      <p:sp>
        <p:nvSpPr>
          <p:cNvPr id="99" name="TextBox 98"/>
          <p:cNvSpPr txBox="1"/>
          <p:nvPr/>
        </p:nvSpPr>
        <p:spPr>
          <a:xfrm>
            <a:off x="11759173" y="6477904"/>
            <a:ext cx="6151303" cy="830997"/>
          </a:xfrm>
          <a:prstGeom prst="rect">
            <a:avLst/>
          </a:prstGeom>
          <a:noFill/>
        </p:spPr>
        <p:txBody>
          <a:bodyPr wrap="square" rtlCol="0">
            <a:spAutoFit/>
          </a:bodyPr>
          <a:lstStyle>
            <a:defPPr>
              <a:defRPr kern="1200" smtId="4294967295"/>
            </a:defPPr>
          </a:lstStyle>
          <a:p>
            <a:r>
              <a:rPr lang="en-US" sz="4800" b="1" i="1" dirty="0" smtClean="0">
                <a:solidFill>
                  <a:schemeClr val="bg2">
                    <a:lumMod val="25000"/>
                  </a:schemeClr>
                </a:solidFill>
                <a:cs typeface="Arial" pitchFamily="34" charset="0"/>
              </a:rPr>
              <a:t>Materials and Methods</a:t>
            </a:r>
            <a:endParaRPr lang="en-US" sz="4800" b="1" i="1" dirty="0">
              <a:solidFill>
                <a:schemeClr val="bg2">
                  <a:lumMod val="25000"/>
                </a:schemeClr>
              </a:solidFill>
              <a:cs typeface="Arial" pitchFamily="34" charset="0"/>
            </a:endParaRPr>
          </a:p>
        </p:txBody>
      </p:sp>
      <p:sp>
        <p:nvSpPr>
          <p:cNvPr id="106" name="TextBox 105"/>
          <p:cNvSpPr txBox="1"/>
          <p:nvPr/>
        </p:nvSpPr>
        <p:spPr>
          <a:xfrm>
            <a:off x="11757035" y="7275111"/>
            <a:ext cx="19974158" cy="523220"/>
          </a:xfrm>
          <a:prstGeom prst="rect">
            <a:avLst/>
          </a:prstGeom>
          <a:noFill/>
        </p:spPr>
        <p:txBody>
          <a:bodyPr wrap="square" rtlCol="0">
            <a:spAutoFit/>
          </a:bodyPr>
          <a:lstStyle>
            <a:defPPr>
              <a:defRPr kern="1200" smtId="4294967295"/>
            </a:defPPr>
          </a:lstStyle>
          <a:p>
            <a:endParaRPr lang="en-US" sz="2800" dirty="0">
              <a:solidFill>
                <a:schemeClr val="bg2">
                  <a:lumMod val="25000"/>
                </a:schemeClr>
              </a:solidFill>
            </a:endParaRPr>
          </a:p>
        </p:txBody>
      </p:sp>
      <p:pic>
        <p:nvPicPr>
          <p:cNvPr id="107" name="Picture 106"/>
          <p:cNvPicPr>
            <a:picLocks noChangeAspect="1"/>
          </p:cNvPicPr>
          <p:nvPr/>
        </p:nvPicPr>
        <p:blipFill>
          <a:blip r:embed="rId5"/>
          <a:stretch>
            <a:fillRect/>
          </a:stretch>
        </p:blipFill>
        <p:spPr>
          <a:xfrm>
            <a:off x="2631830" y="1442499"/>
            <a:ext cx="5352977" cy="3138998"/>
          </a:xfrm>
          <a:prstGeom prst="rect">
            <a:avLst/>
          </a:prstGeom>
        </p:spPr>
      </p:pic>
      <p:pic>
        <p:nvPicPr>
          <p:cNvPr id="108" name="Shape 243"/>
          <p:cNvPicPr preferRelativeResize="0"/>
          <p:nvPr/>
        </p:nvPicPr>
        <p:blipFill rotWithShape="1">
          <a:blip r:embed="rId6">
            <a:alphaModFix/>
          </a:blip>
          <a:srcRect/>
          <a:stretch/>
        </p:blipFill>
        <p:spPr>
          <a:xfrm>
            <a:off x="35159349" y="2376989"/>
            <a:ext cx="6593157" cy="1307967"/>
          </a:xfrm>
          <a:prstGeom prst="rect">
            <a:avLst/>
          </a:prstGeom>
          <a:noFill/>
          <a:ln>
            <a:noFill/>
          </a:ln>
        </p:spPr>
      </p:pic>
      <p:sp>
        <p:nvSpPr>
          <p:cNvPr id="112" name="Rectangle 111"/>
          <p:cNvSpPr/>
          <p:nvPr/>
        </p:nvSpPr>
        <p:spPr>
          <a:xfrm>
            <a:off x="33707902" y="16192358"/>
            <a:ext cx="9425150" cy="16116442"/>
          </a:xfrm>
          <a:prstGeom prst="rect">
            <a:avLst/>
          </a:prstGeom>
          <a:solidFill>
            <a:srgbClr val="FFFFFF">
              <a:alpha val="80000"/>
            </a:srgbClr>
          </a:solid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8000" dirty="0"/>
          </a:p>
        </p:txBody>
      </p:sp>
      <p:sp>
        <p:nvSpPr>
          <p:cNvPr id="113" name="TextBox 112"/>
          <p:cNvSpPr txBox="1"/>
          <p:nvPr/>
        </p:nvSpPr>
        <p:spPr>
          <a:xfrm>
            <a:off x="34164349" y="17367480"/>
            <a:ext cx="8887263" cy="7848302"/>
          </a:xfrm>
          <a:prstGeom prst="rect">
            <a:avLst/>
          </a:prstGeom>
          <a:noFill/>
        </p:spPr>
        <p:txBody>
          <a:bodyPr wrap="square" rtlCol="0">
            <a:spAutoFit/>
          </a:bodyPr>
          <a:lstStyle>
            <a:defPPr>
              <a:defRPr kern="1200" smtId="4294967295"/>
            </a:defPPr>
          </a:lstStyle>
          <a:p>
            <a:pPr marL="457200" indent="-457200">
              <a:buFont typeface="Arial" panose="020B0604020202020204" pitchFamily="34" charset="0"/>
              <a:buChar char="•"/>
            </a:pPr>
            <a:r>
              <a:rPr lang="en-US" sz="2800" dirty="0" smtClean="0"/>
              <a:t>Executive </a:t>
            </a:r>
            <a:r>
              <a:rPr lang="en-US" sz="2800" dirty="0"/>
              <a:t>Order No. 13112 (1999). </a:t>
            </a:r>
            <a:r>
              <a:rPr lang="en-US" sz="2800" i="1" dirty="0"/>
              <a:t>Executive Order 13112: Invasive Species</a:t>
            </a:r>
            <a:r>
              <a:rPr lang="en-US" sz="2800" dirty="0"/>
              <a:t>. Retrieved from </a:t>
            </a:r>
            <a:r>
              <a:rPr lang="en-US" sz="2800" u="sng" dirty="0">
                <a:hlinkClick r:id="rId7"/>
              </a:rPr>
              <a:t>https://www.gpo.gov/fdsys/pkg/FR-1999-02-08/pdf/99-3184.pdf</a:t>
            </a:r>
            <a:r>
              <a:rPr lang="en-US" sz="2800" dirty="0"/>
              <a:t> </a:t>
            </a:r>
            <a:endParaRPr lang="en-US" sz="2800" dirty="0" smtClean="0"/>
          </a:p>
          <a:p>
            <a:pPr marL="457200" indent="-457200">
              <a:buFont typeface="Arial" panose="020B0604020202020204" pitchFamily="34" charset="0"/>
              <a:buChar char="•"/>
            </a:pPr>
            <a:r>
              <a:rPr lang="en-US" sz="2800" dirty="0"/>
              <a:t>NJ Invasive Species Strike Team (2016). </a:t>
            </a:r>
            <a:r>
              <a:rPr lang="en-US" sz="2800" i="1" dirty="0"/>
              <a:t>Invasive Map</a:t>
            </a:r>
            <a:r>
              <a:rPr lang="en-US" sz="2800" dirty="0"/>
              <a:t>. Retrieved from </a:t>
            </a:r>
            <a:r>
              <a:rPr lang="en-US" sz="2800" u="sng" dirty="0">
                <a:hlinkClick r:id="rId8"/>
              </a:rPr>
              <a:t>http://www.njisst.org/invasive-map.htm</a:t>
            </a:r>
            <a:r>
              <a:rPr lang="en-US" sz="2800" dirty="0"/>
              <a:t> </a:t>
            </a:r>
          </a:p>
          <a:p>
            <a:pPr marL="457200" indent="-457200">
              <a:buFont typeface="Arial" panose="020B0604020202020204" pitchFamily="34" charset="0"/>
              <a:buChar char="•"/>
            </a:pPr>
            <a:r>
              <a:rPr lang="en-US" sz="2800" dirty="0"/>
              <a:t>Pennsylvania State University (2014). </a:t>
            </a:r>
            <a:r>
              <a:rPr lang="en-US" sz="2800" i="1" dirty="0"/>
              <a:t>What Makes Invasive Plants so Successful?</a:t>
            </a:r>
            <a:r>
              <a:rPr lang="en-US" sz="2800" dirty="0"/>
              <a:t>. Retrieved from </a:t>
            </a:r>
            <a:r>
              <a:rPr lang="en-US" sz="2800" u="sng" dirty="0">
                <a:hlinkClick r:id="rId9"/>
              </a:rPr>
              <a:t>http://ecosystems.psu.edu/research/centers/private-forests/news/2014/what-makes-invasive-plants-successful</a:t>
            </a:r>
            <a:r>
              <a:rPr lang="en-US" sz="2800" dirty="0"/>
              <a:t> </a:t>
            </a:r>
          </a:p>
          <a:p>
            <a:pPr marL="457200" indent="-457200">
              <a:buFont typeface="Arial" panose="020B0604020202020204" pitchFamily="34" charset="0"/>
              <a:buChar char="•"/>
            </a:pPr>
            <a:r>
              <a:rPr lang="en-US" sz="2800" dirty="0"/>
              <a:t>State of New Jersey Department of Environmental Protection (2009). </a:t>
            </a:r>
            <a:r>
              <a:rPr lang="en-US" sz="2800" i="1" dirty="0"/>
              <a:t>New Jersey Invasive Species Council. </a:t>
            </a:r>
            <a:r>
              <a:rPr lang="en-US" sz="2800" dirty="0"/>
              <a:t>Retrieved from</a:t>
            </a:r>
            <a:r>
              <a:rPr lang="en-US" sz="2800" i="1" dirty="0"/>
              <a:t> </a:t>
            </a:r>
            <a:r>
              <a:rPr lang="en-US" sz="2800" u="sng" dirty="0">
                <a:hlinkClick r:id="rId10"/>
              </a:rPr>
              <a:t>http://www.nj.gov/dep/njisc</a:t>
            </a:r>
            <a:r>
              <a:rPr lang="en-US" sz="2800" u="sng" dirty="0" smtClean="0">
                <a:hlinkClick r:id="rId10"/>
              </a:rPr>
              <a:t>/</a:t>
            </a:r>
            <a:endParaRPr lang="en-US" sz="2800" u="sng" dirty="0" smtClean="0"/>
          </a:p>
          <a:p>
            <a:pPr marL="457200" indent="-457200">
              <a:buFont typeface="Arial" panose="020B0604020202020204" pitchFamily="34" charset="0"/>
              <a:buChar char="•"/>
            </a:pPr>
            <a:r>
              <a:rPr lang="en-US" sz="2800" dirty="0"/>
              <a:t>Tenafly Nature Center (2017). </a:t>
            </a:r>
            <a:r>
              <a:rPr lang="en-US" sz="2800" i="1" dirty="0"/>
              <a:t>Ecology of Tenafly Nature Center</a:t>
            </a:r>
            <a:r>
              <a:rPr lang="en-US" sz="2800" dirty="0"/>
              <a:t>. Retrieved from </a:t>
            </a:r>
            <a:r>
              <a:rPr lang="en-US" sz="2800" u="sng" dirty="0">
                <a:hlinkClick r:id="rId11"/>
              </a:rPr>
              <a:t>http://</a:t>
            </a:r>
            <a:r>
              <a:rPr lang="en-US" sz="2800" u="sng" dirty="0" smtClean="0">
                <a:hlinkClick r:id="rId11"/>
              </a:rPr>
              <a:t>www.tenaflynaturecenter.org/Ecology-of-Tenafly-Nature-Center#Checklists</a:t>
            </a:r>
            <a:endParaRPr lang="en-US" sz="2800" dirty="0"/>
          </a:p>
        </p:txBody>
      </p:sp>
      <p:sp>
        <p:nvSpPr>
          <p:cNvPr id="114" name="TextBox 113"/>
          <p:cNvSpPr txBox="1"/>
          <p:nvPr/>
        </p:nvSpPr>
        <p:spPr>
          <a:xfrm>
            <a:off x="33818396" y="16369477"/>
            <a:ext cx="6151303" cy="830997"/>
          </a:xfrm>
          <a:prstGeom prst="rect">
            <a:avLst/>
          </a:prstGeom>
          <a:noFill/>
        </p:spPr>
        <p:txBody>
          <a:bodyPr wrap="square" rtlCol="0">
            <a:spAutoFit/>
          </a:bodyPr>
          <a:lstStyle>
            <a:defPPr>
              <a:defRPr kern="1200" smtId="4294967295"/>
            </a:defPPr>
          </a:lstStyle>
          <a:p>
            <a:r>
              <a:rPr lang="en-US" sz="4800" b="1" i="1" dirty="0" smtClean="0">
                <a:solidFill>
                  <a:schemeClr val="bg2">
                    <a:lumMod val="25000"/>
                  </a:schemeClr>
                </a:solidFill>
                <a:cs typeface="Arial" pitchFamily="34" charset="0"/>
              </a:rPr>
              <a:t>References</a:t>
            </a:r>
            <a:endParaRPr lang="en-US" sz="4800" b="1" i="1" dirty="0">
              <a:solidFill>
                <a:schemeClr val="bg2">
                  <a:lumMod val="25000"/>
                </a:schemeClr>
              </a:solidFill>
              <a:cs typeface="Arial" pitchFamily="34" charset="0"/>
            </a:endParaRPr>
          </a:p>
        </p:txBody>
      </p:sp>
      <p:sp>
        <p:nvSpPr>
          <p:cNvPr id="6" name="AutoShape 8" descr="https://lh5.googleusercontent.com/Oh5_EJfqC2ypuhZI5HB9rzzJ1j6w2hU5rHvQyAo07zUpYycxz905G-3PNrFlto6G_haVduyICcJrxfjwHruDl4CSt-Fp4KvvJkth4rJFGbhAW6Nm04kq3SeS-BNdVT5t2feTW3H4"/>
          <p:cNvSpPr>
            <a:spLocks noChangeAspect="1" noChangeArrowheads="1"/>
          </p:cNvSpPr>
          <p:nvPr/>
        </p:nvSpPr>
        <p:spPr bwMode="auto">
          <a:xfrm>
            <a:off x="130175" y="-693738"/>
            <a:ext cx="5943600" cy="19335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1" name="TextBox 60"/>
          <p:cNvSpPr txBox="1"/>
          <p:nvPr/>
        </p:nvSpPr>
        <p:spPr>
          <a:xfrm>
            <a:off x="618025" y="28788165"/>
            <a:ext cx="6151303" cy="830997"/>
          </a:xfrm>
          <a:prstGeom prst="rect">
            <a:avLst/>
          </a:prstGeom>
          <a:noFill/>
        </p:spPr>
        <p:txBody>
          <a:bodyPr wrap="square" rtlCol="0">
            <a:spAutoFit/>
          </a:bodyPr>
          <a:lstStyle>
            <a:defPPr>
              <a:defRPr kern="1200" smtId="4294967295"/>
            </a:defPPr>
          </a:lstStyle>
          <a:p>
            <a:r>
              <a:rPr lang="en-US" sz="4800" b="1" i="1" dirty="0" smtClean="0">
                <a:solidFill>
                  <a:schemeClr val="bg2">
                    <a:lumMod val="25000"/>
                  </a:schemeClr>
                </a:solidFill>
                <a:cs typeface="Arial" pitchFamily="34" charset="0"/>
              </a:rPr>
              <a:t>Hypothesis</a:t>
            </a:r>
            <a:endParaRPr lang="en-US" sz="4800" b="1" i="1" dirty="0">
              <a:solidFill>
                <a:schemeClr val="bg2">
                  <a:lumMod val="25000"/>
                </a:schemeClr>
              </a:solidFill>
              <a:cs typeface="Arial" pitchFamily="34" charset="0"/>
            </a:endParaRPr>
          </a:p>
        </p:txBody>
      </p:sp>
      <p:sp>
        <p:nvSpPr>
          <p:cNvPr id="62" name="TextBox 61"/>
          <p:cNvSpPr txBox="1"/>
          <p:nvPr/>
        </p:nvSpPr>
        <p:spPr>
          <a:xfrm>
            <a:off x="12723983" y="24380533"/>
            <a:ext cx="11811151" cy="830997"/>
          </a:xfrm>
          <a:prstGeom prst="rect">
            <a:avLst/>
          </a:prstGeom>
          <a:noFill/>
        </p:spPr>
        <p:txBody>
          <a:bodyPr wrap="square" rtlCol="0">
            <a:spAutoFit/>
          </a:bodyPr>
          <a:lstStyle/>
          <a:p>
            <a:r>
              <a:rPr lang="en-US" sz="2400" b="1" dirty="0"/>
              <a:t>Figure </a:t>
            </a:r>
            <a:r>
              <a:rPr lang="en-US" sz="2400" b="1" dirty="0" smtClean="0"/>
              <a:t>3: </a:t>
            </a:r>
            <a:r>
              <a:rPr lang="en-US" sz="2400" dirty="0"/>
              <a:t>This figure shows the genetic similarity between the samples from the first round and the plants they were identified to be.</a:t>
            </a:r>
            <a:endParaRPr lang="en-US" sz="2400" b="1" dirty="0"/>
          </a:p>
        </p:txBody>
      </p:sp>
      <p:sp>
        <p:nvSpPr>
          <p:cNvPr id="72" name="TextBox 71"/>
          <p:cNvSpPr txBox="1"/>
          <p:nvPr/>
        </p:nvSpPr>
        <p:spPr>
          <a:xfrm>
            <a:off x="12704692" y="29826094"/>
            <a:ext cx="11880050" cy="830997"/>
          </a:xfrm>
          <a:prstGeom prst="rect">
            <a:avLst/>
          </a:prstGeom>
          <a:noFill/>
        </p:spPr>
        <p:txBody>
          <a:bodyPr wrap="square" rtlCol="0">
            <a:spAutoFit/>
          </a:bodyPr>
          <a:lstStyle/>
          <a:p>
            <a:r>
              <a:rPr lang="en-US" sz="2400" b="1" dirty="0"/>
              <a:t>Figure 4</a:t>
            </a:r>
            <a:r>
              <a:rPr lang="en-US" sz="2400" b="1" dirty="0" smtClean="0"/>
              <a:t>: </a:t>
            </a:r>
            <a:r>
              <a:rPr lang="en-US" sz="2400" dirty="0"/>
              <a:t>This figure shows the genetic similarity between the samples from the </a:t>
            </a:r>
            <a:r>
              <a:rPr lang="en-US" sz="2400" dirty="0" smtClean="0"/>
              <a:t>second </a:t>
            </a:r>
            <a:r>
              <a:rPr lang="en-US" sz="2400" dirty="0"/>
              <a:t>round and the plants they were identified to be.</a:t>
            </a:r>
            <a:endParaRPr lang="en-US" sz="2400" b="1" dirty="0"/>
          </a:p>
        </p:txBody>
      </p:sp>
      <p:graphicFrame>
        <p:nvGraphicFramePr>
          <p:cNvPr id="77" name="Diagram 76"/>
          <p:cNvGraphicFramePr/>
          <p:nvPr>
            <p:extLst>
              <p:ext uri="{D42A27DB-BD31-4B8C-83A1-F6EECF244321}">
                <p14:modId xmlns:p14="http://schemas.microsoft.com/office/powerpoint/2010/main" val="3763162947"/>
              </p:ext>
            </p:extLst>
          </p:nvPr>
        </p:nvGraphicFramePr>
        <p:xfrm>
          <a:off x="11770846" y="7023774"/>
          <a:ext cx="20491020" cy="7036538"/>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110" name="TextBox 109"/>
          <p:cNvSpPr txBox="1"/>
          <p:nvPr/>
        </p:nvSpPr>
        <p:spPr>
          <a:xfrm>
            <a:off x="33957705" y="27199007"/>
            <a:ext cx="6151303" cy="830997"/>
          </a:xfrm>
          <a:prstGeom prst="rect">
            <a:avLst/>
          </a:prstGeom>
          <a:noFill/>
        </p:spPr>
        <p:txBody>
          <a:bodyPr wrap="square" rtlCol="0">
            <a:spAutoFit/>
          </a:bodyPr>
          <a:lstStyle>
            <a:defPPr>
              <a:defRPr kern="1200" smtId="4294967295"/>
            </a:defPPr>
          </a:lstStyle>
          <a:p>
            <a:r>
              <a:rPr lang="en-US" sz="4800" b="1" i="1" dirty="0" smtClean="0">
                <a:solidFill>
                  <a:schemeClr val="bg2">
                    <a:lumMod val="25000"/>
                  </a:schemeClr>
                </a:solidFill>
                <a:cs typeface="Arial" pitchFamily="34" charset="0"/>
              </a:rPr>
              <a:t>Acknowledgements</a:t>
            </a:r>
            <a:endParaRPr lang="en-US" sz="4800" b="1" i="1" dirty="0">
              <a:solidFill>
                <a:schemeClr val="bg2">
                  <a:lumMod val="25000"/>
                </a:schemeClr>
              </a:solidFill>
              <a:cs typeface="Arial" pitchFamily="34" charset="0"/>
            </a:endParaRPr>
          </a:p>
        </p:txBody>
      </p:sp>
      <p:sp>
        <p:nvSpPr>
          <p:cNvPr id="111" name="TextBox 110"/>
          <p:cNvSpPr txBox="1"/>
          <p:nvPr/>
        </p:nvSpPr>
        <p:spPr>
          <a:xfrm>
            <a:off x="34164350" y="28197814"/>
            <a:ext cx="8297471" cy="3539430"/>
          </a:xfrm>
          <a:prstGeom prst="rect">
            <a:avLst/>
          </a:prstGeom>
          <a:noFill/>
        </p:spPr>
        <p:txBody>
          <a:bodyPr wrap="square" rtlCol="0">
            <a:spAutoFit/>
          </a:bodyPr>
          <a:lstStyle>
            <a:defPPr>
              <a:defRPr kern="1200" smtId="4294967295"/>
            </a:defPPr>
          </a:lstStyle>
          <a:p>
            <a:r>
              <a:rPr lang="en-US" sz="3200" dirty="0" smtClean="0">
                <a:solidFill>
                  <a:schemeClr val="bg2">
                    <a:lumMod val="25000"/>
                  </a:schemeClr>
                </a:solidFill>
                <a:cs typeface="Arial" pitchFamily="34" charset="0"/>
              </a:rPr>
              <a:t>We would like to thank our Science Research teacher, Mrs. Anat Firnberg, as well as Dr. Christine Marizzi, Dr. Allison </a:t>
            </a:r>
            <a:r>
              <a:rPr lang="en-US" sz="3200" dirty="0" err="1" smtClean="0">
                <a:solidFill>
                  <a:schemeClr val="bg2">
                    <a:lumMod val="25000"/>
                  </a:schemeClr>
                </a:solidFill>
                <a:cs typeface="Arial" pitchFamily="34" charset="0"/>
              </a:rPr>
              <a:t>Cucco</a:t>
            </a:r>
            <a:r>
              <a:rPr lang="en-US" sz="3200" dirty="0" smtClean="0">
                <a:solidFill>
                  <a:schemeClr val="bg2">
                    <a:lumMod val="25000"/>
                  </a:schemeClr>
                </a:solidFill>
                <a:cs typeface="Arial" pitchFamily="34" charset="0"/>
              </a:rPr>
              <a:t> and Dr. Melissa Lee at the Cold Spring Harbor Lab and the Harlem DNA Lab. We would also like to thank the Tenafly Nature Center for their help with the collection. </a:t>
            </a:r>
          </a:p>
        </p:txBody>
      </p:sp>
      <p:sp>
        <p:nvSpPr>
          <p:cNvPr id="73" name="TextBox 72"/>
          <p:cNvSpPr txBox="1"/>
          <p:nvPr/>
        </p:nvSpPr>
        <p:spPr>
          <a:xfrm flipH="1">
            <a:off x="26046403" y="29767429"/>
            <a:ext cx="5855438" cy="1200329"/>
          </a:xfrm>
          <a:prstGeom prst="rect">
            <a:avLst/>
          </a:prstGeom>
          <a:noFill/>
        </p:spPr>
        <p:txBody>
          <a:bodyPr wrap="square" rtlCol="0">
            <a:spAutoFit/>
          </a:bodyPr>
          <a:lstStyle/>
          <a:p>
            <a:pPr algn="ctr"/>
            <a:r>
              <a:rPr lang="en-US" sz="2400" b="1" dirty="0" smtClean="0"/>
              <a:t>Image</a:t>
            </a:r>
            <a:r>
              <a:rPr lang="en-US" sz="2400" dirty="0" smtClean="0"/>
              <a:t> </a:t>
            </a:r>
            <a:r>
              <a:rPr lang="en-US" sz="2400" b="1" dirty="0"/>
              <a:t>4</a:t>
            </a:r>
            <a:r>
              <a:rPr lang="en-US" sz="2400" dirty="0" smtClean="0"/>
              <a:t>: Picture of gel from Trial 2 (2/10/2018)</a:t>
            </a:r>
            <a:endParaRPr lang="en-US" sz="2400" i="1" dirty="0"/>
          </a:p>
          <a:p>
            <a:pPr algn="ctr"/>
            <a:endParaRPr lang="en-US" sz="2400" dirty="0"/>
          </a:p>
        </p:txBody>
      </p:sp>
      <p:pic>
        <p:nvPicPr>
          <p:cNvPr id="59" name="Picture 58"/>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633698" y="21407470"/>
            <a:ext cx="2565845" cy="3371267"/>
          </a:xfrm>
          <a:prstGeom prst="rect">
            <a:avLst/>
          </a:prstGeom>
        </p:spPr>
      </p:pic>
      <p:sp>
        <p:nvSpPr>
          <p:cNvPr id="60" name="TextBox 59"/>
          <p:cNvSpPr txBox="1"/>
          <p:nvPr/>
        </p:nvSpPr>
        <p:spPr>
          <a:xfrm flipH="1">
            <a:off x="1053319" y="24798695"/>
            <a:ext cx="3726602" cy="1200329"/>
          </a:xfrm>
          <a:prstGeom prst="rect">
            <a:avLst/>
          </a:prstGeom>
          <a:noFill/>
        </p:spPr>
        <p:txBody>
          <a:bodyPr wrap="square" rtlCol="0">
            <a:spAutoFit/>
          </a:bodyPr>
          <a:lstStyle/>
          <a:p>
            <a:pPr algn="ctr"/>
            <a:r>
              <a:rPr lang="en-US" sz="2400" b="1" dirty="0" smtClean="0"/>
              <a:t>Image</a:t>
            </a:r>
            <a:r>
              <a:rPr lang="en-US" sz="2400" dirty="0" smtClean="0"/>
              <a:t> </a:t>
            </a:r>
            <a:r>
              <a:rPr lang="en-US" sz="2400" b="1" dirty="0" smtClean="0"/>
              <a:t>1</a:t>
            </a:r>
            <a:r>
              <a:rPr lang="en-US" sz="2400" dirty="0" smtClean="0"/>
              <a:t>: Picture of JGJ-001, Garlic Mustard </a:t>
            </a:r>
          </a:p>
          <a:p>
            <a:pPr algn="ctr"/>
            <a:r>
              <a:rPr lang="en-US" sz="2400" dirty="0" smtClean="0"/>
              <a:t>(</a:t>
            </a:r>
            <a:r>
              <a:rPr lang="en-US" sz="2400" i="1" dirty="0" smtClean="0">
                <a:solidFill>
                  <a:srgbClr val="000000"/>
                </a:solidFill>
              </a:rPr>
              <a:t>Alliaria petiolata)</a:t>
            </a:r>
            <a:endParaRPr lang="en-US" sz="2400" dirty="0"/>
          </a:p>
        </p:txBody>
      </p:sp>
      <p:pic>
        <p:nvPicPr>
          <p:cNvPr id="4" name="Picture 3"/>
          <p:cNvPicPr>
            <a:picLocks noChangeAspect="1"/>
          </p:cNvPicPr>
          <p:nvPr/>
        </p:nvPicPr>
        <p:blipFill rotWithShape="1">
          <a:blip r:embed="rId18">
            <a:extLst>
              <a:ext uri="{28A0092B-C50C-407E-A947-70E740481C1C}">
                <a14:useLocalDpi xmlns:a14="http://schemas.microsoft.com/office/drawing/2010/main" val="0"/>
              </a:ext>
            </a:extLst>
          </a:blip>
          <a:srcRect l="876" t="3875" r="1526" b="8463"/>
          <a:stretch/>
        </p:blipFill>
        <p:spPr>
          <a:xfrm>
            <a:off x="12704692" y="26396416"/>
            <a:ext cx="11506201" cy="3352800"/>
          </a:xfrm>
          <a:prstGeom prst="rect">
            <a:avLst/>
          </a:prstGeom>
        </p:spPr>
      </p:pic>
      <p:pic>
        <p:nvPicPr>
          <p:cNvPr id="5" name="Picture 4"/>
          <p:cNvPicPr>
            <a:picLocks noChangeAspect="1"/>
          </p:cNvPicPr>
          <p:nvPr/>
        </p:nvPicPr>
        <p:blipFill rotWithShape="1">
          <a:blip r:embed="rId19">
            <a:extLst>
              <a:ext uri="{28A0092B-C50C-407E-A947-70E740481C1C}">
                <a14:useLocalDpi xmlns:a14="http://schemas.microsoft.com/office/drawing/2010/main" val="0"/>
              </a:ext>
            </a:extLst>
          </a:blip>
          <a:srcRect l="856" t="4337" r="2812" b="6558"/>
          <a:stretch/>
        </p:blipFill>
        <p:spPr>
          <a:xfrm>
            <a:off x="12730012" y="20997880"/>
            <a:ext cx="11491936" cy="3344214"/>
          </a:xfrm>
          <a:prstGeom prst="rect">
            <a:avLst/>
          </a:prstGeom>
        </p:spPr>
      </p:pic>
      <p:pic>
        <p:nvPicPr>
          <p:cNvPr id="13" name="Picture 12"/>
          <p:cNvPicPr>
            <a:picLocks noChangeAspect="1"/>
          </p:cNvPicPr>
          <p:nvPr/>
        </p:nvPicPr>
        <p:blipFill rotWithShape="1">
          <a:blip r:embed="rId20">
            <a:extLst>
              <a:ext uri="{28A0092B-C50C-407E-A947-70E740481C1C}">
                <a14:useLocalDpi xmlns:a14="http://schemas.microsoft.com/office/drawing/2010/main" val="0"/>
              </a:ext>
            </a:extLst>
          </a:blip>
          <a:srcRect l="1429" r="651"/>
          <a:stretch/>
        </p:blipFill>
        <p:spPr>
          <a:xfrm>
            <a:off x="27089975" y="26320336"/>
            <a:ext cx="3645380" cy="3402645"/>
          </a:xfrm>
          <a:prstGeom prst="rect">
            <a:avLst/>
          </a:prstGeom>
        </p:spPr>
      </p:pic>
      <p:pic>
        <p:nvPicPr>
          <p:cNvPr id="14" name="Picture 13"/>
          <p:cNvPicPr>
            <a:picLocks noChangeAspect="1"/>
          </p:cNvPicPr>
          <p:nvPr/>
        </p:nvPicPr>
        <p:blipFill rotWithShape="1">
          <a:blip r:embed="rId21">
            <a:extLst>
              <a:ext uri="{28A0092B-C50C-407E-A947-70E740481C1C}">
                <a14:useLocalDpi xmlns:a14="http://schemas.microsoft.com/office/drawing/2010/main" val="0"/>
              </a:ext>
            </a:extLst>
          </a:blip>
          <a:srcRect r="23959" b="29349"/>
          <a:stretch/>
        </p:blipFill>
        <p:spPr>
          <a:xfrm>
            <a:off x="27146863" y="20932961"/>
            <a:ext cx="3642086" cy="3372588"/>
          </a:xfrm>
          <a:prstGeom prst="rect">
            <a:avLst/>
          </a:prstGeom>
        </p:spPr>
      </p:pic>
      <p:sp>
        <p:nvSpPr>
          <p:cNvPr id="65" name="TextBox 64"/>
          <p:cNvSpPr txBox="1"/>
          <p:nvPr/>
        </p:nvSpPr>
        <p:spPr>
          <a:xfrm flipH="1">
            <a:off x="26099997" y="24305549"/>
            <a:ext cx="5855438" cy="1200329"/>
          </a:xfrm>
          <a:prstGeom prst="rect">
            <a:avLst/>
          </a:prstGeom>
          <a:noFill/>
        </p:spPr>
        <p:txBody>
          <a:bodyPr wrap="square" rtlCol="0">
            <a:spAutoFit/>
          </a:bodyPr>
          <a:lstStyle/>
          <a:p>
            <a:pPr algn="ctr"/>
            <a:r>
              <a:rPr lang="en-US" sz="2400" b="1" dirty="0" smtClean="0"/>
              <a:t>Image</a:t>
            </a:r>
            <a:r>
              <a:rPr lang="en-US" sz="2400" dirty="0" smtClean="0"/>
              <a:t> </a:t>
            </a:r>
            <a:r>
              <a:rPr lang="en-US" sz="2400" b="1" dirty="0"/>
              <a:t>3</a:t>
            </a:r>
            <a:r>
              <a:rPr lang="en-US" sz="2400" dirty="0" smtClean="0"/>
              <a:t>: Picture of gel from Trial 1 (1/13/2018)</a:t>
            </a:r>
            <a:endParaRPr lang="en-US" sz="2400" i="1" dirty="0"/>
          </a:p>
          <a:p>
            <a:pPr algn="ctr"/>
            <a:endParaRPr lang="en-US" sz="2400" dirty="0"/>
          </a:p>
        </p:txBody>
      </p:sp>
      <p:pic>
        <p:nvPicPr>
          <p:cNvPr id="3" name="Picture 2"/>
          <p:cNvPicPr>
            <a:picLocks noChangeAspect="1"/>
          </p:cNvPicPr>
          <p:nvPr/>
        </p:nvPicPr>
        <p:blipFill rotWithShape="1">
          <a:blip r:embed="rId22">
            <a:extLst>
              <a:ext uri="{28A0092B-C50C-407E-A947-70E740481C1C}">
                <a14:useLocalDpi xmlns:a14="http://schemas.microsoft.com/office/drawing/2010/main" val="0"/>
              </a:ext>
            </a:extLst>
          </a:blip>
          <a:srcRect r="70170" b="36479"/>
          <a:stretch/>
        </p:blipFill>
        <p:spPr>
          <a:xfrm>
            <a:off x="6249598" y="21407470"/>
            <a:ext cx="2250444" cy="3372094"/>
          </a:xfrm>
          <a:prstGeom prst="rect">
            <a:avLst/>
          </a:prstGeom>
        </p:spPr>
      </p:pic>
      <p:sp>
        <p:nvSpPr>
          <p:cNvPr id="7" name="TextBox 6"/>
          <p:cNvSpPr txBox="1"/>
          <p:nvPr/>
        </p:nvSpPr>
        <p:spPr>
          <a:xfrm rot="953228">
            <a:off x="7580417" y="23591743"/>
            <a:ext cx="817282" cy="830997"/>
          </a:xfrm>
          <a:prstGeom prst="rect">
            <a:avLst/>
          </a:prstGeom>
          <a:noFill/>
        </p:spPr>
        <p:txBody>
          <a:bodyPr wrap="square" rtlCol="0">
            <a:spAutoFit/>
          </a:bodyPr>
          <a:lstStyle/>
          <a:p>
            <a:r>
              <a:rPr lang="en-US" sz="4800" dirty="0" smtClean="0"/>
              <a:t>18</a:t>
            </a:r>
            <a:endParaRPr lang="en-US" sz="4800" dirty="0"/>
          </a:p>
        </p:txBody>
      </p:sp>
      <p:sp>
        <p:nvSpPr>
          <p:cNvPr id="75" name="TextBox 74"/>
          <p:cNvSpPr txBox="1"/>
          <p:nvPr/>
        </p:nvSpPr>
        <p:spPr>
          <a:xfrm flipH="1">
            <a:off x="5331634" y="24841667"/>
            <a:ext cx="3726602" cy="1200329"/>
          </a:xfrm>
          <a:prstGeom prst="rect">
            <a:avLst/>
          </a:prstGeom>
          <a:noFill/>
        </p:spPr>
        <p:txBody>
          <a:bodyPr wrap="square" rtlCol="0">
            <a:spAutoFit/>
          </a:bodyPr>
          <a:lstStyle/>
          <a:p>
            <a:pPr algn="ctr"/>
            <a:r>
              <a:rPr lang="en-US" sz="2400" b="1" dirty="0" smtClean="0"/>
              <a:t>Image</a:t>
            </a:r>
            <a:r>
              <a:rPr lang="en-US" sz="2400" dirty="0" smtClean="0"/>
              <a:t> </a:t>
            </a:r>
            <a:r>
              <a:rPr lang="en-US" sz="2400" b="1" dirty="0"/>
              <a:t>2</a:t>
            </a:r>
            <a:r>
              <a:rPr lang="en-US" sz="2400" dirty="0" smtClean="0"/>
              <a:t>: Picture of JGJ-018, American Holly</a:t>
            </a:r>
          </a:p>
          <a:p>
            <a:pPr algn="ctr"/>
            <a:r>
              <a:rPr lang="en-US" sz="2400" dirty="0" smtClean="0"/>
              <a:t>(</a:t>
            </a:r>
            <a:r>
              <a:rPr lang="en-US" sz="2400" i="1" dirty="0" smtClean="0">
                <a:solidFill>
                  <a:srgbClr val="000000"/>
                </a:solidFill>
              </a:rPr>
              <a:t>Ilex </a:t>
            </a:r>
            <a:r>
              <a:rPr lang="en-US" sz="2400" i="1" dirty="0" err="1" smtClean="0">
                <a:solidFill>
                  <a:srgbClr val="000000"/>
                </a:solidFill>
              </a:rPr>
              <a:t>opaca</a:t>
            </a:r>
            <a:r>
              <a:rPr lang="en-US" sz="2400" i="1" dirty="0" smtClean="0">
                <a:solidFill>
                  <a:srgbClr val="000000"/>
                </a:solidFill>
              </a:rPr>
              <a:t>)</a:t>
            </a:r>
            <a:endParaRPr lang="en-US" sz="2400" dirty="0"/>
          </a:p>
        </p:txBody>
      </p:sp>
      <p:sp>
        <p:nvSpPr>
          <p:cNvPr id="8" name="TextBox 7"/>
          <p:cNvSpPr txBox="1"/>
          <p:nvPr/>
        </p:nvSpPr>
        <p:spPr>
          <a:xfrm>
            <a:off x="27600431" y="22128059"/>
            <a:ext cx="1389945" cy="830997"/>
          </a:xfrm>
          <a:prstGeom prst="rect">
            <a:avLst/>
          </a:prstGeom>
          <a:noFill/>
        </p:spPr>
        <p:txBody>
          <a:bodyPr wrap="square" rtlCol="0">
            <a:spAutoFit/>
          </a:bodyPr>
          <a:lstStyle/>
          <a:p>
            <a:r>
              <a:rPr lang="en-US" sz="2400" i="1" dirty="0">
                <a:solidFill>
                  <a:schemeClr val="bg1"/>
                </a:solidFill>
              </a:rPr>
              <a:t>Alliaria </a:t>
            </a:r>
            <a:r>
              <a:rPr lang="en-US" sz="2400" i="1" dirty="0" smtClean="0">
                <a:solidFill>
                  <a:schemeClr val="bg1"/>
                </a:solidFill>
              </a:rPr>
              <a:t>petiolata</a:t>
            </a:r>
            <a:endParaRPr lang="en-US" sz="2400" dirty="0">
              <a:solidFill>
                <a:schemeClr val="bg1"/>
              </a:solidFill>
            </a:endParaRPr>
          </a:p>
        </p:txBody>
      </p:sp>
      <p:sp>
        <p:nvSpPr>
          <p:cNvPr id="85" name="TextBox 84"/>
          <p:cNvSpPr txBox="1"/>
          <p:nvPr/>
        </p:nvSpPr>
        <p:spPr>
          <a:xfrm>
            <a:off x="29167979" y="22103242"/>
            <a:ext cx="1574206" cy="830997"/>
          </a:xfrm>
          <a:prstGeom prst="rect">
            <a:avLst/>
          </a:prstGeom>
          <a:noFill/>
        </p:spPr>
        <p:txBody>
          <a:bodyPr wrap="square" rtlCol="0">
            <a:spAutoFit/>
          </a:bodyPr>
          <a:lstStyle/>
          <a:p>
            <a:r>
              <a:rPr lang="en-US" sz="2400" i="1" dirty="0" err="1">
                <a:solidFill>
                  <a:schemeClr val="bg1"/>
                </a:solidFill>
              </a:rPr>
              <a:t>Celastrus</a:t>
            </a:r>
            <a:r>
              <a:rPr lang="en-US" sz="2400" i="1" dirty="0">
                <a:solidFill>
                  <a:schemeClr val="bg1"/>
                </a:solidFill>
              </a:rPr>
              <a:t> </a:t>
            </a:r>
            <a:r>
              <a:rPr lang="en-US" sz="2400" i="1" dirty="0" err="1" smtClean="0">
                <a:solidFill>
                  <a:schemeClr val="bg1"/>
                </a:solidFill>
              </a:rPr>
              <a:t>orbiculatus</a:t>
            </a:r>
            <a:endParaRPr lang="en-US" sz="2400" dirty="0">
              <a:solidFill>
                <a:schemeClr val="bg1"/>
              </a:solidFill>
            </a:endParaRPr>
          </a:p>
        </p:txBody>
      </p:sp>
      <p:cxnSp>
        <p:nvCxnSpPr>
          <p:cNvPr id="10" name="Straight Arrow Connector 9"/>
          <p:cNvCxnSpPr>
            <a:stCxn id="8" idx="0"/>
          </p:cNvCxnSpPr>
          <p:nvPr/>
        </p:nvCxnSpPr>
        <p:spPr>
          <a:xfrm flipV="1">
            <a:off x="28295404" y="21867584"/>
            <a:ext cx="68939" cy="260475"/>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8" idx="0"/>
          </p:cNvCxnSpPr>
          <p:nvPr/>
        </p:nvCxnSpPr>
        <p:spPr>
          <a:xfrm flipV="1">
            <a:off x="28295404" y="21860423"/>
            <a:ext cx="504910" cy="267636"/>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flipV="1">
            <a:off x="29656767" y="21867584"/>
            <a:ext cx="288304" cy="235658"/>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flipV="1">
            <a:off x="29264839" y="21867584"/>
            <a:ext cx="690243" cy="235658"/>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7903141" y="27327298"/>
            <a:ext cx="2272995" cy="461665"/>
          </a:xfrm>
          <a:prstGeom prst="rect">
            <a:avLst/>
          </a:prstGeom>
          <a:noFill/>
        </p:spPr>
        <p:txBody>
          <a:bodyPr wrap="none" rtlCol="0">
            <a:spAutoFit/>
          </a:bodyPr>
          <a:lstStyle/>
          <a:p>
            <a:r>
              <a:rPr lang="en-US" sz="2400" i="1" dirty="0" smtClean="0">
                <a:solidFill>
                  <a:schemeClr val="bg1"/>
                </a:solidFill>
              </a:rPr>
              <a:t>Wisteria sinensis</a:t>
            </a:r>
            <a:endParaRPr lang="en-US" sz="2400" i="1" dirty="0">
              <a:solidFill>
                <a:schemeClr val="bg1"/>
              </a:solidFill>
            </a:endParaRPr>
          </a:p>
        </p:txBody>
      </p:sp>
      <p:cxnSp>
        <p:nvCxnSpPr>
          <p:cNvPr id="24" name="Straight Arrow Connector 23"/>
          <p:cNvCxnSpPr/>
          <p:nvPr/>
        </p:nvCxnSpPr>
        <p:spPr>
          <a:xfrm flipH="1" flipV="1">
            <a:off x="28694958" y="27009545"/>
            <a:ext cx="381759" cy="297569"/>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27546838" y="28922452"/>
            <a:ext cx="1353388" cy="830997"/>
          </a:xfrm>
          <a:prstGeom prst="rect">
            <a:avLst/>
          </a:prstGeom>
          <a:noFill/>
        </p:spPr>
        <p:txBody>
          <a:bodyPr wrap="square" rtlCol="0">
            <a:spAutoFit/>
          </a:bodyPr>
          <a:lstStyle/>
          <a:p>
            <a:r>
              <a:rPr lang="en-US" sz="2400" i="1" dirty="0" err="1" smtClean="0">
                <a:solidFill>
                  <a:schemeClr val="bg1"/>
                </a:solidFill>
              </a:rPr>
              <a:t>Lyonia</a:t>
            </a:r>
            <a:r>
              <a:rPr lang="en-US" sz="2400" i="1" dirty="0" smtClean="0">
                <a:solidFill>
                  <a:schemeClr val="bg1"/>
                </a:solidFill>
              </a:rPr>
              <a:t> </a:t>
            </a:r>
            <a:r>
              <a:rPr lang="en-US" sz="2400" i="1" dirty="0" err="1" smtClean="0">
                <a:solidFill>
                  <a:schemeClr val="bg1"/>
                </a:solidFill>
              </a:rPr>
              <a:t>ovalifolia</a:t>
            </a:r>
            <a:endParaRPr lang="en-US" sz="2400" i="1" dirty="0">
              <a:solidFill>
                <a:schemeClr val="bg1"/>
              </a:solidFill>
            </a:endParaRPr>
          </a:p>
        </p:txBody>
      </p:sp>
      <p:cxnSp>
        <p:nvCxnSpPr>
          <p:cNvPr id="27" name="Straight Arrow Connector 26"/>
          <p:cNvCxnSpPr>
            <a:stCxn id="25" idx="0"/>
          </p:cNvCxnSpPr>
          <p:nvPr/>
        </p:nvCxnSpPr>
        <p:spPr>
          <a:xfrm flipH="1" flipV="1">
            <a:off x="27903142" y="28567100"/>
            <a:ext cx="320390" cy="355352"/>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29045123" y="28795925"/>
            <a:ext cx="1429366" cy="461665"/>
          </a:xfrm>
          <a:prstGeom prst="rect">
            <a:avLst/>
          </a:prstGeom>
          <a:noFill/>
        </p:spPr>
        <p:txBody>
          <a:bodyPr wrap="none" rtlCol="0">
            <a:spAutoFit/>
          </a:bodyPr>
          <a:lstStyle/>
          <a:p>
            <a:r>
              <a:rPr lang="en-US" sz="2400" i="1" dirty="0" smtClean="0">
                <a:solidFill>
                  <a:schemeClr val="bg1"/>
                </a:solidFill>
              </a:rPr>
              <a:t>Ilex </a:t>
            </a:r>
            <a:r>
              <a:rPr lang="en-US" sz="2400" i="1" dirty="0" err="1" smtClean="0">
                <a:solidFill>
                  <a:schemeClr val="bg1"/>
                </a:solidFill>
              </a:rPr>
              <a:t>opaca</a:t>
            </a:r>
            <a:endParaRPr lang="en-US" sz="2400" i="1" dirty="0">
              <a:solidFill>
                <a:schemeClr val="bg1"/>
              </a:solidFill>
            </a:endParaRPr>
          </a:p>
        </p:txBody>
      </p:sp>
      <p:cxnSp>
        <p:nvCxnSpPr>
          <p:cNvPr id="34" name="Straight Arrow Connector 33"/>
          <p:cNvCxnSpPr>
            <a:stCxn id="29" idx="0"/>
          </p:cNvCxnSpPr>
          <p:nvPr/>
        </p:nvCxnSpPr>
        <p:spPr>
          <a:xfrm flipH="1" flipV="1">
            <a:off x="29200893" y="28567100"/>
            <a:ext cx="558913" cy="228825"/>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78" name="TextBox 77"/>
          <p:cNvSpPr txBox="1"/>
          <p:nvPr/>
        </p:nvSpPr>
        <p:spPr>
          <a:xfrm>
            <a:off x="12030477" y="19145193"/>
            <a:ext cx="9590983" cy="830997"/>
          </a:xfrm>
          <a:prstGeom prst="rect">
            <a:avLst/>
          </a:prstGeom>
          <a:noFill/>
        </p:spPr>
        <p:txBody>
          <a:bodyPr wrap="square" rtlCol="0">
            <a:spAutoFit/>
          </a:bodyPr>
          <a:lstStyle/>
          <a:p>
            <a:r>
              <a:rPr lang="en-US" sz="2400" b="1" dirty="0"/>
              <a:t>Figure </a:t>
            </a:r>
            <a:r>
              <a:rPr lang="en-US" sz="2400" b="1" dirty="0" smtClean="0"/>
              <a:t>1: </a:t>
            </a:r>
            <a:r>
              <a:rPr lang="en-US" sz="2400" dirty="0"/>
              <a:t>This figure shows </a:t>
            </a:r>
            <a:r>
              <a:rPr lang="en-US" sz="2400" dirty="0" smtClean="0"/>
              <a:t>the DNA sequence of the </a:t>
            </a:r>
            <a:r>
              <a:rPr lang="en-US" sz="2400" dirty="0" err="1" smtClean="0"/>
              <a:t>rbcl</a:t>
            </a:r>
            <a:r>
              <a:rPr lang="en-US" sz="2400" dirty="0" smtClean="0"/>
              <a:t> gene of JGJ-001, which is garlic mustard (</a:t>
            </a:r>
            <a:r>
              <a:rPr lang="en-US" sz="2400" i="1" dirty="0"/>
              <a:t>A</a:t>
            </a:r>
            <a:r>
              <a:rPr lang="en-US" sz="2400" i="1" dirty="0" smtClean="0"/>
              <a:t>lliaria petiolata</a:t>
            </a:r>
            <a:r>
              <a:rPr lang="en-US" sz="2400" dirty="0" smtClean="0"/>
              <a:t>) and the quality of its DNA.</a:t>
            </a:r>
            <a:endParaRPr lang="en-US" sz="2400" b="1" dirty="0"/>
          </a:p>
        </p:txBody>
      </p:sp>
      <p:sp>
        <p:nvSpPr>
          <p:cNvPr id="81" name="TextBox 80"/>
          <p:cNvSpPr txBox="1"/>
          <p:nvPr/>
        </p:nvSpPr>
        <p:spPr>
          <a:xfrm>
            <a:off x="22319476" y="19078060"/>
            <a:ext cx="9590983" cy="830997"/>
          </a:xfrm>
          <a:prstGeom prst="rect">
            <a:avLst/>
          </a:prstGeom>
          <a:noFill/>
        </p:spPr>
        <p:txBody>
          <a:bodyPr wrap="square" rtlCol="0">
            <a:spAutoFit/>
          </a:bodyPr>
          <a:lstStyle/>
          <a:p>
            <a:r>
              <a:rPr lang="en-US" sz="2400" b="1" dirty="0"/>
              <a:t>Figure </a:t>
            </a:r>
            <a:r>
              <a:rPr lang="en-US" sz="2400" b="1" dirty="0" smtClean="0"/>
              <a:t>2: </a:t>
            </a:r>
            <a:r>
              <a:rPr lang="en-US" sz="2400" dirty="0"/>
              <a:t>T</a:t>
            </a:r>
            <a:r>
              <a:rPr lang="en-US" sz="2400" dirty="0" smtClean="0"/>
              <a:t>his </a:t>
            </a:r>
            <a:r>
              <a:rPr lang="en-US" sz="2400" dirty="0"/>
              <a:t>figure shows the DNA sequence of the </a:t>
            </a:r>
            <a:r>
              <a:rPr lang="en-US" sz="2400" dirty="0" err="1"/>
              <a:t>rbcl</a:t>
            </a:r>
            <a:r>
              <a:rPr lang="en-US" sz="2400" dirty="0"/>
              <a:t> gene of </a:t>
            </a:r>
            <a:r>
              <a:rPr lang="en-US" sz="2400" dirty="0" smtClean="0"/>
              <a:t>JGJ-018, </a:t>
            </a:r>
            <a:r>
              <a:rPr lang="en-US" sz="2400" dirty="0"/>
              <a:t>which is </a:t>
            </a:r>
            <a:r>
              <a:rPr lang="en-US" sz="2400" dirty="0" smtClean="0"/>
              <a:t>American holly (</a:t>
            </a:r>
            <a:r>
              <a:rPr lang="en-US" sz="2400" i="1" dirty="0" smtClean="0"/>
              <a:t>Ilex </a:t>
            </a:r>
            <a:r>
              <a:rPr lang="en-US" sz="2400" i="1" dirty="0" err="1" smtClean="0"/>
              <a:t>opaca</a:t>
            </a:r>
            <a:r>
              <a:rPr lang="en-US" sz="2400" dirty="0" smtClean="0"/>
              <a:t>) </a:t>
            </a:r>
            <a:r>
              <a:rPr lang="en-US" sz="2400" dirty="0"/>
              <a:t>and the quality of its DNA.</a:t>
            </a:r>
            <a:endParaRPr lang="en-US" sz="2400" b="1" dirty="0"/>
          </a:p>
        </p:txBody>
      </p:sp>
      <p:pic>
        <p:nvPicPr>
          <p:cNvPr id="2" name="Picture 1"/>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22118203" y="16318743"/>
            <a:ext cx="9487329" cy="2788505"/>
          </a:xfrm>
          <a:prstGeom prst="rect">
            <a:avLst/>
          </a:prstGeom>
        </p:spPr>
      </p:pic>
      <p:pic>
        <p:nvPicPr>
          <p:cNvPr id="9" name="Picture 8"/>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11971938" y="16378507"/>
            <a:ext cx="9320556" cy="2723987"/>
          </a:xfrm>
          <a:prstGeom prst="rect">
            <a:avLst/>
          </a:prstGeom>
        </p:spPr>
      </p:pic>
    </p:spTree>
    <p:extLst>
      <p:ext uri="{BB962C8B-B14F-4D97-AF65-F5344CB8AC3E}">
        <p14:creationId xmlns:p14="http://schemas.microsoft.com/office/powerpoint/2010/main" val="3169697868"/>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15.10.08"/>
  <p:tag name="AS_TITLE" val="Aspose.Slides for .NET 4.0"/>
  <p:tag name="AS_VERSION" val="15.8.1.0"/>
</p:tagLst>
</file>

<file path=ppt/theme/theme1.xml><?xml version="1.0" encoding="utf-8"?>
<a:theme xmlns:a="http://schemas.openxmlformats.org/drawingml/2006/main" name="Office Them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941</TotalTime>
  <Words>948</Words>
  <Application>Microsoft Office PowerPoint</Application>
  <PresentationFormat>Custom</PresentationFormat>
  <Paragraphs>90</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PowerPoint Presentation</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Example to make a scientific poster</dc:title>
  <dc:subject>How To Make A Scientific Poster</dc:subject>
  <dc:creator>Graphicsland/MakeSigns.com</dc:creator>
  <cp:keywords>scientific, research, template, custom, poster, presentation, symposium, printing, powerpoint, create, design, example, sample, download</cp:keywords>
  <dc:description>This is a free template from MakeSigns.com to help you create the perfect scientific poster.</dc:description>
  <cp:lastModifiedBy>Sabrina Li</cp:lastModifiedBy>
  <cp:revision>45</cp:revision>
  <dcterms:modified xsi:type="dcterms:W3CDTF">2018-05-08T11:43:55Z</dcterms:modified>
  <cp:category>templates for scientific poster</cp:category>
</cp:coreProperties>
</file>