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Lst>
  <p:sldSz cy="32918400" cx="219456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6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42E631D-4583-4AE7-8467-355C066BE1E5}">
  <a:tblStyle styleId="{C42E631D-4583-4AE7-8467-355C066BE1E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0368" orient="horz"/>
        <p:guide pos="6912"/>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2286323" y="685800"/>
            <a:ext cx="228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2286323" y="685800"/>
            <a:ext cx="228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2286323" y="685800"/>
            <a:ext cx="228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748100" y="4765280"/>
            <a:ext cx="20449500" cy="13136700"/>
          </a:xfrm>
          <a:prstGeom prst="rect">
            <a:avLst/>
          </a:prstGeom>
        </p:spPr>
        <p:txBody>
          <a:bodyPr anchorCtr="0" anchor="b" bIns="341325" lIns="341325" spcFirstLastPara="1" rIns="341325" wrap="square" tIns="341325"/>
          <a:lstStyle>
            <a:lvl1pPr lvl="0" algn="ctr">
              <a:spcBef>
                <a:spcPts val="0"/>
              </a:spcBef>
              <a:spcAft>
                <a:spcPts val="0"/>
              </a:spcAft>
              <a:buSzPts val="19400"/>
              <a:buNone/>
              <a:defRPr sz="19400"/>
            </a:lvl1pPr>
            <a:lvl2pPr lvl="1" algn="ctr">
              <a:spcBef>
                <a:spcPts val="0"/>
              </a:spcBef>
              <a:spcAft>
                <a:spcPts val="0"/>
              </a:spcAft>
              <a:buSzPts val="19400"/>
              <a:buNone/>
              <a:defRPr sz="19400"/>
            </a:lvl2pPr>
            <a:lvl3pPr lvl="2" algn="ctr">
              <a:spcBef>
                <a:spcPts val="0"/>
              </a:spcBef>
              <a:spcAft>
                <a:spcPts val="0"/>
              </a:spcAft>
              <a:buSzPts val="19400"/>
              <a:buNone/>
              <a:defRPr sz="19400"/>
            </a:lvl3pPr>
            <a:lvl4pPr lvl="3" algn="ctr">
              <a:spcBef>
                <a:spcPts val="0"/>
              </a:spcBef>
              <a:spcAft>
                <a:spcPts val="0"/>
              </a:spcAft>
              <a:buSzPts val="19400"/>
              <a:buNone/>
              <a:defRPr sz="19400"/>
            </a:lvl4pPr>
            <a:lvl5pPr lvl="4" algn="ctr">
              <a:spcBef>
                <a:spcPts val="0"/>
              </a:spcBef>
              <a:spcAft>
                <a:spcPts val="0"/>
              </a:spcAft>
              <a:buSzPts val="19400"/>
              <a:buNone/>
              <a:defRPr sz="19400"/>
            </a:lvl5pPr>
            <a:lvl6pPr lvl="5" algn="ctr">
              <a:spcBef>
                <a:spcPts val="0"/>
              </a:spcBef>
              <a:spcAft>
                <a:spcPts val="0"/>
              </a:spcAft>
              <a:buSzPts val="19400"/>
              <a:buNone/>
              <a:defRPr sz="19400"/>
            </a:lvl6pPr>
            <a:lvl7pPr lvl="6" algn="ctr">
              <a:spcBef>
                <a:spcPts val="0"/>
              </a:spcBef>
              <a:spcAft>
                <a:spcPts val="0"/>
              </a:spcAft>
              <a:buSzPts val="19400"/>
              <a:buNone/>
              <a:defRPr sz="19400"/>
            </a:lvl7pPr>
            <a:lvl8pPr lvl="7" algn="ctr">
              <a:spcBef>
                <a:spcPts val="0"/>
              </a:spcBef>
              <a:spcAft>
                <a:spcPts val="0"/>
              </a:spcAft>
              <a:buSzPts val="19400"/>
              <a:buNone/>
              <a:defRPr sz="19400"/>
            </a:lvl8pPr>
            <a:lvl9pPr lvl="8" algn="ctr">
              <a:spcBef>
                <a:spcPts val="0"/>
              </a:spcBef>
              <a:spcAft>
                <a:spcPts val="0"/>
              </a:spcAft>
              <a:buSzPts val="19400"/>
              <a:buNone/>
              <a:defRPr sz="19400"/>
            </a:lvl9pPr>
          </a:lstStyle>
          <a:p/>
        </p:txBody>
      </p:sp>
      <p:sp>
        <p:nvSpPr>
          <p:cNvPr id="11" name="Shape 11"/>
          <p:cNvSpPr txBox="1"/>
          <p:nvPr>
            <p:ph idx="1" type="subTitle"/>
          </p:nvPr>
        </p:nvSpPr>
        <p:spPr>
          <a:xfrm>
            <a:off x="748080" y="18138400"/>
            <a:ext cx="20449500" cy="5072700"/>
          </a:xfrm>
          <a:prstGeom prst="rect">
            <a:avLst/>
          </a:prstGeom>
        </p:spPr>
        <p:txBody>
          <a:bodyPr anchorCtr="0" anchor="t" bIns="341325" lIns="341325" spcFirstLastPara="1" rIns="341325" wrap="square" tIns="341325"/>
          <a:lstStyle>
            <a:lvl1pPr lvl="0" algn="ctr">
              <a:lnSpc>
                <a:spcPct val="100000"/>
              </a:lnSpc>
              <a:spcBef>
                <a:spcPts val="0"/>
              </a:spcBef>
              <a:spcAft>
                <a:spcPts val="0"/>
              </a:spcAft>
              <a:buSzPts val="10500"/>
              <a:buNone/>
              <a:defRPr sz="10500"/>
            </a:lvl1pPr>
            <a:lvl2pPr lvl="1" algn="ctr">
              <a:lnSpc>
                <a:spcPct val="100000"/>
              </a:lnSpc>
              <a:spcBef>
                <a:spcPts val="0"/>
              </a:spcBef>
              <a:spcAft>
                <a:spcPts val="0"/>
              </a:spcAft>
              <a:buSzPts val="10500"/>
              <a:buNone/>
              <a:defRPr sz="10500"/>
            </a:lvl2pPr>
            <a:lvl3pPr lvl="2" algn="ctr">
              <a:lnSpc>
                <a:spcPct val="100000"/>
              </a:lnSpc>
              <a:spcBef>
                <a:spcPts val="0"/>
              </a:spcBef>
              <a:spcAft>
                <a:spcPts val="0"/>
              </a:spcAft>
              <a:buSzPts val="10500"/>
              <a:buNone/>
              <a:defRPr sz="10500"/>
            </a:lvl3pPr>
            <a:lvl4pPr lvl="3" algn="ctr">
              <a:lnSpc>
                <a:spcPct val="100000"/>
              </a:lnSpc>
              <a:spcBef>
                <a:spcPts val="0"/>
              </a:spcBef>
              <a:spcAft>
                <a:spcPts val="0"/>
              </a:spcAft>
              <a:buSzPts val="10500"/>
              <a:buNone/>
              <a:defRPr sz="10500"/>
            </a:lvl4pPr>
            <a:lvl5pPr lvl="4" algn="ctr">
              <a:lnSpc>
                <a:spcPct val="100000"/>
              </a:lnSpc>
              <a:spcBef>
                <a:spcPts val="0"/>
              </a:spcBef>
              <a:spcAft>
                <a:spcPts val="0"/>
              </a:spcAft>
              <a:buSzPts val="10500"/>
              <a:buNone/>
              <a:defRPr sz="10500"/>
            </a:lvl5pPr>
            <a:lvl6pPr lvl="5" algn="ctr">
              <a:lnSpc>
                <a:spcPct val="100000"/>
              </a:lnSpc>
              <a:spcBef>
                <a:spcPts val="0"/>
              </a:spcBef>
              <a:spcAft>
                <a:spcPts val="0"/>
              </a:spcAft>
              <a:buSzPts val="10500"/>
              <a:buNone/>
              <a:defRPr sz="10500"/>
            </a:lvl6pPr>
            <a:lvl7pPr lvl="6" algn="ctr">
              <a:lnSpc>
                <a:spcPct val="100000"/>
              </a:lnSpc>
              <a:spcBef>
                <a:spcPts val="0"/>
              </a:spcBef>
              <a:spcAft>
                <a:spcPts val="0"/>
              </a:spcAft>
              <a:buSzPts val="10500"/>
              <a:buNone/>
              <a:defRPr sz="10500"/>
            </a:lvl7pPr>
            <a:lvl8pPr lvl="7" algn="ctr">
              <a:lnSpc>
                <a:spcPct val="100000"/>
              </a:lnSpc>
              <a:spcBef>
                <a:spcPts val="0"/>
              </a:spcBef>
              <a:spcAft>
                <a:spcPts val="0"/>
              </a:spcAft>
              <a:buSzPts val="10500"/>
              <a:buNone/>
              <a:defRPr sz="10500"/>
            </a:lvl8pPr>
            <a:lvl9pPr lvl="8" algn="ctr">
              <a:lnSpc>
                <a:spcPct val="100000"/>
              </a:lnSpc>
              <a:spcBef>
                <a:spcPts val="0"/>
              </a:spcBef>
              <a:spcAft>
                <a:spcPts val="0"/>
              </a:spcAft>
              <a:buSzPts val="10500"/>
              <a:buNone/>
              <a:defRPr sz="10500"/>
            </a:lvl9pPr>
          </a:lstStyle>
          <a:p/>
        </p:txBody>
      </p:sp>
      <p:sp>
        <p:nvSpPr>
          <p:cNvPr id="12" name="Shape 12"/>
          <p:cNvSpPr txBox="1"/>
          <p:nvPr>
            <p:ph idx="12" type="sldNum"/>
          </p:nvPr>
        </p:nvSpPr>
        <p:spPr>
          <a:xfrm>
            <a:off x="20333899" y="29844588"/>
            <a:ext cx="1317000" cy="25191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748080" y="7079200"/>
            <a:ext cx="20449500" cy="12566400"/>
          </a:xfrm>
          <a:prstGeom prst="rect">
            <a:avLst/>
          </a:prstGeom>
        </p:spPr>
        <p:txBody>
          <a:bodyPr anchorCtr="0" anchor="b" bIns="341325" lIns="341325" spcFirstLastPara="1" rIns="341325" wrap="square" tIns="341325"/>
          <a:lstStyle>
            <a:lvl1pPr lvl="0" algn="ctr">
              <a:spcBef>
                <a:spcPts val="0"/>
              </a:spcBef>
              <a:spcAft>
                <a:spcPts val="0"/>
              </a:spcAft>
              <a:buSzPts val="44800"/>
              <a:buNone/>
              <a:defRPr sz="44800"/>
            </a:lvl1pPr>
            <a:lvl2pPr lvl="1" algn="ctr">
              <a:spcBef>
                <a:spcPts val="0"/>
              </a:spcBef>
              <a:spcAft>
                <a:spcPts val="0"/>
              </a:spcAft>
              <a:buSzPts val="44800"/>
              <a:buNone/>
              <a:defRPr sz="44800"/>
            </a:lvl2pPr>
            <a:lvl3pPr lvl="2" algn="ctr">
              <a:spcBef>
                <a:spcPts val="0"/>
              </a:spcBef>
              <a:spcAft>
                <a:spcPts val="0"/>
              </a:spcAft>
              <a:buSzPts val="44800"/>
              <a:buNone/>
              <a:defRPr sz="44800"/>
            </a:lvl3pPr>
            <a:lvl4pPr lvl="3" algn="ctr">
              <a:spcBef>
                <a:spcPts val="0"/>
              </a:spcBef>
              <a:spcAft>
                <a:spcPts val="0"/>
              </a:spcAft>
              <a:buSzPts val="44800"/>
              <a:buNone/>
              <a:defRPr sz="44800"/>
            </a:lvl4pPr>
            <a:lvl5pPr lvl="4" algn="ctr">
              <a:spcBef>
                <a:spcPts val="0"/>
              </a:spcBef>
              <a:spcAft>
                <a:spcPts val="0"/>
              </a:spcAft>
              <a:buSzPts val="44800"/>
              <a:buNone/>
              <a:defRPr sz="44800"/>
            </a:lvl5pPr>
            <a:lvl6pPr lvl="5" algn="ctr">
              <a:spcBef>
                <a:spcPts val="0"/>
              </a:spcBef>
              <a:spcAft>
                <a:spcPts val="0"/>
              </a:spcAft>
              <a:buSzPts val="44800"/>
              <a:buNone/>
              <a:defRPr sz="44800"/>
            </a:lvl6pPr>
            <a:lvl7pPr lvl="6" algn="ctr">
              <a:spcBef>
                <a:spcPts val="0"/>
              </a:spcBef>
              <a:spcAft>
                <a:spcPts val="0"/>
              </a:spcAft>
              <a:buSzPts val="44800"/>
              <a:buNone/>
              <a:defRPr sz="44800"/>
            </a:lvl7pPr>
            <a:lvl8pPr lvl="7" algn="ctr">
              <a:spcBef>
                <a:spcPts val="0"/>
              </a:spcBef>
              <a:spcAft>
                <a:spcPts val="0"/>
              </a:spcAft>
              <a:buSzPts val="44800"/>
              <a:buNone/>
              <a:defRPr sz="44800"/>
            </a:lvl8pPr>
            <a:lvl9pPr lvl="8" algn="ctr">
              <a:spcBef>
                <a:spcPts val="0"/>
              </a:spcBef>
              <a:spcAft>
                <a:spcPts val="0"/>
              </a:spcAft>
              <a:buSzPts val="44800"/>
              <a:buNone/>
              <a:defRPr sz="44800"/>
            </a:lvl9pPr>
          </a:lstStyle>
          <a:p>
            <a:r>
              <a:t>xx%</a:t>
            </a:r>
          </a:p>
        </p:txBody>
      </p:sp>
      <p:sp>
        <p:nvSpPr>
          <p:cNvPr id="46" name="Shape 46"/>
          <p:cNvSpPr txBox="1"/>
          <p:nvPr>
            <p:ph idx="1" type="body"/>
          </p:nvPr>
        </p:nvSpPr>
        <p:spPr>
          <a:xfrm>
            <a:off x="748080" y="20174240"/>
            <a:ext cx="20449500" cy="8325000"/>
          </a:xfrm>
          <a:prstGeom prst="rect">
            <a:avLst/>
          </a:prstGeom>
        </p:spPr>
        <p:txBody>
          <a:bodyPr anchorCtr="0" anchor="t" bIns="341325" lIns="341325" spcFirstLastPara="1" rIns="341325" wrap="square" tIns="341325"/>
          <a:lstStyle>
            <a:lvl1pPr indent="-654050" lvl="0" marL="457200" algn="ctr">
              <a:spcBef>
                <a:spcPts val="0"/>
              </a:spcBef>
              <a:spcAft>
                <a:spcPts val="0"/>
              </a:spcAft>
              <a:buSzPts val="6700"/>
              <a:buChar char="●"/>
              <a:defRPr/>
            </a:lvl1pPr>
            <a:lvl2pPr indent="-558800" lvl="1" marL="914400" algn="ctr">
              <a:spcBef>
                <a:spcPts val="6000"/>
              </a:spcBef>
              <a:spcAft>
                <a:spcPts val="0"/>
              </a:spcAft>
              <a:buSzPts val="5200"/>
              <a:buChar char="○"/>
              <a:defRPr/>
            </a:lvl2pPr>
            <a:lvl3pPr indent="-558800" lvl="2" marL="1371600" algn="ctr">
              <a:spcBef>
                <a:spcPts val="6000"/>
              </a:spcBef>
              <a:spcAft>
                <a:spcPts val="0"/>
              </a:spcAft>
              <a:buSzPts val="5200"/>
              <a:buChar char="■"/>
              <a:defRPr/>
            </a:lvl3pPr>
            <a:lvl4pPr indent="-558800" lvl="3" marL="1828800" algn="ctr">
              <a:spcBef>
                <a:spcPts val="6000"/>
              </a:spcBef>
              <a:spcAft>
                <a:spcPts val="0"/>
              </a:spcAft>
              <a:buSzPts val="5200"/>
              <a:buChar char="●"/>
              <a:defRPr/>
            </a:lvl4pPr>
            <a:lvl5pPr indent="-558800" lvl="4" marL="2286000" algn="ctr">
              <a:spcBef>
                <a:spcPts val="6000"/>
              </a:spcBef>
              <a:spcAft>
                <a:spcPts val="0"/>
              </a:spcAft>
              <a:buSzPts val="5200"/>
              <a:buChar char="○"/>
              <a:defRPr/>
            </a:lvl5pPr>
            <a:lvl6pPr indent="-558800" lvl="5" marL="2743200" algn="ctr">
              <a:spcBef>
                <a:spcPts val="6000"/>
              </a:spcBef>
              <a:spcAft>
                <a:spcPts val="0"/>
              </a:spcAft>
              <a:buSzPts val="5200"/>
              <a:buChar char="■"/>
              <a:defRPr/>
            </a:lvl6pPr>
            <a:lvl7pPr indent="-558800" lvl="6" marL="3200400" algn="ctr">
              <a:spcBef>
                <a:spcPts val="6000"/>
              </a:spcBef>
              <a:spcAft>
                <a:spcPts val="0"/>
              </a:spcAft>
              <a:buSzPts val="5200"/>
              <a:buChar char="●"/>
              <a:defRPr/>
            </a:lvl7pPr>
            <a:lvl8pPr indent="-558800" lvl="7" marL="3657600" algn="ctr">
              <a:spcBef>
                <a:spcPts val="6000"/>
              </a:spcBef>
              <a:spcAft>
                <a:spcPts val="0"/>
              </a:spcAft>
              <a:buSzPts val="5200"/>
              <a:buChar char="○"/>
              <a:defRPr/>
            </a:lvl8pPr>
            <a:lvl9pPr indent="-558800" lvl="8" marL="4114800" algn="ctr">
              <a:spcBef>
                <a:spcPts val="6000"/>
              </a:spcBef>
              <a:spcAft>
                <a:spcPts val="6000"/>
              </a:spcAft>
              <a:buSzPts val="5200"/>
              <a:buChar char="■"/>
              <a:defRPr/>
            </a:lvl9pPr>
          </a:lstStyle>
          <a:p/>
        </p:txBody>
      </p:sp>
      <p:sp>
        <p:nvSpPr>
          <p:cNvPr id="47" name="Shape 47"/>
          <p:cNvSpPr txBox="1"/>
          <p:nvPr>
            <p:ph idx="12" type="sldNum"/>
          </p:nvPr>
        </p:nvSpPr>
        <p:spPr>
          <a:xfrm>
            <a:off x="20333899" y="29844588"/>
            <a:ext cx="1317000" cy="25191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20333899" y="29844588"/>
            <a:ext cx="1317000" cy="25191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748080" y="13765440"/>
            <a:ext cx="20449500" cy="5387400"/>
          </a:xfrm>
          <a:prstGeom prst="rect">
            <a:avLst/>
          </a:prstGeom>
        </p:spPr>
        <p:txBody>
          <a:bodyPr anchorCtr="0" anchor="ctr" bIns="341325" lIns="341325" spcFirstLastPara="1" rIns="341325" wrap="square" tIns="341325"/>
          <a:lstStyle>
            <a:lvl1pPr lvl="0" algn="ctr">
              <a:spcBef>
                <a:spcPts val="0"/>
              </a:spcBef>
              <a:spcAft>
                <a:spcPts val="0"/>
              </a:spcAft>
              <a:buSzPts val="13400"/>
              <a:buNone/>
              <a:defRPr sz="13400"/>
            </a:lvl1pPr>
            <a:lvl2pPr lvl="1" algn="ctr">
              <a:spcBef>
                <a:spcPts val="0"/>
              </a:spcBef>
              <a:spcAft>
                <a:spcPts val="0"/>
              </a:spcAft>
              <a:buSzPts val="13400"/>
              <a:buNone/>
              <a:defRPr sz="13400"/>
            </a:lvl2pPr>
            <a:lvl3pPr lvl="2" algn="ctr">
              <a:spcBef>
                <a:spcPts val="0"/>
              </a:spcBef>
              <a:spcAft>
                <a:spcPts val="0"/>
              </a:spcAft>
              <a:buSzPts val="13400"/>
              <a:buNone/>
              <a:defRPr sz="13400"/>
            </a:lvl3pPr>
            <a:lvl4pPr lvl="3" algn="ctr">
              <a:spcBef>
                <a:spcPts val="0"/>
              </a:spcBef>
              <a:spcAft>
                <a:spcPts val="0"/>
              </a:spcAft>
              <a:buSzPts val="13400"/>
              <a:buNone/>
              <a:defRPr sz="13400"/>
            </a:lvl4pPr>
            <a:lvl5pPr lvl="4" algn="ctr">
              <a:spcBef>
                <a:spcPts val="0"/>
              </a:spcBef>
              <a:spcAft>
                <a:spcPts val="0"/>
              </a:spcAft>
              <a:buSzPts val="13400"/>
              <a:buNone/>
              <a:defRPr sz="13400"/>
            </a:lvl5pPr>
            <a:lvl6pPr lvl="5" algn="ctr">
              <a:spcBef>
                <a:spcPts val="0"/>
              </a:spcBef>
              <a:spcAft>
                <a:spcPts val="0"/>
              </a:spcAft>
              <a:buSzPts val="13400"/>
              <a:buNone/>
              <a:defRPr sz="13400"/>
            </a:lvl6pPr>
            <a:lvl7pPr lvl="6" algn="ctr">
              <a:spcBef>
                <a:spcPts val="0"/>
              </a:spcBef>
              <a:spcAft>
                <a:spcPts val="0"/>
              </a:spcAft>
              <a:buSzPts val="13400"/>
              <a:buNone/>
              <a:defRPr sz="13400"/>
            </a:lvl7pPr>
            <a:lvl8pPr lvl="7" algn="ctr">
              <a:spcBef>
                <a:spcPts val="0"/>
              </a:spcBef>
              <a:spcAft>
                <a:spcPts val="0"/>
              </a:spcAft>
              <a:buSzPts val="13400"/>
              <a:buNone/>
              <a:defRPr sz="13400"/>
            </a:lvl8pPr>
            <a:lvl9pPr lvl="8" algn="ctr">
              <a:spcBef>
                <a:spcPts val="0"/>
              </a:spcBef>
              <a:spcAft>
                <a:spcPts val="0"/>
              </a:spcAft>
              <a:buSzPts val="13400"/>
              <a:buNone/>
              <a:defRPr sz="13400"/>
            </a:lvl9pPr>
          </a:lstStyle>
          <a:p/>
        </p:txBody>
      </p:sp>
      <p:sp>
        <p:nvSpPr>
          <p:cNvPr id="15" name="Shape 15"/>
          <p:cNvSpPr txBox="1"/>
          <p:nvPr>
            <p:ph idx="12" type="sldNum"/>
          </p:nvPr>
        </p:nvSpPr>
        <p:spPr>
          <a:xfrm>
            <a:off x="20333899" y="29844588"/>
            <a:ext cx="1317000" cy="25191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748080" y="2848160"/>
            <a:ext cx="20449500" cy="3665400"/>
          </a:xfrm>
          <a:prstGeom prst="rect">
            <a:avLst/>
          </a:prstGeom>
        </p:spPr>
        <p:txBody>
          <a:bodyPr anchorCtr="0" anchor="t" bIns="341325" lIns="341325" spcFirstLastPara="1" rIns="341325" wrap="square" tIns="341325"/>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p:txBody>
      </p:sp>
      <p:sp>
        <p:nvSpPr>
          <p:cNvPr id="18" name="Shape 18"/>
          <p:cNvSpPr txBox="1"/>
          <p:nvPr>
            <p:ph idx="1" type="body"/>
          </p:nvPr>
        </p:nvSpPr>
        <p:spPr>
          <a:xfrm>
            <a:off x="748080" y="7375840"/>
            <a:ext cx="20449500" cy="21864900"/>
          </a:xfrm>
          <a:prstGeom prst="rect">
            <a:avLst/>
          </a:prstGeom>
        </p:spPr>
        <p:txBody>
          <a:bodyPr anchorCtr="0" anchor="t" bIns="341325" lIns="341325" spcFirstLastPara="1" rIns="341325" wrap="square" tIns="341325"/>
          <a:lstStyle>
            <a:lvl1pPr indent="-654050" lvl="0" marL="457200">
              <a:spcBef>
                <a:spcPts val="0"/>
              </a:spcBef>
              <a:spcAft>
                <a:spcPts val="0"/>
              </a:spcAft>
              <a:buSzPts val="6700"/>
              <a:buChar char="●"/>
              <a:defRPr/>
            </a:lvl1pPr>
            <a:lvl2pPr indent="-558800" lvl="1" marL="914400">
              <a:spcBef>
                <a:spcPts val="6000"/>
              </a:spcBef>
              <a:spcAft>
                <a:spcPts val="0"/>
              </a:spcAft>
              <a:buSzPts val="5200"/>
              <a:buChar char="○"/>
              <a:defRPr/>
            </a:lvl2pPr>
            <a:lvl3pPr indent="-558800" lvl="2" marL="1371600">
              <a:spcBef>
                <a:spcPts val="6000"/>
              </a:spcBef>
              <a:spcAft>
                <a:spcPts val="0"/>
              </a:spcAft>
              <a:buSzPts val="5200"/>
              <a:buChar char="■"/>
              <a:defRPr/>
            </a:lvl3pPr>
            <a:lvl4pPr indent="-558800" lvl="3" marL="1828800">
              <a:spcBef>
                <a:spcPts val="6000"/>
              </a:spcBef>
              <a:spcAft>
                <a:spcPts val="0"/>
              </a:spcAft>
              <a:buSzPts val="5200"/>
              <a:buChar char="●"/>
              <a:defRPr/>
            </a:lvl4pPr>
            <a:lvl5pPr indent="-558800" lvl="4" marL="2286000">
              <a:spcBef>
                <a:spcPts val="6000"/>
              </a:spcBef>
              <a:spcAft>
                <a:spcPts val="0"/>
              </a:spcAft>
              <a:buSzPts val="5200"/>
              <a:buChar char="○"/>
              <a:defRPr/>
            </a:lvl5pPr>
            <a:lvl6pPr indent="-558800" lvl="5" marL="2743200">
              <a:spcBef>
                <a:spcPts val="6000"/>
              </a:spcBef>
              <a:spcAft>
                <a:spcPts val="0"/>
              </a:spcAft>
              <a:buSzPts val="5200"/>
              <a:buChar char="■"/>
              <a:defRPr/>
            </a:lvl6pPr>
            <a:lvl7pPr indent="-558800" lvl="6" marL="3200400">
              <a:spcBef>
                <a:spcPts val="6000"/>
              </a:spcBef>
              <a:spcAft>
                <a:spcPts val="0"/>
              </a:spcAft>
              <a:buSzPts val="5200"/>
              <a:buChar char="●"/>
              <a:defRPr/>
            </a:lvl7pPr>
            <a:lvl8pPr indent="-558800" lvl="7" marL="3657600">
              <a:spcBef>
                <a:spcPts val="6000"/>
              </a:spcBef>
              <a:spcAft>
                <a:spcPts val="0"/>
              </a:spcAft>
              <a:buSzPts val="5200"/>
              <a:buChar char="○"/>
              <a:defRPr/>
            </a:lvl8pPr>
            <a:lvl9pPr indent="-558800" lvl="8" marL="4114800">
              <a:spcBef>
                <a:spcPts val="6000"/>
              </a:spcBef>
              <a:spcAft>
                <a:spcPts val="6000"/>
              </a:spcAft>
              <a:buSzPts val="5200"/>
              <a:buChar char="■"/>
              <a:defRPr/>
            </a:lvl9pPr>
          </a:lstStyle>
          <a:p/>
        </p:txBody>
      </p:sp>
      <p:sp>
        <p:nvSpPr>
          <p:cNvPr id="19" name="Shape 19"/>
          <p:cNvSpPr txBox="1"/>
          <p:nvPr>
            <p:ph idx="12" type="sldNum"/>
          </p:nvPr>
        </p:nvSpPr>
        <p:spPr>
          <a:xfrm>
            <a:off x="20333899" y="29844588"/>
            <a:ext cx="1317000" cy="25191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748080" y="2848160"/>
            <a:ext cx="20449500" cy="3665400"/>
          </a:xfrm>
          <a:prstGeom prst="rect">
            <a:avLst/>
          </a:prstGeom>
        </p:spPr>
        <p:txBody>
          <a:bodyPr anchorCtr="0" anchor="t" bIns="341325" lIns="341325" spcFirstLastPara="1" rIns="341325" wrap="square" tIns="341325"/>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p:txBody>
      </p:sp>
      <p:sp>
        <p:nvSpPr>
          <p:cNvPr id="22" name="Shape 22"/>
          <p:cNvSpPr txBox="1"/>
          <p:nvPr>
            <p:ph idx="1" type="body"/>
          </p:nvPr>
        </p:nvSpPr>
        <p:spPr>
          <a:xfrm>
            <a:off x="748080" y="7375840"/>
            <a:ext cx="9599700" cy="21864900"/>
          </a:xfrm>
          <a:prstGeom prst="rect">
            <a:avLst/>
          </a:prstGeom>
        </p:spPr>
        <p:txBody>
          <a:bodyPr anchorCtr="0" anchor="t" bIns="341325" lIns="341325" spcFirstLastPara="1" rIns="341325" wrap="square" tIns="341325"/>
          <a:lstStyle>
            <a:lvl1pPr indent="-558800" lvl="0" marL="457200">
              <a:spcBef>
                <a:spcPts val="0"/>
              </a:spcBef>
              <a:spcAft>
                <a:spcPts val="0"/>
              </a:spcAft>
              <a:buSzPts val="5200"/>
              <a:buChar char="●"/>
              <a:defRPr sz="5200"/>
            </a:lvl1pPr>
            <a:lvl2pPr indent="-514350" lvl="1" marL="914400">
              <a:spcBef>
                <a:spcPts val="6000"/>
              </a:spcBef>
              <a:spcAft>
                <a:spcPts val="0"/>
              </a:spcAft>
              <a:buSzPts val="4500"/>
              <a:buChar char="○"/>
              <a:defRPr sz="4500"/>
            </a:lvl2pPr>
            <a:lvl3pPr indent="-514350" lvl="2" marL="1371600">
              <a:spcBef>
                <a:spcPts val="6000"/>
              </a:spcBef>
              <a:spcAft>
                <a:spcPts val="0"/>
              </a:spcAft>
              <a:buSzPts val="4500"/>
              <a:buChar char="■"/>
              <a:defRPr sz="4500"/>
            </a:lvl3pPr>
            <a:lvl4pPr indent="-514350" lvl="3" marL="1828800">
              <a:spcBef>
                <a:spcPts val="6000"/>
              </a:spcBef>
              <a:spcAft>
                <a:spcPts val="0"/>
              </a:spcAft>
              <a:buSzPts val="4500"/>
              <a:buChar char="●"/>
              <a:defRPr sz="4500"/>
            </a:lvl4pPr>
            <a:lvl5pPr indent="-514350" lvl="4" marL="2286000">
              <a:spcBef>
                <a:spcPts val="6000"/>
              </a:spcBef>
              <a:spcAft>
                <a:spcPts val="0"/>
              </a:spcAft>
              <a:buSzPts val="4500"/>
              <a:buChar char="○"/>
              <a:defRPr sz="4500"/>
            </a:lvl5pPr>
            <a:lvl6pPr indent="-514350" lvl="5" marL="2743200">
              <a:spcBef>
                <a:spcPts val="6000"/>
              </a:spcBef>
              <a:spcAft>
                <a:spcPts val="0"/>
              </a:spcAft>
              <a:buSzPts val="4500"/>
              <a:buChar char="■"/>
              <a:defRPr sz="4500"/>
            </a:lvl6pPr>
            <a:lvl7pPr indent="-514350" lvl="6" marL="3200400">
              <a:spcBef>
                <a:spcPts val="6000"/>
              </a:spcBef>
              <a:spcAft>
                <a:spcPts val="0"/>
              </a:spcAft>
              <a:buSzPts val="4500"/>
              <a:buChar char="●"/>
              <a:defRPr sz="4500"/>
            </a:lvl7pPr>
            <a:lvl8pPr indent="-514350" lvl="7" marL="3657600">
              <a:spcBef>
                <a:spcPts val="6000"/>
              </a:spcBef>
              <a:spcAft>
                <a:spcPts val="0"/>
              </a:spcAft>
              <a:buSzPts val="4500"/>
              <a:buChar char="○"/>
              <a:defRPr sz="4500"/>
            </a:lvl8pPr>
            <a:lvl9pPr indent="-514350" lvl="8" marL="4114800">
              <a:spcBef>
                <a:spcPts val="6000"/>
              </a:spcBef>
              <a:spcAft>
                <a:spcPts val="6000"/>
              </a:spcAft>
              <a:buSzPts val="4500"/>
              <a:buChar char="■"/>
              <a:defRPr sz="4500"/>
            </a:lvl9pPr>
          </a:lstStyle>
          <a:p/>
        </p:txBody>
      </p:sp>
      <p:sp>
        <p:nvSpPr>
          <p:cNvPr id="23" name="Shape 23"/>
          <p:cNvSpPr txBox="1"/>
          <p:nvPr>
            <p:ph idx="2" type="body"/>
          </p:nvPr>
        </p:nvSpPr>
        <p:spPr>
          <a:xfrm>
            <a:off x="11597760" y="7375840"/>
            <a:ext cx="9599700" cy="21864900"/>
          </a:xfrm>
          <a:prstGeom prst="rect">
            <a:avLst/>
          </a:prstGeom>
        </p:spPr>
        <p:txBody>
          <a:bodyPr anchorCtr="0" anchor="t" bIns="341325" lIns="341325" spcFirstLastPara="1" rIns="341325" wrap="square" tIns="341325"/>
          <a:lstStyle>
            <a:lvl1pPr indent="-558800" lvl="0" marL="457200">
              <a:spcBef>
                <a:spcPts val="0"/>
              </a:spcBef>
              <a:spcAft>
                <a:spcPts val="0"/>
              </a:spcAft>
              <a:buSzPts val="5200"/>
              <a:buChar char="●"/>
              <a:defRPr sz="5200"/>
            </a:lvl1pPr>
            <a:lvl2pPr indent="-514350" lvl="1" marL="914400">
              <a:spcBef>
                <a:spcPts val="6000"/>
              </a:spcBef>
              <a:spcAft>
                <a:spcPts val="0"/>
              </a:spcAft>
              <a:buSzPts val="4500"/>
              <a:buChar char="○"/>
              <a:defRPr sz="4500"/>
            </a:lvl2pPr>
            <a:lvl3pPr indent="-514350" lvl="2" marL="1371600">
              <a:spcBef>
                <a:spcPts val="6000"/>
              </a:spcBef>
              <a:spcAft>
                <a:spcPts val="0"/>
              </a:spcAft>
              <a:buSzPts val="4500"/>
              <a:buChar char="■"/>
              <a:defRPr sz="4500"/>
            </a:lvl3pPr>
            <a:lvl4pPr indent="-514350" lvl="3" marL="1828800">
              <a:spcBef>
                <a:spcPts val="6000"/>
              </a:spcBef>
              <a:spcAft>
                <a:spcPts val="0"/>
              </a:spcAft>
              <a:buSzPts val="4500"/>
              <a:buChar char="●"/>
              <a:defRPr sz="4500"/>
            </a:lvl4pPr>
            <a:lvl5pPr indent="-514350" lvl="4" marL="2286000">
              <a:spcBef>
                <a:spcPts val="6000"/>
              </a:spcBef>
              <a:spcAft>
                <a:spcPts val="0"/>
              </a:spcAft>
              <a:buSzPts val="4500"/>
              <a:buChar char="○"/>
              <a:defRPr sz="4500"/>
            </a:lvl5pPr>
            <a:lvl6pPr indent="-514350" lvl="5" marL="2743200">
              <a:spcBef>
                <a:spcPts val="6000"/>
              </a:spcBef>
              <a:spcAft>
                <a:spcPts val="0"/>
              </a:spcAft>
              <a:buSzPts val="4500"/>
              <a:buChar char="■"/>
              <a:defRPr sz="4500"/>
            </a:lvl6pPr>
            <a:lvl7pPr indent="-514350" lvl="6" marL="3200400">
              <a:spcBef>
                <a:spcPts val="6000"/>
              </a:spcBef>
              <a:spcAft>
                <a:spcPts val="0"/>
              </a:spcAft>
              <a:buSzPts val="4500"/>
              <a:buChar char="●"/>
              <a:defRPr sz="4500"/>
            </a:lvl7pPr>
            <a:lvl8pPr indent="-514350" lvl="7" marL="3657600">
              <a:spcBef>
                <a:spcPts val="6000"/>
              </a:spcBef>
              <a:spcAft>
                <a:spcPts val="0"/>
              </a:spcAft>
              <a:buSzPts val="4500"/>
              <a:buChar char="○"/>
              <a:defRPr sz="4500"/>
            </a:lvl8pPr>
            <a:lvl9pPr indent="-514350" lvl="8" marL="4114800">
              <a:spcBef>
                <a:spcPts val="6000"/>
              </a:spcBef>
              <a:spcAft>
                <a:spcPts val="6000"/>
              </a:spcAft>
              <a:buSzPts val="4500"/>
              <a:buChar char="■"/>
              <a:defRPr sz="4500"/>
            </a:lvl9pPr>
          </a:lstStyle>
          <a:p/>
        </p:txBody>
      </p:sp>
      <p:sp>
        <p:nvSpPr>
          <p:cNvPr id="24" name="Shape 24"/>
          <p:cNvSpPr txBox="1"/>
          <p:nvPr>
            <p:ph idx="12" type="sldNum"/>
          </p:nvPr>
        </p:nvSpPr>
        <p:spPr>
          <a:xfrm>
            <a:off x="20333899" y="29844588"/>
            <a:ext cx="1317000" cy="25191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748080" y="2848160"/>
            <a:ext cx="20449500" cy="3665400"/>
          </a:xfrm>
          <a:prstGeom prst="rect">
            <a:avLst/>
          </a:prstGeom>
        </p:spPr>
        <p:txBody>
          <a:bodyPr anchorCtr="0" anchor="t" bIns="341325" lIns="341325" spcFirstLastPara="1" rIns="341325" wrap="square" tIns="341325"/>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p:txBody>
      </p:sp>
      <p:sp>
        <p:nvSpPr>
          <p:cNvPr id="27" name="Shape 27"/>
          <p:cNvSpPr txBox="1"/>
          <p:nvPr>
            <p:ph idx="12" type="sldNum"/>
          </p:nvPr>
        </p:nvSpPr>
        <p:spPr>
          <a:xfrm>
            <a:off x="20333899" y="29844588"/>
            <a:ext cx="1317000" cy="25191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748080" y="3555840"/>
            <a:ext cx="6739200" cy="4836600"/>
          </a:xfrm>
          <a:prstGeom prst="rect">
            <a:avLst/>
          </a:prstGeom>
        </p:spPr>
        <p:txBody>
          <a:bodyPr anchorCtr="0" anchor="b" bIns="341325" lIns="341325" spcFirstLastPara="1" rIns="341325" wrap="square" tIns="341325"/>
          <a:lstStyle>
            <a:lvl1pPr lvl="0">
              <a:spcBef>
                <a:spcPts val="0"/>
              </a:spcBef>
              <a:spcAft>
                <a:spcPts val="0"/>
              </a:spcAft>
              <a:buSzPts val="9000"/>
              <a:buNone/>
              <a:defRPr sz="9000"/>
            </a:lvl1pPr>
            <a:lvl2pPr lvl="1">
              <a:spcBef>
                <a:spcPts val="0"/>
              </a:spcBef>
              <a:spcAft>
                <a:spcPts val="0"/>
              </a:spcAft>
              <a:buSzPts val="9000"/>
              <a:buNone/>
              <a:defRPr sz="9000"/>
            </a:lvl2pPr>
            <a:lvl3pPr lvl="2">
              <a:spcBef>
                <a:spcPts val="0"/>
              </a:spcBef>
              <a:spcAft>
                <a:spcPts val="0"/>
              </a:spcAft>
              <a:buSzPts val="9000"/>
              <a:buNone/>
              <a:defRPr sz="9000"/>
            </a:lvl3pPr>
            <a:lvl4pPr lvl="3">
              <a:spcBef>
                <a:spcPts val="0"/>
              </a:spcBef>
              <a:spcAft>
                <a:spcPts val="0"/>
              </a:spcAft>
              <a:buSzPts val="9000"/>
              <a:buNone/>
              <a:defRPr sz="9000"/>
            </a:lvl4pPr>
            <a:lvl5pPr lvl="4">
              <a:spcBef>
                <a:spcPts val="0"/>
              </a:spcBef>
              <a:spcAft>
                <a:spcPts val="0"/>
              </a:spcAft>
              <a:buSzPts val="9000"/>
              <a:buNone/>
              <a:defRPr sz="9000"/>
            </a:lvl5pPr>
            <a:lvl6pPr lvl="5">
              <a:spcBef>
                <a:spcPts val="0"/>
              </a:spcBef>
              <a:spcAft>
                <a:spcPts val="0"/>
              </a:spcAft>
              <a:buSzPts val="9000"/>
              <a:buNone/>
              <a:defRPr sz="9000"/>
            </a:lvl6pPr>
            <a:lvl7pPr lvl="6">
              <a:spcBef>
                <a:spcPts val="0"/>
              </a:spcBef>
              <a:spcAft>
                <a:spcPts val="0"/>
              </a:spcAft>
              <a:buSzPts val="9000"/>
              <a:buNone/>
              <a:defRPr sz="9000"/>
            </a:lvl7pPr>
            <a:lvl8pPr lvl="7">
              <a:spcBef>
                <a:spcPts val="0"/>
              </a:spcBef>
              <a:spcAft>
                <a:spcPts val="0"/>
              </a:spcAft>
              <a:buSzPts val="9000"/>
              <a:buNone/>
              <a:defRPr sz="9000"/>
            </a:lvl8pPr>
            <a:lvl9pPr lvl="8">
              <a:spcBef>
                <a:spcPts val="0"/>
              </a:spcBef>
              <a:spcAft>
                <a:spcPts val="0"/>
              </a:spcAft>
              <a:buSzPts val="9000"/>
              <a:buNone/>
              <a:defRPr sz="9000"/>
            </a:lvl9pPr>
          </a:lstStyle>
          <a:p/>
        </p:txBody>
      </p:sp>
      <p:sp>
        <p:nvSpPr>
          <p:cNvPr id="30" name="Shape 30"/>
          <p:cNvSpPr txBox="1"/>
          <p:nvPr>
            <p:ph idx="1" type="body"/>
          </p:nvPr>
        </p:nvSpPr>
        <p:spPr>
          <a:xfrm>
            <a:off x="748080" y="8893440"/>
            <a:ext cx="6739200" cy="20348100"/>
          </a:xfrm>
          <a:prstGeom prst="rect">
            <a:avLst/>
          </a:prstGeom>
        </p:spPr>
        <p:txBody>
          <a:bodyPr anchorCtr="0" anchor="t" bIns="341325" lIns="341325" spcFirstLastPara="1" rIns="341325" wrap="square" tIns="341325"/>
          <a:lstStyle>
            <a:lvl1pPr indent="-514350" lvl="0" marL="457200">
              <a:spcBef>
                <a:spcPts val="0"/>
              </a:spcBef>
              <a:spcAft>
                <a:spcPts val="0"/>
              </a:spcAft>
              <a:buSzPts val="4500"/>
              <a:buChar char="●"/>
              <a:defRPr sz="4500"/>
            </a:lvl1pPr>
            <a:lvl2pPr indent="-514350" lvl="1" marL="914400">
              <a:spcBef>
                <a:spcPts val="6000"/>
              </a:spcBef>
              <a:spcAft>
                <a:spcPts val="0"/>
              </a:spcAft>
              <a:buSzPts val="4500"/>
              <a:buChar char="○"/>
              <a:defRPr sz="4500"/>
            </a:lvl2pPr>
            <a:lvl3pPr indent="-514350" lvl="2" marL="1371600">
              <a:spcBef>
                <a:spcPts val="6000"/>
              </a:spcBef>
              <a:spcAft>
                <a:spcPts val="0"/>
              </a:spcAft>
              <a:buSzPts val="4500"/>
              <a:buChar char="■"/>
              <a:defRPr sz="4500"/>
            </a:lvl3pPr>
            <a:lvl4pPr indent="-514350" lvl="3" marL="1828800">
              <a:spcBef>
                <a:spcPts val="6000"/>
              </a:spcBef>
              <a:spcAft>
                <a:spcPts val="0"/>
              </a:spcAft>
              <a:buSzPts val="4500"/>
              <a:buChar char="●"/>
              <a:defRPr sz="4500"/>
            </a:lvl4pPr>
            <a:lvl5pPr indent="-514350" lvl="4" marL="2286000">
              <a:spcBef>
                <a:spcPts val="6000"/>
              </a:spcBef>
              <a:spcAft>
                <a:spcPts val="0"/>
              </a:spcAft>
              <a:buSzPts val="4500"/>
              <a:buChar char="○"/>
              <a:defRPr sz="4500"/>
            </a:lvl5pPr>
            <a:lvl6pPr indent="-514350" lvl="5" marL="2743200">
              <a:spcBef>
                <a:spcPts val="6000"/>
              </a:spcBef>
              <a:spcAft>
                <a:spcPts val="0"/>
              </a:spcAft>
              <a:buSzPts val="4500"/>
              <a:buChar char="■"/>
              <a:defRPr sz="4500"/>
            </a:lvl6pPr>
            <a:lvl7pPr indent="-514350" lvl="6" marL="3200400">
              <a:spcBef>
                <a:spcPts val="6000"/>
              </a:spcBef>
              <a:spcAft>
                <a:spcPts val="0"/>
              </a:spcAft>
              <a:buSzPts val="4500"/>
              <a:buChar char="●"/>
              <a:defRPr sz="4500"/>
            </a:lvl7pPr>
            <a:lvl8pPr indent="-514350" lvl="7" marL="3657600">
              <a:spcBef>
                <a:spcPts val="6000"/>
              </a:spcBef>
              <a:spcAft>
                <a:spcPts val="0"/>
              </a:spcAft>
              <a:buSzPts val="4500"/>
              <a:buChar char="○"/>
              <a:defRPr sz="4500"/>
            </a:lvl8pPr>
            <a:lvl9pPr indent="-514350" lvl="8" marL="4114800">
              <a:spcBef>
                <a:spcPts val="6000"/>
              </a:spcBef>
              <a:spcAft>
                <a:spcPts val="6000"/>
              </a:spcAft>
              <a:buSzPts val="4500"/>
              <a:buChar char="■"/>
              <a:defRPr sz="4500"/>
            </a:lvl9pPr>
          </a:lstStyle>
          <a:p/>
        </p:txBody>
      </p:sp>
      <p:sp>
        <p:nvSpPr>
          <p:cNvPr id="31" name="Shape 31"/>
          <p:cNvSpPr txBox="1"/>
          <p:nvPr>
            <p:ph idx="12" type="sldNum"/>
          </p:nvPr>
        </p:nvSpPr>
        <p:spPr>
          <a:xfrm>
            <a:off x="20333899" y="29844588"/>
            <a:ext cx="1317000" cy="25191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1176600" y="2880960"/>
            <a:ext cx="15282600" cy="26181000"/>
          </a:xfrm>
          <a:prstGeom prst="rect">
            <a:avLst/>
          </a:prstGeom>
        </p:spPr>
        <p:txBody>
          <a:bodyPr anchorCtr="0" anchor="ctr" bIns="341325" lIns="341325" spcFirstLastPara="1" rIns="341325" wrap="square" tIns="341325"/>
          <a:lstStyle>
            <a:lvl1pPr lvl="0">
              <a:spcBef>
                <a:spcPts val="0"/>
              </a:spcBef>
              <a:spcAft>
                <a:spcPts val="0"/>
              </a:spcAft>
              <a:buSzPts val="17900"/>
              <a:buNone/>
              <a:defRPr sz="17900"/>
            </a:lvl1pPr>
            <a:lvl2pPr lvl="1">
              <a:spcBef>
                <a:spcPts val="0"/>
              </a:spcBef>
              <a:spcAft>
                <a:spcPts val="0"/>
              </a:spcAft>
              <a:buSzPts val="17900"/>
              <a:buNone/>
              <a:defRPr sz="17900"/>
            </a:lvl2pPr>
            <a:lvl3pPr lvl="2">
              <a:spcBef>
                <a:spcPts val="0"/>
              </a:spcBef>
              <a:spcAft>
                <a:spcPts val="0"/>
              </a:spcAft>
              <a:buSzPts val="17900"/>
              <a:buNone/>
              <a:defRPr sz="17900"/>
            </a:lvl3pPr>
            <a:lvl4pPr lvl="3">
              <a:spcBef>
                <a:spcPts val="0"/>
              </a:spcBef>
              <a:spcAft>
                <a:spcPts val="0"/>
              </a:spcAft>
              <a:buSzPts val="17900"/>
              <a:buNone/>
              <a:defRPr sz="17900"/>
            </a:lvl4pPr>
            <a:lvl5pPr lvl="4">
              <a:spcBef>
                <a:spcPts val="0"/>
              </a:spcBef>
              <a:spcAft>
                <a:spcPts val="0"/>
              </a:spcAft>
              <a:buSzPts val="17900"/>
              <a:buNone/>
              <a:defRPr sz="17900"/>
            </a:lvl5pPr>
            <a:lvl6pPr lvl="5">
              <a:spcBef>
                <a:spcPts val="0"/>
              </a:spcBef>
              <a:spcAft>
                <a:spcPts val="0"/>
              </a:spcAft>
              <a:buSzPts val="17900"/>
              <a:buNone/>
              <a:defRPr sz="17900"/>
            </a:lvl6pPr>
            <a:lvl7pPr lvl="6">
              <a:spcBef>
                <a:spcPts val="0"/>
              </a:spcBef>
              <a:spcAft>
                <a:spcPts val="0"/>
              </a:spcAft>
              <a:buSzPts val="17900"/>
              <a:buNone/>
              <a:defRPr sz="17900"/>
            </a:lvl7pPr>
            <a:lvl8pPr lvl="7">
              <a:spcBef>
                <a:spcPts val="0"/>
              </a:spcBef>
              <a:spcAft>
                <a:spcPts val="0"/>
              </a:spcAft>
              <a:buSzPts val="17900"/>
              <a:buNone/>
              <a:defRPr sz="17900"/>
            </a:lvl8pPr>
            <a:lvl9pPr lvl="8">
              <a:spcBef>
                <a:spcPts val="0"/>
              </a:spcBef>
              <a:spcAft>
                <a:spcPts val="0"/>
              </a:spcAft>
              <a:buSzPts val="17900"/>
              <a:buNone/>
              <a:defRPr sz="17900"/>
            </a:lvl9pPr>
          </a:lstStyle>
          <a:p/>
        </p:txBody>
      </p:sp>
      <p:sp>
        <p:nvSpPr>
          <p:cNvPr id="34" name="Shape 34"/>
          <p:cNvSpPr txBox="1"/>
          <p:nvPr>
            <p:ph idx="12" type="sldNum"/>
          </p:nvPr>
        </p:nvSpPr>
        <p:spPr>
          <a:xfrm>
            <a:off x="20333899" y="29844588"/>
            <a:ext cx="1317000" cy="25191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10972800" y="-800"/>
            <a:ext cx="10972800" cy="32918400"/>
          </a:xfrm>
          <a:prstGeom prst="rect">
            <a:avLst/>
          </a:prstGeom>
          <a:solidFill>
            <a:schemeClr val="lt2"/>
          </a:solidFill>
          <a:ln>
            <a:noFill/>
          </a:ln>
        </p:spPr>
        <p:txBody>
          <a:bodyPr anchorCtr="0" anchor="ctr" bIns="341325" lIns="341325" spcFirstLastPara="1" rIns="341325" wrap="square" tIns="341325">
            <a:noAutofit/>
          </a:bodyPr>
          <a:lstStyle/>
          <a:p>
            <a:pPr indent="0" lvl="0" marL="0">
              <a:spcBef>
                <a:spcPts val="0"/>
              </a:spcBef>
              <a:spcAft>
                <a:spcPts val="0"/>
              </a:spcAft>
              <a:buNone/>
            </a:pPr>
            <a:r>
              <a:t/>
            </a:r>
            <a:endParaRPr/>
          </a:p>
        </p:txBody>
      </p:sp>
      <p:sp>
        <p:nvSpPr>
          <p:cNvPr id="37" name="Shape 37"/>
          <p:cNvSpPr txBox="1"/>
          <p:nvPr>
            <p:ph type="title"/>
          </p:nvPr>
        </p:nvSpPr>
        <p:spPr>
          <a:xfrm>
            <a:off x="637200" y="7892320"/>
            <a:ext cx="9708600" cy="9486600"/>
          </a:xfrm>
          <a:prstGeom prst="rect">
            <a:avLst/>
          </a:prstGeom>
        </p:spPr>
        <p:txBody>
          <a:bodyPr anchorCtr="0" anchor="b" bIns="341325" lIns="341325" spcFirstLastPara="1" rIns="341325" wrap="square" tIns="341325"/>
          <a:lstStyle>
            <a:lvl1pPr lvl="0" algn="ctr">
              <a:spcBef>
                <a:spcPts val="0"/>
              </a:spcBef>
              <a:spcAft>
                <a:spcPts val="0"/>
              </a:spcAft>
              <a:buSzPts val="15700"/>
              <a:buNone/>
              <a:defRPr sz="15700"/>
            </a:lvl1pPr>
            <a:lvl2pPr lvl="1" algn="ctr">
              <a:spcBef>
                <a:spcPts val="0"/>
              </a:spcBef>
              <a:spcAft>
                <a:spcPts val="0"/>
              </a:spcAft>
              <a:buSzPts val="15700"/>
              <a:buNone/>
              <a:defRPr sz="15700"/>
            </a:lvl2pPr>
            <a:lvl3pPr lvl="2" algn="ctr">
              <a:spcBef>
                <a:spcPts val="0"/>
              </a:spcBef>
              <a:spcAft>
                <a:spcPts val="0"/>
              </a:spcAft>
              <a:buSzPts val="15700"/>
              <a:buNone/>
              <a:defRPr sz="15700"/>
            </a:lvl3pPr>
            <a:lvl4pPr lvl="3" algn="ctr">
              <a:spcBef>
                <a:spcPts val="0"/>
              </a:spcBef>
              <a:spcAft>
                <a:spcPts val="0"/>
              </a:spcAft>
              <a:buSzPts val="15700"/>
              <a:buNone/>
              <a:defRPr sz="15700"/>
            </a:lvl4pPr>
            <a:lvl5pPr lvl="4" algn="ctr">
              <a:spcBef>
                <a:spcPts val="0"/>
              </a:spcBef>
              <a:spcAft>
                <a:spcPts val="0"/>
              </a:spcAft>
              <a:buSzPts val="15700"/>
              <a:buNone/>
              <a:defRPr sz="15700"/>
            </a:lvl5pPr>
            <a:lvl6pPr lvl="5" algn="ctr">
              <a:spcBef>
                <a:spcPts val="0"/>
              </a:spcBef>
              <a:spcAft>
                <a:spcPts val="0"/>
              </a:spcAft>
              <a:buSzPts val="15700"/>
              <a:buNone/>
              <a:defRPr sz="15700"/>
            </a:lvl6pPr>
            <a:lvl7pPr lvl="6" algn="ctr">
              <a:spcBef>
                <a:spcPts val="0"/>
              </a:spcBef>
              <a:spcAft>
                <a:spcPts val="0"/>
              </a:spcAft>
              <a:buSzPts val="15700"/>
              <a:buNone/>
              <a:defRPr sz="15700"/>
            </a:lvl7pPr>
            <a:lvl8pPr lvl="7" algn="ctr">
              <a:spcBef>
                <a:spcPts val="0"/>
              </a:spcBef>
              <a:spcAft>
                <a:spcPts val="0"/>
              </a:spcAft>
              <a:buSzPts val="15700"/>
              <a:buNone/>
              <a:defRPr sz="15700"/>
            </a:lvl8pPr>
            <a:lvl9pPr lvl="8" algn="ctr">
              <a:spcBef>
                <a:spcPts val="0"/>
              </a:spcBef>
              <a:spcAft>
                <a:spcPts val="0"/>
              </a:spcAft>
              <a:buSzPts val="15700"/>
              <a:buNone/>
              <a:defRPr sz="15700"/>
            </a:lvl9pPr>
          </a:lstStyle>
          <a:p/>
        </p:txBody>
      </p:sp>
      <p:sp>
        <p:nvSpPr>
          <p:cNvPr id="38" name="Shape 38"/>
          <p:cNvSpPr txBox="1"/>
          <p:nvPr>
            <p:ph idx="1" type="subTitle"/>
          </p:nvPr>
        </p:nvSpPr>
        <p:spPr>
          <a:xfrm>
            <a:off x="637200" y="17939680"/>
            <a:ext cx="9708600" cy="7904700"/>
          </a:xfrm>
          <a:prstGeom prst="rect">
            <a:avLst/>
          </a:prstGeom>
        </p:spPr>
        <p:txBody>
          <a:bodyPr anchorCtr="0" anchor="t" bIns="341325" lIns="341325" spcFirstLastPara="1" rIns="341325" wrap="square" tIns="341325"/>
          <a:lstStyle>
            <a:lvl1pPr lvl="0" algn="ctr">
              <a:lnSpc>
                <a:spcPct val="100000"/>
              </a:lnSpc>
              <a:spcBef>
                <a:spcPts val="0"/>
              </a:spcBef>
              <a:spcAft>
                <a:spcPts val="0"/>
              </a:spcAft>
              <a:buSzPts val="7800"/>
              <a:buNone/>
              <a:defRPr sz="7800"/>
            </a:lvl1pPr>
            <a:lvl2pPr lvl="1" algn="ctr">
              <a:lnSpc>
                <a:spcPct val="100000"/>
              </a:lnSpc>
              <a:spcBef>
                <a:spcPts val="0"/>
              </a:spcBef>
              <a:spcAft>
                <a:spcPts val="0"/>
              </a:spcAft>
              <a:buSzPts val="7800"/>
              <a:buNone/>
              <a:defRPr sz="7800"/>
            </a:lvl2pPr>
            <a:lvl3pPr lvl="2" algn="ctr">
              <a:lnSpc>
                <a:spcPct val="100000"/>
              </a:lnSpc>
              <a:spcBef>
                <a:spcPts val="0"/>
              </a:spcBef>
              <a:spcAft>
                <a:spcPts val="0"/>
              </a:spcAft>
              <a:buSzPts val="7800"/>
              <a:buNone/>
              <a:defRPr sz="7800"/>
            </a:lvl3pPr>
            <a:lvl4pPr lvl="3" algn="ctr">
              <a:lnSpc>
                <a:spcPct val="100000"/>
              </a:lnSpc>
              <a:spcBef>
                <a:spcPts val="0"/>
              </a:spcBef>
              <a:spcAft>
                <a:spcPts val="0"/>
              </a:spcAft>
              <a:buSzPts val="7800"/>
              <a:buNone/>
              <a:defRPr sz="7800"/>
            </a:lvl4pPr>
            <a:lvl5pPr lvl="4" algn="ctr">
              <a:lnSpc>
                <a:spcPct val="100000"/>
              </a:lnSpc>
              <a:spcBef>
                <a:spcPts val="0"/>
              </a:spcBef>
              <a:spcAft>
                <a:spcPts val="0"/>
              </a:spcAft>
              <a:buSzPts val="7800"/>
              <a:buNone/>
              <a:defRPr sz="7800"/>
            </a:lvl5pPr>
            <a:lvl6pPr lvl="5" algn="ctr">
              <a:lnSpc>
                <a:spcPct val="100000"/>
              </a:lnSpc>
              <a:spcBef>
                <a:spcPts val="0"/>
              </a:spcBef>
              <a:spcAft>
                <a:spcPts val="0"/>
              </a:spcAft>
              <a:buSzPts val="7800"/>
              <a:buNone/>
              <a:defRPr sz="7800"/>
            </a:lvl6pPr>
            <a:lvl7pPr lvl="6" algn="ctr">
              <a:lnSpc>
                <a:spcPct val="100000"/>
              </a:lnSpc>
              <a:spcBef>
                <a:spcPts val="0"/>
              </a:spcBef>
              <a:spcAft>
                <a:spcPts val="0"/>
              </a:spcAft>
              <a:buSzPts val="7800"/>
              <a:buNone/>
              <a:defRPr sz="7800"/>
            </a:lvl7pPr>
            <a:lvl8pPr lvl="7" algn="ctr">
              <a:lnSpc>
                <a:spcPct val="100000"/>
              </a:lnSpc>
              <a:spcBef>
                <a:spcPts val="0"/>
              </a:spcBef>
              <a:spcAft>
                <a:spcPts val="0"/>
              </a:spcAft>
              <a:buSzPts val="7800"/>
              <a:buNone/>
              <a:defRPr sz="7800"/>
            </a:lvl8pPr>
            <a:lvl9pPr lvl="8" algn="ctr">
              <a:lnSpc>
                <a:spcPct val="100000"/>
              </a:lnSpc>
              <a:spcBef>
                <a:spcPts val="0"/>
              </a:spcBef>
              <a:spcAft>
                <a:spcPts val="0"/>
              </a:spcAft>
              <a:buSzPts val="7800"/>
              <a:buNone/>
              <a:defRPr sz="7800"/>
            </a:lvl9pPr>
          </a:lstStyle>
          <a:p/>
        </p:txBody>
      </p:sp>
      <p:sp>
        <p:nvSpPr>
          <p:cNvPr id="39" name="Shape 39"/>
          <p:cNvSpPr txBox="1"/>
          <p:nvPr>
            <p:ph idx="2" type="body"/>
          </p:nvPr>
        </p:nvSpPr>
        <p:spPr>
          <a:xfrm>
            <a:off x="11854800" y="4634080"/>
            <a:ext cx="9208800" cy="23648700"/>
          </a:xfrm>
          <a:prstGeom prst="rect">
            <a:avLst/>
          </a:prstGeom>
        </p:spPr>
        <p:txBody>
          <a:bodyPr anchorCtr="0" anchor="ctr" bIns="341325" lIns="341325" spcFirstLastPara="1" rIns="341325" wrap="square" tIns="341325"/>
          <a:lstStyle>
            <a:lvl1pPr indent="-654050" lvl="0" marL="457200">
              <a:spcBef>
                <a:spcPts val="0"/>
              </a:spcBef>
              <a:spcAft>
                <a:spcPts val="0"/>
              </a:spcAft>
              <a:buSzPts val="6700"/>
              <a:buChar char="●"/>
              <a:defRPr/>
            </a:lvl1pPr>
            <a:lvl2pPr indent="-558800" lvl="1" marL="914400">
              <a:spcBef>
                <a:spcPts val="6000"/>
              </a:spcBef>
              <a:spcAft>
                <a:spcPts val="0"/>
              </a:spcAft>
              <a:buSzPts val="5200"/>
              <a:buChar char="○"/>
              <a:defRPr/>
            </a:lvl2pPr>
            <a:lvl3pPr indent="-558800" lvl="2" marL="1371600">
              <a:spcBef>
                <a:spcPts val="6000"/>
              </a:spcBef>
              <a:spcAft>
                <a:spcPts val="0"/>
              </a:spcAft>
              <a:buSzPts val="5200"/>
              <a:buChar char="■"/>
              <a:defRPr/>
            </a:lvl3pPr>
            <a:lvl4pPr indent="-558800" lvl="3" marL="1828800">
              <a:spcBef>
                <a:spcPts val="6000"/>
              </a:spcBef>
              <a:spcAft>
                <a:spcPts val="0"/>
              </a:spcAft>
              <a:buSzPts val="5200"/>
              <a:buChar char="●"/>
              <a:defRPr/>
            </a:lvl4pPr>
            <a:lvl5pPr indent="-558800" lvl="4" marL="2286000">
              <a:spcBef>
                <a:spcPts val="6000"/>
              </a:spcBef>
              <a:spcAft>
                <a:spcPts val="0"/>
              </a:spcAft>
              <a:buSzPts val="5200"/>
              <a:buChar char="○"/>
              <a:defRPr/>
            </a:lvl5pPr>
            <a:lvl6pPr indent="-558800" lvl="5" marL="2743200">
              <a:spcBef>
                <a:spcPts val="6000"/>
              </a:spcBef>
              <a:spcAft>
                <a:spcPts val="0"/>
              </a:spcAft>
              <a:buSzPts val="5200"/>
              <a:buChar char="■"/>
              <a:defRPr/>
            </a:lvl6pPr>
            <a:lvl7pPr indent="-558800" lvl="6" marL="3200400">
              <a:spcBef>
                <a:spcPts val="6000"/>
              </a:spcBef>
              <a:spcAft>
                <a:spcPts val="0"/>
              </a:spcAft>
              <a:buSzPts val="5200"/>
              <a:buChar char="●"/>
              <a:defRPr/>
            </a:lvl7pPr>
            <a:lvl8pPr indent="-558800" lvl="7" marL="3657600">
              <a:spcBef>
                <a:spcPts val="6000"/>
              </a:spcBef>
              <a:spcAft>
                <a:spcPts val="0"/>
              </a:spcAft>
              <a:buSzPts val="5200"/>
              <a:buChar char="○"/>
              <a:defRPr/>
            </a:lvl8pPr>
            <a:lvl9pPr indent="-558800" lvl="8" marL="4114800">
              <a:spcBef>
                <a:spcPts val="6000"/>
              </a:spcBef>
              <a:spcAft>
                <a:spcPts val="6000"/>
              </a:spcAft>
              <a:buSzPts val="5200"/>
              <a:buChar char="■"/>
              <a:defRPr/>
            </a:lvl9pPr>
          </a:lstStyle>
          <a:p/>
        </p:txBody>
      </p:sp>
      <p:sp>
        <p:nvSpPr>
          <p:cNvPr id="40" name="Shape 40"/>
          <p:cNvSpPr txBox="1"/>
          <p:nvPr>
            <p:ph idx="12" type="sldNum"/>
          </p:nvPr>
        </p:nvSpPr>
        <p:spPr>
          <a:xfrm>
            <a:off x="20333899" y="29844588"/>
            <a:ext cx="1317000" cy="25191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748080" y="27075680"/>
            <a:ext cx="14397000" cy="3872700"/>
          </a:xfrm>
          <a:prstGeom prst="rect">
            <a:avLst/>
          </a:prstGeom>
        </p:spPr>
        <p:txBody>
          <a:bodyPr anchorCtr="0" anchor="ctr" bIns="341325" lIns="341325" spcFirstLastPara="1" rIns="341325" wrap="square" tIns="341325"/>
          <a:lstStyle>
            <a:lvl1pPr indent="-228600" lvl="0" marL="457200">
              <a:lnSpc>
                <a:spcPct val="100000"/>
              </a:lnSpc>
              <a:spcBef>
                <a:spcPts val="0"/>
              </a:spcBef>
              <a:spcAft>
                <a:spcPts val="0"/>
              </a:spcAft>
              <a:buSzPts val="6700"/>
              <a:buNone/>
              <a:defRPr/>
            </a:lvl1pPr>
          </a:lstStyle>
          <a:p/>
        </p:txBody>
      </p:sp>
      <p:sp>
        <p:nvSpPr>
          <p:cNvPr id="43" name="Shape 43"/>
          <p:cNvSpPr txBox="1"/>
          <p:nvPr>
            <p:ph idx="12" type="sldNum"/>
          </p:nvPr>
        </p:nvSpPr>
        <p:spPr>
          <a:xfrm>
            <a:off x="20333899" y="29844588"/>
            <a:ext cx="1317000" cy="2519100"/>
          </a:xfrm>
          <a:prstGeom prst="rect">
            <a:avLst/>
          </a:prstGeom>
        </p:spPr>
        <p:txBody>
          <a:bodyPr anchorCtr="0" anchor="ctr" bIns="341325" lIns="341325" spcFirstLastPara="1" rIns="341325" wrap="square" tIns="3413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748080" y="2848160"/>
            <a:ext cx="20449500" cy="3665400"/>
          </a:xfrm>
          <a:prstGeom prst="rect">
            <a:avLst/>
          </a:prstGeom>
          <a:noFill/>
          <a:ln>
            <a:noFill/>
          </a:ln>
        </p:spPr>
        <p:txBody>
          <a:bodyPr anchorCtr="0" anchor="t" bIns="341325" lIns="341325" spcFirstLastPara="1" rIns="341325" wrap="square" tIns="341325"/>
          <a:lstStyle>
            <a:lvl1pPr lvl="0">
              <a:spcBef>
                <a:spcPts val="0"/>
              </a:spcBef>
              <a:spcAft>
                <a:spcPts val="0"/>
              </a:spcAft>
              <a:buClr>
                <a:schemeClr val="dk1"/>
              </a:buClr>
              <a:buSzPts val="10500"/>
              <a:buNone/>
              <a:defRPr sz="10500">
                <a:solidFill>
                  <a:schemeClr val="dk1"/>
                </a:solidFill>
              </a:defRPr>
            </a:lvl1pPr>
            <a:lvl2pPr lvl="1">
              <a:spcBef>
                <a:spcPts val="0"/>
              </a:spcBef>
              <a:spcAft>
                <a:spcPts val="0"/>
              </a:spcAft>
              <a:buClr>
                <a:schemeClr val="dk1"/>
              </a:buClr>
              <a:buSzPts val="10500"/>
              <a:buNone/>
              <a:defRPr sz="10500">
                <a:solidFill>
                  <a:schemeClr val="dk1"/>
                </a:solidFill>
              </a:defRPr>
            </a:lvl2pPr>
            <a:lvl3pPr lvl="2">
              <a:spcBef>
                <a:spcPts val="0"/>
              </a:spcBef>
              <a:spcAft>
                <a:spcPts val="0"/>
              </a:spcAft>
              <a:buClr>
                <a:schemeClr val="dk1"/>
              </a:buClr>
              <a:buSzPts val="10500"/>
              <a:buNone/>
              <a:defRPr sz="10500">
                <a:solidFill>
                  <a:schemeClr val="dk1"/>
                </a:solidFill>
              </a:defRPr>
            </a:lvl3pPr>
            <a:lvl4pPr lvl="3">
              <a:spcBef>
                <a:spcPts val="0"/>
              </a:spcBef>
              <a:spcAft>
                <a:spcPts val="0"/>
              </a:spcAft>
              <a:buClr>
                <a:schemeClr val="dk1"/>
              </a:buClr>
              <a:buSzPts val="10500"/>
              <a:buNone/>
              <a:defRPr sz="10500">
                <a:solidFill>
                  <a:schemeClr val="dk1"/>
                </a:solidFill>
              </a:defRPr>
            </a:lvl4pPr>
            <a:lvl5pPr lvl="4">
              <a:spcBef>
                <a:spcPts val="0"/>
              </a:spcBef>
              <a:spcAft>
                <a:spcPts val="0"/>
              </a:spcAft>
              <a:buClr>
                <a:schemeClr val="dk1"/>
              </a:buClr>
              <a:buSzPts val="10500"/>
              <a:buNone/>
              <a:defRPr sz="10500">
                <a:solidFill>
                  <a:schemeClr val="dk1"/>
                </a:solidFill>
              </a:defRPr>
            </a:lvl5pPr>
            <a:lvl6pPr lvl="5">
              <a:spcBef>
                <a:spcPts val="0"/>
              </a:spcBef>
              <a:spcAft>
                <a:spcPts val="0"/>
              </a:spcAft>
              <a:buClr>
                <a:schemeClr val="dk1"/>
              </a:buClr>
              <a:buSzPts val="10500"/>
              <a:buNone/>
              <a:defRPr sz="10500">
                <a:solidFill>
                  <a:schemeClr val="dk1"/>
                </a:solidFill>
              </a:defRPr>
            </a:lvl6pPr>
            <a:lvl7pPr lvl="6">
              <a:spcBef>
                <a:spcPts val="0"/>
              </a:spcBef>
              <a:spcAft>
                <a:spcPts val="0"/>
              </a:spcAft>
              <a:buClr>
                <a:schemeClr val="dk1"/>
              </a:buClr>
              <a:buSzPts val="10500"/>
              <a:buNone/>
              <a:defRPr sz="10500">
                <a:solidFill>
                  <a:schemeClr val="dk1"/>
                </a:solidFill>
              </a:defRPr>
            </a:lvl7pPr>
            <a:lvl8pPr lvl="7">
              <a:spcBef>
                <a:spcPts val="0"/>
              </a:spcBef>
              <a:spcAft>
                <a:spcPts val="0"/>
              </a:spcAft>
              <a:buClr>
                <a:schemeClr val="dk1"/>
              </a:buClr>
              <a:buSzPts val="10500"/>
              <a:buNone/>
              <a:defRPr sz="10500">
                <a:solidFill>
                  <a:schemeClr val="dk1"/>
                </a:solidFill>
              </a:defRPr>
            </a:lvl8pPr>
            <a:lvl9pPr lvl="8">
              <a:spcBef>
                <a:spcPts val="0"/>
              </a:spcBef>
              <a:spcAft>
                <a:spcPts val="0"/>
              </a:spcAft>
              <a:buClr>
                <a:schemeClr val="dk1"/>
              </a:buClr>
              <a:buSzPts val="10500"/>
              <a:buNone/>
              <a:defRPr sz="10500">
                <a:solidFill>
                  <a:schemeClr val="dk1"/>
                </a:solidFill>
              </a:defRPr>
            </a:lvl9pPr>
          </a:lstStyle>
          <a:p/>
        </p:txBody>
      </p:sp>
      <p:sp>
        <p:nvSpPr>
          <p:cNvPr id="7" name="Shape 7"/>
          <p:cNvSpPr txBox="1"/>
          <p:nvPr>
            <p:ph idx="1" type="body"/>
          </p:nvPr>
        </p:nvSpPr>
        <p:spPr>
          <a:xfrm>
            <a:off x="748080" y="7375840"/>
            <a:ext cx="20449500" cy="21864900"/>
          </a:xfrm>
          <a:prstGeom prst="rect">
            <a:avLst/>
          </a:prstGeom>
          <a:noFill/>
          <a:ln>
            <a:noFill/>
          </a:ln>
        </p:spPr>
        <p:txBody>
          <a:bodyPr anchorCtr="0" anchor="t" bIns="341325" lIns="341325" spcFirstLastPara="1" rIns="341325" wrap="square" tIns="341325"/>
          <a:lstStyle>
            <a:lvl1pPr indent="-654050" lvl="0" marL="457200">
              <a:lnSpc>
                <a:spcPct val="115000"/>
              </a:lnSpc>
              <a:spcBef>
                <a:spcPts val="0"/>
              </a:spcBef>
              <a:spcAft>
                <a:spcPts val="0"/>
              </a:spcAft>
              <a:buClr>
                <a:schemeClr val="dk2"/>
              </a:buClr>
              <a:buSzPts val="6700"/>
              <a:buChar char="●"/>
              <a:defRPr sz="6700">
                <a:solidFill>
                  <a:schemeClr val="dk2"/>
                </a:solidFill>
              </a:defRPr>
            </a:lvl1pPr>
            <a:lvl2pPr indent="-558800" lvl="1" marL="914400">
              <a:lnSpc>
                <a:spcPct val="115000"/>
              </a:lnSpc>
              <a:spcBef>
                <a:spcPts val="6000"/>
              </a:spcBef>
              <a:spcAft>
                <a:spcPts val="0"/>
              </a:spcAft>
              <a:buClr>
                <a:schemeClr val="dk2"/>
              </a:buClr>
              <a:buSzPts val="5200"/>
              <a:buChar char="○"/>
              <a:defRPr sz="5200">
                <a:solidFill>
                  <a:schemeClr val="dk2"/>
                </a:solidFill>
              </a:defRPr>
            </a:lvl2pPr>
            <a:lvl3pPr indent="-558800" lvl="2" marL="1371600">
              <a:lnSpc>
                <a:spcPct val="115000"/>
              </a:lnSpc>
              <a:spcBef>
                <a:spcPts val="6000"/>
              </a:spcBef>
              <a:spcAft>
                <a:spcPts val="0"/>
              </a:spcAft>
              <a:buClr>
                <a:schemeClr val="dk2"/>
              </a:buClr>
              <a:buSzPts val="5200"/>
              <a:buChar char="■"/>
              <a:defRPr sz="5200">
                <a:solidFill>
                  <a:schemeClr val="dk2"/>
                </a:solidFill>
              </a:defRPr>
            </a:lvl3pPr>
            <a:lvl4pPr indent="-558800" lvl="3" marL="1828800">
              <a:lnSpc>
                <a:spcPct val="115000"/>
              </a:lnSpc>
              <a:spcBef>
                <a:spcPts val="6000"/>
              </a:spcBef>
              <a:spcAft>
                <a:spcPts val="0"/>
              </a:spcAft>
              <a:buClr>
                <a:schemeClr val="dk2"/>
              </a:buClr>
              <a:buSzPts val="5200"/>
              <a:buChar char="●"/>
              <a:defRPr sz="5200">
                <a:solidFill>
                  <a:schemeClr val="dk2"/>
                </a:solidFill>
              </a:defRPr>
            </a:lvl4pPr>
            <a:lvl5pPr indent="-558800" lvl="4" marL="2286000">
              <a:lnSpc>
                <a:spcPct val="115000"/>
              </a:lnSpc>
              <a:spcBef>
                <a:spcPts val="6000"/>
              </a:spcBef>
              <a:spcAft>
                <a:spcPts val="0"/>
              </a:spcAft>
              <a:buClr>
                <a:schemeClr val="dk2"/>
              </a:buClr>
              <a:buSzPts val="5200"/>
              <a:buChar char="○"/>
              <a:defRPr sz="5200">
                <a:solidFill>
                  <a:schemeClr val="dk2"/>
                </a:solidFill>
              </a:defRPr>
            </a:lvl5pPr>
            <a:lvl6pPr indent="-558800" lvl="5" marL="2743200">
              <a:lnSpc>
                <a:spcPct val="115000"/>
              </a:lnSpc>
              <a:spcBef>
                <a:spcPts val="6000"/>
              </a:spcBef>
              <a:spcAft>
                <a:spcPts val="0"/>
              </a:spcAft>
              <a:buClr>
                <a:schemeClr val="dk2"/>
              </a:buClr>
              <a:buSzPts val="5200"/>
              <a:buChar char="■"/>
              <a:defRPr sz="5200">
                <a:solidFill>
                  <a:schemeClr val="dk2"/>
                </a:solidFill>
              </a:defRPr>
            </a:lvl6pPr>
            <a:lvl7pPr indent="-558800" lvl="6" marL="3200400">
              <a:lnSpc>
                <a:spcPct val="115000"/>
              </a:lnSpc>
              <a:spcBef>
                <a:spcPts val="6000"/>
              </a:spcBef>
              <a:spcAft>
                <a:spcPts val="0"/>
              </a:spcAft>
              <a:buClr>
                <a:schemeClr val="dk2"/>
              </a:buClr>
              <a:buSzPts val="5200"/>
              <a:buChar char="●"/>
              <a:defRPr sz="5200">
                <a:solidFill>
                  <a:schemeClr val="dk2"/>
                </a:solidFill>
              </a:defRPr>
            </a:lvl7pPr>
            <a:lvl8pPr indent="-558800" lvl="7" marL="3657600">
              <a:lnSpc>
                <a:spcPct val="115000"/>
              </a:lnSpc>
              <a:spcBef>
                <a:spcPts val="6000"/>
              </a:spcBef>
              <a:spcAft>
                <a:spcPts val="0"/>
              </a:spcAft>
              <a:buClr>
                <a:schemeClr val="dk2"/>
              </a:buClr>
              <a:buSzPts val="5200"/>
              <a:buChar char="○"/>
              <a:defRPr sz="5200">
                <a:solidFill>
                  <a:schemeClr val="dk2"/>
                </a:solidFill>
              </a:defRPr>
            </a:lvl8pPr>
            <a:lvl9pPr indent="-558800" lvl="8" marL="4114800">
              <a:lnSpc>
                <a:spcPct val="115000"/>
              </a:lnSpc>
              <a:spcBef>
                <a:spcPts val="6000"/>
              </a:spcBef>
              <a:spcAft>
                <a:spcPts val="6000"/>
              </a:spcAft>
              <a:buClr>
                <a:schemeClr val="dk2"/>
              </a:buClr>
              <a:buSzPts val="5200"/>
              <a:buChar char="■"/>
              <a:defRPr sz="5200">
                <a:solidFill>
                  <a:schemeClr val="dk2"/>
                </a:solidFill>
              </a:defRPr>
            </a:lvl9pPr>
          </a:lstStyle>
          <a:p/>
        </p:txBody>
      </p:sp>
      <p:sp>
        <p:nvSpPr>
          <p:cNvPr id="8" name="Shape 8"/>
          <p:cNvSpPr txBox="1"/>
          <p:nvPr>
            <p:ph idx="12" type="sldNum"/>
          </p:nvPr>
        </p:nvSpPr>
        <p:spPr>
          <a:xfrm>
            <a:off x="20333899" y="29844588"/>
            <a:ext cx="1317000" cy="2519100"/>
          </a:xfrm>
          <a:prstGeom prst="rect">
            <a:avLst/>
          </a:prstGeom>
          <a:noFill/>
          <a:ln>
            <a:noFill/>
          </a:ln>
        </p:spPr>
        <p:txBody>
          <a:bodyPr anchorCtr="0" anchor="ctr" bIns="341325" lIns="341325" spcFirstLastPara="1" rIns="341325" wrap="square" tIns="341325">
            <a:noAutofit/>
          </a:bodyPr>
          <a:lstStyle>
            <a:lvl1pPr lvl="0" algn="r">
              <a:buNone/>
              <a:defRPr sz="3700">
                <a:solidFill>
                  <a:schemeClr val="dk2"/>
                </a:solidFill>
              </a:defRPr>
            </a:lvl1pPr>
            <a:lvl2pPr lvl="1" algn="r">
              <a:buNone/>
              <a:defRPr sz="3700">
                <a:solidFill>
                  <a:schemeClr val="dk2"/>
                </a:solidFill>
              </a:defRPr>
            </a:lvl2pPr>
            <a:lvl3pPr lvl="2" algn="r">
              <a:buNone/>
              <a:defRPr sz="3700">
                <a:solidFill>
                  <a:schemeClr val="dk2"/>
                </a:solidFill>
              </a:defRPr>
            </a:lvl3pPr>
            <a:lvl4pPr lvl="3" algn="r">
              <a:buNone/>
              <a:defRPr sz="3700">
                <a:solidFill>
                  <a:schemeClr val="dk2"/>
                </a:solidFill>
              </a:defRPr>
            </a:lvl4pPr>
            <a:lvl5pPr lvl="4" algn="r">
              <a:buNone/>
              <a:defRPr sz="3700">
                <a:solidFill>
                  <a:schemeClr val="dk2"/>
                </a:solidFill>
              </a:defRPr>
            </a:lvl5pPr>
            <a:lvl6pPr lvl="5" algn="r">
              <a:buNone/>
              <a:defRPr sz="3700">
                <a:solidFill>
                  <a:schemeClr val="dk2"/>
                </a:solidFill>
              </a:defRPr>
            </a:lvl6pPr>
            <a:lvl7pPr lvl="6" algn="r">
              <a:buNone/>
              <a:defRPr sz="3700">
                <a:solidFill>
                  <a:schemeClr val="dk2"/>
                </a:solidFill>
              </a:defRPr>
            </a:lvl7pPr>
            <a:lvl8pPr lvl="7" algn="r">
              <a:buNone/>
              <a:defRPr sz="3700">
                <a:solidFill>
                  <a:schemeClr val="dk2"/>
                </a:solidFill>
              </a:defRPr>
            </a:lvl8pPr>
            <a:lvl9pPr lvl="8" algn="r">
              <a:buNone/>
              <a:defRPr sz="37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jpg"/><Relationship Id="rId7"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nvSpPr>
        <p:spPr>
          <a:xfrm>
            <a:off x="995350" y="5887175"/>
            <a:ext cx="19954800" cy="14300100"/>
          </a:xfrm>
          <a:prstGeom prst="rect">
            <a:avLst/>
          </a:prstGeom>
          <a:solidFill>
            <a:srgbClr val="F3F3F3"/>
          </a:solid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55" name="Shape 55"/>
          <p:cNvPicPr preferRelativeResize="0"/>
          <p:nvPr/>
        </p:nvPicPr>
        <p:blipFill>
          <a:blip r:embed="rId3">
            <a:alphaModFix/>
          </a:blip>
          <a:stretch>
            <a:fillRect/>
          </a:stretch>
        </p:blipFill>
        <p:spPr>
          <a:xfrm>
            <a:off x="8737350" y="6074936"/>
            <a:ext cx="5816400" cy="2999527"/>
          </a:xfrm>
          <a:prstGeom prst="rect">
            <a:avLst/>
          </a:prstGeom>
          <a:noFill/>
          <a:ln>
            <a:noFill/>
          </a:ln>
        </p:spPr>
      </p:pic>
      <p:graphicFrame>
        <p:nvGraphicFramePr>
          <p:cNvPr id="56" name="Shape 56"/>
          <p:cNvGraphicFramePr/>
          <p:nvPr/>
        </p:nvGraphicFramePr>
        <p:xfrm>
          <a:off x="11665125" y="9866608"/>
          <a:ext cx="3000000" cy="3000000"/>
        </p:xfrm>
        <a:graphic>
          <a:graphicData uri="http://schemas.openxmlformats.org/drawingml/2006/table">
            <a:tbl>
              <a:tblPr>
                <a:noFill/>
                <a:tableStyleId>{C42E631D-4583-4AE7-8467-355C066BE1E5}</a:tableStyleId>
              </a:tblPr>
              <a:tblGrid>
                <a:gridCol w="1359150"/>
                <a:gridCol w="2501025"/>
                <a:gridCol w="5143325"/>
              </a:tblGrid>
              <a:tr h="862325">
                <a:tc>
                  <a:txBody>
                    <a:bodyPr>
                      <a:noAutofit/>
                    </a:bodyPr>
                    <a:lstStyle/>
                    <a:p>
                      <a:pPr indent="0" lvl="0" marL="0" rtl="0">
                        <a:spcBef>
                          <a:spcPts val="0"/>
                        </a:spcBef>
                        <a:spcAft>
                          <a:spcPts val="0"/>
                        </a:spcAft>
                        <a:buNone/>
                      </a:pPr>
                      <a:r>
                        <a:rPr b="1" lang="en" sz="2400">
                          <a:latin typeface="Times New Roman"/>
                          <a:ea typeface="Times New Roman"/>
                          <a:cs typeface="Times New Roman"/>
                          <a:sym typeface="Times New Roman"/>
                        </a:rPr>
                        <a:t>Species ID</a:t>
                      </a:r>
                      <a:endParaRPr b="1"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2400">
                          <a:latin typeface="Times New Roman"/>
                          <a:ea typeface="Times New Roman"/>
                          <a:cs typeface="Times New Roman"/>
                          <a:sym typeface="Times New Roman"/>
                        </a:rPr>
                        <a:t>Species name</a:t>
                      </a:r>
                      <a:endParaRPr b="1"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2400">
                          <a:latin typeface="Times New Roman"/>
                          <a:ea typeface="Times New Roman"/>
                          <a:cs typeface="Times New Roman"/>
                          <a:sym typeface="Times New Roman"/>
                        </a:rPr>
                        <a:t>Origin Location</a:t>
                      </a:r>
                      <a:endParaRPr b="1"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312600">
                <a:tc>
                  <a:txBody>
                    <a:bodyPr>
                      <a:noAutofit/>
                    </a:bodyPr>
                    <a:lstStyle/>
                    <a:p>
                      <a:pPr indent="0" lvl="0" marL="0" rtl="0">
                        <a:spcBef>
                          <a:spcPts val="0"/>
                        </a:spcBef>
                        <a:spcAft>
                          <a:spcPts val="0"/>
                        </a:spcAft>
                        <a:buNone/>
                      </a:pPr>
                      <a:r>
                        <a:rPr lang="en" sz="2400">
                          <a:latin typeface="Times New Roman"/>
                          <a:ea typeface="Times New Roman"/>
                          <a:cs typeface="Times New Roman"/>
                          <a:sym typeface="Times New Roman"/>
                        </a:rPr>
                        <a:t>PDA-012</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Clr>
                          <a:srgbClr val="000000"/>
                        </a:buClr>
                        <a:buSzPts val="1100"/>
                        <a:buFont typeface="Arial"/>
                        <a:buNone/>
                      </a:pPr>
                      <a:r>
                        <a:rPr lang="en" sz="2400">
                          <a:solidFill>
                            <a:srgbClr val="000000"/>
                          </a:solidFill>
                          <a:latin typeface="Times New Roman"/>
                          <a:ea typeface="Times New Roman"/>
                          <a:cs typeface="Times New Roman"/>
                          <a:sym typeface="Times New Roman"/>
                        </a:rPr>
                        <a:t>Pardosa milvina voucher</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Clr>
                          <a:srgbClr val="000000"/>
                        </a:buClr>
                        <a:buSzPts val="1100"/>
                        <a:buFont typeface="Arial"/>
                        <a:buNone/>
                      </a:pPr>
                      <a:r>
                        <a:rPr lang="en" sz="2400">
                          <a:solidFill>
                            <a:srgbClr val="000000"/>
                          </a:solidFill>
                          <a:latin typeface="Times New Roman"/>
                          <a:ea typeface="Times New Roman"/>
                          <a:cs typeface="Times New Roman"/>
                          <a:sym typeface="Times New Roman"/>
                        </a:rPr>
                        <a:t>can be found in the United States</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30600">
                <a:tc>
                  <a:txBody>
                    <a:bodyPr>
                      <a:noAutofit/>
                    </a:bodyPr>
                    <a:lstStyle/>
                    <a:p>
                      <a:pPr indent="0" lvl="0" marL="0" rtl="0">
                        <a:spcBef>
                          <a:spcPts val="0"/>
                        </a:spcBef>
                        <a:spcAft>
                          <a:spcPts val="0"/>
                        </a:spcAft>
                        <a:buNone/>
                      </a:pPr>
                      <a:r>
                        <a:rPr lang="en" sz="2400">
                          <a:latin typeface="Times New Roman"/>
                          <a:ea typeface="Times New Roman"/>
                          <a:cs typeface="Times New Roman"/>
                          <a:sym typeface="Times New Roman"/>
                        </a:rPr>
                        <a:t>PDA-013</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Clr>
                          <a:srgbClr val="000000"/>
                        </a:buClr>
                        <a:buSzPts val="1100"/>
                        <a:buFont typeface="Arial"/>
                        <a:buNone/>
                      </a:pPr>
                      <a:r>
                        <a:rPr lang="en" sz="2400">
                          <a:solidFill>
                            <a:srgbClr val="000000"/>
                          </a:solidFill>
                          <a:latin typeface="Times New Roman"/>
                          <a:ea typeface="Times New Roman"/>
                          <a:cs typeface="Times New Roman"/>
                          <a:sym typeface="Times New Roman"/>
                        </a:rPr>
                        <a:t>Helochara delta</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Clr>
                          <a:srgbClr val="000000"/>
                        </a:buClr>
                        <a:buSzPts val="1100"/>
                        <a:buFont typeface="Arial"/>
                        <a:buNone/>
                      </a:pPr>
                      <a:r>
                        <a:rPr lang="en" sz="2400">
                          <a:solidFill>
                            <a:srgbClr val="000000"/>
                          </a:solidFill>
                          <a:latin typeface="Times New Roman"/>
                          <a:ea typeface="Times New Roman"/>
                          <a:cs typeface="Times New Roman"/>
                          <a:sym typeface="Times New Roman"/>
                        </a:rPr>
                        <a:t>Native to the united states</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30600">
                <a:tc>
                  <a:txBody>
                    <a:bodyPr>
                      <a:noAutofit/>
                    </a:bodyPr>
                    <a:lstStyle/>
                    <a:p>
                      <a:pPr indent="0" lvl="0" marL="0" rtl="0">
                        <a:spcBef>
                          <a:spcPts val="0"/>
                        </a:spcBef>
                        <a:spcAft>
                          <a:spcPts val="0"/>
                        </a:spcAft>
                        <a:buNone/>
                      </a:pPr>
                      <a:r>
                        <a:rPr lang="en" sz="2400">
                          <a:latin typeface="Times New Roman"/>
                          <a:ea typeface="Times New Roman"/>
                          <a:cs typeface="Times New Roman"/>
                          <a:sym typeface="Times New Roman"/>
                        </a:rPr>
                        <a:t>PDA-014</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Clr>
                          <a:srgbClr val="000000"/>
                        </a:buClr>
                        <a:buSzPts val="1100"/>
                        <a:buFont typeface="Arial"/>
                        <a:buNone/>
                      </a:pPr>
                      <a:r>
                        <a:rPr lang="en" sz="2400">
                          <a:solidFill>
                            <a:srgbClr val="000000"/>
                          </a:solidFill>
                          <a:latin typeface="Times New Roman"/>
                          <a:ea typeface="Times New Roman"/>
                          <a:cs typeface="Times New Roman"/>
                          <a:sym typeface="Times New Roman"/>
                        </a:rPr>
                        <a:t>Helochara delta</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Clr>
                          <a:srgbClr val="000000"/>
                        </a:buClr>
                        <a:buSzPts val="1100"/>
                        <a:buFont typeface="Arial"/>
                        <a:buNone/>
                      </a:pPr>
                      <a:r>
                        <a:rPr lang="en" sz="2400">
                          <a:solidFill>
                            <a:srgbClr val="000000"/>
                          </a:solidFill>
                          <a:latin typeface="Times New Roman"/>
                          <a:ea typeface="Times New Roman"/>
                          <a:cs typeface="Times New Roman"/>
                          <a:sym typeface="Times New Roman"/>
                        </a:rPr>
                        <a:t>Native to the united states</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71025">
                <a:tc>
                  <a:txBody>
                    <a:bodyPr>
                      <a:noAutofit/>
                    </a:bodyPr>
                    <a:lstStyle/>
                    <a:p>
                      <a:pPr indent="0" lvl="0" marL="0" rtl="0">
                        <a:spcBef>
                          <a:spcPts val="0"/>
                        </a:spcBef>
                        <a:spcAft>
                          <a:spcPts val="0"/>
                        </a:spcAft>
                        <a:buNone/>
                      </a:pPr>
                      <a:r>
                        <a:rPr lang="en" sz="2400">
                          <a:latin typeface="Times New Roman"/>
                          <a:ea typeface="Times New Roman"/>
                          <a:cs typeface="Times New Roman"/>
                          <a:sym typeface="Times New Roman"/>
                        </a:rPr>
                        <a:t>PDA-015</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Clr>
                          <a:srgbClr val="000000"/>
                        </a:buClr>
                        <a:buSzPts val="1100"/>
                        <a:buFont typeface="Arial"/>
                        <a:buNone/>
                      </a:pPr>
                      <a:r>
                        <a:rPr lang="en" sz="2400">
                          <a:solidFill>
                            <a:srgbClr val="000000"/>
                          </a:solidFill>
                          <a:latin typeface="Times New Roman"/>
                          <a:ea typeface="Times New Roman"/>
                          <a:cs typeface="Times New Roman"/>
                          <a:sym typeface="Times New Roman"/>
                        </a:rPr>
                        <a:t>Crangonyx floridanus</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Clr>
                          <a:srgbClr val="000000"/>
                        </a:buClr>
                        <a:buSzPts val="1100"/>
                        <a:buFont typeface="Arial"/>
                        <a:buNone/>
                      </a:pPr>
                      <a:r>
                        <a:rPr lang="en" sz="2400">
                          <a:solidFill>
                            <a:srgbClr val="000000"/>
                          </a:solidFill>
                          <a:latin typeface="Times New Roman"/>
                          <a:ea typeface="Times New Roman"/>
                          <a:cs typeface="Times New Roman"/>
                          <a:sym typeface="Times New Roman"/>
                        </a:rPr>
                        <a:t>Distribution Widely distributed in the eastern and east-central United States,</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71025">
                <a:tc>
                  <a:txBody>
                    <a:bodyPr>
                      <a:noAutofit/>
                    </a:bodyPr>
                    <a:lstStyle/>
                    <a:p>
                      <a:pPr indent="0" lvl="0" marL="0" rtl="0">
                        <a:spcBef>
                          <a:spcPts val="0"/>
                        </a:spcBef>
                        <a:spcAft>
                          <a:spcPts val="0"/>
                        </a:spcAft>
                        <a:buNone/>
                      </a:pPr>
                      <a:r>
                        <a:rPr lang="en" sz="2400">
                          <a:latin typeface="Times New Roman"/>
                          <a:ea typeface="Times New Roman"/>
                          <a:cs typeface="Times New Roman"/>
                          <a:sym typeface="Times New Roman"/>
                        </a:rPr>
                        <a:t>PDA-016</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Clr>
                          <a:srgbClr val="000000"/>
                        </a:buClr>
                        <a:buSzPts val="1100"/>
                        <a:buFont typeface="Arial"/>
                        <a:buNone/>
                      </a:pPr>
                      <a:r>
                        <a:rPr lang="en" sz="2400">
                          <a:solidFill>
                            <a:srgbClr val="000000"/>
                          </a:solidFill>
                          <a:latin typeface="Times New Roman"/>
                          <a:ea typeface="Times New Roman"/>
                          <a:cs typeface="Times New Roman"/>
                          <a:sym typeface="Times New Roman"/>
                        </a:rPr>
                        <a:t>Crangonyx floridanus</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Clr>
                          <a:srgbClr val="000000"/>
                        </a:buClr>
                        <a:buSzPts val="1100"/>
                        <a:buFont typeface="Arial"/>
                        <a:buNone/>
                      </a:pPr>
                      <a:r>
                        <a:rPr lang="en" sz="2400">
                          <a:solidFill>
                            <a:srgbClr val="000000"/>
                          </a:solidFill>
                          <a:latin typeface="Times New Roman"/>
                          <a:ea typeface="Times New Roman"/>
                          <a:cs typeface="Times New Roman"/>
                          <a:sym typeface="Times New Roman"/>
                        </a:rPr>
                        <a:t>Distribution Widely distributed in the eastern and east-central United States,</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71025">
                <a:tc>
                  <a:txBody>
                    <a:bodyPr>
                      <a:noAutofit/>
                    </a:bodyPr>
                    <a:lstStyle/>
                    <a:p>
                      <a:pPr indent="0" lvl="0" marL="0" rtl="0">
                        <a:spcBef>
                          <a:spcPts val="0"/>
                        </a:spcBef>
                        <a:spcAft>
                          <a:spcPts val="0"/>
                        </a:spcAft>
                        <a:buNone/>
                      </a:pPr>
                      <a:r>
                        <a:rPr lang="en" sz="2400">
                          <a:latin typeface="Times New Roman"/>
                          <a:ea typeface="Times New Roman"/>
                          <a:cs typeface="Times New Roman"/>
                          <a:sym typeface="Times New Roman"/>
                        </a:rPr>
                        <a:t>PDA-017</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Clr>
                          <a:srgbClr val="000000"/>
                        </a:buClr>
                        <a:buSzPts val="1100"/>
                        <a:buFont typeface="Arial"/>
                        <a:buNone/>
                      </a:pPr>
                      <a:r>
                        <a:rPr lang="en" sz="2400">
                          <a:solidFill>
                            <a:srgbClr val="000000"/>
                          </a:solidFill>
                          <a:latin typeface="Times New Roman"/>
                          <a:ea typeface="Times New Roman"/>
                          <a:cs typeface="Times New Roman"/>
                          <a:sym typeface="Times New Roman"/>
                        </a:rPr>
                        <a:t>Crangonyx floridanus</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Clr>
                          <a:srgbClr val="000000"/>
                        </a:buClr>
                        <a:buSzPts val="1100"/>
                        <a:buFont typeface="Arial"/>
                        <a:buNone/>
                      </a:pPr>
                      <a:r>
                        <a:rPr lang="en" sz="2400">
                          <a:solidFill>
                            <a:srgbClr val="000000"/>
                          </a:solidFill>
                          <a:latin typeface="Times New Roman"/>
                          <a:ea typeface="Times New Roman"/>
                          <a:cs typeface="Times New Roman"/>
                          <a:sym typeface="Times New Roman"/>
                        </a:rPr>
                        <a:t>Distribution Widely distributed in the eastern and east-central United States,</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26450">
                <a:tc>
                  <a:txBody>
                    <a:bodyPr>
                      <a:noAutofit/>
                    </a:bodyPr>
                    <a:lstStyle/>
                    <a:p>
                      <a:pPr indent="0" lvl="0" marL="0" rtl="0">
                        <a:spcBef>
                          <a:spcPts val="0"/>
                        </a:spcBef>
                        <a:spcAft>
                          <a:spcPts val="0"/>
                        </a:spcAft>
                        <a:buNone/>
                      </a:pPr>
                      <a:r>
                        <a:rPr lang="en" sz="2400">
                          <a:latin typeface="Times New Roman"/>
                          <a:ea typeface="Times New Roman"/>
                          <a:cs typeface="Times New Roman"/>
                          <a:sym typeface="Times New Roman"/>
                        </a:rPr>
                        <a:t>PDA-018</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sz="2400">
                          <a:latin typeface="Times New Roman"/>
                          <a:ea typeface="Times New Roman"/>
                          <a:cs typeface="Times New Roman"/>
                          <a:sym typeface="Times New Roman"/>
                        </a:rPr>
                        <a:t>Unknown</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sz="2400">
                          <a:latin typeface="Times New Roman"/>
                          <a:ea typeface="Times New Roman"/>
                          <a:cs typeface="Times New Roman"/>
                          <a:sym typeface="Times New Roman"/>
                        </a:rPr>
                        <a:t>unknown</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71025">
                <a:tc>
                  <a:txBody>
                    <a:bodyPr>
                      <a:noAutofit/>
                    </a:bodyPr>
                    <a:lstStyle/>
                    <a:p>
                      <a:pPr indent="0" lvl="0" marL="0" rtl="0">
                        <a:spcBef>
                          <a:spcPts val="0"/>
                        </a:spcBef>
                        <a:spcAft>
                          <a:spcPts val="0"/>
                        </a:spcAft>
                        <a:buNone/>
                      </a:pPr>
                      <a:r>
                        <a:rPr lang="en" sz="2400">
                          <a:latin typeface="Times New Roman"/>
                          <a:ea typeface="Times New Roman"/>
                          <a:cs typeface="Times New Roman"/>
                          <a:sym typeface="Times New Roman"/>
                        </a:rPr>
                        <a:t>PDA-019</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Clr>
                          <a:srgbClr val="000000"/>
                        </a:buClr>
                        <a:buSzPts val="1100"/>
                        <a:buFont typeface="Arial"/>
                        <a:buNone/>
                      </a:pPr>
                      <a:r>
                        <a:rPr lang="en" sz="2400">
                          <a:solidFill>
                            <a:srgbClr val="000000"/>
                          </a:solidFill>
                          <a:latin typeface="Times New Roman"/>
                          <a:ea typeface="Times New Roman"/>
                          <a:cs typeface="Times New Roman"/>
                          <a:sym typeface="Times New Roman"/>
                        </a:rPr>
                        <a:t>Porcellio scaber voucher</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Clr>
                          <a:srgbClr val="000000"/>
                        </a:buClr>
                        <a:buSzPts val="1100"/>
                        <a:buFont typeface="Arial"/>
                        <a:buNone/>
                      </a:pPr>
                      <a:r>
                        <a:rPr lang="en" sz="2400">
                          <a:solidFill>
                            <a:srgbClr val="000000"/>
                          </a:solidFill>
                          <a:latin typeface="Times New Roman"/>
                          <a:ea typeface="Times New Roman"/>
                          <a:cs typeface="Times New Roman"/>
                          <a:sym typeface="Times New Roman"/>
                        </a:rPr>
                        <a:t>considered native to mainland Europe</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62325">
                <a:tc>
                  <a:txBody>
                    <a:bodyPr>
                      <a:noAutofit/>
                    </a:bodyPr>
                    <a:lstStyle/>
                    <a:p>
                      <a:pPr indent="0" lvl="0" marL="0" rtl="0">
                        <a:spcBef>
                          <a:spcPts val="0"/>
                        </a:spcBef>
                        <a:spcAft>
                          <a:spcPts val="0"/>
                        </a:spcAft>
                        <a:buNone/>
                      </a:pPr>
                      <a:r>
                        <a:rPr lang="en" sz="2400">
                          <a:latin typeface="Times New Roman"/>
                          <a:ea typeface="Times New Roman"/>
                          <a:cs typeface="Times New Roman"/>
                          <a:sym typeface="Times New Roman"/>
                        </a:rPr>
                        <a:t>PDA-020</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Clr>
                          <a:srgbClr val="000000"/>
                        </a:buClr>
                        <a:buSzPts val="1100"/>
                        <a:buFont typeface="Arial"/>
                        <a:buNone/>
                      </a:pPr>
                      <a:r>
                        <a:rPr lang="en" sz="2400">
                          <a:solidFill>
                            <a:srgbClr val="000000"/>
                          </a:solidFill>
                          <a:latin typeface="Times New Roman"/>
                          <a:ea typeface="Times New Roman"/>
                          <a:cs typeface="Times New Roman"/>
                          <a:sym typeface="Times New Roman"/>
                        </a:rPr>
                        <a:t>Pirata piraticus </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Clr>
                          <a:srgbClr val="000000"/>
                        </a:buClr>
                        <a:buSzPts val="1100"/>
                        <a:buFont typeface="Arial"/>
                        <a:buNone/>
                      </a:pPr>
                      <a:r>
                        <a:rPr lang="en" sz="2400">
                          <a:solidFill>
                            <a:srgbClr val="000000"/>
                          </a:solidFill>
                          <a:latin typeface="Times New Roman"/>
                          <a:ea typeface="Times New Roman"/>
                          <a:cs typeface="Times New Roman"/>
                          <a:sym typeface="Times New Roman"/>
                        </a:rPr>
                        <a:t>The species is widespread in much of Britain</a:t>
                      </a:r>
                      <a:endParaRPr sz="24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57" name="Shape 57"/>
          <p:cNvPicPr preferRelativeResize="0"/>
          <p:nvPr/>
        </p:nvPicPr>
        <p:blipFill>
          <a:blip r:embed="rId4">
            <a:alphaModFix/>
          </a:blip>
          <a:stretch>
            <a:fillRect/>
          </a:stretch>
        </p:blipFill>
        <p:spPr>
          <a:xfrm>
            <a:off x="1392800" y="6098150"/>
            <a:ext cx="6217500" cy="4817189"/>
          </a:xfrm>
          <a:prstGeom prst="rect">
            <a:avLst/>
          </a:prstGeom>
          <a:noFill/>
          <a:ln>
            <a:noFill/>
          </a:ln>
        </p:spPr>
      </p:pic>
      <p:pic>
        <p:nvPicPr>
          <p:cNvPr id="58" name="Shape 58"/>
          <p:cNvPicPr preferRelativeResize="0"/>
          <p:nvPr/>
        </p:nvPicPr>
        <p:blipFill>
          <a:blip r:embed="rId5">
            <a:alphaModFix/>
          </a:blip>
          <a:stretch>
            <a:fillRect/>
          </a:stretch>
        </p:blipFill>
        <p:spPr>
          <a:xfrm>
            <a:off x="1215950" y="13316625"/>
            <a:ext cx="4985048" cy="4750799"/>
          </a:xfrm>
          <a:prstGeom prst="rect">
            <a:avLst/>
          </a:prstGeom>
          <a:noFill/>
          <a:ln>
            <a:noFill/>
          </a:ln>
        </p:spPr>
      </p:pic>
      <p:pic>
        <p:nvPicPr>
          <p:cNvPr id="59" name="Shape 59"/>
          <p:cNvPicPr preferRelativeResize="0"/>
          <p:nvPr/>
        </p:nvPicPr>
        <p:blipFill rotWithShape="1">
          <a:blip r:embed="rId6">
            <a:alphaModFix/>
          </a:blip>
          <a:srcRect b="14806" l="3738" r="32689" t="14587"/>
          <a:stretch/>
        </p:blipFill>
        <p:spPr>
          <a:xfrm>
            <a:off x="6984225" y="16363050"/>
            <a:ext cx="3897675" cy="3033000"/>
          </a:xfrm>
          <a:prstGeom prst="rect">
            <a:avLst/>
          </a:prstGeom>
          <a:noFill/>
          <a:ln>
            <a:noFill/>
          </a:ln>
        </p:spPr>
      </p:pic>
      <p:pic>
        <p:nvPicPr>
          <p:cNvPr id="60" name="Shape 60"/>
          <p:cNvPicPr preferRelativeResize="0"/>
          <p:nvPr/>
        </p:nvPicPr>
        <p:blipFill rotWithShape="1">
          <a:blip r:embed="rId7">
            <a:alphaModFix/>
          </a:blip>
          <a:srcRect b="11039" l="0" r="2190" t="20137"/>
          <a:stretch/>
        </p:blipFill>
        <p:spPr>
          <a:xfrm>
            <a:off x="6710675" y="14004862"/>
            <a:ext cx="4444799" cy="1919567"/>
          </a:xfrm>
          <a:prstGeom prst="rect">
            <a:avLst/>
          </a:prstGeom>
          <a:noFill/>
          <a:ln>
            <a:noFill/>
          </a:ln>
        </p:spPr>
      </p:pic>
      <p:sp>
        <p:nvSpPr>
          <p:cNvPr id="61" name="Shape 61"/>
          <p:cNvSpPr txBox="1"/>
          <p:nvPr/>
        </p:nvSpPr>
        <p:spPr>
          <a:xfrm>
            <a:off x="1016800" y="20643400"/>
            <a:ext cx="19911900" cy="4750800"/>
          </a:xfrm>
          <a:prstGeom prst="rect">
            <a:avLst/>
          </a:prstGeom>
          <a:solidFill>
            <a:srgbClr val="F3F3F3"/>
          </a:solid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rgbClr val="000000"/>
              </a:buClr>
              <a:buSzPts val="1100"/>
              <a:buFont typeface="Arial"/>
              <a:buNone/>
            </a:pPr>
            <a:r>
              <a:rPr b="1" lang="en" sz="3200">
                <a:latin typeface="Cambria"/>
                <a:ea typeface="Cambria"/>
                <a:cs typeface="Cambria"/>
                <a:sym typeface="Cambria"/>
              </a:rPr>
              <a:t>Materials and Methods</a:t>
            </a:r>
            <a:endParaRPr b="1" sz="3200">
              <a:latin typeface="Cambria"/>
              <a:ea typeface="Cambria"/>
              <a:cs typeface="Cambria"/>
              <a:sym typeface="Cambria"/>
            </a:endParaRPr>
          </a:p>
          <a:p>
            <a:pPr indent="457200" lvl="0" marL="0" rtl="0" algn="just">
              <a:lnSpc>
                <a:spcPct val="115000"/>
              </a:lnSpc>
              <a:spcBef>
                <a:spcPts val="0"/>
              </a:spcBef>
              <a:spcAft>
                <a:spcPts val="0"/>
              </a:spcAft>
              <a:buClr>
                <a:srgbClr val="000000"/>
              </a:buClr>
              <a:buSzPts val="1100"/>
              <a:buFont typeface="Arial"/>
              <a:buNone/>
            </a:pPr>
            <a:r>
              <a:rPr lang="en" sz="3000">
                <a:solidFill>
                  <a:srgbClr val="434343"/>
                </a:solidFill>
                <a:latin typeface="Cambria"/>
                <a:ea typeface="Cambria"/>
                <a:cs typeface="Cambria"/>
                <a:sym typeface="Cambria"/>
              </a:rPr>
              <a:t>The collection of samples were done in the beginning of december and mid march at heckscher park and southards pond.  Samples were collected from the surface of the pond as well as the outer edges of the pond.  Once collected, they were played in ziplock bags and then stored in the freezer at Walt Whitman High School.  </a:t>
            </a:r>
            <a:endParaRPr sz="3000">
              <a:solidFill>
                <a:srgbClr val="434343"/>
              </a:solidFill>
              <a:latin typeface="Cambria"/>
              <a:ea typeface="Cambria"/>
              <a:cs typeface="Cambria"/>
              <a:sym typeface="Cambria"/>
            </a:endParaRPr>
          </a:p>
          <a:p>
            <a:pPr indent="457200" lvl="0" marL="0" rtl="0" algn="just">
              <a:lnSpc>
                <a:spcPct val="115000"/>
              </a:lnSpc>
              <a:spcBef>
                <a:spcPts val="0"/>
              </a:spcBef>
              <a:spcAft>
                <a:spcPts val="0"/>
              </a:spcAft>
              <a:buClr>
                <a:srgbClr val="000000"/>
              </a:buClr>
              <a:buSzPts val="1100"/>
              <a:buFont typeface="Arial"/>
              <a:buNone/>
            </a:pPr>
            <a:r>
              <a:rPr lang="en" sz="3000">
                <a:solidFill>
                  <a:srgbClr val="434343"/>
                </a:solidFill>
                <a:latin typeface="Cambria"/>
                <a:ea typeface="Cambria"/>
                <a:cs typeface="Cambria"/>
                <a:sym typeface="Cambria"/>
              </a:rPr>
              <a:t>To extract the DNA from our samples we followed the Cold Spring Harbor Laboratory protocol and attended the open BLI workshops.  By using the LCO1490/HC02198 invertebrate primer we were able to replicate the CO1 gene using the thermal sampler.  Following we conducted our gel electrophoresis and achieved adequate sampling to send to get barcoded.  In our final step we used DNA subway to analyze the samples and compare DNA.</a:t>
            </a:r>
            <a:endParaRPr sz="3000">
              <a:solidFill>
                <a:srgbClr val="434343"/>
              </a:solidFill>
              <a:latin typeface="Cambria"/>
              <a:ea typeface="Cambria"/>
              <a:cs typeface="Cambria"/>
              <a:sym typeface="Cambria"/>
            </a:endParaRPr>
          </a:p>
        </p:txBody>
      </p:sp>
      <p:sp>
        <p:nvSpPr>
          <p:cNvPr id="62" name="Shape 62"/>
          <p:cNvSpPr txBox="1"/>
          <p:nvPr/>
        </p:nvSpPr>
        <p:spPr>
          <a:xfrm>
            <a:off x="1016850" y="25850200"/>
            <a:ext cx="19911900" cy="6687900"/>
          </a:xfrm>
          <a:prstGeom prst="rect">
            <a:avLst/>
          </a:prstGeom>
          <a:solidFill>
            <a:srgbClr val="F3F3F3"/>
          </a:solid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3200">
                <a:latin typeface="Cambria"/>
                <a:ea typeface="Cambria"/>
                <a:cs typeface="Cambria"/>
                <a:sym typeface="Cambria"/>
              </a:rPr>
              <a:t>RESULTS </a:t>
            </a:r>
            <a:endParaRPr b="1" sz="3200">
              <a:latin typeface="Cambria"/>
              <a:ea typeface="Cambria"/>
              <a:cs typeface="Cambria"/>
              <a:sym typeface="Cambria"/>
            </a:endParaRPr>
          </a:p>
          <a:p>
            <a:pPr indent="457200" lvl="0" marL="0" rtl="0" algn="just">
              <a:lnSpc>
                <a:spcPct val="115000"/>
              </a:lnSpc>
              <a:spcBef>
                <a:spcPts val="0"/>
              </a:spcBef>
              <a:spcAft>
                <a:spcPts val="0"/>
              </a:spcAft>
              <a:buClr>
                <a:schemeClr val="dk1"/>
              </a:buClr>
              <a:buSzPts val="1100"/>
              <a:buFont typeface="Arial"/>
              <a:buNone/>
            </a:pPr>
            <a:r>
              <a:rPr lang="en" sz="3000">
                <a:solidFill>
                  <a:srgbClr val="434343"/>
                </a:solidFill>
                <a:latin typeface="Cambria"/>
                <a:ea typeface="Cambria"/>
                <a:cs typeface="Cambria"/>
                <a:sym typeface="Cambria"/>
              </a:rPr>
              <a:t>According to our data, the many of the macroinvertebrates we obtained were originally native to the US.  But two of the macroinvertebrates are native to Europe; the Porcellio scaber voucher and the Pirata piraticus.  The Porcellio scaber voucher, also known as Common rough woodlice, are considered native to mainland Europe. This species has spread throughout the world, including onto isolated islands such as Hawaii and Marion Island (located between Africa and Antarctica) and is found on every continent, not including Antarctica. Their dispersal has been facilitated by humans, as they can easily be transported via leaf matter and wood. </a:t>
            </a:r>
            <a:r>
              <a:rPr i="1" lang="en" sz="3000">
                <a:solidFill>
                  <a:srgbClr val="434343"/>
                </a:solidFill>
                <a:latin typeface="Cambria"/>
                <a:ea typeface="Cambria"/>
                <a:cs typeface="Cambria"/>
                <a:sym typeface="Cambria"/>
              </a:rPr>
              <a:t>P. scabers</a:t>
            </a:r>
            <a:r>
              <a:rPr lang="en" sz="3000">
                <a:solidFill>
                  <a:srgbClr val="434343"/>
                </a:solidFill>
                <a:latin typeface="Cambria"/>
                <a:ea typeface="Cambria"/>
                <a:cs typeface="Cambria"/>
                <a:sym typeface="Cambria"/>
              </a:rPr>
              <a:t> is a detritivore - it mainly feeds on dead matter and excreted waste  but a larger group can start to work its way through live plants as well, causing problems for any gardens they inhabit.  Also the Pirata piraticus is native to Europe, it is also found in some locations in the United states, including california, Washington and Nevada.  It is usually associated with marshy places and near to water where it hunts along the banks and on the water's surface thanks to water repellent hairs on its legs. Both the Pardosa milvina voucher and the Pirata piraticus are types of wolf spiders found near wet marshy lands.  </a:t>
            </a:r>
            <a:endParaRPr sz="3000">
              <a:solidFill>
                <a:srgbClr val="434343"/>
              </a:solidFill>
              <a:latin typeface="Cambria"/>
              <a:ea typeface="Cambria"/>
              <a:cs typeface="Cambria"/>
              <a:sym typeface="Cambria"/>
            </a:endParaRPr>
          </a:p>
        </p:txBody>
      </p:sp>
      <p:sp>
        <p:nvSpPr>
          <p:cNvPr id="63" name="Shape 63"/>
          <p:cNvSpPr txBox="1"/>
          <p:nvPr/>
        </p:nvSpPr>
        <p:spPr>
          <a:xfrm>
            <a:off x="1215950" y="747950"/>
            <a:ext cx="19452600" cy="4750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4800">
                <a:solidFill>
                  <a:schemeClr val="dk1"/>
                </a:solidFill>
                <a:latin typeface="Times New Roman"/>
                <a:ea typeface="Times New Roman"/>
                <a:cs typeface="Times New Roman"/>
                <a:sym typeface="Times New Roman"/>
              </a:rPr>
              <a:t>Comparing The Biodiversity of Macroinvertebrates of Man-Made and Natural Ponds</a:t>
            </a:r>
            <a:endParaRPr b="1" sz="48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lang="en" sz="4800">
                <a:solidFill>
                  <a:schemeClr val="dk1"/>
                </a:solidFill>
                <a:latin typeface="Times New Roman"/>
                <a:ea typeface="Times New Roman"/>
                <a:cs typeface="Times New Roman"/>
                <a:sym typeface="Times New Roman"/>
              </a:rPr>
              <a:t> Authors: Heather Abbene and Stephanie Ross</a:t>
            </a:r>
            <a:endParaRPr b="1" sz="48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lang="en" sz="4800">
                <a:solidFill>
                  <a:schemeClr val="dk1"/>
                </a:solidFill>
                <a:latin typeface="Times New Roman"/>
                <a:ea typeface="Times New Roman"/>
                <a:cs typeface="Times New Roman"/>
                <a:sym typeface="Times New Roman"/>
              </a:rPr>
              <a:t>Mentor: Frederick Feraco </a:t>
            </a:r>
            <a:r>
              <a:rPr b="1" baseline="30000" lang="en" sz="4800">
                <a:solidFill>
                  <a:schemeClr val="dk1"/>
                </a:solidFill>
                <a:latin typeface="Times New Roman"/>
                <a:ea typeface="Times New Roman"/>
                <a:cs typeface="Times New Roman"/>
                <a:sym typeface="Times New Roman"/>
              </a:rPr>
              <a:t>1</a:t>
            </a:r>
            <a:endParaRPr b="1" baseline="30000" sz="48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baseline="30000" lang="en" sz="4800">
                <a:solidFill>
                  <a:schemeClr val="dk1"/>
                </a:solidFill>
                <a:latin typeface="Times New Roman"/>
                <a:ea typeface="Times New Roman"/>
                <a:cs typeface="Times New Roman"/>
                <a:sym typeface="Times New Roman"/>
              </a:rPr>
              <a:t>1 </a:t>
            </a:r>
            <a:r>
              <a:rPr b="1" lang="en" sz="4800">
                <a:solidFill>
                  <a:schemeClr val="dk1"/>
                </a:solidFill>
                <a:latin typeface="Times New Roman"/>
                <a:ea typeface="Times New Roman"/>
                <a:cs typeface="Times New Roman"/>
                <a:sym typeface="Times New Roman"/>
              </a:rPr>
              <a:t>Walt Whitman High School</a:t>
            </a:r>
            <a:endParaRPr b="1" sz="48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t/>
            </a:r>
            <a:endParaRPr sz="4800">
              <a:solidFill>
                <a:schemeClr val="dk1"/>
              </a:solidFill>
              <a:latin typeface="Times New Roman"/>
              <a:ea typeface="Times New Roman"/>
              <a:cs typeface="Times New Roman"/>
              <a:sym typeface="Times New Roman"/>
            </a:endParaRPr>
          </a:p>
          <a:p>
            <a:pPr indent="0" lvl="0" marL="0">
              <a:spcBef>
                <a:spcPts val="0"/>
              </a:spcBef>
              <a:spcAft>
                <a:spcPts val="0"/>
              </a:spcAft>
              <a:buNone/>
            </a:pPr>
            <a:r>
              <a:t/>
            </a:r>
            <a:endParaRPr sz="4800"/>
          </a:p>
        </p:txBody>
      </p:sp>
      <p:sp>
        <p:nvSpPr>
          <p:cNvPr id="64" name="Shape 64"/>
          <p:cNvSpPr txBox="1"/>
          <p:nvPr/>
        </p:nvSpPr>
        <p:spPr>
          <a:xfrm>
            <a:off x="1392800" y="11195700"/>
            <a:ext cx="4444800" cy="1540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b="1" lang="en" sz="2400">
                <a:latin typeface="Cambria"/>
                <a:ea typeface="Cambria"/>
                <a:cs typeface="Cambria"/>
                <a:sym typeface="Cambria"/>
              </a:rPr>
              <a:t>Figure 1:</a:t>
            </a:r>
            <a:r>
              <a:rPr lang="en" sz="2400">
                <a:latin typeface="Cambria"/>
                <a:ea typeface="Cambria"/>
                <a:cs typeface="Cambria"/>
                <a:sym typeface="Cambria"/>
              </a:rPr>
              <a:t> </a:t>
            </a:r>
            <a:r>
              <a:rPr b="1" lang="en" sz="2400">
                <a:latin typeface="Cambria"/>
                <a:ea typeface="Cambria"/>
                <a:cs typeface="Cambria"/>
                <a:sym typeface="Cambria"/>
              </a:rPr>
              <a:t> </a:t>
            </a:r>
            <a:r>
              <a:rPr lang="en" sz="2400">
                <a:latin typeface="Cambria"/>
                <a:ea typeface="Cambria"/>
                <a:cs typeface="Cambria"/>
                <a:sym typeface="Cambria"/>
              </a:rPr>
              <a:t>The image above shows the similarities in DNA patterns between the different organisms.</a:t>
            </a:r>
            <a:endParaRPr sz="2400">
              <a:latin typeface="Cambria"/>
              <a:ea typeface="Cambria"/>
              <a:cs typeface="Cambria"/>
              <a:sym typeface="Cambria"/>
            </a:endParaRPr>
          </a:p>
        </p:txBody>
      </p:sp>
      <p:sp>
        <p:nvSpPr>
          <p:cNvPr id="65" name="Shape 65"/>
          <p:cNvSpPr txBox="1"/>
          <p:nvPr/>
        </p:nvSpPr>
        <p:spPr>
          <a:xfrm>
            <a:off x="15027550" y="6576300"/>
            <a:ext cx="5256000" cy="1996800"/>
          </a:xfrm>
          <a:prstGeom prst="rect">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b="1" lang="en" sz="2400">
                <a:latin typeface="Cambria"/>
                <a:ea typeface="Cambria"/>
                <a:cs typeface="Cambria"/>
                <a:sym typeface="Cambria"/>
              </a:rPr>
              <a:t>Figure 2: </a:t>
            </a:r>
            <a:r>
              <a:rPr lang="en" sz="2400">
                <a:latin typeface="Cambria"/>
                <a:ea typeface="Cambria"/>
                <a:cs typeface="Cambria"/>
                <a:sym typeface="Cambria"/>
              </a:rPr>
              <a:t>To the left the </a:t>
            </a:r>
            <a:r>
              <a:rPr lang="en" sz="2400">
                <a:latin typeface="Cambria"/>
                <a:ea typeface="Cambria"/>
                <a:cs typeface="Cambria"/>
                <a:sym typeface="Cambria"/>
              </a:rPr>
              <a:t>Phylogenetic</a:t>
            </a:r>
            <a:r>
              <a:rPr lang="en" sz="2400">
                <a:latin typeface="Cambria"/>
                <a:ea typeface="Cambria"/>
                <a:cs typeface="Cambria"/>
                <a:sym typeface="Cambria"/>
              </a:rPr>
              <a:t> tree showing how closely each sample is </a:t>
            </a:r>
            <a:r>
              <a:rPr lang="en" sz="2400">
                <a:latin typeface="Cambria"/>
                <a:ea typeface="Cambria"/>
                <a:cs typeface="Cambria"/>
                <a:sym typeface="Cambria"/>
              </a:rPr>
              <a:t>related</a:t>
            </a:r>
            <a:r>
              <a:rPr lang="en" sz="2400">
                <a:latin typeface="Cambria"/>
                <a:ea typeface="Cambria"/>
                <a:cs typeface="Cambria"/>
                <a:sym typeface="Cambria"/>
              </a:rPr>
              <a:t>. This shows that there is biodiversity in </a:t>
            </a:r>
            <a:r>
              <a:rPr lang="en" sz="2400">
                <a:latin typeface="Cambria"/>
                <a:ea typeface="Cambria"/>
                <a:cs typeface="Cambria"/>
                <a:sym typeface="Cambria"/>
              </a:rPr>
              <a:t>Heckscher</a:t>
            </a:r>
            <a:r>
              <a:rPr lang="en" sz="2400">
                <a:latin typeface="Cambria"/>
                <a:ea typeface="Cambria"/>
                <a:cs typeface="Cambria"/>
                <a:sym typeface="Cambria"/>
              </a:rPr>
              <a:t> Park</a:t>
            </a:r>
            <a:endParaRPr sz="2400">
              <a:latin typeface="Cambria"/>
              <a:ea typeface="Cambria"/>
              <a:cs typeface="Cambria"/>
              <a:sym typeface="Cambria"/>
            </a:endParaRPr>
          </a:p>
        </p:txBody>
      </p:sp>
      <p:sp>
        <p:nvSpPr>
          <p:cNvPr id="66" name="Shape 66"/>
          <p:cNvSpPr txBox="1"/>
          <p:nvPr/>
        </p:nvSpPr>
        <p:spPr>
          <a:xfrm>
            <a:off x="1215950" y="18379725"/>
            <a:ext cx="4790400" cy="1384800"/>
          </a:xfrm>
          <a:prstGeom prst="rect">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b="1" lang="en" sz="2400">
                <a:latin typeface="Cambria"/>
                <a:ea typeface="Cambria"/>
                <a:cs typeface="Cambria"/>
                <a:sym typeface="Cambria"/>
              </a:rPr>
              <a:t>Figure 3: </a:t>
            </a:r>
            <a:r>
              <a:rPr lang="en" sz="2400">
                <a:latin typeface="Cambria"/>
                <a:ea typeface="Cambria"/>
                <a:cs typeface="Cambria"/>
                <a:sym typeface="Cambria"/>
              </a:rPr>
              <a:t>Above shows images of the sample collected at </a:t>
            </a:r>
            <a:r>
              <a:rPr lang="en" sz="2400">
                <a:latin typeface="Cambria"/>
                <a:ea typeface="Cambria"/>
                <a:cs typeface="Cambria"/>
                <a:sym typeface="Cambria"/>
              </a:rPr>
              <a:t>Heckscher</a:t>
            </a:r>
            <a:r>
              <a:rPr lang="en" sz="2400">
                <a:latin typeface="Cambria"/>
                <a:ea typeface="Cambria"/>
                <a:cs typeface="Cambria"/>
                <a:sym typeface="Cambria"/>
              </a:rPr>
              <a:t> Park</a:t>
            </a:r>
            <a:endParaRPr sz="2400">
              <a:latin typeface="Cambria"/>
              <a:ea typeface="Cambria"/>
              <a:cs typeface="Cambria"/>
              <a:sym typeface="Cambria"/>
            </a:endParaRPr>
          </a:p>
        </p:txBody>
      </p:sp>
      <p:sp>
        <p:nvSpPr>
          <p:cNvPr id="67" name="Shape 67"/>
          <p:cNvSpPr txBox="1"/>
          <p:nvPr/>
        </p:nvSpPr>
        <p:spPr>
          <a:xfrm>
            <a:off x="6802538" y="11730700"/>
            <a:ext cx="4233000" cy="1540500"/>
          </a:xfrm>
          <a:prstGeom prst="rect">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b="1" lang="en" sz="2400">
                <a:latin typeface="Cambria"/>
                <a:ea typeface="Cambria"/>
                <a:cs typeface="Cambria"/>
                <a:sym typeface="Cambria"/>
              </a:rPr>
              <a:t>FIgure 4:</a:t>
            </a:r>
            <a:r>
              <a:rPr lang="en" sz="2400">
                <a:latin typeface="Cambria"/>
                <a:ea typeface="Cambria"/>
                <a:cs typeface="Cambria"/>
                <a:sym typeface="Cambria"/>
              </a:rPr>
              <a:t> Below shows images of our gels that we created through BIO RAD GEL-DOC EZ imager.</a:t>
            </a:r>
            <a:endParaRPr sz="2400">
              <a:latin typeface="Cambria"/>
              <a:ea typeface="Cambria"/>
              <a:cs typeface="Cambria"/>
              <a:sym typeface="Cambria"/>
            </a:endParaRPr>
          </a:p>
        </p:txBody>
      </p:sp>
      <p:sp>
        <p:nvSpPr>
          <p:cNvPr id="68" name="Shape 68"/>
          <p:cNvSpPr txBox="1"/>
          <p:nvPr/>
        </p:nvSpPr>
        <p:spPr>
          <a:xfrm>
            <a:off x="11665125" y="9183425"/>
            <a:ext cx="4098600" cy="574200"/>
          </a:xfrm>
          <a:prstGeom prst="rect">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 sz="2400"/>
              <a:t>Table of Sequences Results</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585200" y="871538"/>
            <a:ext cx="10387600" cy="31175325"/>
          </a:xfrm>
          <a:prstGeom prst="rect">
            <a:avLst/>
          </a:prstGeom>
          <a:noFill/>
          <a:ln>
            <a:noFill/>
          </a:ln>
        </p:spPr>
      </p:pic>
      <p:pic>
        <p:nvPicPr>
          <p:cNvPr id="74" name="Shape 74"/>
          <p:cNvPicPr preferRelativeResize="0"/>
          <p:nvPr/>
        </p:nvPicPr>
        <p:blipFill>
          <a:blip r:embed="rId4">
            <a:alphaModFix/>
          </a:blip>
          <a:stretch>
            <a:fillRect/>
          </a:stretch>
        </p:blipFill>
        <p:spPr>
          <a:xfrm>
            <a:off x="11202404" y="871563"/>
            <a:ext cx="10387600" cy="3117526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