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Lst>
  <p:sldSz cy="32918400" cx="219456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2286279" y="685800"/>
            <a:ext cx="2286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2292613" y="685488"/>
            <a:ext cx="22731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Shape 127"/>
          <p:cNvSpPr txBox="1"/>
          <p:nvPr>
            <p:ph idx="1" type="body"/>
          </p:nvPr>
        </p:nvSpPr>
        <p:spPr>
          <a:xfrm>
            <a:off x="685800" y="4343401"/>
            <a:ext cx="5486400" cy="4114800"/>
          </a:xfrm>
          <a:prstGeom prst="rect">
            <a:avLst/>
          </a:prstGeom>
          <a:noFill/>
          <a:ln>
            <a:noFill/>
          </a:ln>
        </p:spPr>
        <p:txBody>
          <a:bodyPr anchorCtr="0" anchor="t" bIns="45650" lIns="91300" spcFirstLastPara="1" rIns="91300" wrap="square" tIns="4565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Talk C++ when more room</a:t>
            </a:r>
            <a:endParaRPr sz="1400"/>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8" name="Shape 128"/>
          <p:cNvSpPr txBox="1"/>
          <p:nvPr>
            <p:ph idx="12" type="sldNum"/>
          </p:nvPr>
        </p:nvSpPr>
        <p:spPr>
          <a:xfrm>
            <a:off x="3884614" y="8685214"/>
            <a:ext cx="2971800" cy="457200"/>
          </a:xfrm>
          <a:prstGeom prst="rect">
            <a:avLst/>
          </a:prstGeom>
          <a:noFill/>
          <a:ln>
            <a:noFill/>
          </a:ln>
        </p:spPr>
        <p:txBody>
          <a:bodyPr anchorCtr="0" anchor="b" bIns="45650" lIns="91300" spcFirstLastPara="1" rIns="91300" wrap="square" tIns="4565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2286279" y="685800"/>
            <a:ext cx="22863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748100" y="4765280"/>
            <a:ext cx="20449200" cy="13136700"/>
          </a:xfrm>
          <a:prstGeom prst="rect">
            <a:avLst/>
          </a:prstGeom>
        </p:spPr>
        <p:txBody>
          <a:bodyPr anchorCtr="0" anchor="b" bIns="262425" lIns="262425" spcFirstLastPara="1" rIns="262425" wrap="square" tIns="262425"/>
          <a:lstStyle>
            <a:lvl1pPr lvl="0" algn="ctr">
              <a:spcBef>
                <a:spcPts val="0"/>
              </a:spcBef>
              <a:spcAft>
                <a:spcPts val="0"/>
              </a:spcAft>
              <a:buSzPts val="14900"/>
              <a:buNone/>
              <a:defRPr sz="14900"/>
            </a:lvl1pPr>
            <a:lvl2pPr lvl="1" algn="ctr">
              <a:spcBef>
                <a:spcPts val="0"/>
              </a:spcBef>
              <a:spcAft>
                <a:spcPts val="0"/>
              </a:spcAft>
              <a:buSzPts val="14900"/>
              <a:buNone/>
              <a:defRPr sz="14900"/>
            </a:lvl2pPr>
            <a:lvl3pPr lvl="2" algn="ctr">
              <a:spcBef>
                <a:spcPts val="0"/>
              </a:spcBef>
              <a:spcAft>
                <a:spcPts val="0"/>
              </a:spcAft>
              <a:buSzPts val="14900"/>
              <a:buNone/>
              <a:defRPr sz="14900"/>
            </a:lvl3pPr>
            <a:lvl4pPr lvl="3" algn="ctr">
              <a:spcBef>
                <a:spcPts val="0"/>
              </a:spcBef>
              <a:spcAft>
                <a:spcPts val="0"/>
              </a:spcAft>
              <a:buSzPts val="14900"/>
              <a:buNone/>
              <a:defRPr sz="14900"/>
            </a:lvl4pPr>
            <a:lvl5pPr lvl="4" algn="ctr">
              <a:spcBef>
                <a:spcPts val="0"/>
              </a:spcBef>
              <a:spcAft>
                <a:spcPts val="0"/>
              </a:spcAft>
              <a:buSzPts val="14900"/>
              <a:buNone/>
              <a:defRPr sz="14900"/>
            </a:lvl5pPr>
            <a:lvl6pPr lvl="5" algn="ctr">
              <a:spcBef>
                <a:spcPts val="0"/>
              </a:spcBef>
              <a:spcAft>
                <a:spcPts val="0"/>
              </a:spcAft>
              <a:buSzPts val="14900"/>
              <a:buNone/>
              <a:defRPr sz="14900"/>
            </a:lvl6pPr>
            <a:lvl7pPr lvl="6" algn="ctr">
              <a:spcBef>
                <a:spcPts val="0"/>
              </a:spcBef>
              <a:spcAft>
                <a:spcPts val="0"/>
              </a:spcAft>
              <a:buSzPts val="14900"/>
              <a:buNone/>
              <a:defRPr sz="14900"/>
            </a:lvl7pPr>
            <a:lvl8pPr lvl="7" algn="ctr">
              <a:spcBef>
                <a:spcPts val="0"/>
              </a:spcBef>
              <a:spcAft>
                <a:spcPts val="0"/>
              </a:spcAft>
              <a:buSzPts val="14900"/>
              <a:buNone/>
              <a:defRPr sz="14900"/>
            </a:lvl8pPr>
            <a:lvl9pPr lvl="8" algn="ctr">
              <a:spcBef>
                <a:spcPts val="0"/>
              </a:spcBef>
              <a:spcAft>
                <a:spcPts val="0"/>
              </a:spcAft>
              <a:buSzPts val="14900"/>
              <a:buNone/>
              <a:defRPr sz="14900"/>
            </a:lvl9pPr>
          </a:lstStyle>
          <a:p/>
        </p:txBody>
      </p:sp>
      <p:sp>
        <p:nvSpPr>
          <p:cNvPr id="11" name="Shape 11"/>
          <p:cNvSpPr txBox="1"/>
          <p:nvPr>
            <p:ph idx="1" type="subTitle"/>
          </p:nvPr>
        </p:nvSpPr>
        <p:spPr>
          <a:xfrm>
            <a:off x="748080" y="18138400"/>
            <a:ext cx="20449200" cy="5072700"/>
          </a:xfrm>
          <a:prstGeom prst="rect">
            <a:avLst/>
          </a:prstGeom>
        </p:spPr>
        <p:txBody>
          <a:bodyPr anchorCtr="0" anchor="t" bIns="262425" lIns="262425" spcFirstLastPara="1" rIns="262425" wrap="square" tIns="262425"/>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12" name="Shape 12"/>
          <p:cNvSpPr txBox="1"/>
          <p:nvPr>
            <p:ph idx="12" type="sldNum"/>
          </p:nvPr>
        </p:nvSpPr>
        <p:spPr>
          <a:xfrm>
            <a:off x="20333899" y="29844588"/>
            <a:ext cx="1316700" cy="25191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748080" y="7079200"/>
            <a:ext cx="20449200" cy="12566400"/>
          </a:xfrm>
          <a:prstGeom prst="rect">
            <a:avLst/>
          </a:prstGeom>
        </p:spPr>
        <p:txBody>
          <a:bodyPr anchorCtr="0" anchor="b" bIns="262425" lIns="262425" spcFirstLastPara="1" rIns="262425" wrap="square" tIns="262425"/>
          <a:lstStyle>
            <a:lvl1pPr lvl="0" algn="ctr">
              <a:spcBef>
                <a:spcPts val="0"/>
              </a:spcBef>
              <a:spcAft>
                <a:spcPts val="0"/>
              </a:spcAft>
              <a:buSzPts val="34400"/>
              <a:buNone/>
              <a:defRPr sz="34400"/>
            </a:lvl1pPr>
            <a:lvl2pPr lvl="1" algn="ctr">
              <a:spcBef>
                <a:spcPts val="0"/>
              </a:spcBef>
              <a:spcAft>
                <a:spcPts val="0"/>
              </a:spcAft>
              <a:buSzPts val="34400"/>
              <a:buNone/>
              <a:defRPr sz="34400"/>
            </a:lvl2pPr>
            <a:lvl3pPr lvl="2" algn="ctr">
              <a:spcBef>
                <a:spcPts val="0"/>
              </a:spcBef>
              <a:spcAft>
                <a:spcPts val="0"/>
              </a:spcAft>
              <a:buSzPts val="34400"/>
              <a:buNone/>
              <a:defRPr sz="34400"/>
            </a:lvl3pPr>
            <a:lvl4pPr lvl="3" algn="ctr">
              <a:spcBef>
                <a:spcPts val="0"/>
              </a:spcBef>
              <a:spcAft>
                <a:spcPts val="0"/>
              </a:spcAft>
              <a:buSzPts val="34400"/>
              <a:buNone/>
              <a:defRPr sz="34400"/>
            </a:lvl4pPr>
            <a:lvl5pPr lvl="4" algn="ctr">
              <a:spcBef>
                <a:spcPts val="0"/>
              </a:spcBef>
              <a:spcAft>
                <a:spcPts val="0"/>
              </a:spcAft>
              <a:buSzPts val="34400"/>
              <a:buNone/>
              <a:defRPr sz="34400"/>
            </a:lvl5pPr>
            <a:lvl6pPr lvl="5" algn="ctr">
              <a:spcBef>
                <a:spcPts val="0"/>
              </a:spcBef>
              <a:spcAft>
                <a:spcPts val="0"/>
              </a:spcAft>
              <a:buSzPts val="34400"/>
              <a:buNone/>
              <a:defRPr sz="34400"/>
            </a:lvl6pPr>
            <a:lvl7pPr lvl="6" algn="ctr">
              <a:spcBef>
                <a:spcPts val="0"/>
              </a:spcBef>
              <a:spcAft>
                <a:spcPts val="0"/>
              </a:spcAft>
              <a:buSzPts val="34400"/>
              <a:buNone/>
              <a:defRPr sz="34400"/>
            </a:lvl7pPr>
            <a:lvl8pPr lvl="7" algn="ctr">
              <a:spcBef>
                <a:spcPts val="0"/>
              </a:spcBef>
              <a:spcAft>
                <a:spcPts val="0"/>
              </a:spcAft>
              <a:buSzPts val="34400"/>
              <a:buNone/>
              <a:defRPr sz="34400"/>
            </a:lvl8pPr>
            <a:lvl9pPr lvl="8" algn="ctr">
              <a:spcBef>
                <a:spcPts val="0"/>
              </a:spcBef>
              <a:spcAft>
                <a:spcPts val="0"/>
              </a:spcAft>
              <a:buSzPts val="34400"/>
              <a:buNone/>
              <a:defRPr sz="34400"/>
            </a:lvl9pPr>
          </a:lstStyle>
          <a:p>
            <a:r>
              <a:t>xx%</a:t>
            </a:r>
          </a:p>
        </p:txBody>
      </p:sp>
      <p:sp>
        <p:nvSpPr>
          <p:cNvPr id="46" name="Shape 46"/>
          <p:cNvSpPr txBox="1"/>
          <p:nvPr>
            <p:ph idx="1" type="body"/>
          </p:nvPr>
        </p:nvSpPr>
        <p:spPr>
          <a:xfrm>
            <a:off x="748080" y="20174240"/>
            <a:ext cx="20449200" cy="8325000"/>
          </a:xfrm>
          <a:prstGeom prst="rect">
            <a:avLst/>
          </a:prstGeom>
        </p:spPr>
        <p:txBody>
          <a:bodyPr anchorCtr="0" anchor="t" bIns="262425" lIns="262425" spcFirstLastPara="1" rIns="262425" wrap="square" tIns="262425"/>
          <a:lstStyle>
            <a:lvl1pPr indent="-558800" lvl="0" marL="457200" algn="ctr">
              <a:spcBef>
                <a:spcPts val="0"/>
              </a:spcBef>
              <a:spcAft>
                <a:spcPts val="0"/>
              </a:spcAft>
              <a:buSzPts val="5200"/>
              <a:buChar char="●"/>
              <a:defRPr/>
            </a:lvl1pPr>
            <a:lvl2pPr indent="-482600" lvl="1" marL="914400" algn="ctr">
              <a:spcBef>
                <a:spcPts val="4600"/>
              </a:spcBef>
              <a:spcAft>
                <a:spcPts val="0"/>
              </a:spcAft>
              <a:buSzPts val="4000"/>
              <a:buChar char="○"/>
              <a:defRPr/>
            </a:lvl2pPr>
            <a:lvl3pPr indent="-482600" lvl="2" marL="1371600" algn="ctr">
              <a:spcBef>
                <a:spcPts val="4600"/>
              </a:spcBef>
              <a:spcAft>
                <a:spcPts val="0"/>
              </a:spcAft>
              <a:buSzPts val="4000"/>
              <a:buChar char="■"/>
              <a:defRPr/>
            </a:lvl3pPr>
            <a:lvl4pPr indent="-482600" lvl="3" marL="1828800" algn="ctr">
              <a:spcBef>
                <a:spcPts val="4600"/>
              </a:spcBef>
              <a:spcAft>
                <a:spcPts val="0"/>
              </a:spcAft>
              <a:buSzPts val="4000"/>
              <a:buChar char="●"/>
              <a:defRPr/>
            </a:lvl4pPr>
            <a:lvl5pPr indent="-482600" lvl="4" marL="2286000" algn="ctr">
              <a:spcBef>
                <a:spcPts val="4600"/>
              </a:spcBef>
              <a:spcAft>
                <a:spcPts val="0"/>
              </a:spcAft>
              <a:buSzPts val="4000"/>
              <a:buChar char="○"/>
              <a:defRPr/>
            </a:lvl5pPr>
            <a:lvl6pPr indent="-482600" lvl="5" marL="2743200" algn="ctr">
              <a:spcBef>
                <a:spcPts val="4600"/>
              </a:spcBef>
              <a:spcAft>
                <a:spcPts val="0"/>
              </a:spcAft>
              <a:buSzPts val="4000"/>
              <a:buChar char="■"/>
              <a:defRPr/>
            </a:lvl6pPr>
            <a:lvl7pPr indent="-482600" lvl="6" marL="3200400" algn="ctr">
              <a:spcBef>
                <a:spcPts val="4600"/>
              </a:spcBef>
              <a:spcAft>
                <a:spcPts val="0"/>
              </a:spcAft>
              <a:buSzPts val="4000"/>
              <a:buChar char="●"/>
              <a:defRPr/>
            </a:lvl7pPr>
            <a:lvl8pPr indent="-482600" lvl="7" marL="3657600" algn="ctr">
              <a:spcBef>
                <a:spcPts val="4600"/>
              </a:spcBef>
              <a:spcAft>
                <a:spcPts val="0"/>
              </a:spcAft>
              <a:buSzPts val="4000"/>
              <a:buChar char="○"/>
              <a:defRPr/>
            </a:lvl8pPr>
            <a:lvl9pPr indent="-482600" lvl="8" marL="4114800" algn="ctr">
              <a:spcBef>
                <a:spcPts val="4600"/>
              </a:spcBef>
              <a:spcAft>
                <a:spcPts val="4600"/>
              </a:spcAft>
              <a:buSzPts val="4000"/>
              <a:buChar char="■"/>
              <a:defRPr/>
            </a:lvl9pPr>
          </a:lstStyle>
          <a:p/>
        </p:txBody>
      </p:sp>
      <p:sp>
        <p:nvSpPr>
          <p:cNvPr id="47" name="Shape 47"/>
          <p:cNvSpPr txBox="1"/>
          <p:nvPr>
            <p:ph idx="12" type="sldNum"/>
          </p:nvPr>
        </p:nvSpPr>
        <p:spPr>
          <a:xfrm>
            <a:off x="20333899" y="29844588"/>
            <a:ext cx="1316700" cy="25191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20333899" y="29844588"/>
            <a:ext cx="1316700" cy="25191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Shape 57"/>
          <p:cNvSpPr txBox="1"/>
          <p:nvPr>
            <p:ph type="ctrTitle"/>
          </p:nvPr>
        </p:nvSpPr>
        <p:spPr>
          <a:xfrm>
            <a:off x="1645920" y="10226048"/>
            <a:ext cx="18653700" cy="70560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Clr>
                <a:schemeClr val="lt1"/>
              </a:buClr>
              <a:buSzPts val="1100"/>
              <a:buFont typeface="Calibri"/>
              <a:buNone/>
              <a:defRPr b="0" i="0" sz="161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58" name="Shape 58"/>
          <p:cNvSpPr txBox="1"/>
          <p:nvPr>
            <p:ph idx="1" type="subTitle"/>
          </p:nvPr>
        </p:nvSpPr>
        <p:spPr>
          <a:xfrm>
            <a:off x="3291840" y="18653760"/>
            <a:ext cx="15361800" cy="8413500"/>
          </a:xfrm>
          <a:prstGeom prst="rect">
            <a:avLst/>
          </a:prstGeom>
          <a:noFill/>
          <a:ln>
            <a:noFill/>
          </a:ln>
        </p:spPr>
        <p:txBody>
          <a:bodyPr anchorCtr="0" anchor="t" bIns="82375" lIns="82375" spcFirstLastPara="1" rIns="82375" wrap="square" tIns="82375"/>
          <a:lstStyle>
            <a:lvl1pPr indent="0" lvl="0" marL="0" marR="0" rtl="0" algn="ctr">
              <a:spcBef>
                <a:spcPts val="2300"/>
              </a:spcBef>
              <a:spcAft>
                <a:spcPts val="0"/>
              </a:spcAft>
              <a:buClr>
                <a:schemeClr val="lt1"/>
              </a:buClr>
              <a:buSzPts val="11800"/>
              <a:buFont typeface="Arial"/>
              <a:buNone/>
              <a:defRPr b="0" i="0" sz="11800" u="none" cap="none" strike="noStrike">
                <a:solidFill>
                  <a:schemeClr val="lt1"/>
                </a:solidFill>
                <a:latin typeface="Calibri"/>
                <a:ea typeface="Calibri"/>
                <a:cs typeface="Calibri"/>
                <a:sym typeface="Calibri"/>
              </a:defRPr>
            </a:lvl1pPr>
            <a:lvl2pPr indent="0" lvl="1" marL="1676400" marR="0" rtl="0" algn="ctr">
              <a:spcBef>
                <a:spcPts val="2000"/>
              </a:spcBef>
              <a:spcAft>
                <a:spcPts val="0"/>
              </a:spcAft>
              <a:buClr>
                <a:schemeClr val="lt1"/>
              </a:buClr>
              <a:buSzPts val="10300"/>
              <a:buFont typeface="Arial"/>
              <a:buNone/>
              <a:defRPr b="0" i="0" sz="10300" u="none" cap="none" strike="noStrike">
                <a:solidFill>
                  <a:schemeClr val="lt1"/>
                </a:solidFill>
                <a:latin typeface="Calibri"/>
                <a:ea typeface="Calibri"/>
                <a:cs typeface="Calibri"/>
                <a:sym typeface="Calibri"/>
              </a:defRPr>
            </a:lvl2pPr>
            <a:lvl3pPr indent="0" lvl="2" marL="3352800" marR="0" rtl="0" algn="ctr">
              <a:spcBef>
                <a:spcPts val="1700"/>
              </a:spcBef>
              <a:spcAft>
                <a:spcPts val="0"/>
              </a:spcAft>
              <a:buClr>
                <a:schemeClr val="lt1"/>
              </a:buClr>
              <a:buSzPts val="8600"/>
              <a:buFont typeface="Arial"/>
              <a:buNone/>
              <a:defRPr b="0" i="0" sz="8600" u="none" cap="none" strike="noStrike">
                <a:solidFill>
                  <a:schemeClr val="lt1"/>
                </a:solidFill>
                <a:latin typeface="Calibri"/>
                <a:ea typeface="Calibri"/>
                <a:cs typeface="Calibri"/>
                <a:sym typeface="Calibri"/>
              </a:defRPr>
            </a:lvl3pPr>
            <a:lvl4pPr indent="0" lvl="3" marL="5029200" marR="0" rtl="0" algn="ctr">
              <a:spcBef>
                <a:spcPts val="1400"/>
              </a:spcBef>
              <a:spcAft>
                <a:spcPts val="0"/>
              </a:spcAft>
              <a:buClr>
                <a:schemeClr val="lt1"/>
              </a:buClr>
              <a:buSzPts val="7200"/>
              <a:buFont typeface="Arial"/>
              <a:buNone/>
              <a:defRPr b="0" i="0" sz="7200" u="none" cap="none" strike="noStrike">
                <a:solidFill>
                  <a:schemeClr val="lt1"/>
                </a:solidFill>
                <a:latin typeface="Calibri"/>
                <a:ea typeface="Calibri"/>
                <a:cs typeface="Calibri"/>
                <a:sym typeface="Calibri"/>
              </a:defRPr>
            </a:lvl4pPr>
            <a:lvl5pPr indent="0" lvl="4" marL="6667500" marR="0" rtl="0" algn="ctr">
              <a:spcBef>
                <a:spcPts val="1400"/>
              </a:spcBef>
              <a:spcAft>
                <a:spcPts val="0"/>
              </a:spcAft>
              <a:buClr>
                <a:schemeClr val="lt1"/>
              </a:buClr>
              <a:buSzPts val="7200"/>
              <a:buFont typeface="Arial"/>
              <a:buNone/>
              <a:defRPr b="0" i="0" sz="7200" u="none" cap="none" strike="noStrike">
                <a:solidFill>
                  <a:schemeClr val="lt1"/>
                </a:solidFill>
                <a:latin typeface="Calibri"/>
                <a:ea typeface="Calibri"/>
                <a:cs typeface="Calibri"/>
                <a:sym typeface="Calibri"/>
              </a:defRPr>
            </a:lvl5pPr>
            <a:lvl6pPr indent="0" lvl="5" marL="8343900" marR="0" rtl="0" algn="ctr">
              <a:spcBef>
                <a:spcPts val="1400"/>
              </a:spcBef>
              <a:spcAft>
                <a:spcPts val="0"/>
              </a:spcAft>
              <a:buClr>
                <a:schemeClr val="lt1"/>
              </a:buClr>
              <a:buSzPts val="7200"/>
              <a:buFont typeface="Arial"/>
              <a:buNone/>
              <a:defRPr b="0" i="0" sz="7200" u="none" cap="none" strike="noStrike">
                <a:solidFill>
                  <a:schemeClr val="lt1"/>
                </a:solidFill>
                <a:latin typeface="Calibri"/>
                <a:ea typeface="Calibri"/>
                <a:cs typeface="Calibri"/>
                <a:sym typeface="Calibri"/>
              </a:defRPr>
            </a:lvl6pPr>
            <a:lvl7pPr indent="0" lvl="6" marL="10020300" marR="0" rtl="0" algn="ctr">
              <a:spcBef>
                <a:spcPts val="1400"/>
              </a:spcBef>
              <a:spcAft>
                <a:spcPts val="0"/>
              </a:spcAft>
              <a:buClr>
                <a:schemeClr val="lt1"/>
              </a:buClr>
              <a:buSzPts val="7200"/>
              <a:buFont typeface="Arial"/>
              <a:buNone/>
              <a:defRPr b="0" i="0" sz="7200" u="none" cap="none" strike="noStrike">
                <a:solidFill>
                  <a:schemeClr val="lt1"/>
                </a:solidFill>
                <a:latin typeface="Calibri"/>
                <a:ea typeface="Calibri"/>
                <a:cs typeface="Calibri"/>
                <a:sym typeface="Calibri"/>
              </a:defRPr>
            </a:lvl7pPr>
            <a:lvl8pPr indent="0" lvl="7" marL="11696700" marR="0" rtl="0" algn="ctr">
              <a:spcBef>
                <a:spcPts val="1400"/>
              </a:spcBef>
              <a:spcAft>
                <a:spcPts val="0"/>
              </a:spcAft>
              <a:buClr>
                <a:schemeClr val="lt1"/>
              </a:buClr>
              <a:buSzPts val="7200"/>
              <a:buFont typeface="Arial"/>
              <a:buNone/>
              <a:defRPr b="0" i="0" sz="7200" u="none" cap="none" strike="noStrike">
                <a:solidFill>
                  <a:schemeClr val="lt1"/>
                </a:solidFill>
                <a:latin typeface="Calibri"/>
                <a:ea typeface="Calibri"/>
                <a:cs typeface="Calibri"/>
                <a:sym typeface="Calibri"/>
              </a:defRPr>
            </a:lvl8pPr>
            <a:lvl9pPr indent="0" lvl="8" marL="13373100" marR="0" rtl="0" algn="ctr">
              <a:spcBef>
                <a:spcPts val="1400"/>
              </a:spcBef>
              <a:spcAft>
                <a:spcPts val="0"/>
              </a:spcAft>
              <a:buClr>
                <a:schemeClr val="lt1"/>
              </a:buClr>
              <a:buSzPts val="7200"/>
              <a:buFont typeface="Arial"/>
              <a:buNone/>
              <a:defRPr b="0" i="0" sz="7200" u="none" cap="none" strike="noStrike">
                <a:solidFill>
                  <a:schemeClr val="lt1"/>
                </a:solidFill>
                <a:latin typeface="Calibri"/>
                <a:ea typeface="Calibri"/>
                <a:cs typeface="Calibri"/>
                <a:sym typeface="Calibri"/>
              </a:defRPr>
            </a:lvl9pPr>
          </a:lstStyle>
          <a:p/>
        </p:txBody>
      </p:sp>
      <p:sp>
        <p:nvSpPr>
          <p:cNvPr id="59" name="Shape 59"/>
          <p:cNvSpPr txBox="1"/>
          <p:nvPr>
            <p:ph idx="10" type="dt"/>
          </p:nvPr>
        </p:nvSpPr>
        <p:spPr>
          <a:xfrm>
            <a:off x="1097280" y="30510488"/>
            <a:ext cx="5120700" cy="17529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b="0" i="0" sz="4300" u="none" cap="none" strike="noStrike">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60" name="Shape 60"/>
          <p:cNvSpPr txBox="1"/>
          <p:nvPr>
            <p:ph idx="11" type="ftr"/>
          </p:nvPr>
        </p:nvSpPr>
        <p:spPr>
          <a:xfrm>
            <a:off x="7498080" y="30510488"/>
            <a:ext cx="6949500" cy="17529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b="0" i="0" sz="4300" u="none" cap="none" strike="noStrike">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61" name="Shape 61"/>
          <p:cNvSpPr txBox="1"/>
          <p:nvPr>
            <p:ph idx="12" type="sldNum"/>
          </p:nvPr>
        </p:nvSpPr>
        <p:spPr>
          <a:xfrm>
            <a:off x="15727680" y="30510488"/>
            <a:ext cx="5120700" cy="17529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b="0" i="0" sz="4300" u="none" cap="none" strike="noStrike">
                <a:solidFill>
                  <a:schemeClr val="lt1"/>
                </a:solidFill>
                <a:latin typeface="Calibri"/>
                <a:ea typeface="Calibri"/>
                <a:cs typeface="Calibri"/>
                <a:sym typeface="Calibri"/>
              </a:defRPr>
            </a:lvl1pPr>
            <a:lvl2pPr indent="0" lvl="1" marL="0" marR="0" rtl="0" algn="r">
              <a:spcBef>
                <a:spcPts val="0"/>
              </a:spcBef>
              <a:buNone/>
              <a:defRPr b="0" i="0" sz="4300" u="none" cap="none" strike="noStrike">
                <a:solidFill>
                  <a:schemeClr val="lt1"/>
                </a:solidFill>
                <a:latin typeface="Calibri"/>
                <a:ea typeface="Calibri"/>
                <a:cs typeface="Calibri"/>
                <a:sym typeface="Calibri"/>
              </a:defRPr>
            </a:lvl2pPr>
            <a:lvl3pPr indent="0" lvl="2" marL="0" marR="0" rtl="0" algn="r">
              <a:spcBef>
                <a:spcPts val="0"/>
              </a:spcBef>
              <a:buNone/>
              <a:defRPr b="0" i="0" sz="4300" u="none" cap="none" strike="noStrike">
                <a:solidFill>
                  <a:schemeClr val="lt1"/>
                </a:solidFill>
                <a:latin typeface="Calibri"/>
                <a:ea typeface="Calibri"/>
                <a:cs typeface="Calibri"/>
                <a:sym typeface="Calibri"/>
              </a:defRPr>
            </a:lvl3pPr>
            <a:lvl4pPr indent="0" lvl="3" marL="0" marR="0" rtl="0" algn="r">
              <a:spcBef>
                <a:spcPts val="0"/>
              </a:spcBef>
              <a:buNone/>
              <a:defRPr b="0" i="0" sz="4300" u="none" cap="none" strike="noStrike">
                <a:solidFill>
                  <a:schemeClr val="lt1"/>
                </a:solidFill>
                <a:latin typeface="Calibri"/>
                <a:ea typeface="Calibri"/>
                <a:cs typeface="Calibri"/>
                <a:sym typeface="Calibri"/>
              </a:defRPr>
            </a:lvl4pPr>
            <a:lvl5pPr indent="0" lvl="4" marL="0" marR="0" rtl="0" algn="r">
              <a:spcBef>
                <a:spcPts val="0"/>
              </a:spcBef>
              <a:buNone/>
              <a:defRPr b="0" i="0" sz="4300" u="none" cap="none" strike="noStrike">
                <a:solidFill>
                  <a:schemeClr val="lt1"/>
                </a:solidFill>
                <a:latin typeface="Calibri"/>
                <a:ea typeface="Calibri"/>
                <a:cs typeface="Calibri"/>
                <a:sym typeface="Calibri"/>
              </a:defRPr>
            </a:lvl5pPr>
            <a:lvl6pPr indent="0" lvl="5" marL="0" marR="0" rtl="0" algn="r">
              <a:spcBef>
                <a:spcPts val="0"/>
              </a:spcBef>
              <a:buNone/>
              <a:defRPr b="0" i="0" sz="4300" u="none" cap="none" strike="noStrike">
                <a:solidFill>
                  <a:schemeClr val="lt1"/>
                </a:solidFill>
                <a:latin typeface="Calibri"/>
                <a:ea typeface="Calibri"/>
                <a:cs typeface="Calibri"/>
                <a:sym typeface="Calibri"/>
              </a:defRPr>
            </a:lvl6pPr>
            <a:lvl7pPr indent="0" lvl="6" marL="0" marR="0" rtl="0" algn="r">
              <a:spcBef>
                <a:spcPts val="0"/>
              </a:spcBef>
              <a:buNone/>
              <a:defRPr b="0" i="0" sz="4300" u="none" cap="none" strike="noStrike">
                <a:solidFill>
                  <a:schemeClr val="lt1"/>
                </a:solidFill>
                <a:latin typeface="Calibri"/>
                <a:ea typeface="Calibri"/>
                <a:cs typeface="Calibri"/>
                <a:sym typeface="Calibri"/>
              </a:defRPr>
            </a:lvl7pPr>
            <a:lvl8pPr indent="0" lvl="7" marL="0" marR="0" rtl="0" algn="r">
              <a:spcBef>
                <a:spcPts val="0"/>
              </a:spcBef>
              <a:buNone/>
              <a:defRPr b="0" i="0" sz="4300" u="none" cap="none" strike="noStrike">
                <a:solidFill>
                  <a:schemeClr val="lt1"/>
                </a:solidFill>
                <a:latin typeface="Calibri"/>
                <a:ea typeface="Calibri"/>
                <a:cs typeface="Calibri"/>
                <a:sym typeface="Calibri"/>
              </a:defRPr>
            </a:lvl8pPr>
            <a:lvl9pPr indent="0" lvl="8" marL="0" marR="0" rtl="0" algn="r">
              <a:spcBef>
                <a:spcPts val="0"/>
              </a:spcBef>
              <a:buNone/>
              <a:defRPr b="0" i="0" sz="4300" u="none" cap="none" strike="noStrike">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Shape 63"/>
          <p:cNvSpPr txBox="1"/>
          <p:nvPr>
            <p:ph type="title"/>
          </p:nvPr>
        </p:nvSpPr>
        <p:spPr>
          <a:xfrm>
            <a:off x="1097280" y="1318262"/>
            <a:ext cx="19751100" cy="54873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Clr>
                <a:schemeClr val="lt1"/>
              </a:buClr>
              <a:buSzPts val="1100"/>
              <a:buFont typeface="Calibri"/>
              <a:buNone/>
              <a:defRPr b="0" i="0" sz="161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64" name="Shape 64"/>
          <p:cNvSpPr txBox="1"/>
          <p:nvPr>
            <p:ph idx="1" type="body"/>
          </p:nvPr>
        </p:nvSpPr>
        <p:spPr>
          <a:xfrm>
            <a:off x="1097280" y="7680962"/>
            <a:ext cx="19751100" cy="21724800"/>
          </a:xfrm>
          <a:prstGeom prst="rect">
            <a:avLst/>
          </a:prstGeom>
          <a:noFill/>
          <a:ln>
            <a:noFill/>
          </a:ln>
        </p:spPr>
        <p:txBody>
          <a:bodyPr anchorCtr="0" anchor="t" bIns="82375" lIns="82375" spcFirstLastPara="1" rIns="82375" wrap="square" tIns="82375"/>
          <a:lstStyle>
            <a:lvl1pPr indent="-977900" lvl="0" marL="457200" marR="0" rtl="0" algn="l">
              <a:spcBef>
                <a:spcPts val="2300"/>
              </a:spcBef>
              <a:spcAft>
                <a:spcPts val="0"/>
              </a:spcAft>
              <a:buClr>
                <a:schemeClr val="lt1"/>
              </a:buClr>
              <a:buSzPts val="11800"/>
              <a:buFont typeface="Arial"/>
              <a:buChar char="•"/>
              <a:defRPr b="0" i="0" sz="11800" u="none" cap="none" strike="noStrike">
                <a:solidFill>
                  <a:schemeClr val="lt1"/>
                </a:solidFill>
                <a:latin typeface="Calibri"/>
                <a:ea typeface="Calibri"/>
                <a:cs typeface="Calibri"/>
                <a:sym typeface="Calibri"/>
              </a:defRPr>
            </a:lvl1pPr>
            <a:lvl2pPr indent="-882650" lvl="1" marL="914400" marR="0" rtl="0" algn="l">
              <a:spcBef>
                <a:spcPts val="2000"/>
              </a:spcBef>
              <a:spcAft>
                <a:spcPts val="0"/>
              </a:spcAft>
              <a:buClr>
                <a:schemeClr val="lt1"/>
              </a:buClr>
              <a:buSzPts val="10300"/>
              <a:buFont typeface="Arial"/>
              <a:buChar char="–"/>
              <a:defRPr b="0" i="0" sz="10300" u="none" cap="none" strike="noStrike">
                <a:solidFill>
                  <a:schemeClr val="lt1"/>
                </a:solidFill>
                <a:latin typeface="Calibri"/>
                <a:ea typeface="Calibri"/>
                <a:cs typeface="Calibri"/>
                <a:sym typeface="Calibri"/>
              </a:defRPr>
            </a:lvl2pPr>
            <a:lvl3pPr indent="-774700" lvl="2" marL="13716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3pPr>
            <a:lvl4pPr indent="-685800" lvl="3" marL="1828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4pPr>
            <a:lvl5pPr indent="-685800" lvl="4" marL="22860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5pPr>
            <a:lvl6pPr indent="-685800" lvl="5" marL="27432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6pPr>
            <a:lvl7pPr indent="-685800" lvl="6" marL="32004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7pPr>
            <a:lvl8pPr indent="-685800" lvl="7" marL="36576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8pPr>
            <a:lvl9pPr indent="-685800" lvl="8" marL="4114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9pPr>
          </a:lstStyle>
          <a:p/>
        </p:txBody>
      </p:sp>
      <p:sp>
        <p:nvSpPr>
          <p:cNvPr id="65" name="Shape 65"/>
          <p:cNvSpPr txBox="1"/>
          <p:nvPr>
            <p:ph idx="10" type="dt"/>
          </p:nvPr>
        </p:nvSpPr>
        <p:spPr>
          <a:xfrm>
            <a:off x="1097280" y="30510488"/>
            <a:ext cx="5120700" cy="17529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66" name="Shape 66"/>
          <p:cNvSpPr txBox="1"/>
          <p:nvPr>
            <p:ph idx="11" type="ftr"/>
          </p:nvPr>
        </p:nvSpPr>
        <p:spPr>
          <a:xfrm>
            <a:off x="7498080" y="30510488"/>
            <a:ext cx="6949500" cy="17529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67" name="Shape 67"/>
          <p:cNvSpPr txBox="1"/>
          <p:nvPr>
            <p:ph idx="12" type="sldNum"/>
          </p:nvPr>
        </p:nvSpPr>
        <p:spPr>
          <a:xfrm>
            <a:off x="15727680" y="30510488"/>
            <a:ext cx="5120700" cy="17529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Shape 69"/>
          <p:cNvSpPr txBox="1"/>
          <p:nvPr>
            <p:ph type="title"/>
          </p:nvPr>
        </p:nvSpPr>
        <p:spPr>
          <a:xfrm>
            <a:off x="1733552" y="21153126"/>
            <a:ext cx="18653700" cy="6537600"/>
          </a:xfrm>
          <a:prstGeom prst="rect">
            <a:avLst/>
          </a:prstGeom>
          <a:noFill/>
          <a:ln>
            <a:noFill/>
          </a:ln>
        </p:spPr>
        <p:txBody>
          <a:bodyPr anchorCtr="0" anchor="t" bIns="82375" lIns="82375" spcFirstLastPara="1" rIns="82375" wrap="square" tIns="82375"/>
          <a:lstStyle>
            <a:lvl1pPr indent="0" lvl="0" marL="0" marR="0" rtl="0" algn="l">
              <a:spcBef>
                <a:spcPts val="0"/>
              </a:spcBef>
              <a:spcAft>
                <a:spcPts val="0"/>
              </a:spcAft>
              <a:buClr>
                <a:schemeClr val="lt1"/>
              </a:buClr>
              <a:buSzPts val="1100"/>
              <a:buFont typeface="Calibri"/>
              <a:buNone/>
              <a:defRPr b="1" i="0" sz="146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70" name="Shape 70"/>
          <p:cNvSpPr txBox="1"/>
          <p:nvPr>
            <p:ph idx="1" type="body"/>
          </p:nvPr>
        </p:nvSpPr>
        <p:spPr>
          <a:xfrm>
            <a:off x="1733552" y="13952230"/>
            <a:ext cx="18653700" cy="7201800"/>
          </a:xfrm>
          <a:prstGeom prst="rect">
            <a:avLst/>
          </a:prstGeom>
          <a:noFill/>
          <a:ln>
            <a:noFill/>
          </a:ln>
        </p:spPr>
        <p:txBody>
          <a:bodyPr anchorCtr="0" anchor="b" bIns="82375" lIns="82375" spcFirstLastPara="1" rIns="82375" wrap="square" tIns="82375"/>
          <a:lstStyle>
            <a:lvl1pPr indent="-228600" lvl="0" marL="457200" marR="0" rtl="0" algn="l">
              <a:spcBef>
                <a:spcPts val="1400"/>
              </a:spcBef>
              <a:spcAft>
                <a:spcPts val="0"/>
              </a:spcAft>
              <a:buClr>
                <a:schemeClr val="lt1"/>
              </a:buClr>
              <a:buSzPts val="11800"/>
              <a:buFont typeface="Arial"/>
              <a:buNone/>
              <a:defRPr b="0" i="0" sz="7200" u="none" cap="none" strike="noStrike">
                <a:solidFill>
                  <a:schemeClr val="lt1"/>
                </a:solidFill>
                <a:latin typeface="Calibri"/>
                <a:ea typeface="Calibri"/>
                <a:cs typeface="Calibri"/>
                <a:sym typeface="Calibri"/>
              </a:defRPr>
            </a:lvl1pPr>
            <a:lvl2pPr indent="-228600" lvl="1" marL="914400" marR="0" rtl="0" algn="l">
              <a:spcBef>
                <a:spcPts val="1400"/>
              </a:spcBef>
              <a:spcAft>
                <a:spcPts val="0"/>
              </a:spcAft>
              <a:buClr>
                <a:schemeClr val="lt1"/>
              </a:buClr>
              <a:buSzPts val="10300"/>
              <a:buFont typeface="Arial"/>
              <a:buNone/>
              <a:defRPr b="0" i="0" sz="6600" u="none" cap="none" strike="noStrike">
                <a:solidFill>
                  <a:schemeClr val="lt1"/>
                </a:solidFill>
                <a:latin typeface="Calibri"/>
                <a:ea typeface="Calibri"/>
                <a:cs typeface="Calibri"/>
                <a:sym typeface="Calibri"/>
              </a:defRPr>
            </a:lvl2pPr>
            <a:lvl3pPr indent="-228600" lvl="2" marL="1371600" marR="0" rtl="0" algn="l">
              <a:spcBef>
                <a:spcPts val="1100"/>
              </a:spcBef>
              <a:spcAft>
                <a:spcPts val="0"/>
              </a:spcAft>
              <a:buClr>
                <a:schemeClr val="lt1"/>
              </a:buClr>
              <a:buSzPts val="8600"/>
              <a:buFont typeface="Arial"/>
              <a:buNone/>
              <a:defRPr b="0" i="0" sz="5700" u="none" cap="none" strike="noStrike">
                <a:solidFill>
                  <a:schemeClr val="lt1"/>
                </a:solidFill>
                <a:latin typeface="Calibri"/>
                <a:ea typeface="Calibri"/>
                <a:cs typeface="Calibri"/>
                <a:sym typeface="Calibri"/>
              </a:defRPr>
            </a:lvl3pPr>
            <a:lvl4pPr indent="-228600" lvl="3" marL="1828800" marR="0" rtl="0" algn="l">
              <a:spcBef>
                <a:spcPts val="1100"/>
              </a:spcBef>
              <a:spcAft>
                <a:spcPts val="0"/>
              </a:spcAft>
              <a:buClr>
                <a:schemeClr val="lt1"/>
              </a:buClr>
              <a:buSzPts val="7200"/>
              <a:buFont typeface="Arial"/>
              <a:buNone/>
              <a:defRPr b="0" i="0" sz="5200" u="none" cap="none" strike="noStrike">
                <a:solidFill>
                  <a:schemeClr val="lt1"/>
                </a:solidFill>
                <a:latin typeface="Calibri"/>
                <a:ea typeface="Calibri"/>
                <a:cs typeface="Calibri"/>
                <a:sym typeface="Calibri"/>
              </a:defRPr>
            </a:lvl4pPr>
            <a:lvl5pPr indent="-228600" lvl="4" marL="2286000" marR="0" rtl="0" algn="l">
              <a:spcBef>
                <a:spcPts val="1100"/>
              </a:spcBef>
              <a:spcAft>
                <a:spcPts val="0"/>
              </a:spcAft>
              <a:buClr>
                <a:schemeClr val="lt1"/>
              </a:buClr>
              <a:buSzPts val="7200"/>
              <a:buFont typeface="Arial"/>
              <a:buNone/>
              <a:defRPr b="0" i="0" sz="5200" u="none" cap="none" strike="noStrike">
                <a:solidFill>
                  <a:schemeClr val="lt1"/>
                </a:solidFill>
                <a:latin typeface="Calibri"/>
                <a:ea typeface="Calibri"/>
                <a:cs typeface="Calibri"/>
                <a:sym typeface="Calibri"/>
              </a:defRPr>
            </a:lvl5pPr>
            <a:lvl6pPr indent="-228600" lvl="5" marL="2743200" marR="0" rtl="0" algn="l">
              <a:spcBef>
                <a:spcPts val="1100"/>
              </a:spcBef>
              <a:spcAft>
                <a:spcPts val="0"/>
              </a:spcAft>
              <a:buClr>
                <a:schemeClr val="lt1"/>
              </a:buClr>
              <a:buSzPts val="7200"/>
              <a:buFont typeface="Arial"/>
              <a:buNone/>
              <a:defRPr b="0" i="0" sz="5200" u="none" cap="none" strike="noStrike">
                <a:solidFill>
                  <a:schemeClr val="lt1"/>
                </a:solidFill>
                <a:latin typeface="Calibri"/>
                <a:ea typeface="Calibri"/>
                <a:cs typeface="Calibri"/>
                <a:sym typeface="Calibri"/>
              </a:defRPr>
            </a:lvl6pPr>
            <a:lvl7pPr indent="-228600" lvl="6" marL="3200400" marR="0" rtl="0" algn="l">
              <a:spcBef>
                <a:spcPts val="1100"/>
              </a:spcBef>
              <a:spcAft>
                <a:spcPts val="0"/>
              </a:spcAft>
              <a:buClr>
                <a:schemeClr val="lt1"/>
              </a:buClr>
              <a:buSzPts val="7200"/>
              <a:buFont typeface="Arial"/>
              <a:buNone/>
              <a:defRPr b="0" i="0" sz="5200" u="none" cap="none" strike="noStrike">
                <a:solidFill>
                  <a:schemeClr val="lt1"/>
                </a:solidFill>
                <a:latin typeface="Calibri"/>
                <a:ea typeface="Calibri"/>
                <a:cs typeface="Calibri"/>
                <a:sym typeface="Calibri"/>
              </a:defRPr>
            </a:lvl7pPr>
            <a:lvl8pPr indent="-228600" lvl="7" marL="3657600" marR="0" rtl="0" algn="l">
              <a:spcBef>
                <a:spcPts val="1100"/>
              </a:spcBef>
              <a:spcAft>
                <a:spcPts val="0"/>
              </a:spcAft>
              <a:buClr>
                <a:schemeClr val="lt1"/>
              </a:buClr>
              <a:buSzPts val="7200"/>
              <a:buFont typeface="Arial"/>
              <a:buNone/>
              <a:defRPr b="0" i="0" sz="5200" u="none" cap="none" strike="noStrike">
                <a:solidFill>
                  <a:schemeClr val="lt1"/>
                </a:solidFill>
                <a:latin typeface="Calibri"/>
                <a:ea typeface="Calibri"/>
                <a:cs typeface="Calibri"/>
                <a:sym typeface="Calibri"/>
              </a:defRPr>
            </a:lvl8pPr>
            <a:lvl9pPr indent="-228600" lvl="8" marL="4114800" marR="0" rtl="0" algn="l">
              <a:spcBef>
                <a:spcPts val="1100"/>
              </a:spcBef>
              <a:spcAft>
                <a:spcPts val="0"/>
              </a:spcAft>
              <a:buClr>
                <a:schemeClr val="lt1"/>
              </a:buClr>
              <a:buSzPts val="7200"/>
              <a:buFont typeface="Arial"/>
              <a:buNone/>
              <a:defRPr b="0" i="0" sz="5200" u="none" cap="none" strike="noStrike">
                <a:solidFill>
                  <a:schemeClr val="lt1"/>
                </a:solidFill>
                <a:latin typeface="Calibri"/>
                <a:ea typeface="Calibri"/>
                <a:cs typeface="Calibri"/>
                <a:sym typeface="Calibri"/>
              </a:defRPr>
            </a:lvl9pPr>
          </a:lstStyle>
          <a:p/>
        </p:txBody>
      </p:sp>
      <p:sp>
        <p:nvSpPr>
          <p:cNvPr id="71" name="Shape 71"/>
          <p:cNvSpPr txBox="1"/>
          <p:nvPr>
            <p:ph idx="10" type="dt"/>
          </p:nvPr>
        </p:nvSpPr>
        <p:spPr>
          <a:xfrm>
            <a:off x="1097280" y="30510488"/>
            <a:ext cx="5120700" cy="17529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72" name="Shape 72"/>
          <p:cNvSpPr txBox="1"/>
          <p:nvPr>
            <p:ph idx="11" type="ftr"/>
          </p:nvPr>
        </p:nvSpPr>
        <p:spPr>
          <a:xfrm>
            <a:off x="7498080" y="30510488"/>
            <a:ext cx="6949500" cy="17529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73" name="Shape 73"/>
          <p:cNvSpPr txBox="1"/>
          <p:nvPr>
            <p:ph idx="12" type="sldNum"/>
          </p:nvPr>
        </p:nvSpPr>
        <p:spPr>
          <a:xfrm>
            <a:off x="15727680" y="30510488"/>
            <a:ext cx="5120700" cy="17529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4" name="Shape 74"/>
        <p:cNvGrpSpPr/>
        <p:nvPr/>
      </p:nvGrpSpPr>
      <p:grpSpPr>
        <a:xfrm>
          <a:off x="0" y="0"/>
          <a:ext cx="0" cy="0"/>
          <a:chOff x="0" y="0"/>
          <a:chExt cx="0" cy="0"/>
        </a:xfrm>
      </p:grpSpPr>
      <p:sp>
        <p:nvSpPr>
          <p:cNvPr id="75" name="Shape 75"/>
          <p:cNvSpPr txBox="1"/>
          <p:nvPr>
            <p:ph type="title"/>
          </p:nvPr>
        </p:nvSpPr>
        <p:spPr>
          <a:xfrm>
            <a:off x="1097280" y="1318262"/>
            <a:ext cx="19751100" cy="54873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Clr>
                <a:schemeClr val="lt1"/>
              </a:buClr>
              <a:buSzPts val="1100"/>
              <a:buFont typeface="Calibri"/>
              <a:buNone/>
              <a:defRPr b="0" i="0" sz="161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76" name="Shape 76"/>
          <p:cNvSpPr txBox="1"/>
          <p:nvPr>
            <p:ph idx="1" type="body"/>
          </p:nvPr>
        </p:nvSpPr>
        <p:spPr>
          <a:xfrm>
            <a:off x="2579371" y="48646080"/>
            <a:ext cx="23024400" cy="137587200"/>
          </a:xfrm>
          <a:prstGeom prst="rect">
            <a:avLst/>
          </a:prstGeom>
          <a:noFill/>
          <a:ln>
            <a:noFill/>
          </a:ln>
        </p:spPr>
        <p:txBody>
          <a:bodyPr anchorCtr="0" anchor="t" bIns="82375" lIns="82375" spcFirstLastPara="1" rIns="82375" wrap="square" tIns="82375"/>
          <a:lstStyle>
            <a:lvl1pPr indent="-882650" lvl="0" marL="457200" marR="0" rtl="0" algn="l">
              <a:spcBef>
                <a:spcPts val="2000"/>
              </a:spcBef>
              <a:spcAft>
                <a:spcPts val="0"/>
              </a:spcAft>
              <a:buClr>
                <a:schemeClr val="lt1"/>
              </a:buClr>
              <a:buSzPts val="10300"/>
              <a:buFont typeface="Arial"/>
              <a:buChar char="•"/>
              <a:defRPr b="0" i="0" sz="10300" u="none" cap="none" strike="noStrike">
                <a:solidFill>
                  <a:schemeClr val="lt1"/>
                </a:solidFill>
                <a:latin typeface="Calibri"/>
                <a:ea typeface="Calibri"/>
                <a:cs typeface="Calibri"/>
                <a:sym typeface="Calibri"/>
              </a:defRPr>
            </a:lvl1pPr>
            <a:lvl2pPr indent="-774700" lvl="1" marL="9144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2pPr>
            <a:lvl3pPr indent="-685800" lvl="2" marL="13716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3pPr>
            <a:lvl4pPr indent="-647700" lvl="3" marL="18288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4pPr>
            <a:lvl5pPr indent="-647700" lvl="4" marL="22860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5pPr>
            <a:lvl6pPr indent="-647700" lvl="5" marL="27432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6pPr>
            <a:lvl7pPr indent="-647700" lvl="6" marL="32004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7pPr>
            <a:lvl8pPr indent="-647700" lvl="7" marL="36576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8pPr>
            <a:lvl9pPr indent="-647700" lvl="8" marL="41148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9pPr>
          </a:lstStyle>
          <a:p/>
        </p:txBody>
      </p:sp>
      <p:sp>
        <p:nvSpPr>
          <p:cNvPr id="77" name="Shape 77"/>
          <p:cNvSpPr txBox="1"/>
          <p:nvPr>
            <p:ph idx="2" type="body"/>
          </p:nvPr>
        </p:nvSpPr>
        <p:spPr>
          <a:xfrm>
            <a:off x="25968961" y="48646080"/>
            <a:ext cx="23024400" cy="137587200"/>
          </a:xfrm>
          <a:prstGeom prst="rect">
            <a:avLst/>
          </a:prstGeom>
          <a:noFill/>
          <a:ln>
            <a:noFill/>
          </a:ln>
        </p:spPr>
        <p:txBody>
          <a:bodyPr anchorCtr="0" anchor="t" bIns="82375" lIns="82375" spcFirstLastPara="1" rIns="82375" wrap="square" tIns="82375"/>
          <a:lstStyle>
            <a:lvl1pPr indent="-882650" lvl="0" marL="457200" marR="0" rtl="0" algn="l">
              <a:spcBef>
                <a:spcPts val="2000"/>
              </a:spcBef>
              <a:spcAft>
                <a:spcPts val="0"/>
              </a:spcAft>
              <a:buClr>
                <a:schemeClr val="lt1"/>
              </a:buClr>
              <a:buSzPts val="10300"/>
              <a:buFont typeface="Arial"/>
              <a:buChar char="•"/>
              <a:defRPr b="0" i="0" sz="10300" u="none" cap="none" strike="noStrike">
                <a:solidFill>
                  <a:schemeClr val="lt1"/>
                </a:solidFill>
                <a:latin typeface="Calibri"/>
                <a:ea typeface="Calibri"/>
                <a:cs typeface="Calibri"/>
                <a:sym typeface="Calibri"/>
              </a:defRPr>
            </a:lvl1pPr>
            <a:lvl2pPr indent="-774700" lvl="1" marL="9144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2pPr>
            <a:lvl3pPr indent="-685800" lvl="2" marL="13716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3pPr>
            <a:lvl4pPr indent="-647700" lvl="3" marL="18288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4pPr>
            <a:lvl5pPr indent="-647700" lvl="4" marL="22860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5pPr>
            <a:lvl6pPr indent="-647700" lvl="5" marL="27432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6pPr>
            <a:lvl7pPr indent="-647700" lvl="6" marL="32004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7pPr>
            <a:lvl8pPr indent="-647700" lvl="7" marL="36576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8pPr>
            <a:lvl9pPr indent="-647700" lvl="8" marL="41148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9pPr>
          </a:lstStyle>
          <a:p/>
        </p:txBody>
      </p:sp>
      <p:sp>
        <p:nvSpPr>
          <p:cNvPr id="78" name="Shape 78"/>
          <p:cNvSpPr txBox="1"/>
          <p:nvPr>
            <p:ph idx="10" type="dt"/>
          </p:nvPr>
        </p:nvSpPr>
        <p:spPr>
          <a:xfrm>
            <a:off x="1097280" y="30510488"/>
            <a:ext cx="5120700" cy="17529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79" name="Shape 79"/>
          <p:cNvSpPr txBox="1"/>
          <p:nvPr>
            <p:ph idx="11" type="ftr"/>
          </p:nvPr>
        </p:nvSpPr>
        <p:spPr>
          <a:xfrm>
            <a:off x="7498080" y="30510488"/>
            <a:ext cx="6949500" cy="17529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80" name="Shape 80"/>
          <p:cNvSpPr txBox="1"/>
          <p:nvPr>
            <p:ph idx="12" type="sldNum"/>
          </p:nvPr>
        </p:nvSpPr>
        <p:spPr>
          <a:xfrm>
            <a:off x="15727680" y="30510488"/>
            <a:ext cx="5120700" cy="17529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1" name="Shape 81"/>
        <p:cNvGrpSpPr/>
        <p:nvPr/>
      </p:nvGrpSpPr>
      <p:grpSpPr>
        <a:xfrm>
          <a:off x="0" y="0"/>
          <a:ext cx="0" cy="0"/>
          <a:chOff x="0" y="0"/>
          <a:chExt cx="0" cy="0"/>
        </a:xfrm>
      </p:grpSpPr>
      <p:sp>
        <p:nvSpPr>
          <p:cNvPr id="82" name="Shape 82"/>
          <p:cNvSpPr txBox="1"/>
          <p:nvPr>
            <p:ph type="title"/>
          </p:nvPr>
        </p:nvSpPr>
        <p:spPr>
          <a:xfrm>
            <a:off x="1097280" y="1318262"/>
            <a:ext cx="19751100" cy="54873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Clr>
                <a:schemeClr val="lt1"/>
              </a:buClr>
              <a:buSzPts val="1100"/>
              <a:buFont typeface="Calibri"/>
              <a:buNone/>
              <a:defRPr b="0" i="0" sz="161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83" name="Shape 83"/>
          <p:cNvSpPr txBox="1"/>
          <p:nvPr>
            <p:ph idx="1" type="body"/>
          </p:nvPr>
        </p:nvSpPr>
        <p:spPr>
          <a:xfrm>
            <a:off x="1097280" y="7368542"/>
            <a:ext cx="9696300" cy="3069900"/>
          </a:xfrm>
          <a:prstGeom prst="rect">
            <a:avLst/>
          </a:prstGeom>
          <a:noFill/>
          <a:ln>
            <a:noFill/>
          </a:ln>
        </p:spPr>
        <p:txBody>
          <a:bodyPr anchorCtr="0" anchor="b" bIns="82375" lIns="82375" spcFirstLastPara="1" rIns="82375" wrap="square" tIns="82375"/>
          <a:lstStyle>
            <a:lvl1pPr indent="-228600" lvl="0" marL="457200" marR="0" rtl="0" algn="l">
              <a:spcBef>
                <a:spcPts val="1700"/>
              </a:spcBef>
              <a:spcAft>
                <a:spcPts val="0"/>
              </a:spcAft>
              <a:buClr>
                <a:schemeClr val="lt1"/>
              </a:buClr>
              <a:buSzPts val="11800"/>
              <a:buFont typeface="Arial"/>
              <a:buNone/>
              <a:defRPr b="1" i="0" sz="8600" u="none" cap="none" strike="noStrike">
                <a:solidFill>
                  <a:schemeClr val="lt1"/>
                </a:solidFill>
                <a:latin typeface="Calibri"/>
                <a:ea typeface="Calibri"/>
                <a:cs typeface="Calibri"/>
                <a:sym typeface="Calibri"/>
              </a:defRPr>
            </a:lvl1pPr>
            <a:lvl2pPr indent="-228600" lvl="1" marL="914400" marR="0" rtl="0" algn="l">
              <a:spcBef>
                <a:spcPts val="1400"/>
              </a:spcBef>
              <a:spcAft>
                <a:spcPts val="0"/>
              </a:spcAft>
              <a:buClr>
                <a:schemeClr val="lt1"/>
              </a:buClr>
              <a:buSzPts val="10300"/>
              <a:buFont typeface="Arial"/>
              <a:buNone/>
              <a:defRPr b="1" i="0" sz="7200" u="none" cap="none" strike="noStrike">
                <a:solidFill>
                  <a:schemeClr val="lt1"/>
                </a:solidFill>
                <a:latin typeface="Calibri"/>
                <a:ea typeface="Calibri"/>
                <a:cs typeface="Calibri"/>
                <a:sym typeface="Calibri"/>
              </a:defRPr>
            </a:lvl2pPr>
            <a:lvl3pPr indent="-228600" lvl="2" marL="1371600" marR="0" rtl="0" algn="l">
              <a:spcBef>
                <a:spcPts val="1400"/>
              </a:spcBef>
              <a:spcAft>
                <a:spcPts val="0"/>
              </a:spcAft>
              <a:buClr>
                <a:schemeClr val="lt1"/>
              </a:buClr>
              <a:buSzPts val="8600"/>
              <a:buFont typeface="Arial"/>
              <a:buNone/>
              <a:defRPr b="1" i="0" sz="6600" u="none" cap="none" strike="noStrike">
                <a:solidFill>
                  <a:schemeClr val="lt1"/>
                </a:solidFill>
                <a:latin typeface="Calibri"/>
                <a:ea typeface="Calibri"/>
                <a:cs typeface="Calibri"/>
                <a:sym typeface="Calibri"/>
              </a:defRPr>
            </a:lvl3pPr>
            <a:lvl4pPr indent="-228600" lvl="3" marL="18288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4pPr>
            <a:lvl5pPr indent="-228600" lvl="4" marL="22860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5pPr>
            <a:lvl6pPr indent="-228600" lvl="5" marL="27432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6pPr>
            <a:lvl7pPr indent="-228600" lvl="6" marL="32004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7pPr>
            <a:lvl8pPr indent="-228600" lvl="7" marL="36576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8pPr>
            <a:lvl9pPr indent="-228600" lvl="8" marL="41148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9pPr>
          </a:lstStyle>
          <a:p/>
        </p:txBody>
      </p:sp>
      <p:sp>
        <p:nvSpPr>
          <p:cNvPr id="84" name="Shape 84"/>
          <p:cNvSpPr txBox="1"/>
          <p:nvPr>
            <p:ph idx="2" type="body"/>
          </p:nvPr>
        </p:nvSpPr>
        <p:spPr>
          <a:xfrm>
            <a:off x="1097280" y="10439400"/>
            <a:ext cx="9696300" cy="18965700"/>
          </a:xfrm>
          <a:prstGeom prst="rect">
            <a:avLst/>
          </a:prstGeom>
          <a:noFill/>
          <a:ln>
            <a:noFill/>
          </a:ln>
        </p:spPr>
        <p:txBody>
          <a:bodyPr anchorCtr="0" anchor="t" bIns="82375" lIns="82375" spcFirstLastPara="1" rIns="82375" wrap="square" tIns="82375"/>
          <a:lstStyle>
            <a:lvl1pPr indent="-774700" lvl="0" marL="4572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1pPr>
            <a:lvl2pPr indent="-685800" lvl="1" marL="9144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2pPr>
            <a:lvl3pPr indent="-647700" lvl="2" marL="13716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3pPr>
            <a:lvl4pPr indent="-590550" lvl="3" marL="18288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4pPr>
            <a:lvl5pPr indent="-590550" lvl="4" marL="22860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5pPr>
            <a:lvl6pPr indent="-590550" lvl="5" marL="27432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6pPr>
            <a:lvl7pPr indent="-590550" lvl="6" marL="32004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7pPr>
            <a:lvl8pPr indent="-590550" lvl="7" marL="36576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8pPr>
            <a:lvl9pPr indent="-590550" lvl="8" marL="41148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9pPr>
          </a:lstStyle>
          <a:p/>
        </p:txBody>
      </p:sp>
      <p:sp>
        <p:nvSpPr>
          <p:cNvPr id="85" name="Shape 85"/>
          <p:cNvSpPr txBox="1"/>
          <p:nvPr>
            <p:ph idx="3" type="body"/>
          </p:nvPr>
        </p:nvSpPr>
        <p:spPr>
          <a:xfrm>
            <a:off x="11148063" y="7368542"/>
            <a:ext cx="9700500" cy="3069900"/>
          </a:xfrm>
          <a:prstGeom prst="rect">
            <a:avLst/>
          </a:prstGeom>
          <a:noFill/>
          <a:ln>
            <a:noFill/>
          </a:ln>
        </p:spPr>
        <p:txBody>
          <a:bodyPr anchorCtr="0" anchor="b" bIns="82375" lIns="82375" spcFirstLastPara="1" rIns="82375" wrap="square" tIns="82375"/>
          <a:lstStyle>
            <a:lvl1pPr indent="-228600" lvl="0" marL="457200" marR="0" rtl="0" algn="l">
              <a:spcBef>
                <a:spcPts val="1700"/>
              </a:spcBef>
              <a:spcAft>
                <a:spcPts val="0"/>
              </a:spcAft>
              <a:buClr>
                <a:schemeClr val="lt1"/>
              </a:buClr>
              <a:buSzPts val="11800"/>
              <a:buFont typeface="Arial"/>
              <a:buNone/>
              <a:defRPr b="1" i="0" sz="8600" u="none" cap="none" strike="noStrike">
                <a:solidFill>
                  <a:schemeClr val="lt1"/>
                </a:solidFill>
                <a:latin typeface="Calibri"/>
                <a:ea typeface="Calibri"/>
                <a:cs typeface="Calibri"/>
                <a:sym typeface="Calibri"/>
              </a:defRPr>
            </a:lvl1pPr>
            <a:lvl2pPr indent="-228600" lvl="1" marL="914400" marR="0" rtl="0" algn="l">
              <a:spcBef>
                <a:spcPts val="1400"/>
              </a:spcBef>
              <a:spcAft>
                <a:spcPts val="0"/>
              </a:spcAft>
              <a:buClr>
                <a:schemeClr val="lt1"/>
              </a:buClr>
              <a:buSzPts val="10300"/>
              <a:buFont typeface="Arial"/>
              <a:buNone/>
              <a:defRPr b="1" i="0" sz="7200" u="none" cap="none" strike="noStrike">
                <a:solidFill>
                  <a:schemeClr val="lt1"/>
                </a:solidFill>
                <a:latin typeface="Calibri"/>
                <a:ea typeface="Calibri"/>
                <a:cs typeface="Calibri"/>
                <a:sym typeface="Calibri"/>
              </a:defRPr>
            </a:lvl2pPr>
            <a:lvl3pPr indent="-228600" lvl="2" marL="1371600" marR="0" rtl="0" algn="l">
              <a:spcBef>
                <a:spcPts val="1400"/>
              </a:spcBef>
              <a:spcAft>
                <a:spcPts val="0"/>
              </a:spcAft>
              <a:buClr>
                <a:schemeClr val="lt1"/>
              </a:buClr>
              <a:buSzPts val="8600"/>
              <a:buFont typeface="Arial"/>
              <a:buNone/>
              <a:defRPr b="1" i="0" sz="6600" u="none" cap="none" strike="noStrike">
                <a:solidFill>
                  <a:schemeClr val="lt1"/>
                </a:solidFill>
                <a:latin typeface="Calibri"/>
                <a:ea typeface="Calibri"/>
                <a:cs typeface="Calibri"/>
                <a:sym typeface="Calibri"/>
              </a:defRPr>
            </a:lvl3pPr>
            <a:lvl4pPr indent="-228600" lvl="3" marL="18288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4pPr>
            <a:lvl5pPr indent="-228600" lvl="4" marL="22860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5pPr>
            <a:lvl6pPr indent="-228600" lvl="5" marL="27432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6pPr>
            <a:lvl7pPr indent="-228600" lvl="6" marL="32004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7pPr>
            <a:lvl8pPr indent="-228600" lvl="7" marL="36576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8pPr>
            <a:lvl9pPr indent="-228600" lvl="8" marL="41148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9pPr>
          </a:lstStyle>
          <a:p/>
        </p:txBody>
      </p:sp>
      <p:sp>
        <p:nvSpPr>
          <p:cNvPr id="86" name="Shape 86"/>
          <p:cNvSpPr txBox="1"/>
          <p:nvPr>
            <p:ph idx="4" type="body"/>
          </p:nvPr>
        </p:nvSpPr>
        <p:spPr>
          <a:xfrm>
            <a:off x="11148063" y="10439400"/>
            <a:ext cx="9700500" cy="18965700"/>
          </a:xfrm>
          <a:prstGeom prst="rect">
            <a:avLst/>
          </a:prstGeom>
          <a:noFill/>
          <a:ln>
            <a:noFill/>
          </a:ln>
        </p:spPr>
        <p:txBody>
          <a:bodyPr anchorCtr="0" anchor="t" bIns="82375" lIns="82375" spcFirstLastPara="1" rIns="82375" wrap="square" tIns="82375"/>
          <a:lstStyle>
            <a:lvl1pPr indent="-774700" lvl="0" marL="4572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1pPr>
            <a:lvl2pPr indent="-685800" lvl="1" marL="9144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2pPr>
            <a:lvl3pPr indent="-647700" lvl="2" marL="13716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3pPr>
            <a:lvl4pPr indent="-590550" lvl="3" marL="18288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4pPr>
            <a:lvl5pPr indent="-590550" lvl="4" marL="22860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5pPr>
            <a:lvl6pPr indent="-590550" lvl="5" marL="27432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6pPr>
            <a:lvl7pPr indent="-590550" lvl="6" marL="32004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7pPr>
            <a:lvl8pPr indent="-590550" lvl="7" marL="36576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8pPr>
            <a:lvl9pPr indent="-590550" lvl="8" marL="41148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9pPr>
          </a:lstStyle>
          <a:p/>
        </p:txBody>
      </p:sp>
      <p:sp>
        <p:nvSpPr>
          <p:cNvPr id="87" name="Shape 87"/>
          <p:cNvSpPr txBox="1"/>
          <p:nvPr>
            <p:ph idx="10" type="dt"/>
          </p:nvPr>
        </p:nvSpPr>
        <p:spPr>
          <a:xfrm>
            <a:off x="1097280" y="30510488"/>
            <a:ext cx="5120700" cy="17529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88" name="Shape 88"/>
          <p:cNvSpPr txBox="1"/>
          <p:nvPr>
            <p:ph idx="11" type="ftr"/>
          </p:nvPr>
        </p:nvSpPr>
        <p:spPr>
          <a:xfrm>
            <a:off x="7498080" y="30510488"/>
            <a:ext cx="6949500" cy="17529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89" name="Shape 89"/>
          <p:cNvSpPr txBox="1"/>
          <p:nvPr>
            <p:ph idx="12" type="sldNum"/>
          </p:nvPr>
        </p:nvSpPr>
        <p:spPr>
          <a:xfrm>
            <a:off x="15727680" y="30510488"/>
            <a:ext cx="5120700" cy="17529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Shape 91"/>
          <p:cNvSpPr txBox="1"/>
          <p:nvPr>
            <p:ph type="title"/>
          </p:nvPr>
        </p:nvSpPr>
        <p:spPr>
          <a:xfrm>
            <a:off x="1097280" y="1318262"/>
            <a:ext cx="19751100" cy="54873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Clr>
                <a:schemeClr val="lt1"/>
              </a:buClr>
              <a:buSzPts val="1100"/>
              <a:buFont typeface="Calibri"/>
              <a:buNone/>
              <a:defRPr b="0" i="0" sz="161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92" name="Shape 92"/>
          <p:cNvSpPr txBox="1"/>
          <p:nvPr>
            <p:ph idx="10" type="dt"/>
          </p:nvPr>
        </p:nvSpPr>
        <p:spPr>
          <a:xfrm>
            <a:off x="1097280" y="30510488"/>
            <a:ext cx="5120700" cy="17529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93" name="Shape 93"/>
          <p:cNvSpPr txBox="1"/>
          <p:nvPr>
            <p:ph idx="11" type="ftr"/>
          </p:nvPr>
        </p:nvSpPr>
        <p:spPr>
          <a:xfrm>
            <a:off x="7498080" y="30510488"/>
            <a:ext cx="6949500" cy="17529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94" name="Shape 94"/>
          <p:cNvSpPr txBox="1"/>
          <p:nvPr>
            <p:ph idx="12" type="sldNum"/>
          </p:nvPr>
        </p:nvSpPr>
        <p:spPr>
          <a:xfrm>
            <a:off x="15727680" y="30510488"/>
            <a:ext cx="5120700" cy="17529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Shape 96"/>
          <p:cNvSpPr txBox="1"/>
          <p:nvPr>
            <p:ph idx="10" type="dt"/>
          </p:nvPr>
        </p:nvSpPr>
        <p:spPr>
          <a:xfrm>
            <a:off x="1097280" y="30510488"/>
            <a:ext cx="5120700" cy="17529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97" name="Shape 97"/>
          <p:cNvSpPr txBox="1"/>
          <p:nvPr>
            <p:ph idx="11" type="ftr"/>
          </p:nvPr>
        </p:nvSpPr>
        <p:spPr>
          <a:xfrm>
            <a:off x="7498080" y="30510488"/>
            <a:ext cx="6949500" cy="17529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98" name="Shape 98"/>
          <p:cNvSpPr txBox="1"/>
          <p:nvPr>
            <p:ph idx="12" type="sldNum"/>
          </p:nvPr>
        </p:nvSpPr>
        <p:spPr>
          <a:xfrm>
            <a:off x="15727680" y="30510488"/>
            <a:ext cx="5120700" cy="17529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Shape 100"/>
          <p:cNvSpPr txBox="1"/>
          <p:nvPr>
            <p:ph type="title"/>
          </p:nvPr>
        </p:nvSpPr>
        <p:spPr>
          <a:xfrm>
            <a:off x="1097283" y="1310640"/>
            <a:ext cx="7220100" cy="5577600"/>
          </a:xfrm>
          <a:prstGeom prst="rect">
            <a:avLst/>
          </a:prstGeom>
          <a:noFill/>
          <a:ln>
            <a:noFill/>
          </a:ln>
        </p:spPr>
        <p:txBody>
          <a:bodyPr anchorCtr="0" anchor="b" bIns="82375" lIns="82375" spcFirstLastPara="1" rIns="82375" wrap="square" tIns="82375"/>
          <a:lstStyle>
            <a:lvl1pPr indent="0" lvl="0" marL="0" marR="0" rtl="0" algn="l">
              <a:spcBef>
                <a:spcPts val="0"/>
              </a:spcBef>
              <a:spcAft>
                <a:spcPts val="0"/>
              </a:spcAft>
              <a:buClr>
                <a:schemeClr val="lt1"/>
              </a:buClr>
              <a:buSzPts val="1100"/>
              <a:buFont typeface="Calibri"/>
              <a:buNone/>
              <a:defRPr b="1" i="0" sz="72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101" name="Shape 101"/>
          <p:cNvSpPr txBox="1"/>
          <p:nvPr>
            <p:ph idx="1" type="body"/>
          </p:nvPr>
        </p:nvSpPr>
        <p:spPr>
          <a:xfrm>
            <a:off x="8580120" y="1310647"/>
            <a:ext cx="12268200" cy="28095300"/>
          </a:xfrm>
          <a:prstGeom prst="rect">
            <a:avLst/>
          </a:prstGeom>
          <a:noFill/>
          <a:ln>
            <a:noFill/>
          </a:ln>
        </p:spPr>
        <p:txBody>
          <a:bodyPr anchorCtr="0" anchor="t" bIns="82375" lIns="82375" spcFirstLastPara="1" rIns="82375" wrap="square" tIns="82375"/>
          <a:lstStyle>
            <a:lvl1pPr indent="-977900" lvl="0" marL="457200" marR="0" rtl="0" algn="l">
              <a:spcBef>
                <a:spcPts val="2300"/>
              </a:spcBef>
              <a:spcAft>
                <a:spcPts val="0"/>
              </a:spcAft>
              <a:buClr>
                <a:schemeClr val="lt1"/>
              </a:buClr>
              <a:buSzPts val="11800"/>
              <a:buFont typeface="Arial"/>
              <a:buChar char="•"/>
              <a:defRPr b="0" i="0" sz="11800" u="none" cap="none" strike="noStrike">
                <a:solidFill>
                  <a:schemeClr val="lt1"/>
                </a:solidFill>
                <a:latin typeface="Calibri"/>
                <a:ea typeface="Calibri"/>
                <a:cs typeface="Calibri"/>
                <a:sym typeface="Calibri"/>
              </a:defRPr>
            </a:lvl1pPr>
            <a:lvl2pPr indent="-882650" lvl="1" marL="914400" marR="0" rtl="0" algn="l">
              <a:spcBef>
                <a:spcPts val="2000"/>
              </a:spcBef>
              <a:spcAft>
                <a:spcPts val="0"/>
              </a:spcAft>
              <a:buClr>
                <a:schemeClr val="lt1"/>
              </a:buClr>
              <a:buSzPts val="10300"/>
              <a:buFont typeface="Arial"/>
              <a:buChar char="–"/>
              <a:defRPr b="0" i="0" sz="10300" u="none" cap="none" strike="noStrike">
                <a:solidFill>
                  <a:schemeClr val="lt1"/>
                </a:solidFill>
                <a:latin typeface="Calibri"/>
                <a:ea typeface="Calibri"/>
                <a:cs typeface="Calibri"/>
                <a:sym typeface="Calibri"/>
              </a:defRPr>
            </a:lvl2pPr>
            <a:lvl3pPr indent="-774700" lvl="2" marL="13716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3pPr>
            <a:lvl4pPr indent="-685800" lvl="3" marL="1828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4pPr>
            <a:lvl5pPr indent="-685800" lvl="4" marL="22860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5pPr>
            <a:lvl6pPr indent="-685800" lvl="5" marL="27432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6pPr>
            <a:lvl7pPr indent="-685800" lvl="6" marL="32004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7pPr>
            <a:lvl8pPr indent="-685800" lvl="7" marL="36576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8pPr>
            <a:lvl9pPr indent="-685800" lvl="8" marL="4114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9pPr>
          </a:lstStyle>
          <a:p/>
        </p:txBody>
      </p:sp>
      <p:sp>
        <p:nvSpPr>
          <p:cNvPr id="102" name="Shape 102"/>
          <p:cNvSpPr txBox="1"/>
          <p:nvPr>
            <p:ph idx="2" type="body"/>
          </p:nvPr>
        </p:nvSpPr>
        <p:spPr>
          <a:xfrm>
            <a:off x="1097283" y="6888487"/>
            <a:ext cx="7220100" cy="22517700"/>
          </a:xfrm>
          <a:prstGeom prst="rect">
            <a:avLst/>
          </a:prstGeom>
          <a:noFill/>
          <a:ln>
            <a:noFill/>
          </a:ln>
        </p:spPr>
        <p:txBody>
          <a:bodyPr anchorCtr="0" anchor="t" bIns="82375" lIns="82375" spcFirstLastPara="1" rIns="82375" wrap="square" tIns="82375"/>
          <a:lstStyle>
            <a:lvl1pPr indent="-228600" lvl="0" marL="457200" marR="0" rtl="0" algn="l">
              <a:spcBef>
                <a:spcPts val="1100"/>
              </a:spcBef>
              <a:spcAft>
                <a:spcPts val="0"/>
              </a:spcAft>
              <a:buClr>
                <a:schemeClr val="lt1"/>
              </a:buClr>
              <a:buSzPts val="11800"/>
              <a:buFont typeface="Arial"/>
              <a:buNone/>
              <a:defRPr b="0" i="0" sz="5200" u="none" cap="none" strike="noStrike">
                <a:solidFill>
                  <a:schemeClr val="lt1"/>
                </a:solidFill>
                <a:latin typeface="Calibri"/>
                <a:ea typeface="Calibri"/>
                <a:cs typeface="Calibri"/>
                <a:sym typeface="Calibri"/>
              </a:defRPr>
            </a:lvl1pPr>
            <a:lvl2pPr indent="-228600" lvl="1" marL="914400" marR="0" rtl="0" algn="l">
              <a:spcBef>
                <a:spcPts val="900"/>
              </a:spcBef>
              <a:spcAft>
                <a:spcPts val="0"/>
              </a:spcAft>
              <a:buClr>
                <a:schemeClr val="lt1"/>
              </a:buClr>
              <a:buSzPts val="10300"/>
              <a:buFont typeface="Arial"/>
              <a:buNone/>
              <a:defRPr b="0" i="0" sz="4300" u="none" cap="none" strike="noStrike">
                <a:solidFill>
                  <a:schemeClr val="lt1"/>
                </a:solidFill>
                <a:latin typeface="Calibri"/>
                <a:ea typeface="Calibri"/>
                <a:cs typeface="Calibri"/>
                <a:sym typeface="Calibri"/>
              </a:defRPr>
            </a:lvl2pPr>
            <a:lvl3pPr indent="-228600" lvl="2" marL="1371600" marR="0" rtl="0" algn="l">
              <a:spcBef>
                <a:spcPts val="900"/>
              </a:spcBef>
              <a:spcAft>
                <a:spcPts val="0"/>
              </a:spcAft>
              <a:buClr>
                <a:schemeClr val="lt1"/>
              </a:buClr>
              <a:buSzPts val="8600"/>
              <a:buFont typeface="Arial"/>
              <a:buNone/>
              <a:defRPr b="0" i="0" sz="3700" u="none" cap="none" strike="noStrike">
                <a:solidFill>
                  <a:schemeClr val="lt1"/>
                </a:solidFill>
                <a:latin typeface="Calibri"/>
                <a:ea typeface="Calibri"/>
                <a:cs typeface="Calibri"/>
                <a:sym typeface="Calibri"/>
              </a:defRPr>
            </a:lvl3pPr>
            <a:lvl4pPr indent="-228600" lvl="3" marL="18288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4pPr>
            <a:lvl5pPr indent="-228600" lvl="4" marL="22860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5pPr>
            <a:lvl6pPr indent="-228600" lvl="5" marL="27432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6pPr>
            <a:lvl7pPr indent="-228600" lvl="6" marL="32004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7pPr>
            <a:lvl8pPr indent="-228600" lvl="7" marL="36576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8pPr>
            <a:lvl9pPr indent="-228600" lvl="8" marL="41148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9pPr>
          </a:lstStyle>
          <a:p/>
        </p:txBody>
      </p:sp>
      <p:sp>
        <p:nvSpPr>
          <p:cNvPr id="103" name="Shape 103"/>
          <p:cNvSpPr txBox="1"/>
          <p:nvPr>
            <p:ph idx="10" type="dt"/>
          </p:nvPr>
        </p:nvSpPr>
        <p:spPr>
          <a:xfrm>
            <a:off x="1097280" y="30510488"/>
            <a:ext cx="5120700" cy="17529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104" name="Shape 104"/>
          <p:cNvSpPr txBox="1"/>
          <p:nvPr>
            <p:ph idx="11" type="ftr"/>
          </p:nvPr>
        </p:nvSpPr>
        <p:spPr>
          <a:xfrm>
            <a:off x="7498080" y="30510488"/>
            <a:ext cx="6949500" cy="17529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105" name="Shape 105"/>
          <p:cNvSpPr txBox="1"/>
          <p:nvPr>
            <p:ph idx="12" type="sldNum"/>
          </p:nvPr>
        </p:nvSpPr>
        <p:spPr>
          <a:xfrm>
            <a:off x="15727680" y="30510488"/>
            <a:ext cx="5120700" cy="17529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748080" y="13765440"/>
            <a:ext cx="20449200" cy="5387400"/>
          </a:xfrm>
          <a:prstGeom prst="rect">
            <a:avLst/>
          </a:prstGeom>
        </p:spPr>
        <p:txBody>
          <a:bodyPr anchorCtr="0" anchor="ctr" bIns="262425" lIns="262425" spcFirstLastPara="1" rIns="262425" wrap="square" tIns="262425"/>
          <a:lstStyle>
            <a:lvl1pPr lvl="0" algn="ctr">
              <a:spcBef>
                <a:spcPts val="0"/>
              </a:spcBef>
              <a:spcAft>
                <a:spcPts val="0"/>
              </a:spcAft>
              <a:buSzPts val="10300"/>
              <a:buNone/>
              <a:defRPr sz="10300"/>
            </a:lvl1pPr>
            <a:lvl2pPr lvl="1" algn="ctr">
              <a:spcBef>
                <a:spcPts val="0"/>
              </a:spcBef>
              <a:spcAft>
                <a:spcPts val="0"/>
              </a:spcAft>
              <a:buSzPts val="10300"/>
              <a:buNone/>
              <a:defRPr sz="10300"/>
            </a:lvl2pPr>
            <a:lvl3pPr lvl="2" algn="ctr">
              <a:spcBef>
                <a:spcPts val="0"/>
              </a:spcBef>
              <a:spcAft>
                <a:spcPts val="0"/>
              </a:spcAft>
              <a:buSzPts val="10300"/>
              <a:buNone/>
              <a:defRPr sz="10300"/>
            </a:lvl3pPr>
            <a:lvl4pPr lvl="3" algn="ctr">
              <a:spcBef>
                <a:spcPts val="0"/>
              </a:spcBef>
              <a:spcAft>
                <a:spcPts val="0"/>
              </a:spcAft>
              <a:buSzPts val="10300"/>
              <a:buNone/>
              <a:defRPr sz="10300"/>
            </a:lvl4pPr>
            <a:lvl5pPr lvl="4" algn="ctr">
              <a:spcBef>
                <a:spcPts val="0"/>
              </a:spcBef>
              <a:spcAft>
                <a:spcPts val="0"/>
              </a:spcAft>
              <a:buSzPts val="10300"/>
              <a:buNone/>
              <a:defRPr sz="10300"/>
            </a:lvl5pPr>
            <a:lvl6pPr lvl="5" algn="ctr">
              <a:spcBef>
                <a:spcPts val="0"/>
              </a:spcBef>
              <a:spcAft>
                <a:spcPts val="0"/>
              </a:spcAft>
              <a:buSzPts val="10300"/>
              <a:buNone/>
              <a:defRPr sz="10300"/>
            </a:lvl6pPr>
            <a:lvl7pPr lvl="6" algn="ctr">
              <a:spcBef>
                <a:spcPts val="0"/>
              </a:spcBef>
              <a:spcAft>
                <a:spcPts val="0"/>
              </a:spcAft>
              <a:buSzPts val="10300"/>
              <a:buNone/>
              <a:defRPr sz="10300"/>
            </a:lvl7pPr>
            <a:lvl8pPr lvl="7" algn="ctr">
              <a:spcBef>
                <a:spcPts val="0"/>
              </a:spcBef>
              <a:spcAft>
                <a:spcPts val="0"/>
              </a:spcAft>
              <a:buSzPts val="10300"/>
              <a:buNone/>
              <a:defRPr sz="10300"/>
            </a:lvl8pPr>
            <a:lvl9pPr lvl="8" algn="ctr">
              <a:spcBef>
                <a:spcPts val="0"/>
              </a:spcBef>
              <a:spcAft>
                <a:spcPts val="0"/>
              </a:spcAft>
              <a:buSzPts val="10300"/>
              <a:buNone/>
              <a:defRPr sz="10300"/>
            </a:lvl9pPr>
          </a:lstStyle>
          <a:p/>
        </p:txBody>
      </p:sp>
      <p:sp>
        <p:nvSpPr>
          <p:cNvPr id="15" name="Shape 15"/>
          <p:cNvSpPr txBox="1"/>
          <p:nvPr>
            <p:ph idx="12" type="sldNum"/>
          </p:nvPr>
        </p:nvSpPr>
        <p:spPr>
          <a:xfrm>
            <a:off x="20333899" y="29844588"/>
            <a:ext cx="1316700" cy="25191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Shape 107"/>
          <p:cNvSpPr txBox="1"/>
          <p:nvPr>
            <p:ph type="title"/>
          </p:nvPr>
        </p:nvSpPr>
        <p:spPr>
          <a:xfrm>
            <a:off x="4301491" y="23042880"/>
            <a:ext cx="13167300" cy="2720700"/>
          </a:xfrm>
          <a:prstGeom prst="rect">
            <a:avLst/>
          </a:prstGeom>
          <a:noFill/>
          <a:ln>
            <a:noFill/>
          </a:ln>
        </p:spPr>
        <p:txBody>
          <a:bodyPr anchorCtr="0" anchor="b" bIns="82375" lIns="82375" spcFirstLastPara="1" rIns="82375" wrap="square" tIns="82375"/>
          <a:lstStyle>
            <a:lvl1pPr indent="0" lvl="0" marL="0" marR="0" rtl="0" algn="l">
              <a:spcBef>
                <a:spcPts val="0"/>
              </a:spcBef>
              <a:spcAft>
                <a:spcPts val="0"/>
              </a:spcAft>
              <a:buClr>
                <a:schemeClr val="lt1"/>
              </a:buClr>
              <a:buSzPts val="1100"/>
              <a:buFont typeface="Calibri"/>
              <a:buNone/>
              <a:defRPr b="1" i="0" sz="72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108" name="Shape 108"/>
          <p:cNvSpPr/>
          <p:nvPr>
            <p:ph idx="2" type="pic"/>
          </p:nvPr>
        </p:nvSpPr>
        <p:spPr>
          <a:xfrm>
            <a:off x="4301491" y="2941320"/>
            <a:ext cx="13167300" cy="19750800"/>
          </a:xfrm>
          <a:prstGeom prst="rect">
            <a:avLst/>
          </a:prstGeom>
          <a:noFill/>
          <a:ln>
            <a:noFill/>
          </a:ln>
        </p:spPr>
        <p:txBody>
          <a:bodyPr anchorCtr="0" anchor="t" bIns="82375" lIns="82375" spcFirstLastPara="1" rIns="82375" wrap="square" tIns="82375"/>
          <a:lstStyle>
            <a:lvl1pPr indent="0" lvl="0" marL="0" marR="0" rtl="0" algn="l">
              <a:spcBef>
                <a:spcPts val="2300"/>
              </a:spcBef>
              <a:spcAft>
                <a:spcPts val="0"/>
              </a:spcAft>
              <a:buClr>
                <a:schemeClr val="lt1"/>
              </a:buClr>
              <a:buSzPts val="1100"/>
              <a:buFont typeface="Arial"/>
              <a:buNone/>
              <a:defRPr b="0" i="0" sz="11800" u="none" cap="none" strike="noStrike">
                <a:solidFill>
                  <a:schemeClr val="lt1"/>
                </a:solidFill>
                <a:latin typeface="Calibri"/>
                <a:ea typeface="Calibri"/>
                <a:cs typeface="Calibri"/>
                <a:sym typeface="Calibri"/>
              </a:defRPr>
            </a:lvl1pPr>
            <a:lvl2pPr indent="0" lvl="1" marL="1676400" marR="0" rtl="0" algn="l">
              <a:spcBef>
                <a:spcPts val="2000"/>
              </a:spcBef>
              <a:spcAft>
                <a:spcPts val="0"/>
              </a:spcAft>
              <a:buClr>
                <a:schemeClr val="lt1"/>
              </a:buClr>
              <a:buSzPts val="1100"/>
              <a:buFont typeface="Arial"/>
              <a:buNone/>
              <a:defRPr b="0" i="0" sz="10300" u="none" cap="none" strike="noStrike">
                <a:solidFill>
                  <a:schemeClr val="lt1"/>
                </a:solidFill>
                <a:latin typeface="Calibri"/>
                <a:ea typeface="Calibri"/>
                <a:cs typeface="Calibri"/>
                <a:sym typeface="Calibri"/>
              </a:defRPr>
            </a:lvl2pPr>
            <a:lvl3pPr indent="0" lvl="2" marL="3352800" marR="0" rtl="0" algn="l">
              <a:spcBef>
                <a:spcPts val="1700"/>
              </a:spcBef>
              <a:spcAft>
                <a:spcPts val="0"/>
              </a:spcAft>
              <a:buClr>
                <a:schemeClr val="lt1"/>
              </a:buClr>
              <a:buSzPts val="1100"/>
              <a:buFont typeface="Arial"/>
              <a:buNone/>
              <a:defRPr b="0" i="0" sz="8600" u="none" cap="none" strike="noStrike">
                <a:solidFill>
                  <a:schemeClr val="lt1"/>
                </a:solidFill>
                <a:latin typeface="Calibri"/>
                <a:ea typeface="Calibri"/>
                <a:cs typeface="Calibri"/>
                <a:sym typeface="Calibri"/>
              </a:defRPr>
            </a:lvl3pPr>
            <a:lvl4pPr indent="0" lvl="3" marL="5029200" marR="0" rtl="0" algn="l">
              <a:spcBef>
                <a:spcPts val="1400"/>
              </a:spcBef>
              <a:spcAft>
                <a:spcPts val="0"/>
              </a:spcAft>
              <a:buClr>
                <a:schemeClr val="lt1"/>
              </a:buClr>
              <a:buSzPts val="1100"/>
              <a:buFont typeface="Arial"/>
              <a:buNone/>
              <a:defRPr b="0" i="0" sz="7200" u="none" cap="none" strike="noStrike">
                <a:solidFill>
                  <a:schemeClr val="lt1"/>
                </a:solidFill>
                <a:latin typeface="Calibri"/>
                <a:ea typeface="Calibri"/>
                <a:cs typeface="Calibri"/>
                <a:sym typeface="Calibri"/>
              </a:defRPr>
            </a:lvl4pPr>
            <a:lvl5pPr indent="0" lvl="4" marL="6667500" marR="0" rtl="0" algn="l">
              <a:spcBef>
                <a:spcPts val="1400"/>
              </a:spcBef>
              <a:spcAft>
                <a:spcPts val="0"/>
              </a:spcAft>
              <a:buClr>
                <a:schemeClr val="lt1"/>
              </a:buClr>
              <a:buSzPts val="1100"/>
              <a:buFont typeface="Arial"/>
              <a:buNone/>
              <a:defRPr b="0" i="0" sz="7200" u="none" cap="none" strike="noStrike">
                <a:solidFill>
                  <a:schemeClr val="lt1"/>
                </a:solidFill>
                <a:latin typeface="Calibri"/>
                <a:ea typeface="Calibri"/>
                <a:cs typeface="Calibri"/>
                <a:sym typeface="Calibri"/>
              </a:defRPr>
            </a:lvl5pPr>
            <a:lvl6pPr indent="0" lvl="5" marL="8343900" marR="0" rtl="0" algn="l">
              <a:spcBef>
                <a:spcPts val="1400"/>
              </a:spcBef>
              <a:spcAft>
                <a:spcPts val="0"/>
              </a:spcAft>
              <a:buClr>
                <a:schemeClr val="lt1"/>
              </a:buClr>
              <a:buSzPts val="1100"/>
              <a:buFont typeface="Arial"/>
              <a:buNone/>
              <a:defRPr b="0" i="0" sz="7200" u="none" cap="none" strike="noStrike">
                <a:solidFill>
                  <a:schemeClr val="lt1"/>
                </a:solidFill>
                <a:latin typeface="Calibri"/>
                <a:ea typeface="Calibri"/>
                <a:cs typeface="Calibri"/>
                <a:sym typeface="Calibri"/>
              </a:defRPr>
            </a:lvl6pPr>
            <a:lvl7pPr indent="0" lvl="6" marL="10020300" marR="0" rtl="0" algn="l">
              <a:spcBef>
                <a:spcPts val="1400"/>
              </a:spcBef>
              <a:spcAft>
                <a:spcPts val="0"/>
              </a:spcAft>
              <a:buClr>
                <a:schemeClr val="lt1"/>
              </a:buClr>
              <a:buSzPts val="1100"/>
              <a:buFont typeface="Arial"/>
              <a:buNone/>
              <a:defRPr b="0" i="0" sz="7200" u="none" cap="none" strike="noStrike">
                <a:solidFill>
                  <a:schemeClr val="lt1"/>
                </a:solidFill>
                <a:latin typeface="Calibri"/>
                <a:ea typeface="Calibri"/>
                <a:cs typeface="Calibri"/>
                <a:sym typeface="Calibri"/>
              </a:defRPr>
            </a:lvl7pPr>
            <a:lvl8pPr indent="0" lvl="7" marL="11696700" marR="0" rtl="0" algn="l">
              <a:spcBef>
                <a:spcPts val="1400"/>
              </a:spcBef>
              <a:spcAft>
                <a:spcPts val="0"/>
              </a:spcAft>
              <a:buClr>
                <a:schemeClr val="lt1"/>
              </a:buClr>
              <a:buSzPts val="1100"/>
              <a:buFont typeface="Arial"/>
              <a:buNone/>
              <a:defRPr b="0" i="0" sz="7200" u="none" cap="none" strike="noStrike">
                <a:solidFill>
                  <a:schemeClr val="lt1"/>
                </a:solidFill>
                <a:latin typeface="Calibri"/>
                <a:ea typeface="Calibri"/>
                <a:cs typeface="Calibri"/>
                <a:sym typeface="Calibri"/>
              </a:defRPr>
            </a:lvl8pPr>
            <a:lvl9pPr indent="0" lvl="8" marL="13373100" marR="0" rtl="0" algn="l">
              <a:spcBef>
                <a:spcPts val="1400"/>
              </a:spcBef>
              <a:spcAft>
                <a:spcPts val="0"/>
              </a:spcAft>
              <a:buClr>
                <a:schemeClr val="lt1"/>
              </a:buClr>
              <a:buSzPts val="1100"/>
              <a:buFont typeface="Arial"/>
              <a:buNone/>
              <a:defRPr b="0" i="0" sz="7200" u="none" cap="none" strike="noStrike">
                <a:solidFill>
                  <a:schemeClr val="lt1"/>
                </a:solidFill>
                <a:latin typeface="Calibri"/>
                <a:ea typeface="Calibri"/>
                <a:cs typeface="Calibri"/>
                <a:sym typeface="Calibri"/>
              </a:defRPr>
            </a:lvl9pPr>
          </a:lstStyle>
          <a:p/>
        </p:txBody>
      </p:sp>
      <p:sp>
        <p:nvSpPr>
          <p:cNvPr id="109" name="Shape 109"/>
          <p:cNvSpPr txBox="1"/>
          <p:nvPr>
            <p:ph idx="1" type="body"/>
          </p:nvPr>
        </p:nvSpPr>
        <p:spPr>
          <a:xfrm>
            <a:off x="4301491" y="25763222"/>
            <a:ext cx="13167300" cy="3863100"/>
          </a:xfrm>
          <a:prstGeom prst="rect">
            <a:avLst/>
          </a:prstGeom>
          <a:noFill/>
          <a:ln>
            <a:noFill/>
          </a:ln>
        </p:spPr>
        <p:txBody>
          <a:bodyPr anchorCtr="0" anchor="t" bIns="82375" lIns="82375" spcFirstLastPara="1" rIns="82375" wrap="square" tIns="82375"/>
          <a:lstStyle>
            <a:lvl1pPr indent="-228600" lvl="0" marL="457200" marR="0" rtl="0" algn="l">
              <a:spcBef>
                <a:spcPts val="1100"/>
              </a:spcBef>
              <a:spcAft>
                <a:spcPts val="0"/>
              </a:spcAft>
              <a:buClr>
                <a:schemeClr val="lt1"/>
              </a:buClr>
              <a:buSzPts val="11800"/>
              <a:buFont typeface="Arial"/>
              <a:buNone/>
              <a:defRPr b="0" i="0" sz="5200" u="none" cap="none" strike="noStrike">
                <a:solidFill>
                  <a:schemeClr val="lt1"/>
                </a:solidFill>
                <a:latin typeface="Calibri"/>
                <a:ea typeface="Calibri"/>
                <a:cs typeface="Calibri"/>
                <a:sym typeface="Calibri"/>
              </a:defRPr>
            </a:lvl1pPr>
            <a:lvl2pPr indent="-228600" lvl="1" marL="914400" marR="0" rtl="0" algn="l">
              <a:spcBef>
                <a:spcPts val="900"/>
              </a:spcBef>
              <a:spcAft>
                <a:spcPts val="0"/>
              </a:spcAft>
              <a:buClr>
                <a:schemeClr val="lt1"/>
              </a:buClr>
              <a:buSzPts val="10300"/>
              <a:buFont typeface="Arial"/>
              <a:buNone/>
              <a:defRPr b="0" i="0" sz="4300" u="none" cap="none" strike="noStrike">
                <a:solidFill>
                  <a:schemeClr val="lt1"/>
                </a:solidFill>
                <a:latin typeface="Calibri"/>
                <a:ea typeface="Calibri"/>
                <a:cs typeface="Calibri"/>
                <a:sym typeface="Calibri"/>
              </a:defRPr>
            </a:lvl2pPr>
            <a:lvl3pPr indent="-228600" lvl="2" marL="1371600" marR="0" rtl="0" algn="l">
              <a:spcBef>
                <a:spcPts val="900"/>
              </a:spcBef>
              <a:spcAft>
                <a:spcPts val="0"/>
              </a:spcAft>
              <a:buClr>
                <a:schemeClr val="lt1"/>
              </a:buClr>
              <a:buSzPts val="8600"/>
              <a:buFont typeface="Arial"/>
              <a:buNone/>
              <a:defRPr b="0" i="0" sz="3700" u="none" cap="none" strike="noStrike">
                <a:solidFill>
                  <a:schemeClr val="lt1"/>
                </a:solidFill>
                <a:latin typeface="Calibri"/>
                <a:ea typeface="Calibri"/>
                <a:cs typeface="Calibri"/>
                <a:sym typeface="Calibri"/>
              </a:defRPr>
            </a:lvl3pPr>
            <a:lvl4pPr indent="-228600" lvl="3" marL="18288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4pPr>
            <a:lvl5pPr indent="-228600" lvl="4" marL="22860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5pPr>
            <a:lvl6pPr indent="-228600" lvl="5" marL="27432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6pPr>
            <a:lvl7pPr indent="-228600" lvl="6" marL="32004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7pPr>
            <a:lvl8pPr indent="-228600" lvl="7" marL="36576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8pPr>
            <a:lvl9pPr indent="-228600" lvl="8" marL="41148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9pPr>
          </a:lstStyle>
          <a:p/>
        </p:txBody>
      </p:sp>
      <p:sp>
        <p:nvSpPr>
          <p:cNvPr id="110" name="Shape 110"/>
          <p:cNvSpPr txBox="1"/>
          <p:nvPr>
            <p:ph idx="10" type="dt"/>
          </p:nvPr>
        </p:nvSpPr>
        <p:spPr>
          <a:xfrm>
            <a:off x="1097280" y="30510488"/>
            <a:ext cx="5120700" cy="17529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111" name="Shape 111"/>
          <p:cNvSpPr txBox="1"/>
          <p:nvPr>
            <p:ph idx="11" type="ftr"/>
          </p:nvPr>
        </p:nvSpPr>
        <p:spPr>
          <a:xfrm>
            <a:off x="7498080" y="30510488"/>
            <a:ext cx="6949500" cy="17529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112" name="Shape 112"/>
          <p:cNvSpPr txBox="1"/>
          <p:nvPr>
            <p:ph idx="12" type="sldNum"/>
          </p:nvPr>
        </p:nvSpPr>
        <p:spPr>
          <a:xfrm>
            <a:off x="15727680" y="30510488"/>
            <a:ext cx="5120700" cy="17529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Shape 114"/>
          <p:cNvSpPr txBox="1"/>
          <p:nvPr>
            <p:ph type="title"/>
          </p:nvPr>
        </p:nvSpPr>
        <p:spPr>
          <a:xfrm>
            <a:off x="1097280" y="1318262"/>
            <a:ext cx="19751100" cy="54873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Clr>
                <a:schemeClr val="lt1"/>
              </a:buClr>
              <a:buSzPts val="1100"/>
              <a:buFont typeface="Calibri"/>
              <a:buNone/>
              <a:defRPr b="0" i="0" sz="161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115" name="Shape 115"/>
          <p:cNvSpPr txBox="1"/>
          <p:nvPr>
            <p:ph idx="1" type="body"/>
          </p:nvPr>
        </p:nvSpPr>
        <p:spPr>
          <a:xfrm rot="5400000">
            <a:off x="110370" y="8667812"/>
            <a:ext cx="21724800" cy="19751100"/>
          </a:xfrm>
          <a:prstGeom prst="rect">
            <a:avLst/>
          </a:prstGeom>
          <a:noFill/>
          <a:ln>
            <a:noFill/>
          </a:ln>
        </p:spPr>
        <p:txBody>
          <a:bodyPr anchorCtr="0" anchor="t" bIns="82375" lIns="82375" spcFirstLastPara="1" rIns="82375" wrap="square" tIns="82375"/>
          <a:lstStyle>
            <a:lvl1pPr indent="-977900" lvl="0" marL="457200" marR="0" rtl="0" algn="l">
              <a:spcBef>
                <a:spcPts val="2300"/>
              </a:spcBef>
              <a:spcAft>
                <a:spcPts val="0"/>
              </a:spcAft>
              <a:buClr>
                <a:schemeClr val="lt1"/>
              </a:buClr>
              <a:buSzPts val="11800"/>
              <a:buFont typeface="Arial"/>
              <a:buChar char="•"/>
              <a:defRPr b="0" i="0" sz="11800" u="none" cap="none" strike="noStrike">
                <a:solidFill>
                  <a:schemeClr val="lt1"/>
                </a:solidFill>
                <a:latin typeface="Calibri"/>
                <a:ea typeface="Calibri"/>
                <a:cs typeface="Calibri"/>
                <a:sym typeface="Calibri"/>
              </a:defRPr>
            </a:lvl1pPr>
            <a:lvl2pPr indent="-882650" lvl="1" marL="914400" marR="0" rtl="0" algn="l">
              <a:spcBef>
                <a:spcPts val="2000"/>
              </a:spcBef>
              <a:spcAft>
                <a:spcPts val="0"/>
              </a:spcAft>
              <a:buClr>
                <a:schemeClr val="lt1"/>
              </a:buClr>
              <a:buSzPts val="10300"/>
              <a:buFont typeface="Arial"/>
              <a:buChar char="–"/>
              <a:defRPr b="0" i="0" sz="10300" u="none" cap="none" strike="noStrike">
                <a:solidFill>
                  <a:schemeClr val="lt1"/>
                </a:solidFill>
                <a:latin typeface="Calibri"/>
                <a:ea typeface="Calibri"/>
                <a:cs typeface="Calibri"/>
                <a:sym typeface="Calibri"/>
              </a:defRPr>
            </a:lvl2pPr>
            <a:lvl3pPr indent="-774700" lvl="2" marL="13716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3pPr>
            <a:lvl4pPr indent="-685800" lvl="3" marL="1828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4pPr>
            <a:lvl5pPr indent="-685800" lvl="4" marL="22860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5pPr>
            <a:lvl6pPr indent="-685800" lvl="5" marL="27432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6pPr>
            <a:lvl7pPr indent="-685800" lvl="6" marL="32004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7pPr>
            <a:lvl8pPr indent="-685800" lvl="7" marL="36576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8pPr>
            <a:lvl9pPr indent="-685800" lvl="8" marL="4114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9pPr>
          </a:lstStyle>
          <a:p/>
        </p:txBody>
      </p:sp>
      <p:sp>
        <p:nvSpPr>
          <p:cNvPr id="116" name="Shape 116"/>
          <p:cNvSpPr txBox="1"/>
          <p:nvPr>
            <p:ph idx="10" type="dt"/>
          </p:nvPr>
        </p:nvSpPr>
        <p:spPr>
          <a:xfrm>
            <a:off x="1097280" y="30510488"/>
            <a:ext cx="5120700" cy="17529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117" name="Shape 117"/>
          <p:cNvSpPr txBox="1"/>
          <p:nvPr>
            <p:ph idx="11" type="ftr"/>
          </p:nvPr>
        </p:nvSpPr>
        <p:spPr>
          <a:xfrm>
            <a:off x="7498080" y="30510488"/>
            <a:ext cx="6949500" cy="17529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118" name="Shape 118"/>
          <p:cNvSpPr txBox="1"/>
          <p:nvPr>
            <p:ph idx="12" type="sldNum"/>
          </p:nvPr>
        </p:nvSpPr>
        <p:spPr>
          <a:xfrm>
            <a:off x="15727680" y="30510488"/>
            <a:ext cx="5120700" cy="17529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Shape 120"/>
          <p:cNvSpPr txBox="1"/>
          <p:nvPr>
            <p:ph type="title"/>
          </p:nvPr>
        </p:nvSpPr>
        <p:spPr>
          <a:xfrm rot="5400000">
            <a:off x="-45749007" y="91492020"/>
            <a:ext cx="177882300" cy="116013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Clr>
                <a:schemeClr val="lt1"/>
              </a:buClr>
              <a:buSzPts val="1100"/>
              <a:buFont typeface="Calibri"/>
              <a:buNone/>
              <a:defRPr b="0" i="0" sz="161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121" name="Shape 121"/>
          <p:cNvSpPr txBox="1"/>
          <p:nvPr>
            <p:ph idx="1" type="body"/>
          </p:nvPr>
        </p:nvSpPr>
        <p:spPr>
          <a:xfrm rot="5400000">
            <a:off x="-69138568" y="80069670"/>
            <a:ext cx="177882300" cy="34446000"/>
          </a:xfrm>
          <a:prstGeom prst="rect">
            <a:avLst/>
          </a:prstGeom>
          <a:noFill/>
          <a:ln>
            <a:noFill/>
          </a:ln>
        </p:spPr>
        <p:txBody>
          <a:bodyPr anchorCtr="0" anchor="t" bIns="82375" lIns="82375" spcFirstLastPara="1" rIns="82375" wrap="square" tIns="82375"/>
          <a:lstStyle>
            <a:lvl1pPr indent="-977900" lvl="0" marL="457200" marR="0" rtl="0" algn="l">
              <a:spcBef>
                <a:spcPts val="2300"/>
              </a:spcBef>
              <a:spcAft>
                <a:spcPts val="0"/>
              </a:spcAft>
              <a:buClr>
                <a:schemeClr val="lt1"/>
              </a:buClr>
              <a:buSzPts val="11800"/>
              <a:buFont typeface="Arial"/>
              <a:buChar char="•"/>
              <a:defRPr b="0" i="0" sz="11800" u="none" cap="none" strike="noStrike">
                <a:solidFill>
                  <a:schemeClr val="lt1"/>
                </a:solidFill>
                <a:latin typeface="Calibri"/>
                <a:ea typeface="Calibri"/>
                <a:cs typeface="Calibri"/>
                <a:sym typeface="Calibri"/>
              </a:defRPr>
            </a:lvl1pPr>
            <a:lvl2pPr indent="-882650" lvl="1" marL="914400" marR="0" rtl="0" algn="l">
              <a:spcBef>
                <a:spcPts val="2000"/>
              </a:spcBef>
              <a:spcAft>
                <a:spcPts val="0"/>
              </a:spcAft>
              <a:buClr>
                <a:schemeClr val="lt1"/>
              </a:buClr>
              <a:buSzPts val="10300"/>
              <a:buFont typeface="Arial"/>
              <a:buChar char="–"/>
              <a:defRPr b="0" i="0" sz="10300" u="none" cap="none" strike="noStrike">
                <a:solidFill>
                  <a:schemeClr val="lt1"/>
                </a:solidFill>
                <a:latin typeface="Calibri"/>
                <a:ea typeface="Calibri"/>
                <a:cs typeface="Calibri"/>
                <a:sym typeface="Calibri"/>
              </a:defRPr>
            </a:lvl2pPr>
            <a:lvl3pPr indent="-774700" lvl="2" marL="13716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3pPr>
            <a:lvl4pPr indent="-685800" lvl="3" marL="1828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4pPr>
            <a:lvl5pPr indent="-685800" lvl="4" marL="22860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5pPr>
            <a:lvl6pPr indent="-685800" lvl="5" marL="27432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6pPr>
            <a:lvl7pPr indent="-685800" lvl="6" marL="32004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7pPr>
            <a:lvl8pPr indent="-685800" lvl="7" marL="36576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8pPr>
            <a:lvl9pPr indent="-685800" lvl="8" marL="4114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9pPr>
          </a:lstStyle>
          <a:p/>
        </p:txBody>
      </p:sp>
      <p:sp>
        <p:nvSpPr>
          <p:cNvPr id="122" name="Shape 122"/>
          <p:cNvSpPr txBox="1"/>
          <p:nvPr>
            <p:ph idx="10" type="dt"/>
          </p:nvPr>
        </p:nvSpPr>
        <p:spPr>
          <a:xfrm>
            <a:off x="1097280" y="30510488"/>
            <a:ext cx="5120700" cy="17529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123" name="Shape 123"/>
          <p:cNvSpPr txBox="1"/>
          <p:nvPr>
            <p:ph idx="11" type="ftr"/>
          </p:nvPr>
        </p:nvSpPr>
        <p:spPr>
          <a:xfrm>
            <a:off x="7498080" y="30510488"/>
            <a:ext cx="6949500" cy="17529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124" name="Shape 124"/>
          <p:cNvSpPr txBox="1"/>
          <p:nvPr>
            <p:ph idx="12" type="sldNum"/>
          </p:nvPr>
        </p:nvSpPr>
        <p:spPr>
          <a:xfrm>
            <a:off x="15727680" y="30510488"/>
            <a:ext cx="5120700" cy="17529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748080" y="2848160"/>
            <a:ext cx="20449200" cy="3665400"/>
          </a:xfrm>
          <a:prstGeom prst="rect">
            <a:avLst/>
          </a:prstGeom>
        </p:spPr>
        <p:txBody>
          <a:bodyPr anchorCtr="0" anchor="t" bIns="262425" lIns="262425" spcFirstLastPara="1" rIns="262425" wrap="square" tIns="262425"/>
          <a:lstStyle>
            <a:lvl1pPr lvl="0">
              <a:spcBef>
                <a:spcPts val="0"/>
              </a:spcBef>
              <a:spcAft>
                <a:spcPts val="0"/>
              </a:spcAft>
              <a:buSzPts val="8000"/>
              <a:buNone/>
              <a:defRPr/>
            </a:lvl1pPr>
            <a:lvl2pPr lvl="1">
              <a:spcBef>
                <a:spcPts val="0"/>
              </a:spcBef>
              <a:spcAft>
                <a:spcPts val="0"/>
              </a:spcAft>
              <a:buSzPts val="8000"/>
              <a:buNone/>
              <a:defRPr/>
            </a:lvl2pPr>
            <a:lvl3pPr lvl="2">
              <a:spcBef>
                <a:spcPts val="0"/>
              </a:spcBef>
              <a:spcAft>
                <a:spcPts val="0"/>
              </a:spcAft>
              <a:buSzPts val="8000"/>
              <a:buNone/>
              <a:defRPr/>
            </a:lvl3pPr>
            <a:lvl4pPr lvl="3">
              <a:spcBef>
                <a:spcPts val="0"/>
              </a:spcBef>
              <a:spcAft>
                <a:spcPts val="0"/>
              </a:spcAft>
              <a:buSzPts val="8000"/>
              <a:buNone/>
              <a:defRPr/>
            </a:lvl4pPr>
            <a:lvl5pPr lvl="4">
              <a:spcBef>
                <a:spcPts val="0"/>
              </a:spcBef>
              <a:spcAft>
                <a:spcPts val="0"/>
              </a:spcAft>
              <a:buSzPts val="8000"/>
              <a:buNone/>
              <a:defRPr/>
            </a:lvl5pPr>
            <a:lvl6pPr lvl="5">
              <a:spcBef>
                <a:spcPts val="0"/>
              </a:spcBef>
              <a:spcAft>
                <a:spcPts val="0"/>
              </a:spcAft>
              <a:buSzPts val="8000"/>
              <a:buNone/>
              <a:defRPr/>
            </a:lvl6pPr>
            <a:lvl7pPr lvl="6">
              <a:spcBef>
                <a:spcPts val="0"/>
              </a:spcBef>
              <a:spcAft>
                <a:spcPts val="0"/>
              </a:spcAft>
              <a:buSzPts val="8000"/>
              <a:buNone/>
              <a:defRPr/>
            </a:lvl7pPr>
            <a:lvl8pPr lvl="7">
              <a:spcBef>
                <a:spcPts val="0"/>
              </a:spcBef>
              <a:spcAft>
                <a:spcPts val="0"/>
              </a:spcAft>
              <a:buSzPts val="8000"/>
              <a:buNone/>
              <a:defRPr/>
            </a:lvl8pPr>
            <a:lvl9pPr lvl="8">
              <a:spcBef>
                <a:spcPts val="0"/>
              </a:spcBef>
              <a:spcAft>
                <a:spcPts val="0"/>
              </a:spcAft>
              <a:buSzPts val="8000"/>
              <a:buNone/>
              <a:defRPr/>
            </a:lvl9pPr>
          </a:lstStyle>
          <a:p/>
        </p:txBody>
      </p:sp>
      <p:sp>
        <p:nvSpPr>
          <p:cNvPr id="18" name="Shape 18"/>
          <p:cNvSpPr txBox="1"/>
          <p:nvPr>
            <p:ph idx="1" type="body"/>
          </p:nvPr>
        </p:nvSpPr>
        <p:spPr>
          <a:xfrm>
            <a:off x="748080" y="7375840"/>
            <a:ext cx="20449200" cy="21864900"/>
          </a:xfrm>
          <a:prstGeom prst="rect">
            <a:avLst/>
          </a:prstGeom>
        </p:spPr>
        <p:txBody>
          <a:bodyPr anchorCtr="0" anchor="t" bIns="262425" lIns="262425" spcFirstLastPara="1" rIns="262425" wrap="square" tIns="262425"/>
          <a:lstStyle>
            <a:lvl1pPr indent="-558800" lvl="0" marL="457200">
              <a:spcBef>
                <a:spcPts val="0"/>
              </a:spcBef>
              <a:spcAft>
                <a:spcPts val="0"/>
              </a:spcAft>
              <a:buSzPts val="5200"/>
              <a:buChar char="●"/>
              <a:defRPr/>
            </a:lvl1pPr>
            <a:lvl2pPr indent="-482600" lvl="1" marL="914400">
              <a:spcBef>
                <a:spcPts val="4600"/>
              </a:spcBef>
              <a:spcAft>
                <a:spcPts val="0"/>
              </a:spcAft>
              <a:buSzPts val="4000"/>
              <a:buChar char="○"/>
              <a:defRPr/>
            </a:lvl2pPr>
            <a:lvl3pPr indent="-482600" lvl="2" marL="1371600">
              <a:spcBef>
                <a:spcPts val="4600"/>
              </a:spcBef>
              <a:spcAft>
                <a:spcPts val="0"/>
              </a:spcAft>
              <a:buSzPts val="4000"/>
              <a:buChar char="■"/>
              <a:defRPr/>
            </a:lvl3pPr>
            <a:lvl4pPr indent="-482600" lvl="3" marL="1828800">
              <a:spcBef>
                <a:spcPts val="4600"/>
              </a:spcBef>
              <a:spcAft>
                <a:spcPts val="0"/>
              </a:spcAft>
              <a:buSzPts val="4000"/>
              <a:buChar char="●"/>
              <a:defRPr/>
            </a:lvl4pPr>
            <a:lvl5pPr indent="-482600" lvl="4" marL="2286000">
              <a:spcBef>
                <a:spcPts val="4600"/>
              </a:spcBef>
              <a:spcAft>
                <a:spcPts val="0"/>
              </a:spcAft>
              <a:buSzPts val="4000"/>
              <a:buChar char="○"/>
              <a:defRPr/>
            </a:lvl5pPr>
            <a:lvl6pPr indent="-482600" lvl="5" marL="2743200">
              <a:spcBef>
                <a:spcPts val="4600"/>
              </a:spcBef>
              <a:spcAft>
                <a:spcPts val="0"/>
              </a:spcAft>
              <a:buSzPts val="4000"/>
              <a:buChar char="■"/>
              <a:defRPr/>
            </a:lvl6pPr>
            <a:lvl7pPr indent="-482600" lvl="6" marL="3200400">
              <a:spcBef>
                <a:spcPts val="4600"/>
              </a:spcBef>
              <a:spcAft>
                <a:spcPts val="0"/>
              </a:spcAft>
              <a:buSzPts val="4000"/>
              <a:buChar char="●"/>
              <a:defRPr/>
            </a:lvl7pPr>
            <a:lvl8pPr indent="-482600" lvl="7" marL="3657600">
              <a:spcBef>
                <a:spcPts val="4600"/>
              </a:spcBef>
              <a:spcAft>
                <a:spcPts val="0"/>
              </a:spcAft>
              <a:buSzPts val="4000"/>
              <a:buChar char="○"/>
              <a:defRPr/>
            </a:lvl8pPr>
            <a:lvl9pPr indent="-482600" lvl="8" marL="4114800">
              <a:spcBef>
                <a:spcPts val="4600"/>
              </a:spcBef>
              <a:spcAft>
                <a:spcPts val="4600"/>
              </a:spcAft>
              <a:buSzPts val="4000"/>
              <a:buChar char="■"/>
              <a:defRPr/>
            </a:lvl9pPr>
          </a:lstStyle>
          <a:p/>
        </p:txBody>
      </p:sp>
      <p:sp>
        <p:nvSpPr>
          <p:cNvPr id="19" name="Shape 19"/>
          <p:cNvSpPr txBox="1"/>
          <p:nvPr>
            <p:ph idx="12" type="sldNum"/>
          </p:nvPr>
        </p:nvSpPr>
        <p:spPr>
          <a:xfrm>
            <a:off x="20333899" y="29844588"/>
            <a:ext cx="1316700" cy="25191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748080" y="2848160"/>
            <a:ext cx="20449200" cy="3665400"/>
          </a:xfrm>
          <a:prstGeom prst="rect">
            <a:avLst/>
          </a:prstGeom>
        </p:spPr>
        <p:txBody>
          <a:bodyPr anchorCtr="0" anchor="t" bIns="262425" lIns="262425" spcFirstLastPara="1" rIns="262425" wrap="square" tIns="262425"/>
          <a:lstStyle>
            <a:lvl1pPr lvl="0">
              <a:spcBef>
                <a:spcPts val="0"/>
              </a:spcBef>
              <a:spcAft>
                <a:spcPts val="0"/>
              </a:spcAft>
              <a:buSzPts val="8000"/>
              <a:buNone/>
              <a:defRPr/>
            </a:lvl1pPr>
            <a:lvl2pPr lvl="1">
              <a:spcBef>
                <a:spcPts val="0"/>
              </a:spcBef>
              <a:spcAft>
                <a:spcPts val="0"/>
              </a:spcAft>
              <a:buSzPts val="8000"/>
              <a:buNone/>
              <a:defRPr/>
            </a:lvl2pPr>
            <a:lvl3pPr lvl="2">
              <a:spcBef>
                <a:spcPts val="0"/>
              </a:spcBef>
              <a:spcAft>
                <a:spcPts val="0"/>
              </a:spcAft>
              <a:buSzPts val="8000"/>
              <a:buNone/>
              <a:defRPr/>
            </a:lvl3pPr>
            <a:lvl4pPr lvl="3">
              <a:spcBef>
                <a:spcPts val="0"/>
              </a:spcBef>
              <a:spcAft>
                <a:spcPts val="0"/>
              </a:spcAft>
              <a:buSzPts val="8000"/>
              <a:buNone/>
              <a:defRPr/>
            </a:lvl4pPr>
            <a:lvl5pPr lvl="4">
              <a:spcBef>
                <a:spcPts val="0"/>
              </a:spcBef>
              <a:spcAft>
                <a:spcPts val="0"/>
              </a:spcAft>
              <a:buSzPts val="8000"/>
              <a:buNone/>
              <a:defRPr/>
            </a:lvl5pPr>
            <a:lvl6pPr lvl="5">
              <a:spcBef>
                <a:spcPts val="0"/>
              </a:spcBef>
              <a:spcAft>
                <a:spcPts val="0"/>
              </a:spcAft>
              <a:buSzPts val="8000"/>
              <a:buNone/>
              <a:defRPr/>
            </a:lvl6pPr>
            <a:lvl7pPr lvl="6">
              <a:spcBef>
                <a:spcPts val="0"/>
              </a:spcBef>
              <a:spcAft>
                <a:spcPts val="0"/>
              </a:spcAft>
              <a:buSzPts val="8000"/>
              <a:buNone/>
              <a:defRPr/>
            </a:lvl7pPr>
            <a:lvl8pPr lvl="7">
              <a:spcBef>
                <a:spcPts val="0"/>
              </a:spcBef>
              <a:spcAft>
                <a:spcPts val="0"/>
              </a:spcAft>
              <a:buSzPts val="8000"/>
              <a:buNone/>
              <a:defRPr/>
            </a:lvl8pPr>
            <a:lvl9pPr lvl="8">
              <a:spcBef>
                <a:spcPts val="0"/>
              </a:spcBef>
              <a:spcAft>
                <a:spcPts val="0"/>
              </a:spcAft>
              <a:buSzPts val="8000"/>
              <a:buNone/>
              <a:defRPr/>
            </a:lvl9pPr>
          </a:lstStyle>
          <a:p/>
        </p:txBody>
      </p:sp>
      <p:sp>
        <p:nvSpPr>
          <p:cNvPr id="22" name="Shape 22"/>
          <p:cNvSpPr txBox="1"/>
          <p:nvPr>
            <p:ph idx="1" type="body"/>
          </p:nvPr>
        </p:nvSpPr>
        <p:spPr>
          <a:xfrm>
            <a:off x="748080" y="7375840"/>
            <a:ext cx="9599700" cy="21864900"/>
          </a:xfrm>
          <a:prstGeom prst="rect">
            <a:avLst/>
          </a:prstGeom>
        </p:spPr>
        <p:txBody>
          <a:bodyPr anchorCtr="0" anchor="t" bIns="262425" lIns="262425" spcFirstLastPara="1" rIns="262425" wrap="square" tIns="262425"/>
          <a:lstStyle>
            <a:lvl1pPr indent="-482600" lvl="0" marL="457200">
              <a:spcBef>
                <a:spcPts val="0"/>
              </a:spcBef>
              <a:spcAft>
                <a:spcPts val="0"/>
              </a:spcAft>
              <a:buSzPts val="4000"/>
              <a:buChar char="●"/>
              <a:defRPr sz="4000"/>
            </a:lvl1pPr>
            <a:lvl2pPr indent="-444500" lvl="1" marL="914400">
              <a:spcBef>
                <a:spcPts val="4600"/>
              </a:spcBef>
              <a:spcAft>
                <a:spcPts val="0"/>
              </a:spcAft>
              <a:buSzPts val="3400"/>
              <a:buChar char="○"/>
              <a:defRPr sz="3400"/>
            </a:lvl2pPr>
            <a:lvl3pPr indent="-444500" lvl="2" marL="1371600">
              <a:spcBef>
                <a:spcPts val="4600"/>
              </a:spcBef>
              <a:spcAft>
                <a:spcPts val="0"/>
              </a:spcAft>
              <a:buSzPts val="3400"/>
              <a:buChar char="■"/>
              <a:defRPr sz="3400"/>
            </a:lvl3pPr>
            <a:lvl4pPr indent="-444500" lvl="3" marL="1828800">
              <a:spcBef>
                <a:spcPts val="4600"/>
              </a:spcBef>
              <a:spcAft>
                <a:spcPts val="0"/>
              </a:spcAft>
              <a:buSzPts val="3400"/>
              <a:buChar char="●"/>
              <a:defRPr sz="3400"/>
            </a:lvl4pPr>
            <a:lvl5pPr indent="-444500" lvl="4" marL="2286000">
              <a:spcBef>
                <a:spcPts val="4600"/>
              </a:spcBef>
              <a:spcAft>
                <a:spcPts val="0"/>
              </a:spcAft>
              <a:buSzPts val="3400"/>
              <a:buChar char="○"/>
              <a:defRPr sz="3400"/>
            </a:lvl5pPr>
            <a:lvl6pPr indent="-444500" lvl="5" marL="2743200">
              <a:spcBef>
                <a:spcPts val="4600"/>
              </a:spcBef>
              <a:spcAft>
                <a:spcPts val="0"/>
              </a:spcAft>
              <a:buSzPts val="3400"/>
              <a:buChar char="■"/>
              <a:defRPr sz="3400"/>
            </a:lvl6pPr>
            <a:lvl7pPr indent="-444500" lvl="6" marL="3200400">
              <a:spcBef>
                <a:spcPts val="4600"/>
              </a:spcBef>
              <a:spcAft>
                <a:spcPts val="0"/>
              </a:spcAft>
              <a:buSzPts val="3400"/>
              <a:buChar char="●"/>
              <a:defRPr sz="3400"/>
            </a:lvl7pPr>
            <a:lvl8pPr indent="-444500" lvl="7" marL="3657600">
              <a:spcBef>
                <a:spcPts val="4600"/>
              </a:spcBef>
              <a:spcAft>
                <a:spcPts val="0"/>
              </a:spcAft>
              <a:buSzPts val="3400"/>
              <a:buChar char="○"/>
              <a:defRPr sz="3400"/>
            </a:lvl8pPr>
            <a:lvl9pPr indent="-444500" lvl="8" marL="4114800">
              <a:spcBef>
                <a:spcPts val="4600"/>
              </a:spcBef>
              <a:spcAft>
                <a:spcPts val="4600"/>
              </a:spcAft>
              <a:buSzPts val="3400"/>
              <a:buChar char="■"/>
              <a:defRPr sz="3400"/>
            </a:lvl9pPr>
          </a:lstStyle>
          <a:p/>
        </p:txBody>
      </p:sp>
      <p:sp>
        <p:nvSpPr>
          <p:cNvPr id="23" name="Shape 23"/>
          <p:cNvSpPr txBox="1"/>
          <p:nvPr>
            <p:ph idx="2" type="body"/>
          </p:nvPr>
        </p:nvSpPr>
        <p:spPr>
          <a:xfrm>
            <a:off x="11597760" y="7375840"/>
            <a:ext cx="9599700" cy="21864900"/>
          </a:xfrm>
          <a:prstGeom prst="rect">
            <a:avLst/>
          </a:prstGeom>
        </p:spPr>
        <p:txBody>
          <a:bodyPr anchorCtr="0" anchor="t" bIns="262425" lIns="262425" spcFirstLastPara="1" rIns="262425" wrap="square" tIns="262425"/>
          <a:lstStyle>
            <a:lvl1pPr indent="-482600" lvl="0" marL="457200">
              <a:spcBef>
                <a:spcPts val="0"/>
              </a:spcBef>
              <a:spcAft>
                <a:spcPts val="0"/>
              </a:spcAft>
              <a:buSzPts val="4000"/>
              <a:buChar char="●"/>
              <a:defRPr sz="4000"/>
            </a:lvl1pPr>
            <a:lvl2pPr indent="-444500" lvl="1" marL="914400">
              <a:spcBef>
                <a:spcPts val="4600"/>
              </a:spcBef>
              <a:spcAft>
                <a:spcPts val="0"/>
              </a:spcAft>
              <a:buSzPts val="3400"/>
              <a:buChar char="○"/>
              <a:defRPr sz="3400"/>
            </a:lvl2pPr>
            <a:lvl3pPr indent="-444500" lvl="2" marL="1371600">
              <a:spcBef>
                <a:spcPts val="4600"/>
              </a:spcBef>
              <a:spcAft>
                <a:spcPts val="0"/>
              </a:spcAft>
              <a:buSzPts val="3400"/>
              <a:buChar char="■"/>
              <a:defRPr sz="3400"/>
            </a:lvl3pPr>
            <a:lvl4pPr indent="-444500" lvl="3" marL="1828800">
              <a:spcBef>
                <a:spcPts val="4600"/>
              </a:spcBef>
              <a:spcAft>
                <a:spcPts val="0"/>
              </a:spcAft>
              <a:buSzPts val="3400"/>
              <a:buChar char="●"/>
              <a:defRPr sz="3400"/>
            </a:lvl4pPr>
            <a:lvl5pPr indent="-444500" lvl="4" marL="2286000">
              <a:spcBef>
                <a:spcPts val="4600"/>
              </a:spcBef>
              <a:spcAft>
                <a:spcPts val="0"/>
              </a:spcAft>
              <a:buSzPts val="3400"/>
              <a:buChar char="○"/>
              <a:defRPr sz="3400"/>
            </a:lvl5pPr>
            <a:lvl6pPr indent="-444500" lvl="5" marL="2743200">
              <a:spcBef>
                <a:spcPts val="4600"/>
              </a:spcBef>
              <a:spcAft>
                <a:spcPts val="0"/>
              </a:spcAft>
              <a:buSzPts val="3400"/>
              <a:buChar char="■"/>
              <a:defRPr sz="3400"/>
            </a:lvl6pPr>
            <a:lvl7pPr indent="-444500" lvl="6" marL="3200400">
              <a:spcBef>
                <a:spcPts val="4600"/>
              </a:spcBef>
              <a:spcAft>
                <a:spcPts val="0"/>
              </a:spcAft>
              <a:buSzPts val="3400"/>
              <a:buChar char="●"/>
              <a:defRPr sz="3400"/>
            </a:lvl7pPr>
            <a:lvl8pPr indent="-444500" lvl="7" marL="3657600">
              <a:spcBef>
                <a:spcPts val="4600"/>
              </a:spcBef>
              <a:spcAft>
                <a:spcPts val="0"/>
              </a:spcAft>
              <a:buSzPts val="3400"/>
              <a:buChar char="○"/>
              <a:defRPr sz="3400"/>
            </a:lvl8pPr>
            <a:lvl9pPr indent="-444500" lvl="8" marL="4114800">
              <a:spcBef>
                <a:spcPts val="4600"/>
              </a:spcBef>
              <a:spcAft>
                <a:spcPts val="4600"/>
              </a:spcAft>
              <a:buSzPts val="3400"/>
              <a:buChar char="■"/>
              <a:defRPr sz="3400"/>
            </a:lvl9pPr>
          </a:lstStyle>
          <a:p/>
        </p:txBody>
      </p:sp>
      <p:sp>
        <p:nvSpPr>
          <p:cNvPr id="24" name="Shape 24"/>
          <p:cNvSpPr txBox="1"/>
          <p:nvPr>
            <p:ph idx="12" type="sldNum"/>
          </p:nvPr>
        </p:nvSpPr>
        <p:spPr>
          <a:xfrm>
            <a:off x="20333899" y="29844588"/>
            <a:ext cx="1316700" cy="25191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748080" y="2848160"/>
            <a:ext cx="20449200" cy="3665400"/>
          </a:xfrm>
          <a:prstGeom prst="rect">
            <a:avLst/>
          </a:prstGeom>
        </p:spPr>
        <p:txBody>
          <a:bodyPr anchorCtr="0" anchor="t" bIns="262425" lIns="262425" spcFirstLastPara="1" rIns="262425" wrap="square" tIns="262425"/>
          <a:lstStyle>
            <a:lvl1pPr lvl="0">
              <a:spcBef>
                <a:spcPts val="0"/>
              </a:spcBef>
              <a:spcAft>
                <a:spcPts val="0"/>
              </a:spcAft>
              <a:buSzPts val="8000"/>
              <a:buNone/>
              <a:defRPr/>
            </a:lvl1pPr>
            <a:lvl2pPr lvl="1">
              <a:spcBef>
                <a:spcPts val="0"/>
              </a:spcBef>
              <a:spcAft>
                <a:spcPts val="0"/>
              </a:spcAft>
              <a:buSzPts val="8000"/>
              <a:buNone/>
              <a:defRPr/>
            </a:lvl2pPr>
            <a:lvl3pPr lvl="2">
              <a:spcBef>
                <a:spcPts val="0"/>
              </a:spcBef>
              <a:spcAft>
                <a:spcPts val="0"/>
              </a:spcAft>
              <a:buSzPts val="8000"/>
              <a:buNone/>
              <a:defRPr/>
            </a:lvl3pPr>
            <a:lvl4pPr lvl="3">
              <a:spcBef>
                <a:spcPts val="0"/>
              </a:spcBef>
              <a:spcAft>
                <a:spcPts val="0"/>
              </a:spcAft>
              <a:buSzPts val="8000"/>
              <a:buNone/>
              <a:defRPr/>
            </a:lvl4pPr>
            <a:lvl5pPr lvl="4">
              <a:spcBef>
                <a:spcPts val="0"/>
              </a:spcBef>
              <a:spcAft>
                <a:spcPts val="0"/>
              </a:spcAft>
              <a:buSzPts val="8000"/>
              <a:buNone/>
              <a:defRPr/>
            </a:lvl5pPr>
            <a:lvl6pPr lvl="5">
              <a:spcBef>
                <a:spcPts val="0"/>
              </a:spcBef>
              <a:spcAft>
                <a:spcPts val="0"/>
              </a:spcAft>
              <a:buSzPts val="8000"/>
              <a:buNone/>
              <a:defRPr/>
            </a:lvl6pPr>
            <a:lvl7pPr lvl="6">
              <a:spcBef>
                <a:spcPts val="0"/>
              </a:spcBef>
              <a:spcAft>
                <a:spcPts val="0"/>
              </a:spcAft>
              <a:buSzPts val="8000"/>
              <a:buNone/>
              <a:defRPr/>
            </a:lvl7pPr>
            <a:lvl8pPr lvl="7">
              <a:spcBef>
                <a:spcPts val="0"/>
              </a:spcBef>
              <a:spcAft>
                <a:spcPts val="0"/>
              </a:spcAft>
              <a:buSzPts val="8000"/>
              <a:buNone/>
              <a:defRPr/>
            </a:lvl8pPr>
            <a:lvl9pPr lvl="8">
              <a:spcBef>
                <a:spcPts val="0"/>
              </a:spcBef>
              <a:spcAft>
                <a:spcPts val="0"/>
              </a:spcAft>
              <a:buSzPts val="8000"/>
              <a:buNone/>
              <a:defRPr/>
            </a:lvl9pPr>
          </a:lstStyle>
          <a:p/>
        </p:txBody>
      </p:sp>
      <p:sp>
        <p:nvSpPr>
          <p:cNvPr id="27" name="Shape 27"/>
          <p:cNvSpPr txBox="1"/>
          <p:nvPr>
            <p:ph idx="12" type="sldNum"/>
          </p:nvPr>
        </p:nvSpPr>
        <p:spPr>
          <a:xfrm>
            <a:off x="20333899" y="29844588"/>
            <a:ext cx="1316700" cy="25191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748080" y="3555840"/>
            <a:ext cx="6739200" cy="4836600"/>
          </a:xfrm>
          <a:prstGeom prst="rect">
            <a:avLst/>
          </a:prstGeom>
        </p:spPr>
        <p:txBody>
          <a:bodyPr anchorCtr="0" anchor="b" bIns="262425" lIns="262425" spcFirstLastPara="1" rIns="262425" wrap="square" tIns="262425"/>
          <a:lstStyle>
            <a:lvl1pPr lvl="0">
              <a:spcBef>
                <a:spcPts val="0"/>
              </a:spcBef>
              <a:spcAft>
                <a:spcPts val="0"/>
              </a:spcAft>
              <a:buSzPts val="6900"/>
              <a:buNone/>
              <a:defRPr sz="6900"/>
            </a:lvl1pPr>
            <a:lvl2pPr lvl="1">
              <a:spcBef>
                <a:spcPts val="0"/>
              </a:spcBef>
              <a:spcAft>
                <a:spcPts val="0"/>
              </a:spcAft>
              <a:buSzPts val="6900"/>
              <a:buNone/>
              <a:defRPr sz="6900"/>
            </a:lvl2pPr>
            <a:lvl3pPr lvl="2">
              <a:spcBef>
                <a:spcPts val="0"/>
              </a:spcBef>
              <a:spcAft>
                <a:spcPts val="0"/>
              </a:spcAft>
              <a:buSzPts val="6900"/>
              <a:buNone/>
              <a:defRPr sz="6900"/>
            </a:lvl3pPr>
            <a:lvl4pPr lvl="3">
              <a:spcBef>
                <a:spcPts val="0"/>
              </a:spcBef>
              <a:spcAft>
                <a:spcPts val="0"/>
              </a:spcAft>
              <a:buSzPts val="6900"/>
              <a:buNone/>
              <a:defRPr sz="6900"/>
            </a:lvl4pPr>
            <a:lvl5pPr lvl="4">
              <a:spcBef>
                <a:spcPts val="0"/>
              </a:spcBef>
              <a:spcAft>
                <a:spcPts val="0"/>
              </a:spcAft>
              <a:buSzPts val="6900"/>
              <a:buNone/>
              <a:defRPr sz="6900"/>
            </a:lvl5pPr>
            <a:lvl6pPr lvl="5">
              <a:spcBef>
                <a:spcPts val="0"/>
              </a:spcBef>
              <a:spcAft>
                <a:spcPts val="0"/>
              </a:spcAft>
              <a:buSzPts val="6900"/>
              <a:buNone/>
              <a:defRPr sz="6900"/>
            </a:lvl6pPr>
            <a:lvl7pPr lvl="6">
              <a:spcBef>
                <a:spcPts val="0"/>
              </a:spcBef>
              <a:spcAft>
                <a:spcPts val="0"/>
              </a:spcAft>
              <a:buSzPts val="6900"/>
              <a:buNone/>
              <a:defRPr sz="6900"/>
            </a:lvl7pPr>
            <a:lvl8pPr lvl="7">
              <a:spcBef>
                <a:spcPts val="0"/>
              </a:spcBef>
              <a:spcAft>
                <a:spcPts val="0"/>
              </a:spcAft>
              <a:buSzPts val="6900"/>
              <a:buNone/>
              <a:defRPr sz="6900"/>
            </a:lvl8pPr>
            <a:lvl9pPr lvl="8">
              <a:spcBef>
                <a:spcPts val="0"/>
              </a:spcBef>
              <a:spcAft>
                <a:spcPts val="0"/>
              </a:spcAft>
              <a:buSzPts val="6900"/>
              <a:buNone/>
              <a:defRPr sz="6900"/>
            </a:lvl9pPr>
          </a:lstStyle>
          <a:p/>
        </p:txBody>
      </p:sp>
      <p:sp>
        <p:nvSpPr>
          <p:cNvPr id="30" name="Shape 30"/>
          <p:cNvSpPr txBox="1"/>
          <p:nvPr>
            <p:ph idx="1" type="body"/>
          </p:nvPr>
        </p:nvSpPr>
        <p:spPr>
          <a:xfrm>
            <a:off x="748080" y="8893440"/>
            <a:ext cx="6739200" cy="20348100"/>
          </a:xfrm>
          <a:prstGeom prst="rect">
            <a:avLst/>
          </a:prstGeom>
        </p:spPr>
        <p:txBody>
          <a:bodyPr anchorCtr="0" anchor="t" bIns="262425" lIns="262425" spcFirstLastPara="1" rIns="262425" wrap="square" tIns="262425"/>
          <a:lstStyle>
            <a:lvl1pPr indent="-444500" lvl="0" marL="457200">
              <a:spcBef>
                <a:spcPts val="0"/>
              </a:spcBef>
              <a:spcAft>
                <a:spcPts val="0"/>
              </a:spcAft>
              <a:buSzPts val="3400"/>
              <a:buChar char="●"/>
              <a:defRPr sz="3400"/>
            </a:lvl1pPr>
            <a:lvl2pPr indent="-444500" lvl="1" marL="914400">
              <a:spcBef>
                <a:spcPts val="4600"/>
              </a:spcBef>
              <a:spcAft>
                <a:spcPts val="0"/>
              </a:spcAft>
              <a:buSzPts val="3400"/>
              <a:buChar char="○"/>
              <a:defRPr sz="3400"/>
            </a:lvl2pPr>
            <a:lvl3pPr indent="-444500" lvl="2" marL="1371600">
              <a:spcBef>
                <a:spcPts val="4600"/>
              </a:spcBef>
              <a:spcAft>
                <a:spcPts val="0"/>
              </a:spcAft>
              <a:buSzPts val="3400"/>
              <a:buChar char="■"/>
              <a:defRPr sz="3400"/>
            </a:lvl3pPr>
            <a:lvl4pPr indent="-444500" lvl="3" marL="1828800">
              <a:spcBef>
                <a:spcPts val="4600"/>
              </a:spcBef>
              <a:spcAft>
                <a:spcPts val="0"/>
              </a:spcAft>
              <a:buSzPts val="3400"/>
              <a:buChar char="●"/>
              <a:defRPr sz="3400"/>
            </a:lvl4pPr>
            <a:lvl5pPr indent="-444500" lvl="4" marL="2286000">
              <a:spcBef>
                <a:spcPts val="4600"/>
              </a:spcBef>
              <a:spcAft>
                <a:spcPts val="0"/>
              </a:spcAft>
              <a:buSzPts val="3400"/>
              <a:buChar char="○"/>
              <a:defRPr sz="3400"/>
            </a:lvl5pPr>
            <a:lvl6pPr indent="-444500" lvl="5" marL="2743200">
              <a:spcBef>
                <a:spcPts val="4600"/>
              </a:spcBef>
              <a:spcAft>
                <a:spcPts val="0"/>
              </a:spcAft>
              <a:buSzPts val="3400"/>
              <a:buChar char="■"/>
              <a:defRPr sz="3400"/>
            </a:lvl6pPr>
            <a:lvl7pPr indent="-444500" lvl="6" marL="3200400">
              <a:spcBef>
                <a:spcPts val="4600"/>
              </a:spcBef>
              <a:spcAft>
                <a:spcPts val="0"/>
              </a:spcAft>
              <a:buSzPts val="3400"/>
              <a:buChar char="●"/>
              <a:defRPr sz="3400"/>
            </a:lvl7pPr>
            <a:lvl8pPr indent="-444500" lvl="7" marL="3657600">
              <a:spcBef>
                <a:spcPts val="4600"/>
              </a:spcBef>
              <a:spcAft>
                <a:spcPts val="0"/>
              </a:spcAft>
              <a:buSzPts val="3400"/>
              <a:buChar char="○"/>
              <a:defRPr sz="3400"/>
            </a:lvl8pPr>
            <a:lvl9pPr indent="-444500" lvl="8" marL="4114800">
              <a:spcBef>
                <a:spcPts val="4600"/>
              </a:spcBef>
              <a:spcAft>
                <a:spcPts val="4600"/>
              </a:spcAft>
              <a:buSzPts val="3400"/>
              <a:buChar char="■"/>
              <a:defRPr sz="3400"/>
            </a:lvl9pPr>
          </a:lstStyle>
          <a:p/>
        </p:txBody>
      </p:sp>
      <p:sp>
        <p:nvSpPr>
          <p:cNvPr id="31" name="Shape 31"/>
          <p:cNvSpPr txBox="1"/>
          <p:nvPr>
            <p:ph idx="12" type="sldNum"/>
          </p:nvPr>
        </p:nvSpPr>
        <p:spPr>
          <a:xfrm>
            <a:off x="20333899" y="29844588"/>
            <a:ext cx="1316700" cy="25191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1176600" y="2880960"/>
            <a:ext cx="15282900" cy="26181000"/>
          </a:xfrm>
          <a:prstGeom prst="rect">
            <a:avLst/>
          </a:prstGeom>
        </p:spPr>
        <p:txBody>
          <a:bodyPr anchorCtr="0" anchor="ctr" bIns="262425" lIns="262425" spcFirstLastPara="1" rIns="262425" wrap="square" tIns="262425"/>
          <a:lstStyle>
            <a:lvl1pPr lvl="0">
              <a:spcBef>
                <a:spcPts val="0"/>
              </a:spcBef>
              <a:spcAft>
                <a:spcPts val="0"/>
              </a:spcAft>
              <a:buSzPts val="13800"/>
              <a:buNone/>
              <a:defRPr sz="13800"/>
            </a:lvl1pPr>
            <a:lvl2pPr lvl="1">
              <a:spcBef>
                <a:spcPts val="0"/>
              </a:spcBef>
              <a:spcAft>
                <a:spcPts val="0"/>
              </a:spcAft>
              <a:buSzPts val="13800"/>
              <a:buNone/>
              <a:defRPr sz="13800"/>
            </a:lvl2pPr>
            <a:lvl3pPr lvl="2">
              <a:spcBef>
                <a:spcPts val="0"/>
              </a:spcBef>
              <a:spcAft>
                <a:spcPts val="0"/>
              </a:spcAft>
              <a:buSzPts val="13800"/>
              <a:buNone/>
              <a:defRPr sz="13800"/>
            </a:lvl3pPr>
            <a:lvl4pPr lvl="3">
              <a:spcBef>
                <a:spcPts val="0"/>
              </a:spcBef>
              <a:spcAft>
                <a:spcPts val="0"/>
              </a:spcAft>
              <a:buSzPts val="13800"/>
              <a:buNone/>
              <a:defRPr sz="13800"/>
            </a:lvl4pPr>
            <a:lvl5pPr lvl="4">
              <a:spcBef>
                <a:spcPts val="0"/>
              </a:spcBef>
              <a:spcAft>
                <a:spcPts val="0"/>
              </a:spcAft>
              <a:buSzPts val="13800"/>
              <a:buNone/>
              <a:defRPr sz="13800"/>
            </a:lvl5pPr>
            <a:lvl6pPr lvl="5">
              <a:spcBef>
                <a:spcPts val="0"/>
              </a:spcBef>
              <a:spcAft>
                <a:spcPts val="0"/>
              </a:spcAft>
              <a:buSzPts val="13800"/>
              <a:buNone/>
              <a:defRPr sz="13800"/>
            </a:lvl6pPr>
            <a:lvl7pPr lvl="6">
              <a:spcBef>
                <a:spcPts val="0"/>
              </a:spcBef>
              <a:spcAft>
                <a:spcPts val="0"/>
              </a:spcAft>
              <a:buSzPts val="13800"/>
              <a:buNone/>
              <a:defRPr sz="13800"/>
            </a:lvl7pPr>
            <a:lvl8pPr lvl="7">
              <a:spcBef>
                <a:spcPts val="0"/>
              </a:spcBef>
              <a:spcAft>
                <a:spcPts val="0"/>
              </a:spcAft>
              <a:buSzPts val="13800"/>
              <a:buNone/>
              <a:defRPr sz="13800"/>
            </a:lvl8pPr>
            <a:lvl9pPr lvl="8">
              <a:spcBef>
                <a:spcPts val="0"/>
              </a:spcBef>
              <a:spcAft>
                <a:spcPts val="0"/>
              </a:spcAft>
              <a:buSzPts val="13800"/>
              <a:buNone/>
              <a:defRPr sz="13800"/>
            </a:lvl9pPr>
          </a:lstStyle>
          <a:p/>
        </p:txBody>
      </p:sp>
      <p:sp>
        <p:nvSpPr>
          <p:cNvPr id="34" name="Shape 34"/>
          <p:cNvSpPr txBox="1"/>
          <p:nvPr>
            <p:ph idx="12" type="sldNum"/>
          </p:nvPr>
        </p:nvSpPr>
        <p:spPr>
          <a:xfrm>
            <a:off x="20333899" y="29844588"/>
            <a:ext cx="1316700" cy="25191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10972800" y="-800"/>
            <a:ext cx="10972800" cy="32918400"/>
          </a:xfrm>
          <a:prstGeom prst="rect">
            <a:avLst/>
          </a:prstGeom>
          <a:solidFill>
            <a:schemeClr val="lt2"/>
          </a:solidFill>
          <a:ln>
            <a:noFill/>
          </a:ln>
        </p:spPr>
        <p:txBody>
          <a:bodyPr anchorCtr="0" anchor="ctr" bIns="262425" lIns="262425" spcFirstLastPara="1" rIns="262425" wrap="square" tIns="262425">
            <a:noAutofit/>
          </a:bodyPr>
          <a:lstStyle/>
          <a:p>
            <a:pPr indent="0" lvl="0" marL="0">
              <a:spcBef>
                <a:spcPts val="0"/>
              </a:spcBef>
              <a:spcAft>
                <a:spcPts val="0"/>
              </a:spcAft>
              <a:buNone/>
            </a:pPr>
            <a:r>
              <a:t/>
            </a:r>
            <a:endParaRPr/>
          </a:p>
        </p:txBody>
      </p:sp>
      <p:sp>
        <p:nvSpPr>
          <p:cNvPr id="37" name="Shape 37"/>
          <p:cNvSpPr txBox="1"/>
          <p:nvPr>
            <p:ph type="title"/>
          </p:nvPr>
        </p:nvSpPr>
        <p:spPr>
          <a:xfrm>
            <a:off x="637200" y="7892320"/>
            <a:ext cx="9708600" cy="9486600"/>
          </a:xfrm>
          <a:prstGeom prst="rect">
            <a:avLst/>
          </a:prstGeom>
        </p:spPr>
        <p:txBody>
          <a:bodyPr anchorCtr="0" anchor="b" bIns="262425" lIns="262425" spcFirstLastPara="1" rIns="262425" wrap="square" tIns="262425"/>
          <a:lstStyle>
            <a:lvl1pPr lvl="0" algn="ctr">
              <a:spcBef>
                <a:spcPts val="0"/>
              </a:spcBef>
              <a:spcAft>
                <a:spcPts val="0"/>
              </a:spcAft>
              <a:buSzPts val="12100"/>
              <a:buNone/>
              <a:defRPr sz="12100"/>
            </a:lvl1pPr>
            <a:lvl2pPr lvl="1" algn="ctr">
              <a:spcBef>
                <a:spcPts val="0"/>
              </a:spcBef>
              <a:spcAft>
                <a:spcPts val="0"/>
              </a:spcAft>
              <a:buSzPts val="12100"/>
              <a:buNone/>
              <a:defRPr sz="12100"/>
            </a:lvl2pPr>
            <a:lvl3pPr lvl="2" algn="ctr">
              <a:spcBef>
                <a:spcPts val="0"/>
              </a:spcBef>
              <a:spcAft>
                <a:spcPts val="0"/>
              </a:spcAft>
              <a:buSzPts val="12100"/>
              <a:buNone/>
              <a:defRPr sz="12100"/>
            </a:lvl3pPr>
            <a:lvl4pPr lvl="3" algn="ctr">
              <a:spcBef>
                <a:spcPts val="0"/>
              </a:spcBef>
              <a:spcAft>
                <a:spcPts val="0"/>
              </a:spcAft>
              <a:buSzPts val="12100"/>
              <a:buNone/>
              <a:defRPr sz="12100"/>
            </a:lvl4pPr>
            <a:lvl5pPr lvl="4" algn="ctr">
              <a:spcBef>
                <a:spcPts val="0"/>
              </a:spcBef>
              <a:spcAft>
                <a:spcPts val="0"/>
              </a:spcAft>
              <a:buSzPts val="12100"/>
              <a:buNone/>
              <a:defRPr sz="12100"/>
            </a:lvl5pPr>
            <a:lvl6pPr lvl="5" algn="ctr">
              <a:spcBef>
                <a:spcPts val="0"/>
              </a:spcBef>
              <a:spcAft>
                <a:spcPts val="0"/>
              </a:spcAft>
              <a:buSzPts val="12100"/>
              <a:buNone/>
              <a:defRPr sz="12100"/>
            </a:lvl6pPr>
            <a:lvl7pPr lvl="6" algn="ctr">
              <a:spcBef>
                <a:spcPts val="0"/>
              </a:spcBef>
              <a:spcAft>
                <a:spcPts val="0"/>
              </a:spcAft>
              <a:buSzPts val="12100"/>
              <a:buNone/>
              <a:defRPr sz="12100"/>
            </a:lvl7pPr>
            <a:lvl8pPr lvl="7" algn="ctr">
              <a:spcBef>
                <a:spcPts val="0"/>
              </a:spcBef>
              <a:spcAft>
                <a:spcPts val="0"/>
              </a:spcAft>
              <a:buSzPts val="12100"/>
              <a:buNone/>
              <a:defRPr sz="12100"/>
            </a:lvl8pPr>
            <a:lvl9pPr lvl="8" algn="ctr">
              <a:spcBef>
                <a:spcPts val="0"/>
              </a:spcBef>
              <a:spcAft>
                <a:spcPts val="0"/>
              </a:spcAft>
              <a:buSzPts val="12100"/>
              <a:buNone/>
              <a:defRPr sz="12100"/>
            </a:lvl9pPr>
          </a:lstStyle>
          <a:p/>
        </p:txBody>
      </p:sp>
      <p:sp>
        <p:nvSpPr>
          <p:cNvPr id="38" name="Shape 38"/>
          <p:cNvSpPr txBox="1"/>
          <p:nvPr>
            <p:ph idx="1" type="subTitle"/>
          </p:nvPr>
        </p:nvSpPr>
        <p:spPr>
          <a:xfrm>
            <a:off x="637200" y="17939680"/>
            <a:ext cx="9708600" cy="7904700"/>
          </a:xfrm>
          <a:prstGeom prst="rect">
            <a:avLst/>
          </a:prstGeom>
        </p:spPr>
        <p:txBody>
          <a:bodyPr anchorCtr="0" anchor="t" bIns="262425" lIns="262425" spcFirstLastPara="1" rIns="262425" wrap="square" tIns="262425"/>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39" name="Shape 39"/>
          <p:cNvSpPr txBox="1"/>
          <p:nvPr>
            <p:ph idx="2" type="body"/>
          </p:nvPr>
        </p:nvSpPr>
        <p:spPr>
          <a:xfrm>
            <a:off x="11854800" y="4634080"/>
            <a:ext cx="9208500" cy="23648700"/>
          </a:xfrm>
          <a:prstGeom prst="rect">
            <a:avLst/>
          </a:prstGeom>
        </p:spPr>
        <p:txBody>
          <a:bodyPr anchorCtr="0" anchor="ctr" bIns="262425" lIns="262425" spcFirstLastPara="1" rIns="262425" wrap="square" tIns="262425"/>
          <a:lstStyle>
            <a:lvl1pPr indent="-558800" lvl="0" marL="457200">
              <a:spcBef>
                <a:spcPts val="0"/>
              </a:spcBef>
              <a:spcAft>
                <a:spcPts val="0"/>
              </a:spcAft>
              <a:buSzPts val="5200"/>
              <a:buChar char="●"/>
              <a:defRPr/>
            </a:lvl1pPr>
            <a:lvl2pPr indent="-482600" lvl="1" marL="914400">
              <a:spcBef>
                <a:spcPts val="4600"/>
              </a:spcBef>
              <a:spcAft>
                <a:spcPts val="0"/>
              </a:spcAft>
              <a:buSzPts val="4000"/>
              <a:buChar char="○"/>
              <a:defRPr/>
            </a:lvl2pPr>
            <a:lvl3pPr indent="-482600" lvl="2" marL="1371600">
              <a:spcBef>
                <a:spcPts val="4600"/>
              </a:spcBef>
              <a:spcAft>
                <a:spcPts val="0"/>
              </a:spcAft>
              <a:buSzPts val="4000"/>
              <a:buChar char="■"/>
              <a:defRPr/>
            </a:lvl3pPr>
            <a:lvl4pPr indent="-482600" lvl="3" marL="1828800">
              <a:spcBef>
                <a:spcPts val="4600"/>
              </a:spcBef>
              <a:spcAft>
                <a:spcPts val="0"/>
              </a:spcAft>
              <a:buSzPts val="4000"/>
              <a:buChar char="●"/>
              <a:defRPr/>
            </a:lvl4pPr>
            <a:lvl5pPr indent="-482600" lvl="4" marL="2286000">
              <a:spcBef>
                <a:spcPts val="4600"/>
              </a:spcBef>
              <a:spcAft>
                <a:spcPts val="0"/>
              </a:spcAft>
              <a:buSzPts val="4000"/>
              <a:buChar char="○"/>
              <a:defRPr/>
            </a:lvl5pPr>
            <a:lvl6pPr indent="-482600" lvl="5" marL="2743200">
              <a:spcBef>
                <a:spcPts val="4600"/>
              </a:spcBef>
              <a:spcAft>
                <a:spcPts val="0"/>
              </a:spcAft>
              <a:buSzPts val="4000"/>
              <a:buChar char="■"/>
              <a:defRPr/>
            </a:lvl6pPr>
            <a:lvl7pPr indent="-482600" lvl="6" marL="3200400">
              <a:spcBef>
                <a:spcPts val="4600"/>
              </a:spcBef>
              <a:spcAft>
                <a:spcPts val="0"/>
              </a:spcAft>
              <a:buSzPts val="4000"/>
              <a:buChar char="●"/>
              <a:defRPr/>
            </a:lvl7pPr>
            <a:lvl8pPr indent="-482600" lvl="7" marL="3657600">
              <a:spcBef>
                <a:spcPts val="4600"/>
              </a:spcBef>
              <a:spcAft>
                <a:spcPts val="0"/>
              </a:spcAft>
              <a:buSzPts val="4000"/>
              <a:buChar char="○"/>
              <a:defRPr/>
            </a:lvl8pPr>
            <a:lvl9pPr indent="-482600" lvl="8" marL="4114800">
              <a:spcBef>
                <a:spcPts val="4600"/>
              </a:spcBef>
              <a:spcAft>
                <a:spcPts val="4600"/>
              </a:spcAft>
              <a:buSzPts val="4000"/>
              <a:buChar char="■"/>
              <a:defRPr/>
            </a:lvl9pPr>
          </a:lstStyle>
          <a:p/>
        </p:txBody>
      </p:sp>
      <p:sp>
        <p:nvSpPr>
          <p:cNvPr id="40" name="Shape 40"/>
          <p:cNvSpPr txBox="1"/>
          <p:nvPr>
            <p:ph idx="12" type="sldNum"/>
          </p:nvPr>
        </p:nvSpPr>
        <p:spPr>
          <a:xfrm>
            <a:off x="20333899" y="29844588"/>
            <a:ext cx="1316700" cy="25191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748080" y="27075680"/>
            <a:ext cx="14397000" cy="3872700"/>
          </a:xfrm>
          <a:prstGeom prst="rect">
            <a:avLst/>
          </a:prstGeom>
        </p:spPr>
        <p:txBody>
          <a:bodyPr anchorCtr="0" anchor="ctr" bIns="262425" lIns="262425" spcFirstLastPara="1" rIns="262425" wrap="square" tIns="262425"/>
          <a:lstStyle>
            <a:lvl1pPr indent="-228600" lvl="0" marL="457200">
              <a:lnSpc>
                <a:spcPct val="100000"/>
              </a:lnSpc>
              <a:spcBef>
                <a:spcPts val="0"/>
              </a:spcBef>
              <a:spcAft>
                <a:spcPts val="0"/>
              </a:spcAft>
              <a:buSzPts val="5200"/>
              <a:buNone/>
              <a:defRPr/>
            </a:lvl1pPr>
          </a:lstStyle>
          <a:p/>
        </p:txBody>
      </p:sp>
      <p:sp>
        <p:nvSpPr>
          <p:cNvPr id="43" name="Shape 43"/>
          <p:cNvSpPr txBox="1"/>
          <p:nvPr>
            <p:ph idx="12" type="sldNum"/>
          </p:nvPr>
        </p:nvSpPr>
        <p:spPr>
          <a:xfrm>
            <a:off x="20333899" y="29844588"/>
            <a:ext cx="1316700" cy="25191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748080" y="2848160"/>
            <a:ext cx="20449200" cy="3665400"/>
          </a:xfrm>
          <a:prstGeom prst="rect">
            <a:avLst/>
          </a:prstGeom>
          <a:noFill/>
          <a:ln>
            <a:noFill/>
          </a:ln>
        </p:spPr>
        <p:txBody>
          <a:bodyPr anchorCtr="0" anchor="t" bIns="262425" lIns="262425" spcFirstLastPara="1" rIns="262425" wrap="square" tIns="262425"/>
          <a:lstStyle>
            <a:lvl1pPr lvl="0">
              <a:spcBef>
                <a:spcPts val="0"/>
              </a:spcBef>
              <a:spcAft>
                <a:spcPts val="0"/>
              </a:spcAft>
              <a:buClr>
                <a:schemeClr val="dk1"/>
              </a:buClr>
              <a:buSzPts val="8000"/>
              <a:buNone/>
              <a:defRPr sz="8000">
                <a:solidFill>
                  <a:schemeClr val="dk1"/>
                </a:solidFill>
              </a:defRPr>
            </a:lvl1pPr>
            <a:lvl2pPr lvl="1">
              <a:spcBef>
                <a:spcPts val="0"/>
              </a:spcBef>
              <a:spcAft>
                <a:spcPts val="0"/>
              </a:spcAft>
              <a:buClr>
                <a:schemeClr val="dk1"/>
              </a:buClr>
              <a:buSzPts val="8000"/>
              <a:buNone/>
              <a:defRPr sz="8000">
                <a:solidFill>
                  <a:schemeClr val="dk1"/>
                </a:solidFill>
              </a:defRPr>
            </a:lvl2pPr>
            <a:lvl3pPr lvl="2">
              <a:spcBef>
                <a:spcPts val="0"/>
              </a:spcBef>
              <a:spcAft>
                <a:spcPts val="0"/>
              </a:spcAft>
              <a:buClr>
                <a:schemeClr val="dk1"/>
              </a:buClr>
              <a:buSzPts val="8000"/>
              <a:buNone/>
              <a:defRPr sz="8000">
                <a:solidFill>
                  <a:schemeClr val="dk1"/>
                </a:solidFill>
              </a:defRPr>
            </a:lvl3pPr>
            <a:lvl4pPr lvl="3">
              <a:spcBef>
                <a:spcPts val="0"/>
              </a:spcBef>
              <a:spcAft>
                <a:spcPts val="0"/>
              </a:spcAft>
              <a:buClr>
                <a:schemeClr val="dk1"/>
              </a:buClr>
              <a:buSzPts val="8000"/>
              <a:buNone/>
              <a:defRPr sz="8000">
                <a:solidFill>
                  <a:schemeClr val="dk1"/>
                </a:solidFill>
              </a:defRPr>
            </a:lvl4pPr>
            <a:lvl5pPr lvl="4">
              <a:spcBef>
                <a:spcPts val="0"/>
              </a:spcBef>
              <a:spcAft>
                <a:spcPts val="0"/>
              </a:spcAft>
              <a:buClr>
                <a:schemeClr val="dk1"/>
              </a:buClr>
              <a:buSzPts val="8000"/>
              <a:buNone/>
              <a:defRPr sz="8000">
                <a:solidFill>
                  <a:schemeClr val="dk1"/>
                </a:solidFill>
              </a:defRPr>
            </a:lvl5pPr>
            <a:lvl6pPr lvl="5">
              <a:spcBef>
                <a:spcPts val="0"/>
              </a:spcBef>
              <a:spcAft>
                <a:spcPts val="0"/>
              </a:spcAft>
              <a:buClr>
                <a:schemeClr val="dk1"/>
              </a:buClr>
              <a:buSzPts val="8000"/>
              <a:buNone/>
              <a:defRPr sz="8000">
                <a:solidFill>
                  <a:schemeClr val="dk1"/>
                </a:solidFill>
              </a:defRPr>
            </a:lvl6pPr>
            <a:lvl7pPr lvl="6">
              <a:spcBef>
                <a:spcPts val="0"/>
              </a:spcBef>
              <a:spcAft>
                <a:spcPts val="0"/>
              </a:spcAft>
              <a:buClr>
                <a:schemeClr val="dk1"/>
              </a:buClr>
              <a:buSzPts val="8000"/>
              <a:buNone/>
              <a:defRPr sz="8000">
                <a:solidFill>
                  <a:schemeClr val="dk1"/>
                </a:solidFill>
              </a:defRPr>
            </a:lvl7pPr>
            <a:lvl8pPr lvl="7">
              <a:spcBef>
                <a:spcPts val="0"/>
              </a:spcBef>
              <a:spcAft>
                <a:spcPts val="0"/>
              </a:spcAft>
              <a:buClr>
                <a:schemeClr val="dk1"/>
              </a:buClr>
              <a:buSzPts val="8000"/>
              <a:buNone/>
              <a:defRPr sz="8000">
                <a:solidFill>
                  <a:schemeClr val="dk1"/>
                </a:solidFill>
              </a:defRPr>
            </a:lvl8pPr>
            <a:lvl9pPr lvl="8">
              <a:spcBef>
                <a:spcPts val="0"/>
              </a:spcBef>
              <a:spcAft>
                <a:spcPts val="0"/>
              </a:spcAft>
              <a:buClr>
                <a:schemeClr val="dk1"/>
              </a:buClr>
              <a:buSzPts val="8000"/>
              <a:buNone/>
              <a:defRPr sz="8000">
                <a:solidFill>
                  <a:schemeClr val="dk1"/>
                </a:solidFill>
              </a:defRPr>
            </a:lvl9pPr>
          </a:lstStyle>
          <a:p/>
        </p:txBody>
      </p:sp>
      <p:sp>
        <p:nvSpPr>
          <p:cNvPr id="7" name="Shape 7"/>
          <p:cNvSpPr txBox="1"/>
          <p:nvPr>
            <p:ph idx="1" type="body"/>
          </p:nvPr>
        </p:nvSpPr>
        <p:spPr>
          <a:xfrm>
            <a:off x="748080" y="7375840"/>
            <a:ext cx="20449200" cy="21864900"/>
          </a:xfrm>
          <a:prstGeom prst="rect">
            <a:avLst/>
          </a:prstGeom>
          <a:noFill/>
          <a:ln>
            <a:noFill/>
          </a:ln>
        </p:spPr>
        <p:txBody>
          <a:bodyPr anchorCtr="0" anchor="t" bIns="262425" lIns="262425" spcFirstLastPara="1" rIns="262425" wrap="square" tIns="262425"/>
          <a:lstStyle>
            <a:lvl1pPr indent="-558800" lvl="0" marL="457200">
              <a:lnSpc>
                <a:spcPct val="115000"/>
              </a:lnSpc>
              <a:spcBef>
                <a:spcPts val="0"/>
              </a:spcBef>
              <a:spcAft>
                <a:spcPts val="0"/>
              </a:spcAft>
              <a:buClr>
                <a:schemeClr val="dk2"/>
              </a:buClr>
              <a:buSzPts val="5200"/>
              <a:buChar char="●"/>
              <a:defRPr sz="5200">
                <a:solidFill>
                  <a:schemeClr val="dk2"/>
                </a:solidFill>
              </a:defRPr>
            </a:lvl1pPr>
            <a:lvl2pPr indent="-482600" lvl="1" marL="914400">
              <a:lnSpc>
                <a:spcPct val="115000"/>
              </a:lnSpc>
              <a:spcBef>
                <a:spcPts val="4600"/>
              </a:spcBef>
              <a:spcAft>
                <a:spcPts val="0"/>
              </a:spcAft>
              <a:buClr>
                <a:schemeClr val="dk2"/>
              </a:buClr>
              <a:buSzPts val="4000"/>
              <a:buChar char="○"/>
              <a:defRPr sz="4000">
                <a:solidFill>
                  <a:schemeClr val="dk2"/>
                </a:solidFill>
              </a:defRPr>
            </a:lvl2pPr>
            <a:lvl3pPr indent="-482600" lvl="2" marL="1371600">
              <a:lnSpc>
                <a:spcPct val="115000"/>
              </a:lnSpc>
              <a:spcBef>
                <a:spcPts val="4600"/>
              </a:spcBef>
              <a:spcAft>
                <a:spcPts val="0"/>
              </a:spcAft>
              <a:buClr>
                <a:schemeClr val="dk2"/>
              </a:buClr>
              <a:buSzPts val="4000"/>
              <a:buChar char="■"/>
              <a:defRPr sz="4000">
                <a:solidFill>
                  <a:schemeClr val="dk2"/>
                </a:solidFill>
              </a:defRPr>
            </a:lvl3pPr>
            <a:lvl4pPr indent="-482600" lvl="3" marL="1828800">
              <a:lnSpc>
                <a:spcPct val="115000"/>
              </a:lnSpc>
              <a:spcBef>
                <a:spcPts val="4600"/>
              </a:spcBef>
              <a:spcAft>
                <a:spcPts val="0"/>
              </a:spcAft>
              <a:buClr>
                <a:schemeClr val="dk2"/>
              </a:buClr>
              <a:buSzPts val="4000"/>
              <a:buChar char="●"/>
              <a:defRPr sz="4000">
                <a:solidFill>
                  <a:schemeClr val="dk2"/>
                </a:solidFill>
              </a:defRPr>
            </a:lvl4pPr>
            <a:lvl5pPr indent="-482600" lvl="4" marL="2286000">
              <a:lnSpc>
                <a:spcPct val="115000"/>
              </a:lnSpc>
              <a:spcBef>
                <a:spcPts val="4600"/>
              </a:spcBef>
              <a:spcAft>
                <a:spcPts val="0"/>
              </a:spcAft>
              <a:buClr>
                <a:schemeClr val="dk2"/>
              </a:buClr>
              <a:buSzPts val="4000"/>
              <a:buChar char="○"/>
              <a:defRPr sz="4000">
                <a:solidFill>
                  <a:schemeClr val="dk2"/>
                </a:solidFill>
              </a:defRPr>
            </a:lvl5pPr>
            <a:lvl6pPr indent="-482600" lvl="5" marL="2743200">
              <a:lnSpc>
                <a:spcPct val="115000"/>
              </a:lnSpc>
              <a:spcBef>
                <a:spcPts val="4600"/>
              </a:spcBef>
              <a:spcAft>
                <a:spcPts val="0"/>
              </a:spcAft>
              <a:buClr>
                <a:schemeClr val="dk2"/>
              </a:buClr>
              <a:buSzPts val="4000"/>
              <a:buChar char="■"/>
              <a:defRPr sz="4000">
                <a:solidFill>
                  <a:schemeClr val="dk2"/>
                </a:solidFill>
              </a:defRPr>
            </a:lvl6pPr>
            <a:lvl7pPr indent="-482600" lvl="6" marL="3200400">
              <a:lnSpc>
                <a:spcPct val="115000"/>
              </a:lnSpc>
              <a:spcBef>
                <a:spcPts val="4600"/>
              </a:spcBef>
              <a:spcAft>
                <a:spcPts val="0"/>
              </a:spcAft>
              <a:buClr>
                <a:schemeClr val="dk2"/>
              </a:buClr>
              <a:buSzPts val="4000"/>
              <a:buChar char="●"/>
              <a:defRPr sz="4000">
                <a:solidFill>
                  <a:schemeClr val="dk2"/>
                </a:solidFill>
              </a:defRPr>
            </a:lvl7pPr>
            <a:lvl8pPr indent="-482600" lvl="7" marL="3657600">
              <a:lnSpc>
                <a:spcPct val="115000"/>
              </a:lnSpc>
              <a:spcBef>
                <a:spcPts val="4600"/>
              </a:spcBef>
              <a:spcAft>
                <a:spcPts val="0"/>
              </a:spcAft>
              <a:buClr>
                <a:schemeClr val="dk2"/>
              </a:buClr>
              <a:buSzPts val="4000"/>
              <a:buChar char="○"/>
              <a:defRPr sz="4000">
                <a:solidFill>
                  <a:schemeClr val="dk2"/>
                </a:solidFill>
              </a:defRPr>
            </a:lvl8pPr>
            <a:lvl9pPr indent="-482600" lvl="8" marL="4114800">
              <a:lnSpc>
                <a:spcPct val="115000"/>
              </a:lnSpc>
              <a:spcBef>
                <a:spcPts val="4600"/>
              </a:spcBef>
              <a:spcAft>
                <a:spcPts val="4600"/>
              </a:spcAft>
              <a:buClr>
                <a:schemeClr val="dk2"/>
              </a:buClr>
              <a:buSzPts val="4000"/>
              <a:buChar char="■"/>
              <a:defRPr sz="4000">
                <a:solidFill>
                  <a:schemeClr val="dk2"/>
                </a:solidFill>
              </a:defRPr>
            </a:lvl9pPr>
          </a:lstStyle>
          <a:p/>
        </p:txBody>
      </p:sp>
      <p:sp>
        <p:nvSpPr>
          <p:cNvPr id="8" name="Shape 8"/>
          <p:cNvSpPr txBox="1"/>
          <p:nvPr>
            <p:ph idx="12" type="sldNum"/>
          </p:nvPr>
        </p:nvSpPr>
        <p:spPr>
          <a:xfrm>
            <a:off x="20333899" y="29844588"/>
            <a:ext cx="1316700" cy="2519100"/>
          </a:xfrm>
          <a:prstGeom prst="rect">
            <a:avLst/>
          </a:prstGeom>
          <a:noFill/>
          <a:ln>
            <a:noFill/>
          </a:ln>
        </p:spPr>
        <p:txBody>
          <a:bodyPr anchorCtr="0" anchor="ctr" bIns="262425" lIns="262425" spcFirstLastPara="1" rIns="262425" wrap="square" tIns="262425">
            <a:noAutofit/>
          </a:bodyPr>
          <a:lstStyle>
            <a:lvl1pPr lvl="0" algn="r">
              <a:buNone/>
              <a:defRPr sz="2900">
                <a:solidFill>
                  <a:schemeClr val="dk2"/>
                </a:solidFill>
              </a:defRPr>
            </a:lvl1pPr>
            <a:lvl2pPr lvl="1" algn="r">
              <a:buNone/>
              <a:defRPr sz="2900">
                <a:solidFill>
                  <a:schemeClr val="dk2"/>
                </a:solidFill>
              </a:defRPr>
            </a:lvl2pPr>
            <a:lvl3pPr lvl="2" algn="r">
              <a:buNone/>
              <a:defRPr sz="2900">
                <a:solidFill>
                  <a:schemeClr val="dk2"/>
                </a:solidFill>
              </a:defRPr>
            </a:lvl3pPr>
            <a:lvl4pPr lvl="3" algn="r">
              <a:buNone/>
              <a:defRPr sz="2900">
                <a:solidFill>
                  <a:schemeClr val="dk2"/>
                </a:solidFill>
              </a:defRPr>
            </a:lvl4pPr>
            <a:lvl5pPr lvl="4" algn="r">
              <a:buNone/>
              <a:defRPr sz="2900">
                <a:solidFill>
                  <a:schemeClr val="dk2"/>
                </a:solidFill>
              </a:defRPr>
            </a:lvl5pPr>
            <a:lvl6pPr lvl="5" algn="r">
              <a:buNone/>
              <a:defRPr sz="2900">
                <a:solidFill>
                  <a:schemeClr val="dk2"/>
                </a:solidFill>
              </a:defRPr>
            </a:lvl6pPr>
            <a:lvl7pPr lvl="6" algn="r">
              <a:buNone/>
              <a:defRPr sz="2900">
                <a:solidFill>
                  <a:schemeClr val="dk2"/>
                </a:solidFill>
              </a:defRPr>
            </a:lvl7pPr>
            <a:lvl8pPr lvl="7" algn="r">
              <a:buNone/>
              <a:defRPr sz="2900">
                <a:solidFill>
                  <a:schemeClr val="dk2"/>
                </a:solidFill>
              </a:defRPr>
            </a:lvl8pPr>
            <a:lvl9pPr lvl="8" algn="r">
              <a:buNone/>
              <a:defRPr sz="29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1859B">
            <a:alpha val="41960"/>
          </a:srgbClr>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1097280" y="1318262"/>
            <a:ext cx="19751100" cy="54873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Clr>
                <a:schemeClr val="lt1"/>
              </a:buClr>
              <a:buSzPts val="1100"/>
              <a:buFont typeface="Calibri"/>
              <a:buNone/>
              <a:defRPr b="0" i="0" sz="161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52" name="Shape 52"/>
          <p:cNvSpPr txBox="1"/>
          <p:nvPr>
            <p:ph idx="1" type="body"/>
          </p:nvPr>
        </p:nvSpPr>
        <p:spPr>
          <a:xfrm>
            <a:off x="1097280" y="7680962"/>
            <a:ext cx="19751100" cy="21724800"/>
          </a:xfrm>
          <a:prstGeom prst="rect">
            <a:avLst/>
          </a:prstGeom>
          <a:noFill/>
          <a:ln>
            <a:noFill/>
          </a:ln>
        </p:spPr>
        <p:txBody>
          <a:bodyPr anchorCtr="0" anchor="t" bIns="82375" lIns="82375" spcFirstLastPara="1" rIns="82375" wrap="square" tIns="82375"/>
          <a:lstStyle>
            <a:lvl1pPr indent="-977900" lvl="0" marL="457200" marR="0" rtl="0" algn="l">
              <a:spcBef>
                <a:spcPts val="2300"/>
              </a:spcBef>
              <a:spcAft>
                <a:spcPts val="0"/>
              </a:spcAft>
              <a:buClr>
                <a:schemeClr val="lt1"/>
              </a:buClr>
              <a:buSzPts val="11800"/>
              <a:buFont typeface="Arial"/>
              <a:buChar char="•"/>
              <a:defRPr b="0" i="0" sz="11800" u="none" cap="none" strike="noStrike">
                <a:solidFill>
                  <a:schemeClr val="lt1"/>
                </a:solidFill>
                <a:latin typeface="Calibri"/>
                <a:ea typeface="Calibri"/>
                <a:cs typeface="Calibri"/>
                <a:sym typeface="Calibri"/>
              </a:defRPr>
            </a:lvl1pPr>
            <a:lvl2pPr indent="-882650" lvl="1" marL="914400" marR="0" rtl="0" algn="l">
              <a:spcBef>
                <a:spcPts val="2000"/>
              </a:spcBef>
              <a:spcAft>
                <a:spcPts val="0"/>
              </a:spcAft>
              <a:buClr>
                <a:schemeClr val="lt1"/>
              </a:buClr>
              <a:buSzPts val="10300"/>
              <a:buFont typeface="Arial"/>
              <a:buChar char="–"/>
              <a:defRPr b="0" i="0" sz="10300" u="none" cap="none" strike="noStrike">
                <a:solidFill>
                  <a:schemeClr val="lt1"/>
                </a:solidFill>
                <a:latin typeface="Calibri"/>
                <a:ea typeface="Calibri"/>
                <a:cs typeface="Calibri"/>
                <a:sym typeface="Calibri"/>
              </a:defRPr>
            </a:lvl2pPr>
            <a:lvl3pPr indent="-774700" lvl="2" marL="13716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3pPr>
            <a:lvl4pPr indent="-685800" lvl="3" marL="1828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4pPr>
            <a:lvl5pPr indent="-685800" lvl="4" marL="22860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5pPr>
            <a:lvl6pPr indent="-685800" lvl="5" marL="27432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6pPr>
            <a:lvl7pPr indent="-685800" lvl="6" marL="32004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7pPr>
            <a:lvl8pPr indent="-685800" lvl="7" marL="36576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8pPr>
            <a:lvl9pPr indent="-685800" lvl="8" marL="4114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9pPr>
          </a:lstStyle>
          <a:p/>
        </p:txBody>
      </p:sp>
      <p:sp>
        <p:nvSpPr>
          <p:cNvPr id="53" name="Shape 53"/>
          <p:cNvSpPr txBox="1"/>
          <p:nvPr>
            <p:ph idx="10" type="dt"/>
          </p:nvPr>
        </p:nvSpPr>
        <p:spPr>
          <a:xfrm>
            <a:off x="1097280" y="30510488"/>
            <a:ext cx="5120700" cy="17529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b="0" i="0" sz="4300" u="none" cap="none" strike="noStrike">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54" name="Shape 54"/>
          <p:cNvSpPr txBox="1"/>
          <p:nvPr>
            <p:ph idx="11" type="ftr"/>
          </p:nvPr>
        </p:nvSpPr>
        <p:spPr>
          <a:xfrm>
            <a:off x="7498080" y="30510488"/>
            <a:ext cx="6949500" cy="17529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b="0" i="0" sz="4300" u="none" cap="none" strike="noStrike">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55" name="Shape 55"/>
          <p:cNvSpPr txBox="1"/>
          <p:nvPr>
            <p:ph idx="12" type="sldNum"/>
          </p:nvPr>
        </p:nvSpPr>
        <p:spPr>
          <a:xfrm>
            <a:off x="15727680" y="30510488"/>
            <a:ext cx="5120700" cy="17529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b="0" i="0" sz="4300" u="none" cap="none" strike="noStrike">
                <a:solidFill>
                  <a:schemeClr val="lt1"/>
                </a:solidFill>
                <a:latin typeface="Calibri"/>
                <a:ea typeface="Calibri"/>
                <a:cs typeface="Calibri"/>
                <a:sym typeface="Calibri"/>
              </a:defRPr>
            </a:lvl1pPr>
            <a:lvl2pPr indent="0" lvl="1" marL="0" marR="0" rtl="0" algn="r">
              <a:spcBef>
                <a:spcPts val="0"/>
              </a:spcBef>
              <a:buNone/>
              <a:defRPr b="0" i="0" sz="4300" u="none" cap="none" strike="noStrike">
                <a:solidFill>
                  <a:schemeClr val="lt1"/>
                </a:solidFill>
                <a:latin typeface="Calibri"/>
                <a:ea typeface="Calibri"/>
                <a:cs typeface="Calibri"/>
                <a:sym typeface="Calibri"/>
              </a:defRPr>
            </a:lvl2pPr>
            <a:lvl3pPr indent="0" lvl="2" marL="0" marR="0" rtl="0" algn="r">
              <a:spcBef>
                <a:spcPts val="0"/>
              </a:spcBef>
              <a:buNone/>
              <a:defRPr b="0" i="0" sz="4300" u="none" cap="none" strike="noStrike">
                <a:solidFill>
                  <a:schemeClr val="lt1"/>
                </a:solidFill>
                <a:latin typeface="Calibri"/>
                <a:ea typeface="Calibri"/>
                <a:cs typeface="Calibri"/>
                <a:sym typeface="Calibri"/>
              </a:defRPr>
            </a:lvl3pPr>
            <a:lvl4pPr indent="0" lvl="3" marL="0" marR="0" rtl="0" algn="r">
              <a:spcBef>
                <a:spcPts val="0"/>
              </a:spcBef>
              <a:buNone/>
              <a:defRPr b="0" i="0" sz="4300" u="none" cap="none" strike="noStrike">
                <a:solidFill>
                  <a:schemeClr val="lt1"/>
                </a:solidFill>
                <a:latin typeface="Calibri"/>
                <a:ea typeface="Calibri"/>
                <a:cs typeface="Calibri"/>
                <a:sym typeface="Calibri"/>
              </a:defRPr>
            </a:lvl4pPr>
            <a:lvl5pPr indent="0" lvl="4" marL="0" marR="0" rtl="0" algn="r">
              <a:spcBef>
                <a:spcPts val="0"/>
              </a:spcBef>
              <a:buNone/>
              <a:defRPr b="0" i="0" sz="4300" u="none" cap="none" strike="noStrike">
                <a:solidFill>
                  <a:schemeClr val="lt1"/>
                </a:solidFill>
                <a:latin typeface="Calibri"/>
                <a:ea typeface="Calibri"/>
                <a:cs typeface="Calibri"/>
                <a:sym typeface="Calibri"/>
              </a:defRPr>
            </a:lvl5pPr>
            <a:lvl6pPr indent="0" lvl="5" marL="0" marR="0" rtl="0" algn="r">
              <a:spcBef>
                <a:spcPts val="0"/>
              </a:spcBef>
              <a:buNone/>
              <a:defRPr b="0" i="0" sz="4300" u="none" cap="none" strike="noStrike">
                <a:solidFill>
                  <a:schemeClr val="lt1"/>
                </a:solidFill>
                <a:latin typeface="Calibri"/>
                <a:ea typeface="Calibri"/>
                <a:cs typeface="Calibri"/>
                <a:sym typeface="Calibri"/>
              </a:defRPr>
            </a:lvl6pPr>
            <a:lvl7pPr indent="0" lvl="6" marL="0" marR="0" rtl="0" algn="r">
              <a:spcBef>
                <a:spcPts val="0"/>
              </a:spcBef>
              <a:buNone/>
              <a:defRPr b="0" i="0" sz="4300" u="none" cap="none" strike="noStrike">
                <a:solidFill>
                  <a:schemeClr val="lt1"/>
                </a:solidFill>
                <a:latin typeface="Calibri"/>
                <a:ea typeface="Calibri"/>
                <a:cs typeface="Calibri"/>
                <a:sym typeface="Calibri"/>
              </a:defRPr>
            </a:lvl7pPr>
            <a:lvl8pPr indent="0" lvl="7" marL="0" marR="0" rtl="0" algn="r">
              <a:spcBef>
                <a:spcPts val="0"/>
              </a:spcBef>
              <a:buNone/>
              <a:defRPr b="0" i="0" sz="4300" u="none" cap="none" strike="noStrike">
                <a:solidFill>
                  <a:schemeClr val="lt1"/>
                </a:solidFill>
                <a:latin typeface="Calibri"/>
                <a:ea typeface="Calibri"/>
                <a:cs typeface="Calibri"/>
                <a:sym typeface="Calibri"/>
              </a:defRPr>
            </a:lvl8pPr>
            <a:lvl9pPr indent="0" lvl="8" marL="0" marR="0" rtl="0" algn="r">
              <a:spcBef>
                <a:spcPts val="0"/>
              </a:spcBef>
              <a:buNone/>
              <a:defRPr b="0" i="0" sz="4300" u="none" cap="none" strike="noStrike">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9" name="Shape 129"/>
        <p:cNvGrpSpPr/>
        <p:nvPr/>
      </p:nvGrpSpPr>
      <p:grpSpPr>
        <a:xfrm>
          <a:off x="0" y="0"/>
          <a:ext cx="0" cy="0"/>
          <a:chOff x="0" y="0"/>
          <a:chExt cx="0" cy="0"/>
        </a:xfrm>
      </p:grpSpPr>
      <p:sp>
        <p:nvSpPr>
          <p:cNvPr id="130" name="Shape 130"/>
          <p:cNvSpPr txBox="1"/>
          <p:nvPr/>
        </p:nvSpPr>
        <p:spPr>
          <a:xfrm>
            <a:off x="0" y="0"/>
            <a:ext cx="21945600" cy="3707700"/>
          </a:xfrm>
          <a:prstGeom prst="rect">
            <a:avLst/>
          </a:prstGeom>
          <a:solidFill>
            <a:srgbClr val="FF0000"/>
          </a:solidFill>
          <a:ln>
            <a:noFill/>
          </a:ln>
        </p:spPr>
        <p:txBody>
          <a:bodyPr anchorCtr="0" anchor="t" bIns="41200" lIns="82375" spcFirstLastPara="1" rIns="82375" wrap="square" tIns="41200">
            <a:noAutofit/>
          </a:bodyPr>
          <a:lstStyle/>
          <a:p>
            <a:pPr indent="0" lvl="0" marL="0" rtl="0" algn="ctr">
              <a:spcBef>
                <a:spcPts val="0"/>
              </a:spcBef>
              <a:spcAft>
                <a:spcPts val="0"/>
              </a:spcAft>
              <a:buClr>
                <a:schemeClr val="dk1"/>
              </a:buClr>
              <a:buSzPts val="1100"/>
              <a:buFont typeface="Arial"/>
              <a:buNone/>
            </a:pPr>
            <a:r>
              <a:rPr lang="en" sz="9600">
                <a:solidFill>
                  <a:srgbClr val="FFFFFF"/>
                </a:solidFill>
                <a:latin typeface="Times New Roman"/>
                <a:ea typeface="Times New Roman"/>
                <a:cs typeface="Times New Roman"/>
                <a:sym typeface="Times New Roman"/>
              </a:rPr>
              <a:t>Long Island Invasive Formicidae Species and Where They Exist</a:t>
            </a:r>
            <a:endParaRPr sz="9600">
              <a:solidFill>
                <a:srgbClr val="FFFFFF"/>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sz="4000">
                <a:solidFill>
                  <a:srgbClr val="FFFFFF"/>
                </a:solidFill>
                <a:latin typeface="Times New Roman"/>
                <a:ea typeface="Times New Roman"/>
                <a:cs typeface="Times New Roman"/>
                <a:sym typeface="Times New Roman"/>
              </a:rPr>
              <a:t>By: Ethan Halle, Daniel Kulesa and Eliot Yoon</a:t>
            </a:r>
            <a:endParaRPr sz="4000">
              <a:solidFill>
                <a:srgbClr val="FFFFFF"/>
              </a:solidFill>
              <a:latin typeface="Times New Roman"/>
              <a:ea typeface="Times New Roman"/>
              <a:cs typeface="Times New Roman"/>
              <a:sym typeface="Times New Roman"/>
            </a:endParaRPr>
          </a:p>
        </p:txBody>
      </p:sp>
      <p:sp>
        <p:nvSpPr>
          <p:cNvPr id="131" name="Shape 131"/>
          <p:cNvSpPr txBox="1"/>
          <p:nvPr/>
        </p:nvSpPr>
        <p:spPr>
          <a:xfrm>
            <a:off x="-25" y="4888115"/>
            <a:ext cx="21945600" cy="909900"/>
          </a:xfrm>
          <a:prstGeom prst="rect">
            <a:avLst/>
          </a:prstGeom>
          <a:solidFill>
            <a:srgbClr val="FF0000"/>
          </a:solidFill>
          <a:ln>
            <a:noFill/>
          </a:ln>
        </p:spPr>
        <p:txBody>
          <a:bodyPr anchorCtr="0" anchor="t" bIns="41200" lIns="82375" spcFirstLastPara="1" rIns="82375" wrap="square" tIns="41200">
            <a:noAutofit/>
          </a:bodyPr>
          <a:lstStyle/>
          <a:p>
            <a:pPr indent="0" lvl="0" marL="0" marR="0" rtl="0" algn="ctr">
              <a:spcBef>
                <a:spcPts val="0"/>
              </a:spcBef>
              <a:spcAft>
                <a:spcPts val="0"/>
              </a:spcAft>
              <a:buNone/>
            </a:pPr>
            <a:r>
              <a:rPr b="1" lang="en" sz="6600">
                <a:solidFill>
                  <a:schemeClr val="lt1"/>
                </a:solidFill>
              </a:rPr>
              <a:t>Materials and Methods</a:t>
            </a:r>
            <a:endParaRPr b="1" sz="6600">
              <a:solidFill>
                <a:schemeClr val="lt1"/>
              </a:solidFill>
              <a:latin typeface="Arial"/>
              <a:ea typeface="Arial"/>
              <a:cs typeface="Arial"/>
              <a:sym typeface="Arial"/>
            </a:endParaRPr>
          </a:p>
        </p:txBody>
      </p:sp>
      <p:sp>
        <p:nvSpPr>
          <p:cNvPr id="132" name="Shape 132"/>
          <p:cNvSpPr txBox="1"/>
          <p:nvPr/>
        </p:nvSpPr>
        <p:spPr>
          <a:xfrm>
            <a:off x="-25" y="13986848"/>
            <a:ext cx="21945600" cy="909900"/>
          </a:xfrm>
          <a:prstGeom prst="rect">
            <a:avLst/>
          </a:prstGeom>
          <a:solidFill>
            <a:srgbClr val="FF0000"/>
          </a:solidFill>
          <a:ln>
            <a:noFill/>
          </a:ln>
        </p:spPr>
        <p:txBody>
          <a:bodyPr anchorCtr="0" anchor="t" bIns="41200" lIns="82375" spcFirstLastPara="1" rIns="82375" wrap="square" tIns="41200">
            <a:noAutofit/>
          </a:bodyPr>
          <a:lstStyle/>
          <a:p>
            <a:pPr indent="0" lvl="0" marL="0" marR="0" rtl="0" algn="ctr">
              <a:spcBef>
                <a:spcPts val="0"/>
              </a:spcBef>
              <a:spcAft>
                <a:spcPts val="0"/>
              </a:spcAft>
              <a:buNone/>
            </a:pPr>
            <a:r>
              <a:rPr b="1" lang="en" sz="6600">
                <a:solidFill>
                  <a:schemeClr val="lt1"/>
                </a:solidFill>
                <a:latin typeface="Times New Roman"/>
                <a:ea typeface="Times New Roman"/>
                <a:cs typeface="Times New Roman"/>
                <a:sym typeface="Times New Roman"/>
              </a:rPr>
              <a:t>Results</a:t>
            </a:r>
            <a:endParaRPr b="1" sz="6600">
              <a:solidFill>
                <a:schemeClr val="lt1"/>
              </a:solidFill>
              <a:latin typeface="Times New Roman"/>
              <a:ea typeface="Times New Roman"/>
              <a:cs typeface="Times New Roman"/>
              <a:sym typeface="Times New Roman"/>
            </a:endParaRPr>
          </a:p>
        </p:txBody>
      </p:sp>
      <p:sp>
        <p:nvSpPr>
          <p:cNvPr id="133" name="Shape 133"/>
          <p:cNvSpPr txBox="1"/>
          <p:nvPr/>
        </p:nvSpPr>
        <p:spPr>
          <a:xfrm>
            <a:off x="355500" y="6068117"/>
            <a:ext cx="21234600" cy="6692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3600">
                <a:solidFill>
                  <a:schemeClr val="dk1"/>
                </a:solidFill>
                <a:latin typeface="Times New Roman"/>
                <a:ea typeface="Times New Roman"/>
                <a:cs typeface="Times New Roman"/>
                <a:sym typeface="Times New Roman"/>
              </a:rPr>
              <a:t>For this experiment, many different materials and items were needed. The likes of which includes containers, a functioning refrigerator, a thermocycler, a gel electrophoresis chamber, fruits (as a bait for ants), a microcentrifuge, a water bath, a gel imager and a Carolina DNA extraction kit. </a:t>
            </a:r>
            <a:endParaRPr sz="36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sz="36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3600">
                <a:solidFill>
                  <a:schemeClr val="dk1"/>
                </a:solidFill>
                <a:latin typeface="Times New Roman"/>
                <a:ea typeface="Times New Roman"/>
                <a:cs typeface="Times New Roman"/>
                <a:sym typeface="Times New Roman"/>
              </a:rPr>
              <a:t>To make this project work, we collected samples from different types of environments all over Long Island. These environments included anywhere from dry dirt baseball fields to swampy wetlands. This provided us with the diversity needed to draw our conclusion. At these locations, we used apple slices to attract ants to a certain location. When we returned, these apples were often times infested with ants that most oftenly belonged to the same species. We would then count the ants that were present and collect one for sequencing. When we ran into multiple ants of the same species, we would count the species and not collect what we saw. Next, we would record down what we found and undergo the DNA extraction protocol.</a:t>
            </a:r>
            <a:endParaRPr sz="36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3200">
                <a:solidFill>
                  <a:schemeClr val="dk1"/>
                </a:solidFill>
                <a:latin typeface="Times New Roman"/>
                <a:ea typeface="Times New Roman"/>
                <a:cs typeface="Times New Roman"/>
                <a:sym typeface="Times New Roman"/>
              </a:rPr>
              <a:t>	</a:t>
            </a:r>
            <a:endParaRPr sz="3200">
              <a:solidFill>
                <a:schemeClr val="dk1"/>
              </a:solidFill>
              <a:latin typeface="Times New Roman"/>
              <a:ea typeface="Times New Roman"/>
              <a:cs typeface="Times New Roman"/>
              <a:sym typeface="Times New Roman"/>
            </a:endParaRPr>
          </a:p>
        </p:txBody>
      </p:sp>
      <p:pic>
        <p:nvPicPr>
          <p:cNvPr id="134" name="Shape 134"/>
          <p:cNvPicPr preferRelativeResize="0"/>
          <p:nvPr/>
        </p:nvPicPr>
        <p:blipFill>
          <a:blip r:embed="rId3">
            <a:alphaModFix/>
          </a:blip>
          <a:stretch>
            <a:fillRect/>
          </a:stretch>
        </p:blipFill>
        <p:spPr>
          <a:xfrm>
            <a:off x="0" y="1978783"/>
            <a:ext cx="4293392" cy="2822900"/>
          </a:xfrm>
          <a:prstGeom prst="rect">
            <a:avLst/>
          </a:prstGeom>
          <a:noFill/>
          <a:ln>
            <a:noFill/>
          </a:ln>
        </p:spPr>
      </p:pic>
      <p:pic>
        <p:nvPicPr>
          <p:cNvPr id="135" name="Shape 135"/>
          <p:cNvPicPr preferRelativeResize="0"/>
          <p:nvPr/>
        </p:nvPicPr>
        <p:blipFill>
          <a:blip r:embed="rId4">
            <a:alphaModFix/>
          </a:blip>
          <a:stretch>
            <a:fillRect/>
          </a:stretch>
        </p:blipFill>
        <p:spPr>
          <a:xfrm>
            <a:off x="18096372" y="1978783"/>
            <a:ext cx="3849227" cy="2602600"/>
          </a:xfrm>
          <a:prstGeom prst="rect">
            <a:avLst/>
          </a:prstGeom>
          <a:noFill/>
          <a:ln>
            <a:noFill/>
          </a:ln>
        </p:spPr>
      </p:pic>
      <p:sp>
        <p:nvSpPr>
          <p:cNvPr id="136" name="Shape 136"/>
          <p:cNvSpPr txBox="1"/>
          <p:nvPr/>
        </p:nvSpPr>
        <p:spPr>
          <a:xfrm>
            <a:off x="21350975" y="22598746"/>
            <a:ext cx="17595900" cy="2081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7" name="Shape 137"/>
          <p:cNvSpPr txBox="1"/>
          <p:nvPr/>
        </p:nvSpPr>
        <p:spPr>
          <a:xfrm>
            <a:off x="355500" y="15883593"/>
            <a:ext cx="21234600" cy="440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3600" u="sng">
                <a:solidFill>
                  <a:schemeClr val="dk1"/>
                </a:solidFill>
                <a:latin typeface="Times New Roman"/>
                <a:ea typeface="Times New Roman"/>
                <a:cs typeface="Times New Roman"/>
                <a:sym typeface="Times New Roman"/>
              </a:rPr>
              <a:t>22 ants of species A were found</a:t>
            </a:r>
            <a:endParaRPr sz="3600" u="sng">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3600">
                <a:solidFill>
                  <a:schemeClr val="dk1"/>
                </a:solidFill>
                <a:latin typeface="Times New Roman"/>
                <a:ea typeface="Times New Roman"/>
                <a:cs typeface="Times New Roman"/>
                <a:sym typeface="Times New Roman"/>
              </a:rPr>
              <a:t>The majority of species A (18/22) were found in areas near or in areas susceptible to human intervention. We were unable to confirm what species A was through barcoding. However, using pictures that I have taken, I have strong confidence that species A is Linepithema Humile, a common invasive species. </a:t>
            </a:r>
            <a:endParaRPr sz="36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br>
              <a:rPr lang="en" sz="3600">
                <a:solidFill>
                  <a:schemeClr val="dk1"/>
                </a:solidFill>
                <a:latin typeface="Times New Roman"/>
                <a:ea typeface="Times New Roman"/>
                <a:cs typeface="Times New Roman"/>
                <a:sym typeface="Times New Roman"/>
              </a:rPr>
            </a:br>
            <a:r>
              <a:rPr lang="en" sz="3600" u="sng">
                <a:solidFill>
                  <a:schemeClr val="dk1"/>
                </a:solidFill>
                <a:latin typeface="Times New Roman"/>
                <a:ea typeface="Times New Roman"/>
                <a:cs typeface="Times New Roman"/>
                <a:sym typeface="Times New Roman"/>
              </a:rPr>
              <a:t>16 ants of species B were found</a:t>
            </a:r>
            <a:endParaRPr sz="3600" u="sng">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3600">
                <a:solidFill>
                  <a:schemeClr val="dk1"/>
                </a:solidFill>
                <a:latin typeface="Times New Roman"/>
                <a:ea typeface="Times New Roman"/>
                <a:cs typeface="Times New Roman"/>
                <a:sym typeface="Times New Roman"/>
              </a:rPr>
              <a:t>The majority of species B (10/16) were found in areas near or in areas susceptible to human intervention. We were also unable to confirm what species B was through barcoding. Using pictures that I have taken, I have strong confidence that species B is a black carpenter ant, another common invasive species. </a:t>
            </a:r>
            <a:br>
              <a:rPr lang="en" sz="3600" u="sng">
                <a:solidFill>
                  <a:schemeClr val="dk1"/>
                </a:solidFill>
                <a:latin typeface="Times New Roman"/>
                <a:ea typeface="Times New Roman"/>
                <a:cs typeface="Times New Roman"/>
                <a:sym typeface="Times New Roman"/>
              </a:rPr>
            </a:br>
            <a:endParaRPr sz="3600" u="sng">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3600" u="sng">
                <a:solidFill>
                  <a:schemeClr val="dk1"/>
                </a:solidFill>
                <a:latin typeface="Times New Roman"/>
                <a:ea typeface="Times New Roman"/>
                <a:cs typeface="Times New Roman"/>
                <a:sym typeface="Times New Roman"/>
              </a:rPr>
              <a:t>10 ants of species C were found</a:t>
            </a:r>
            <a:endParaRPr sz="3600" u="sng">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3600">
                <a:solidFill>
                  <a:schemeClr val="dk1"/>
                </a:solidFill>
                <a:latin typeface="Times New Roman"/>
                <a:ea typeface="Times New Roman"/>
                <a:cs typeface="Times New Roman"/>
                <a:sym typeface="Times New Roman"/>
              </a:rPr>
              <a:t>All ants found of species C were found in areas not susceptible to human intervention. Due to this, and comparisons to common invasive species, we are lead to believe that this is a native species </a:t>
            </a:r>
            <a:endParaRPr sz="3600">
              <a:solidFill>
                <a:schemeClr val="dk1"/>
              </a:solidFill>
              <a:latin typeface="Times New Roman"/>
              <a:ea typeface="Times New Roman"/>
              <a:cs typeface="Times New Roman"/>
              <a:sym typeface="Times New Roman"/>
            </a:endParaRPr>
          </a:p>
          <a:p>
            <a:pPr indent="0" lvl="0" marL="0">
              <a:spcBef>
                <a:spcPts val="0"/>
              </a:spcBef>
              <a:spcAft>
                <a:spcPts val="0"/>
              </a:spcAft>
              <a:buNone/>
            </a:pPr>
            <a:r>
              <a:t/>
            </a:r>
            <a:endParaRPr sz="4800"/>
          </a:p>
        </p:txBody>
      </p:sp>
      <p:pic>
        <p:nvPicPr>
          <p:cNvPr id="138" name="Shape 138"/>
          <p:cNvPicPr preferRelativeResize="0"/>
          <p:nvPr/>
        </p:nvPicPr>
        <p:blipFill>
          <a:blip r:embed="rId5">
            <a:alphaModFix/>
          </a:blip>
          <a:stretch>
            <a:fillRect/>
          </a:stretch>
        </p:blipFill>
        <p:spPr>
          <a:xfrm>
            <a:off x="1083200" y="24265597"/>
            <a:ext cx="2419350" cy="4286250"/>
          </a:xfrm>
          <a:prstGeom prst="rect">
            <a:avLst/>
          </a:prstGeom>
          <a:noFill/>
          <a:ln>
            <a:noFill/>
          </a:ln>
        </p:spPr>
      </p:pic>
      <p:pic>
        <p:nvPicPr>
          <p:cNvPr id="139" name="Shape 139"/>
          <p:cNvPicPr preferRelativeResize="0"/>
          <p:nvPr/>
        </p:nvPicPr>
        <p:blipFill>
          <a:blip r:embed="rId6">
            <a:alphaModFix/>
          </a:blip>
          <a:stretch>
            <a:fillRect/>
          </a:stretch>
        </p:blipFill>
        <p:spPr>
          <a:xfrm>
            <a:off x="9270863" y="24265597"/>
            <a:ext cx="2381250" cy="4257675"/>
          </a:xfrm>
          <a:prstGeom prst="rect">
            <a:avLst/>
          </a:prstGeom>
          <a:noFill/>
          <a:ln>
            <a:noFill/>
          </a:ln>
        </p:spPr>
      </p:pic>
      <p:pic>
        <p:nvPicPr>
          <p:cNvPr id="140" name="Shape 140"/>
          <p:cNvPicPr preferRelativeResize="0"/>
          <p:nvPr/>
        </p:nvPicPr>
        <p:blipFill>
          <a:blip r:embed="rId7">
            <a:alphaModFix/>
          </a:blip>
          <a:stretch>
            <a:fillRect/>
          </a:stretch>
        </p:blipFill>
        <p:spPr>
          <a:xfrm>
            <a:off x="17420456" y="24265597"/>
            <a:ext cx="3193246" cy="4257671"/>
          </a:xfrm>
          <a:prstGeom prst="rect">
            <a:avLst/>
          </a:prstGeom>
          <a:noFill/>
          <a:ln>
            <a:noFill/>
          </a:ln>
        </p:spPr>
      </p:pic>
      <p:sp>
        <p:nvSpPr>
          <p:cNvPr id="141" name="Shape 141"/>
          <p:cNvSpPr txBox="1"/>
          <p:nvPr/>
        </p:nvSpPr>
        <p:spPr>
          <a:xfrm>
            <a:off x="1104550" y="28851718"/>
            <a:ext cx="2419500" cy="1448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3600">
                <a:latin typeface="Times New Roman"/>
                <a:ea typeface="Times New Roman"/>
                <a:cs typeface="Times New Roman"/>
                <a:sym typeface="Times New Roman"/>
              </a:rPr>
              <a:t>Species A</a:t>
            </a:r>
            <a:endParaRPr sz="3600">
              <a:latin typeface="Times New Roman"/>
              <a:ea typeface="Times New Roman"/>
              <a:cs typeface="Times New Roman"/>
              <a:sym typeface="Times New Roman"/>
            </a:endParaRPr>
          </a:p>
        </p:txBody>
      </p:sp>
      <p:sp>
        <p:nvSpPr>
          <p:cNvPr id="142" name="Shape 142"/>
          <p:cNvSpPr txBox="1"/>
          <p:nvPr/>
        </p:nvSpPr>
        <p:spPr>
          <a:xfrm>
            <a:off x="9251750" y="28851718"/>
            <a:ext cx="2419500" cy="1448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600">
                <a:latin typeface="Times New Roman"/>
                <a:ea typeface="Times New Roman"/>
                <a:cs typeface="Times New Roman"/>
                <a:sym typeface="Times New Roman"/>
              </a:rPr>
              <a:t>Sp</a:t>
            </a:r>
            <a:r>
              <a:rPr lang="en" sz="3600">
                <a:latin typeface="Times New Roman"/>
                <a:ea typeface="Times New Roman"/>
                <a:cs typeface="Times New Roman"/>
                <a:sym typeface="Times New Roman"/>
              </a:rPr>
              <a:t>e</a:t>
            </a:r>
            <a:r>
              <a:rPr lang="en" sz="3600">
                <a:latin typeface="Times New Roman"/>
                <a:ea typeface="Times New Roman"/>
                <a:cs typeface="Times New Roman"/>
                <a:sym typeface="Times New Roman"/>
              </a:rPr>
              <a:t>cies B</a:t>
            </a:r>
            <a:endParaRPr sz="3600">
              <a:latin typeface="Times New Roman"/>
              <a:ea typeface="Times New Roman"/>
              <a:cs typeface="Times New Roman"/>
              <a:sym typeface="Times New Roman"/>
            </a:endParaRPr>
          </a:p>
        </p:txBody>
      </p:sp>
      <p:sp>
        <p:nvSpPr>
          <p:cNvPr id="143" name="Shape 143"/>
          <p:cNvSpPr txBox="1"/>
          <p:nvPr/>
        </p:nvSpPr>
        <p:spPr>
          <a:xfrm>
            <a:off x="17796600" y="28851718"/>
            <a:ext cx="2419500" cy="1448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600">
                <a:latin typeface="Times New Roman"/>
                <a:ea typeface="Times New Roman"/>
                <a:cs typeface="Times New Roman"/>
                <a:sym typeface="Times New Roman"/>
              </a:rPr>
              <a:t>Species C</a:t>
            </a:r>
            <a:endParaRPr sz="36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7" name="Shape 147"/>
        <p:cNvGrpSpPr/>
        <p:nvPr/>
      </p:nvGrpSpPr>
      <p:grpSpPr>
        <a:xfrm>
          <a:off x="0" y="0"/>
          <a:ext cx="0" cy="0"/>
          <a:chOff x="0" y="0"/>
          <a:chExt cx="0" cy="0"/>
        </a:xfrm>
      </p:grpSpPr>
      <p:sp>
        <p:nvSpPr>
          <p:cNvPr id="148" name="Shape 148"/>
          <p:cNvSpPr txBox="1"/>
          <p:nvPr>
            <p:ph type="title"/>
          </p:nvPr>
        </p:nvSpPr>
        <p:spPr>
          <a:xfrm>
            <a:off x="1097280" y="1318262"/>
            <a:ext cx="19751100" cy="5487300"/>
          </a:xfrm>
          <a:prstGeom prst="rect">
            <a:avLst/>
          </a:prstGeom>
        </p:spPr>
        <p:txBody>
          <a:bodyPr anchorCtr="0" anchor="ctr" bIns="82375" lIns="82375" spcFirstLastPara="1" rIns="82375" wrap="square" tIns="82375">
            <a:noAutofit/>
          </a:bodyPr>
          <a:lstStyle/>
          <a:p>
            <a:pPr indent="0" lvl="0" marL="0">
              <a:spcBef>
                <a:spcPts val="0"/>
              </a:spcBef>
              <a:spcAft>
                <a:spcPts val="0"/>
              </a:spcAft>
              <a:buNone/>
            </a:pPr>
            <a:r>
              <a:t/>
            </a:r>
            <a:endParaRPr/>
          </a:p>
        </p:txBody>
      </p:sp>
      <p:sp>
        <p:nvSpPr>
          <p:cNvPr id="149" name="Shape 149"/>
          <p:cNvSpPr txBox="1"/>
          <p:nvPr>
            <p:ph idx="1" type="body"/>
          </p:nvPr>
        </p:nvSpPr>
        <p:spPr>
          <a:xfrm>
            <a:off x="1097280" y="7680962"/>
            <a:ext cx="19751100" cy="21724800"/>
          </a:xfrm>
          <a:prstGeom prst="rect">
            <a:avLst/>
          </a:prstGeom>
        </p:spPr>
        <p:txBody>
          <a:bodyPr anchorCtr="0" anchor="t" bIns="82375" lIns="82375" spcFirstLastPara="1" rIns="82375" wrap="square" tIns="82375">
            <a:noAutofit/>
          </a:bodyPr>
          <a:lstStyle/>
          <a:p>
            <a:pPr indent="-520700" lvl="0" marL="1244600">
              <a:spcBef>
                <a:spcPts val="2300"/>
              </a:spcBef>
              <a:spcAft>
                <a:spcPts val="0"/>
              </a:spcAft>
              <a:buNone/>
            </a:pPr>
            <a:r>
              <a:t/>
            </a:r>
            <a:endParaRPr/>
          </a:p>
        </p:txBody>
      </p:sp>
      <p:pic>
        <p:nvPicPr>
          <p:cNvPr id="150" name="Shape 150"/>
          <p:cNvPicPr preferRelativeResize="0"/>
          <p:nvPr/>
        </p:nvPicPr>
        <p:blipFill>
          <a:blip r:embed="rId3">
            <a:alphaModFix/>
          </a:blip>
          <a:stretch>
            <a:fillRect/>
          </a:stretch>
        </p:blipFill>
        <p:spPr>
          <a:xfrm>
            <a:off x="11201400" y="780750"/>
            <a:ext cx="9978001" cy="29946019"/>
          </a:xfrm>
          <a:prstGeom prst="rect">
            <a:avLst/>
          </a:prstGeom>
          <a:noFill/>
          <a:ln>
            <a:noFill/>
          </a:ln>
        </p:spPr>
      </p:pic>
      <p:pic>
        <p:nvPicPr>
          <p:cNvPr id="151" name="Shape 151"/>
          <p:cNvPicPr preferRelativeResize="0"/>
          <p:nvPr/>
        </p:nvPicPr>
        <p:blipFill>
          <a:blip r:embed="rId4">
            <a:alphaModFix/>
          </a:blip>
          <a:stretch>
            <a:fillRect/>
          </a:stretch>
        </p:blipFill>
        <p:spPr>
          <a:xfrm>
            <a:off x="282375" y="945200"/>
            <a:ext cx="10338525" cy="3102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