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Lst>
  <p:sldSz cy="32461200" cx="21945600"/>
  <p:notesSz cx="6858000" cy="9144000"/>
  <p:embeddedFontLst>
    <p:embeddedFont>
      <p:font typeface="Alice"/>
      <p:regular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Alic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2270179" y="685800"/>
            <a:ext cx="23184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2276604" y="685488"/>
            <a:ext cx="23052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Shape 127"/>
          <p:cNvSpPr txBox="1"/>
          <p:nvPr>
            <p:ph idx="1" type="body"/>
          </p:nvPr>
        </p:nvSpPr>
        <p:spPr>
          <a:xfrm>
            <a:off x="685800" y="4343401"/>
            <a:ext cx="5486400" cy="4114800"/>
          </a:xfrm>
          <a:prstGeom prst="rect">
            <a:avLst/>
          </a:prstGeom>
          <a:noFill/>
          <a:ln>
            <a:noFill/>
          </a:ln>
        </p:spPr>
        <p:txBody>
          <a:bodyPr anchorCtr="0" anchor="t" bIns="45650" lIns="91300" spcFirstLastPara="1" rIns="91300" wrap="square" tIns="4565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Talk C++ when more room</a:t>
            </a:r>
            <a:endParaRPr sz="1400"/>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8" name="Shape 128"/>
          <p:cNvSpPr txBox="1"/>
          <p:nvPr>
            <p:ph idx="12" type="sldNum"/>
          </p:nvPr>
        </p:nvSpPr>
        <p:spPr>
          <a:xfrm>
            <a:off x="3884614" y="8685214"/>
            <a:ext cx="2971800" cy="457200"/>
          </a:xfrm>
          <a:prstGeom prst="rect">
            <a:avLst/>
          </a:prstGeom>
          <a:noFill/>
          <a:ln>
            <a:noFill/>
          </a:ln>
        </p:spPr>
        <p:txBody>
          <a:bodyPr anchorCtr="0" anchor="b" bIns="45650" lIns="91300" spcFirstLastPara="1" rIns="91300" wrap="square" tIns="4565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2270179" y="685800"/>
            <a:ext cx="23184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748100" y="4699096"/>
            <a:ext cx="20449200" cy="12954300"/>
          </a:xfrm>
          <a:prstGeom prst="rect">
            <a:avLst/>
          </a:prstGeom>
        </p:spPr>
        <p:txBody>
          <a:bodyPr anchorCtr="0" anchor="b" bIns="262425" lIns="262425" spcFirstLastPara="1" rIns="262425" wrap="square" tIns="262425"/>
          <a:lstStyle>
            <a:lvl1pPr lvl="0" algn="ctr">
              <a:spcBef>
                <a:spcPts val="0"/>
              </a:spcBef>
              <a:spcAft>
                <a:spcPts val="0"/>
              </a:spcAft>
              <a:buSzPts val="14900"/>
              <a:buNone/>
              <a:defRPr sz="14900"/>
            </a:lvl1pPr>
            <a:lvl2pPr lvl="1" algn="ctr">
              <a:spcBef>
                <a:spcPts val="0"/>
              </a:spcBef>
              <a:spcAft>
                <a:spcPts val="0"/>
              </a:spcAft>
              <a:buSzPts val="14900"/>
              <a:buNone/>
              <a:defRPr sz="14900"/>
            </a:lvl2pPr>
            <a:lvl3pPr lvl="2" algn="ctr">
              <a:spcBef>
                <a:spcPts val="0"/>
              </a:spcBef>
              <a:spcAft>
                <a:spcPts val="0"/>
              </a:spcAft>
              <a:buSzPts val="14900"/>
              <a:buNone/>
              <a:defRPr sz="14900"/>
            </a:lvl3pPr>
            <a:lvl4pPr lvl="3" algn="ctr">
              <a:spcBef>
                <a:spcPts val="0"/>
              </a:spcBef>
              <a:spcAft>
                <a:spcPts val="0"/>
              </a:spcAft>
              <a:buSzPts val="14900"/>
              <a:buNone/>
              <a:defRPr sz="14900"/>
            </a:lvl4pPr>
            <a:lvl5pPr lvl="4" algn="ctr">
              <a:spcBef>
                <a:spcPts val="0"/>
              </a:spcBef>
              <a:spcAft>
                <a:spcPts val="0"/>
              </a:spcAft>
              <a:buSzPts val="14900"/>
              <a:buNone/>
              <a:defRPr sz="14900"/>
            </a:lvl5pPr>
            <a:lvl6pPr lvl="5" algn="ctr">
              <a:spcBef>
                <a:spcPts val="0"/>
              </a:spcBef>
              <a:spcAft>
                <a:spcPts val="0"/>
              </a:spcAft>
              <a:buSzPts val="14900"/>
              <a:buNone/>
              <a:defRPr sz="14900"/>
            </a:lvl6pPr>
            <a:lvl7pPr lvl="6" algn="ctr">
              <a:spcBef>
                <a:spcPts val="0"/>
              </a:spcBef>
              <a:spcAft>
                <a:spcPts val="0"/>
              </a:spcAft>
              <a:buSzPts val="14900"/>
              <a:buNone/>
              <a:defRPr sz="14900"/>
            </a:lvl7pPr>
            <a:lvl8pPr lvl="7" algn="ctr">
              <a:spcBef>
                <a:spcPts val="0"/>
              </a:spcBef>
              <a:spcAft>
                <a:spcPts val="0"/>
              </a:spcAft>
              <a:buSzPts val="14900"/>
              <a:buNone/>
              <a:defRPr sz="14900"/>
            </a:lvl8pPr>
            <a:lvl9pPr lvl="8" algn="ctr">
              <a:spcBef>
                <a:spcPts val="0"/>
              </a:spcBef>
              <a:spcAft>
                <a:spcPts val="0"/>
              </a:spcAft>
              <a:buSzPts val="14900"/>
              <a:buNone/>
              <a:defRPr sz="14900"/>
            </a:lvl9pPr>
          </a:lstStyle>
          <a:p/>
        </p:txBody>
      </p:sp>
      <p:sp>
        <p:nvSpPr>
          <p:cNvPr id="11" name="Shape 11"/>
          <p:cNvSpPr txBox="1"/>
          <p:nvPr>
            <p:ph idx="1" type="subTitle"/>
          </p:nvPr>
        </p:nvSpPr>
        <p:spPr>
          <a:xfrm>
            <a:off x="748080" y="17886478"/>
            <a:ext cx="20449200" cy="5002200"/>
          </a:xfrm>
          <a:prstGeom prst="rect">
            <a:avLst/>
          </a:prstGeom>
        </p:spPr>
        <p:txBody>
          <a:bodyPr anchorCtr="0" anchor="t" bIns="262425" lIns="262425" spcFirstLastPara="1" rIns="262425" wrap="square" tIns="262425"/>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12" name="Shape 12"/>
          <p:cNvSpPr txBox="1"/>
          <p:nvPr>
            <p:ph idx="12" type="sldNum"/>
          </p:nvPr>
        </p:nvSpPr>
        <p:spPr>
          <a:xfrm>
            <a:off x="20333899" y="29430079"/>
            <a:ext cx="1316700" cy="24840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748080" y="6980878"/>
            <a:ext cx="20449200" cy="12391800"/>
          </a:xfrm>
          <a:prstGeom prst="rect">
            <a:avLst/>
          </a:prstGeom>
        </p:spPr>
        <p:txBody>
          <a:bodyPr anchorCtr="0" anchor="b" bIns="262425" lIns="262425" spcFirstLastPara="1" rIns="262425" wrap="square" tIns="262425"/>
          <a:lstStyle>
            <a:lvl1pPr lvl="0" algn="ctr">
              <a:spcBef>
                <a:spcPts val="0"/>
              </a:spcBef>
              <a:spcAft>
                <a:spcPts val="0"/>
              </a:spcAft>
              <a:buSzPts val="34400"/>
              <a:buNone/>
              <a:defRPr sz="34400"/>
            </a:lvl1pPr>
            <a:lvl2pPr lvl="1" algn="ctr">
              <a:spcBef>
                <a:spcPts val="0"/>
              </a:spcBef>
              <a:spcAft>
                <a:spcPts val="0"/>
              </a:spcAft>
              <a:buSzPts val="34400"/>
              <a:buNone/>
              <a:defRPr sz="34400"/>
            </a:lvl2pPr>
            <a:lvl3pPr lvl="2" algn="ctr">
              <a:spcBef>
                <a:spcPts val="0"/>
              </a:spcBef>
              <a:spcAft>
                <a:spcPts val="0"/>
              </a:spcAft>
              <a:buSzPts val="34400"/>
              <a:buNone/>
              <a:defRPr sz="34400"/>
            </a:lvl3pPr>
            <a:lvl4pPr lvl="3" algn="ctr">
              <a:spcBef>
                <a:spcPts val="0"/>
              </a:spcBef>
              <a:spcAft>
                <a:spcPts val="0"/>
              </a:spcAft>
              <a:buSzPts val="34400"/>
              <a:buNone/>
              <a:defRPr sz="34400"/>
            </a:lvl4pPr>
            <a:lvl5pPr lvl="4" algn="ctr">
              <a:spcBef>
                <a:spcPts val="0"/>
              </a:spcBef>
              <a:spcAft>
                <a:spcPts val="0"/>
              </a:spcAft>
              <a:buSzPts val="34400"/>
              <a:buNone/>
              <a:defRPr sz="34400"/>
            </a:lvl5pPr>
            <a:lvl6pPr lvl="5" algn="ctr">
              <a:spcBef>
                <a:spcPts val="0"/>
              </a:spcBef>
              <a:spcAft>
                <a:spcPts val="0"/>
              </a:spcAft>
              <a:buSzPts val="34400"/>
              <a:buNone/>
              <a:defRPr sz="34400"/>
            </a:lvl6pPr>
            <a:lvl7pPr lvl="6" algn="ctr">
              <a:spcBef>
                <a:spcPts val="0"/>
              </a:spcBef>
              <a:spcAft>
                <a:spcPts val="0"/>
              </a:spcAft>
              <a:buSzPts val="34400"/>
              <a:buNone/>
              <a:defRPr sz="34400"/>
            </a:lvl7pPr>
            <a:lvl8pPr lvl="7" algn="ctr">
              <a:spcBef>
                <a:spcPts val="0"/>
              </a:spcBef>
              <a:spcAft>
                <a:spcPts val="0"/>
              </a:spcAft>
              <a:buSzPts val="34400"/>
              <a:buNone/>
              <a:defRPr sz="34400"/>
            </a:lvl8pPr>
            <a:lvl9pPr lvl="8" algn="ctr">
              <a:spcBef>
                <a:spcPts val="0"/>
              </a:spcBef>
              <a:spcAft>
                <a:spcPts val="0"/>
              </a:spcAft>
              <a:buSzPts val="34400"/>
              <a:buNone/>
              <a:defRPr sz="34400"/>
            </a:lvl9pPr>
          </a:lstStyle>
          <a:p>
            <a:r>
              <a:t>xx%</a:t>
            </a:r>
          </a:p>
        </p:txBody>
      </p:sp>
      <p:sp>
        <p:nvSpPr>
          <p:cNvPr id="46" name="Shape 46"/>
          <p:cNvSpPr txBox="1"/>
          <p:nvPr>
            <p:ph idx="1" type="body"/>
          </p:nvPr>
        </p:nvSpPr>
        <p:spPr>
          <a:xfrm>
            <a:off x="748080" y="19894042"/>
            <a:ext cx="20449200" cy="8209500"/>
          </a:xfrm>
          <a:prstGeom prst="rect">
            <a:avLst/>
          </a:prstGeom>
        </p:spPr>
        <p:txBody>
          <a:bodyPr anchorCtr="0" anchor="t" bIns="262425" lIns="262425" spcFirstLastPara="1" rIns="262425" wrap="square" tIns="262425"/>
          <a:lstStyle>
            <a:lvl1pPr indent="-558800" lvl="0" marL="457200" algn="ctr">
              <a:spcBef>
                <a:spcPts val="0"/>
              </a:spcBef>
              <a:spcAft>
                <a:spcPts val="0"/>
              </a:spcAft>
              <a:buSzPts val="5200"/>
              <a:buChar char="●"/>
              <a:defRPr/>
            </a:lvl1pPr>
            <a:lvl2pPr indent="-482600" lvl="1" marL="914400" algn="ctr">
              <a:spcBef>
                <a:spcPts val="4600"/>
              </a:spcBef>
              <a:spcAft>
                <a:spcPts val="0"/>
              </a:spcAft>
              <a:buSzPts val="4000"/>
              <a:buChar char="○"/>
              <a:defRPr/>
            </a:lvl2pPr>
            <a:lvl3pPr indent="-482600" lvl="2" marL="1371600" algn="ctr">
              <a:spcBef>
                <a:spcPts val="4600"/>
              </a:spcBef>
              <a:spcAft>
                <a:spcPts val="0"/>
              </a:spcAft>
              <a:buSzPts val="4000"/>
              <a:buChar char="■"/>
              <a:defRPr/>
            </a:lvl3pPr>
            <a:lvl4pPr indent="-482600" lvl="3" marL="1828800" algn="ctr">
              <a:spcBef>
                <a:spcPts val="4600"/>
              </a:spcBef>
              <a:spcAft>
                <a:spcPts val="0"/>
              </a:spcAft>
              <a:buSzPts val="4000"/>
              <a:buChar char="●"/>
              <a:defRPr/>
            </a:lvl4pPr>
            <a:lvl5pPr indent="-482600" lvl="4" marL="2286000" algn="ctr">
              <a:spcBef>
                <a:spcPts val="4600"/>
              </a:spcBef>
              <a:spcAft>
                <a:spcPts val="0"/>
              </a:spcAft>
              <a:buSzPts val="4000"/>
              <a:buChar char="○"/>
              <a:defRPr/>
            </a:lvl5pPr>
            <a:lvl6pPr indent="-482600" lvl="5" marL="2743200" algn="ctr">
              <a:spcBef>
                <a:spcPts val="4600"/>
              </a:spcBef>
              <a:spcAft>
                <a:spcPts val="0"/>
              </a:spcAft>
              <a:buSzPts val="4000"/>
              <a:buChar char="■"/>
              <a:defRPr/>
            </a:lvl6pPr>
            <a:lvl7pPr indent="-482600" lvl="6" marL="3200400" algn="ctr">
              <a:spcBef>
                <a:spcPts val="4600"/>
              </a:spcBef>
              <a:spcAft>
                <a:spcPts val="0"/>
              </a:spcAft>
              <a:buSzPts val="4000"/>
              <a:buChar char="●"/>
              <a:defRPr/>
            </a:lvl7pPr>
            <a:lvl8pPr indent="-482600" lvl="7" marL="3657600" algn="ctr">
              <a:spcBef>
                <a:spcPts val="4600"/>
              </a:spcBef>
              <a:spcAft>
                <a:spcPts val="0"/>
              </a:spcAft>
              <a:buSzPts val="4000"/>
              <a:buChar char="○"/>
              <a:defRPr/>
            </a:lvl8pPr>
            <a:lvl9pPr indent="-482600" lvl="8" marL="4114800" algn="ctr">
              <a:spcBef>
                <a:spcPts val="4600"/>
              </a:spcBef>
              <a:spcAft>
                <a:spcPts val="4600"/>
              </a:spcAft>
              <a:buSzPts val="4000"/>
              <a:buChar char="■"/>
              <a:defRPr/>
            </a:lvl9pPr>
          </a:lstStyle>
          <a:p/>
        </p:txBody>
      </p:sp>
      <p:sp>
        <p:nvSpPr>
          <p:cNvPr id="47" name="Shape 47"/>
          <p:cNvSpPr txBox="1"/>
          <p:nvPr>
            <p:ph idx="12" type="sldNum"/>
          </p:nvPr>
        </p:nvSpPr>
        <p:spPr>
          <a:xfrm>
            <a:off x="20333899" y="29430079"/>
            <a:ext cx="1316700" cy="24840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20333899" y="29430079"/>
            <a:ext cx="1316700" cy="24840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Shape 57"/>
          <p:cNvSpPr txBox="1"/>
          <p:nvPr>
            <p:ph type="ctrTitle"/>
          </p:nvPr>
        </p:nvSpPr>
        <p:spPr>
          <a:xfrm>
            <a:off x="1645920" y="10084019"/>
            <a:ext cx="18653700" cy="69579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Clr>
                <a:schemeClr val="lt1"/>
              </a:buClr>
              <a:buSzPts val="1100"/>
              <a:buFont typeface="Calibri"/>
              <a:buNone/>
              <a:defRPr b="0" i="0" sz="161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58" name="Shape 58"/>
          <p:cNvSpPr txBox="1"/>
          <p:nvPr>
            <p:ph idx="1" type="subTitle"/>
          </p:nvPr>
        </p:nvSpPr>
        <p:spPr>
          <a:xfrm>
            <a:off x="3291840" y="18394680"/>
            <a:ext cx="15361800" cy="8296500"/>
          </a:xfrm>
          <a:prstGeom prst="rect">
            <a:avLst/>
          </a:prstGeom>
          <a:noFill/>
          <a:ln>
            <a:noFill/>
          </a:ln>
        </p:spPr>
        <p:txBody>
          <a:bodyPr anchorCtr="0" anchor="t" bIns="82375" lIns="82375" spcFirstLastPara="1" rIns="82375" wrap="square" tIns="82375"/>
          <a:lstStyle>
            <a:lvl1pPr indent="0" lvl="0" marL="0" marR="0" rtl="0" algn="ctr">
              <a:spcBef>
                <a:spcPts val="2300"/>
              </a:spcBef>
              <a:spcAft>
                <a:spcPts val="0"/>
              </a:spcAft>
              <a:buClr>
                <a:schemeClr val="lt1"/>
              </a:buClr>
              <a:buSzPts val="11800"/>
              <a:buFont typeface="Arial"/>
              <a:buNone/>
              <a:defRPr b="0" i="0" sz="11800" u="none" cap="none" strike="noStrike">
                <a:solidFill>
                  <a:schemeClr val="lt1"/>
                </a:solidFill>
                <a:latin typeface="Calibri"/>
                <a:ea typeface="Calibri"/>
                <a:cs typeface="Calibri"/>
                <a:sym typeface="Calibri"/>
              </a:defRPr>
            </a:lvl1pPr>
            <a:lvl2pPr indent="0" lvl="1" marL="1676400" marR="0" rtl="0" algn="ctr">
              <a:spcBef>
                <a:spcPts val="2000"/>
              </a:spcBef>
              <a:spcAft>
                <a:spcPts val="0"/>
              </a:spcAft>
              <a:buClr>
                <a:schemeClr val="lt1"/>
              </a:buClr>
              <a:buSzPts val="10300"/>
              <a:buFont typeface="Arial"/>
              <a:buNone/>
              <a:defRPr b="0" i="0" sz="10300" u="none" cap="none" strike="noStrike">
                <a:solidFill>
                  <a:schemeClr val="lt1"/>
                </a:solidFill>
                <a:latin typeface="Calibri"/>
                <a:ea typeface="Calibri"/>
                <a:cs typeface="Calibri"/>
                <a:sym typeface="Calibri"/>
              </a:defRPr>
            </a:lvl2pPr>
            <a:lvl3pPr indent="0" lvl="2" marL="3352800" marR="0" rtl="0" algn="ctr">
              <a:spcBef>
                <a:spcPts val="1700"/>
              </a:spcBef>
              <a:spcAft>
                <a:spcPts val="0"/>
              </a:spcAft>
              <a:buClr>
                <a:schemeClr val="lt1"/>
              </a:buClr>
              <a:buSzPts val="8600"/>
              <a:buFont typeface="Arial"/>
              <a:buNone/>
              <a:defRPr b="0" i="0" sz="8600" u="none" cap="none" strike="noStrike">
                <a:solidFill>
                  <a:schemeClr val="lt1"/>
                </a:solidFill>
                <a:latin typeface="Calibri"/>
                <a:ea typeface="Calibri"/>
                <a:cs typeface="Calibri"/>
                <a:sym typeface="Calibri"/>
              </a:defRPr>
            </a:lvl3pPr>
            <a:lvl4pPr indent="0" lvl="3" marL="5029200" marR="0" rtl="0" algn="ctr">
              <a:spcBef>
                <a:spcPts val="1400"/>
              </a:spcBef>
              <a:spcAft>
                <a:spcPts val="0"/>
              </a:spcAft>
              <a:buClr>
                <a:schemeClr val="lt1"/>
              </a:buClr>
              <a:buSzPts val="7200"/>
              <a:buFont typeface="Arial"/>
              <a:buNone/>
              <a:defRPr b="0" i="0" sz="7200" u="none" cap="none" strike="noStrike">
                <a:solidFill>
                  <a:schemeClr val="lt1"/>
                </a:solidFill>
                <a:latin typeface="Calibri"/>
                <a:ea typeface="Calibri"/>
                <a:cs typeface="Calibri"/>
                <a:sym typeface="Calibri"/>
              </a:defRPr>
            </a:lvl4pPr>
            <a:lvl5pPr indent="0" lvl="4" marL="6667500" marR="0" rtl="0" algn="ctr">
              <a:spcBef>
                <a:spcPts val="1400"/>
              </a:spcBef>
              <a:spcAft>
                <a:spcPts val="0"/>
              </a:spcAft>
              <a:buClr>
                <a:schemeClr val="lt1"/>
              </a:buClr>
              <a:buSzPts val="7200"/>
              <a:buFont typeface="Arial"/>
              <a:buNone/>
              <a:defRPr b="0" i="0" sz="7200" u="none" cap="none" strike="noStrike">
                <a:solidFill>
                  <a:schemeClr val="lt1"/>
                </a:solidFill>
                <a:latin typeface="Calibri"/>
                <a:ea typeface="Calibri"/>
                <a:cs typeface="Calibri"/>
                <a:sym typeface="Calibri"/>
              </a:defRPr>
            </a:lvl5pPr>
            <a:lvl6pPr indent="0" lvl="5" marL="8343900" marR="0" rtl="0" algn="ctr">
              <a:spcBef>
                <a:spcPts val="1400"/>
              </a:spcBef>
              <a:spcAft>
                <a:spcPts val="0"/>
              </a:spcAft>
              <a:buClr>
                <a:schemeClr val="lt1"/>
              </a:buClr>
              <a:buSzPts val="7200"/>
              <a:buFont typeface="Arial"/>
              <a:buNone/>
              <a:defRPr b="0" i="0" sz="7200" u="none" cap="none" strike="noStrike">
                <a:solidFill>
                  <a:schemeClr val="lt1"/>
                </a:solidFill>
                <a:latin typeface="Calibri"/>
                <a:ea typeface="Calibri"/>
                <a:cs typeface="Calibri"/>
                <a:sym typeface="Calibri"/>
              </a:defRPr>
            </a:lvl6pPr>
            <a:lvl7pPr indent="0" lvl="6" marL="10020300" marR="0" rtl="0" algn="ctr">
              <a:spcBef>
                <a:spcPts val="1400"/>
              </a:spcBef>
              <a:spcAft>
                <a:spcPts val="0"/>
              </a:spcAft>
              <a:buClr>
                <a:schemeClr val="lt1"/>
              </a:buClr>
              <a:buSzPts val="7200"/>
              <a:buFont typeface="Arial"/>
              <a:buNone/>
              <a:defRPr b="0" i="0" sz="7200" u="none" cap="none" strike="noStrike">
                <a:solidFill>
                  <a:schemeClr val="lt1"/>
                </a:solidFill>
                <a:latin typeface="Calibri"/>
                <a:ea typeface="Calibri"/>
                <a:cs typeface="Calibri"/>
                <a:sym typeface="Calibri"/>
              </a:defRPr>
            </a:lvl7pPr>
            <a:lvl8pPr indent="0" lvl="7" marL="11696700" marR="0" rtl="0" algn="ctr">
              <a:spcBef>
                <a:spcPts val="1400"/>
              </a:spcBef>
              <a:spcAft>
                <a:spcPts val="0"/>
              </a:spcAft>
              <a:buClr>
                <a:schemeClr val="lt1"/>
              </a:buClr>
              <a:buSzPts val="7200"/>
              <a:buFont typeface="Arial"/>
              <a:buNone/>
              <a:defRPr b="0" i="0" sz="7200" u="none" cap="none" strike="noStrike">
                <a:solidFill>
                  <a:schemeClr val="lt1"/>
                </a:solidFill>
                <a:latin typeface="Calibri"/>
                <a:ea typeface="Calibri"/>
                <a:cs typeface="Calibri"/>
                <a:sym typeface="Calibri"/>
              </a:defRPr>
            </a:lvl8pPr>
            <a:lvl9pPr indent="0" lvl="8" marL="13373100" marR="0" rtl="0" algn="ctr">
              <a:spcBef>
                <a:spcPts val="1400"/>
              </a:spcBef>
              <a:spcAft>
                <a:spcPts val="0"/>
              </a:spcAft>
              <a:buClr>
                <a:schemeClr val="lt1"/>
              </a:buClr>
              <a:buSzPts val="7200"/>
              <a:buFont typeface="Arial"/>
              <a:buNone/>
              <a:defRPr b="0" i="0" sz="7200" u="none" cap="none" strike="noStrike">
                <a:solidFill>
                  <a:schemeClr val="lt1"/>
                </a:solidFill>
                <a:latin typeface="Calibri"/>
                <a:ea typeface="Calibri"/>
                <a:cs typeface="Calibri"/>
                <a:sym typeface="Calibri"/>
              </a:defRPr>
            </a:lvl9pPr>
          </a:lstStyle>
          <a:p/>
        </p:txBody>
      </p:sp>
      <p:sp>
        <p:nvSpPr>
          <p:cNvPr id="59" name="Shape 59"/>
          <p:cNvSpPr txBox="1"/>
          <p:nvPr>
            <p:ph idx="10" type="dt"/>
          </p:nvPr>
        </p:nvSpPr>
        <p:spPr>
          <a:xfrm>
            <a:off x="1097280" y="30086731"/>
            <a:ext cx="5120700" cy="17286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b="0" i="0" sz="4300" u="none" cap="none" strike="noStrike">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60" name="Shape 60"/>
          <p:cNvSpPr txBox="1"/>
          <p:nvPr>
            <p:ph idx="11" type="ftr"/>
          </p:nvPr>
        </p:nvSpPr>
        <p:spPr>
          <a:xfrm>
            <a:off x="7498080" y="30086731"/>
            <a:ext cx="6949500" cy="17286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b="0" i="0" sz="4300" u="none" cap="none" strike="noStrike">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61" name="Shape 61"/>
          <p:cNvSpPr txBox="1"/>
          <p:nvPr>
            <p:ph idx="12" type="sldNum"/>
          </p:nvPr>
        </p:nvSpPr>
        <p:spPr>
          <a:xfrm>
            <a:off x="15727680" y="30086731"/>
            <a:ext cx="5120700" cy="17286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b="0" i="0" sz="4300" u="none" cap="none" strike="noStrike">
                <a:solidFill>
                  <a:schemeClr val="lt1"/>
                </a:solidFill>
                <a:latin typeface="Calibri"/>
                <a:ea typeface="Calibri"/>
                <a:cs typeface="Calibri"/>
                <a:sym typeface="Calibri"/>
              </a:defRPr>
            </a:lvl1pPr>
            <a:lvl2pPr indent="0" lvl="1" marL="0" marR="0" rtl="0" algn="r">
              <a:spcBef>
                <a:spcPts val="0"/>
              </a:spcBef>
              <a:buNone/>
              <a:defRPr b="0" i="0" sz="4300" u="none" cap="none" strike="noStrike">
                <a:solidFill>
                  <a:schemeClr val="lt1"/>
                </a:solidFill>
                <a:latin typeface="Calibri"/>
                <a:ea typeface="Calibri"/>
                <a:cs typeface="Calibri"/>
                <a:sym typeface="Calibri"/>
              </a:defRPr>
            </a:lvl2pPr>
            <a:lvl3pPr indent="0" lvl="2" marL="0" marR="0" rtl="0" algn="r">
              <a:spcBef>
                <a:spcPts val="0"/>
              </a:spcBef>
              <a:buNone/>
              <a:defRPr b="0" i="0" sz="4300" u="none" cap="none" strike="noStrike">
                <a:solidFill>
                  <a:schemeClr val="lt1"/>
                </a:solidFill>
                <a:latin typeface="Calibri"/>
                <a:ea typeface="Calibri"/>
                <a:cs typeface="Calibri"/>
                <a:sym typeface="Calibri"/>
              </a:defRPr>
            </a:lvl3pPr>
            <a:lvl4pPr indent="0" lvl="3" marL="0" marR="0" rtl="0" algn="r">
              <a:spcBef>
                <a:spcPts val="0"/>
              </a:spcBef>
              <a:buNone/>
              <a:defRPr b="0" i="0" sz="4300" u="none" cap="none" strike="noStrike">
                <a:solidFill>
                  <a:schemeClr val="lt1"/>
                </a:solidFill>
                <a:latin typeface="Calibri"/>
                <a:ea typeface="Calibri"/>
                <a:cs typeface="Calibri"/>
                <a:sym typeface="Calibri"/>
              </a:defRPr>
            </a:lvl4pPr>
            <a:lvl5pPr indent="0" lvl="4" marL="0" marR="0" rtl="0" algn="r">
              <a:spcBef>
                <a:spcPts val="0"/>
              </a:spcBef>
              <a:buNone/>
              <a:defRPr b="0" i="0" sz="4300" u="none" cap="none" strike="noStrike">
                <a:solidFill>
                  <a:schemeClr val="lt1"/>
                </a:solidFill>
                <a:latin typeface="Calibri"/>
                <a:ea typeface="Calibri"/>
                <a:cs typeface="Calibri"/>
                <a:sym typeface="Calibri"/>
              </a:defRPr>
            </a:lvl5pPr>
            <a:lvl6pPr indent="0" lvl="5" marL="0" marR="0" rtl="0" algn="r">
              <a:spcBef>
                <a:spcPts val="0"/>
              </a:spcBef>
              <a:buNone/>
              <a:defRPr b="0" i="0" sz="4300" u="none" cap="none" strike="noStrike">
                <a:solidFill>
                  <a:schemeClr val="lt1"/>
                </a:solidFill>
                <a:latin typeface="Calibri"/>
                <a:ea typeface="Calibri"/>
                <a:cs typeface="Calibri"/>
                <a:sym typeface="Calibri"/>
              </a:defRPr>
            </a:lvl6pPr>
            <a:lvl7pPr indent="0" lvl="6" marL="0" marR="0" rtl="0" algn="r">
              <a:spcBef>
                <a:spcPts val="0"/>
              </a:spcBef>
              <a:buNone/>
              <a:defRPr b="0" i="0" sz="4300" u="none" cap="none" strike="noStrike">
                <a:solidFill>
                  <a:schemeClr val="lt1"/>
                </a:solidFill>
                <a:latin typeface="Calibri"/>
                <a:ea typeface="Calibri"/>
                <a:cs typeface="Calibri"/>
                <a:sym typeface="Calibri"/>
              </a:defRPr>
            </a:lvl7pPr>
            <a:lvl8pPr indent="0" lvl="7" marL="0" marR="0" rtl="0" algn="r">
              <a:spcBef>
                <a:spcPts val="0"/>
              </a:spcBef>
              <a:buNone/>
              <a:defRPr b="0" i="0" sz="4300" u="none" cap="none" strike="noStrike">
                <a:solidFill>
                  <a:schemeClr val="lt1"/>
                </a:solidFill>
                <a:latin typeface="Calibri"/>
                <a:ea typeface="Calibri"/>
                <a:cs typeface="Calibri"/>
                <a:sym typeface="Calibri"/>
              </a:defRPr>
            </a:lvl8pPr>
            <a:lvl9pPr indent="0" lvl="8" marL="0" marR="0" rtl="0" algn="r">
              <a:spcBef>
                <a:spcPts val="0"/>
              </a:spcBef>
              <a:buNone/>
              <a:defRPr b="0" i="0" sz="4300" u="none" cap="none" strike="noStrike">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Shape 63"/>
          <p:cNvSpPr txBox="1"/>
          <p:nvPr>
            <p:ph type="title"/>
          </p:nvPr>
        </p:nvSpPr>
        <p:spPr>
          <a:xfrm>
            <a:off x="1097280" y="1299953"/>
            <a:ext cx="19751100" cy="54111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Clr>
                <a:schemeClr val="lt1"/>
              </a:buClr>
              <a:buSzPts val="1100"/>
              <a:buFont typeface="Calibri"/>
              <a:buNone/>
              <a:defRPr b="0" i="0" sz="161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64" name="Shape 64"/>
          <p:cNvSpPr txBox="1"/>
          <p:nvPr>
            <p:ph idx="1" type="body"/>
          </p:nvPr>
        </p:nvSpPr>
        <p:spPr>
          <a:xfrm>
            <a:off x="1097280" y="7574282"/>
            <a:ext cx="19751100" cy="21423000"/>
          </a:xfrm>
          <a:prstGeom prst="rect">
            <a:avLst/>
          </a:prstGeom>
          <a:noFill/>
          <a:ln>
            <a:noFill/>
          </a:ln>
        </p:spPr>
        <p:txBody>
          <a:bodyPr anchorCtr="0" anchor="t" bIns="82375" lIns="82375" spcFirstLastPara="1" rIns="82375" wrap="square" tIns="82375"/>
          <a:lstStyle>
            <a:lvl1pPr indent="-977900" lvl="0" marL="457200" marR="0" rtl="0" algn="l">
              <a:spcBef>
                <a:spcPts val="2300"/>
              </a:spcBef>
              <a:spcAft>
                <a:spcPts val="0"/>
              </a:spcAft>
              <a:buClr>
                <a:schemeClr val="lt1"/>
              </a:buClr>
              <a:buSzPts val="11800"/>
              <a:buFont typeface="Arial"/>
              <a:buChar char="•"/>
              <a:defRPr b="0" i="0" sz="11800" u="none" cap="none" strike="noStrike">
                <a:solidFill>
                  <a:schemeClr val="lt1"/>
                </a:solidFill>
                <a:latin typeface="Calibri"/>
                <a:ea typeface="Calibri"/>
                <a:cs typeface="Calibri"/>
                <a:sym typeface="Calibri"/>
              </a:defRPr>
            </a:lvl1pPr>
            <a:lvl2pPr indent="-882650" lvl="1" marL="914400" marR="0" rtl="0" algn="l">
              <a:spcBef>
                <a:spcPts val="2000"/>
              </a:spcBef>
              <a:spcAft>
                <a:spcPts val="0"/>
              </a:spcAft>
              <a:buClr>
                <a:schemeClr val="lt1"/>
              </a:buClr>
              <a:buSzPts val="10300"/>
              <a:buFont typeface="Arial"/>
              <a:buChar char="–"/>
              <a:defRPr b="0" i="0" sz="10300" u="none" cap="none" strike="noStrike">
                <a:solidFill>
                  <a:schemeClr val="lt1"/>
                </a:solidFill>
                <a:latin typeface="Calibri"/>
                <a:ea typeface="Calibri"/>
                <a:cs typeface="Calibri"/>
                <a:sym typeface="Calibri"/>
              </a:defRPr>
            </a:lvl2pPr>
            <a:lvl3pPr indent="-774700" lvl="2" marL="13716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3pPr>
            <a:lvl4pPr indent="-685800" lvl="3" marL="1828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4pPr>
            <a:lvl5pPr indent="-685800" lvl="4" marL="22860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5pPr>
            <a:lvl6pPr indent="-685800" lvl="5" marL="27432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6pPr>
            <a:lvl7pPr indent="-685800" lvl="6" marL="32004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7pPr>
            <a:lvl8pPr indent="-685800" lvl="7" marL="36576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8pPr>
            <a:lvl9pPr indent="-685800" lvl="8" marL="4114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9pPr>
          </a:lstStyle>
          <a:p/>
        </p:txBody>
      </p:sp>
      <p:sp>
        <p:nvSpPr>
          <p:cNvPr id="65" name="Shape 65"/>
          <p:cNvSpPr txBox="1"/>
          <p:nvPr>
            <p:ph idx="10" type="dt"/>
          </p:nvPr>
        </p:nvSpPr>
        <p:spPr>
          <a:xfrm>
            <a:off x="1097280" y="30086731"/>
            <a:ext cx="5120700" cy="17286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66" name="Shape 66"/>
          <p:cNvSpPr txBox="1"/>
          <p:nvPr>
            <p:ph idx="11" type="ftr"/>
          </p:nvPr>
        </p:nvSpPr>
        <p:spPr>
          <a:xfrm>
            <a:off x="7498080" y="30086731"/>
            <a:ext cx="6949500" cy="17286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67" name="Shape 67"/>
          <p:cNvSpPr txBox="1"/>
          <p:nvPr>
            <p:ph idx="12" type="sldNum"/>
          </p:nvPr>
        </p:nvSpPr>
        <p:spPr>
          <a:xfrm>
            <a:off x="15727680" y="30086731"/>
            <a:ext cx="5120700" cy="17286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Shape 69"/>
          <p:cNvSpPr txBox="1"/>
          <p:nvPr>
            <p:ph type="title"/>
          </p:nvPr>
        </p:nvSpPr>
        <p:spPr>
          <a:xfrm>
            <a:off x="1733552" y="20859333"/>
            <a:ext cx="18653700" cy="6446700"/>
          </a:xfrm>
          <a:prstGeom prst="rect">
            <a:avLst/>
          </a:prstGeom>
          <a:noFill/>
          <a:ln>
            <a:noFill/>
          </a:ln>
        </p:spPr>
        <p:txBody>
          <a:bodyPr anchorCtr="0" anchor="t" bIns="82375" lIns="82375" spcFirstLastPara="1" rIns="82375" wrap="square" tIns="82375"/>
          <a:lstStyle>
            <a:lvl1pPr indent="0" lvl="0" marL="0" marR="0" rtl="0" algn="l">
              <a:spcBef>
                <a:spcPts val="0"/>
              </a:spcBef>
              <a:spcAft>
                <a:spcPts val="0"/>
              </a:spcAft>
              <a:buClr>
                <a:schemeClr val="lt1"/>
              </a:buClr>
              <a:buSzPts val="1100"/>
              <a:buFont typeface="Calibri"/>
              <a:buNone/>
              <a:defRPr b="1" i="0" sz="146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70" name="Shape 70"/>
          <p:cNvSpPr txBox="1"/>
          <p:nvPr>
            <p:ph idx="1" type="body"/>
          </p:nvPr>
        </p:nvSpPr>
        <p:spPr>
          <a:xfrm>
            <a:off x="1733552" y="13758449"/>
            <a:ext cx="18653700" cy="7101900"/>
          </a:xfrm>
          <a:prstGeom prst="rect">
            <a:avLst/>
          </a:prstGeom>
          <a:noFill/>
          <a:ln>
            <a:noFill/>
          </a:ln>
        </p:spPr>
        <p:txBody>
          <a:bodyPr anchorCtr="0" anchor="b" bIns="82375" lIns="82375" spcFirstLastPara="1" rIns="82375" wrap="square" tIns="82375"/>
          <a:lstStyle>
            <a:lvl1pPr indent="-228600" lvl="0" marL="457200" marR="0" rtl="0" algn="l">
              <a:spcBef>
                <a:spcPts val="1400"/>
              </a:spcBef>
              <a:spcAft>
                <a:spcPts val="0"/>
              </a:spcAft>
              <a:buClr>
                <a:schemeClr val="lt1"/>
              </a:buClr>
              <a:buSzPts val="11800"/>
              <a:buFont typeface="Arial"/>
              <a:buNone/>
              <a:defRPr b="0" i="0" sz="7200" u="none" cap="none" strike="noStrike">
                <a:solidFill>
                  <a:schemeClr val="lt1"/>
                </a:solidFill>
                <a:latin typeface="Calibri"/>
                <a:ea typeface="Calibri"/>
                <a:cs typeface="Calibri"/>
                <a:sym typeface="Calibri"/>
              </a:defRPr>
            </a:lvl1pPr>
            <a:lvl2pPr indent="-228600" lvl="1" marL="914400" marR="0" rtl="0" algn="l">
              <a:spcBef>
                <a:spcPts val="1400"/>
              </a:spcBef>
              <a:spcAft>
                <a:spcPts val="0"/>
              </a:spcAft>
              <a:buClr>
                <a:schemeClr val="lt1"/>
              </a:buClr>
              <a:buSzPts val="10300"/>
              <a:buFont typeface="Arial"/>
              <a:buNone/>
              <a:defRPr b="0" i="0" sz="6600" u="none" cap="none" strike="noStrike">
                <a:solidFill>
                  <a:schemeClr val="lt1"/>
                </a:solidFill>
                <a:latin typeface="Calibri"/>
                <a:ea typeface="Calibri"/>
                <a:cs typeface="Calibri"/>
                <a:sym typeface="Calibri"/>
              </a:defRPr>
            </a:lvl2pPr>
            <a:lvl3pPr indent="-228600" lvl="2" marL="1371600" marR="0" rtl="0" algn="l">
              <a:spcBef>
                <a:spcPts val="1100"/>
              </a:spcBef>
              <a:spcAft>
                <a:spcPts val="0"/>
              </a:spcAft>
              <a:buClr>
                <a:schemeClr val="lt1"/>
              </a:buClr>
              <a:buSzPts val="8600"/>
              <a:buFont typeface="Arial"/>
              <a:buNone/>
              <a:defRPr b="0" i="0" sz="5700" u="none" cap="none" strike="noStrike">
                <a:solidFill>
                  <a:schemeClr val="lt1"/>
                </a:solidFill>
                <a:latin typeface="Calibri"/>
                <a:ea typeface="Calibri"/>
                <a:cs typeface="Calibri"/>
                <a:sym typeface="Calibri"/>
              </a:defRPr>
            </a:lvl3pPr>
            <a:lvl4pPr indent="-228600" lvl="3" marL="1828800" marR="0" rtl="0" algn="l">
              <a:spcBef>
                <a:spcPts val="1100"/>
              </a:spcBef>
              <a:spcAft>
                <a:spcPts val="0"/>
              </a:spcAft>
              <a:buClr>
                <a:schemeClr val="lt1"/>
              </a:buClr>
              <a:buSzPts val="7200"/>
              <a:buFont typeface="Arial"/>
              <a:buNone/>
              <a:defRPr b="0" i="0" sz="5200" u="none" cap="none" strike="noStrike">
                <a:solidFill>
                  <a:schemeClr val="lt1"/>
                </a:solidFill>
                <a:latin typeface="Calibri"/>
                <a:ea typeface="Calibri"/>
                <a:cs typeface="Calibri"/>
                <a:sym typeface="Calibri"/>
              </a:defRPr>
            </a:lvl4pPr>
            <a:lvl5pPr indent="-228600" lvl="4" marL="2286000" marR="0" rtl="0" algn="l">
              <a:spcBef>
                <a:spcPts val="1100"/>
              </a:spcBef>
              <a:spcAft>
                <a:spcPts val="0"/>
              </a:spcAft>
              <a:buClr>
                <a:schemeClr val="lt1"/>
              </a:buClr>
              <a:buSzPts val="7200"/>
              <a:buFont typeface="Arial"/>
              <a:buNone/>
              <a:defRPr b="0" i="0" sz="5200" u="none" cap="none" strike="noStrike">
                <a:solidFill>
                  <a:schemeClr val="lt1"/>
                </a:solidFill>
                <a:latin typeface="Calibri"/>
                <a:ea typeface="Calibri"/>
                <a:cs typeface="Calibri"/>
                <a:sym typeface="Calibri"/>
              </a:defRPr>
            </a:lvl5pPr>
            <a:lvl6pPr indent="-228600" lvl="5" marL="2743200" marR="0" rtl="0" algn="l">
              <a:spcBef>
                <a:spcPts val="1100"/>
              </a:spcBef>
              <a:spcAft>
                <a:spcPts val="0"/>
              </a:spcAft>
              <a:buClr>
                <a:schemeClr val="lt1"/>
              </a:buClr>
              <a:buSzPts val="7200"/>
              <a:buFont typeface="Arial"/>
              <a:buNone/>
              <a:defRPr b="0" i="0" sz="5200" u="none" cap="none" strike="noStrike">
                <a:solidFill>
                  <a:schemeClr val="lt1"/>
                </a:solidFill>
                <a:latin typeface="Calibri"/>
                <a:ea typeface="Calibri"/>
                <a:cs typeface="Calibri"/>
                <a:sym typeface="Calibri"/>
              </a:defRPr>
            </a:lvl6pPr>
            <a:lvl7pPr indent="-228600" lvl="6" marL="3200400" marR="0" rtl="0" algn="l">
              <a:spcBef>
                <a:spcPts val="1100"/>
              </a:spcBef>
              <a:spcAft>
                <a:spcPts val="0"/>
              </a:spcAft>
              <a:buClr>
                <a:schemeClr val="lt1"/>
              </a:buClr>
              <a:buSzPts val="7200"/>
              <a:buFont typeface="Arial"/>
              <a:buNone/>
              <a:defRPr b="0" i="0" sz="5200" u="none" cap="none" strike="noStrike">
                <a:solidFill>
                  <a:schemeClr val="lt1"/>
                </a:solidFill>
                <a:latin typeface="Calibri"/>
                <a:ea typeface="Calibri"/>
                <a:cs typeface="Calibri"/>
                <a:sym typeface="Calibri"/>
              </a:defRPr>
            </a:lvl7pPr>
            <a:lvl8pPr indent="-228600" lvl="7" marL="3657600" marR="0" rtl="0" algn="l">
              <a:spcBef>
                <a:spcPts val="1100"/>
              </a:spcBef>
              <a:spcAft>
                <a:spcPts val="0"/>
              </a:spcAft>
              <a:buClr>
                <a:schemeClr val="lt1"/>
              </a:buClr>
              <a:buSzPts val="7200"/>
              <a:buFont typeface="Arial"/>
              <a:buNone/>
              <a:defRPr b="0" i="0" sz="5200" u="none" cap="none" strike="noStrike">
                <a:solidFill>
                  <a:schemeClr val="lt1"/>
                </a:solidFill>
                <a:latin typeface="Calibri"/>
                <a:ea typeface="Calibri"/>
                <a:cs typeface="Calibri"/>
                <a:sym typeface="Calibri"/>
              </a:defRPr>
            </a:lvl8pPr>
            <a:lvl9pPr indent="-228600" lvl="8" marL="4114800" marR="0" rtl="0" algn="l">
              <a:spcBef>
                <a:spcPts val="1100"/>
              </a:spcBef>
              <a:spcAft>
                <a:spcPts val="0"/>
              </a:spcAft>
              <a:buClr>
                <a:schemeClr val="lt1"/>
              </a:buClr>
              <a:buSzPts val="7200"/>
              <a:buFont typeface="Arial"/>
              <a:buNone/>
              <a:defRPr b="0" i="0" sz="5200" u="none" cap="none" strike="noStrike">
                <a:solidFill>
                  <a:schemeClr val="lt1"/>
                </a:solidFill>
                <a:latin typeface="Calibri"/>
                <a:ea typeface="Calibri"/>
                <a:cs typeface="Calibri"/>
                <a:sym typeface="Calibri"/>
              </a:defRPr>
            </a:lvl9pPr>
          </a:lstStyle>
          <a:p/>
        </p:txBody>
      </p:sp>
      <p:sp>
        <p:nvSpPr>
          <p:cNvPr id="71" name="Shape 71"/>
          <p:cNvSpPr txBox="1"/>
          <p:nvPr>
            <p:ph idx="10" type="dt"/>
          </p:nvPr>
        </p:nvSpPr>
        <p:spPr>
          <a:xfrm>
            <a:off x="1097280" y="30086731"/>
            <a:ext cx="5120700" cy="17286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72" name="Shape 72"/>
          <p:cNvSpPr txBox="1"/>
          <p:nvPr>
            <p:ph idx="11" type="ftr"/>
          </p:nvPr>
        </p:nvSpPr>
        <p:spPr>
          <a:xfrm>
            <a:off x="7498080" y="30086731"/>
            <a:ext cx="6949500" cy="17286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73" name="Shape 73"/>
          <p:cNvSpPr txBox="1"/>
          <p:nvPr>
            <p:ph idx="12" type="sldNum"/>
          </p:nvPr>
        </p:nvSpPr>
        <p:spPr>
          <a:xfrm>
            <a:off x="15727680" y="30086731"/>
            <a:ext cx="5120700" cy="17286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4" name="Shape 74"/>
        <p:cNvGrpSpPr/>
        <p:nvPr/>
      </p:nvGrpSpPr>
      <p:grpSpPr>
        <a:xfrm>
          <a:off x="0" y="0"/>
          <a:ext cx="0" cy="0"/>
          <a:chOff x="0" y="0"/>
          <a:chExt cx="0" cy="0"/>
        </a:xfrm>
      </p:grpSpPr>
      <p:sp>
        <p:nvSpPr>
          <p:cNvPr id="75" name="Shape 75"/>
          <p:cNvSpPr txBox="1"/>
          <p:nvPr>
            <p:ph type="title"/>
          </p:nvPr>
        </p:nvSpPr>
        <p:spPr>
          <a:xfrm>
            <a:off x="1097280" y="1299953"/>
            <a:ext cx="19751100" cy="54111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Clr>
                <a:schemeClr val="lt1"/>
              </a:buClr>
              <a:buSzPts val="1100"/>
              <a:buFont typeface="Calibri"/>
              <a:buNone/>
              <a:defRPr b="0" i="0" sz="161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76" name="Shape 76"/>
          <p:cNvSpPr txBox="1"/>
          <p:nvPr>
            <p:ph idx="1" type="body"/>
          </p:nvPr>
        </p:nvSpPr>
        <p:spPr>
          <a:xfrm>
            <a:off x="2579371" y="47970440"/>
            <a:ext cx="23024400" cy="135676200"/>
          </a:xfrm>
          <a:prstGeom prst="rect">
            <a:avLst/>
          </a:prstGeom>
          <a:noFill/>
          <a:ln>
            <a:noFill/>
          </a:ln>
        </p:spPr>
        <p:txBody>
          <a:bodyPr anchorCtr="0" anchor="t" bIns="82375" lIns="82375" spcFirstLastPara="1" rIns="82375" wrap="square" tIns="82375"/>
          <a:lstStyle>
            <a:lvl1pPr indent="-882650" lvl="0" marL="457200" marR="0" rtl="0" algn="l">
              <a:spcBef>
                <a:spcPts val="2000"/>
              </a:spcBef>
              <a:spcAft>
                <a:spcPts val="0"/>
              </a:spcAft>
              <a:buClr>
                <a:schemeClr val="lt1"/>
              </a:buClr>
              <a:buSzPts val="10300"/>
              <a:buFont typeface="Arial"/>
              <a:buChar char="•"/>
              <a:defRPr b="0" i="0" sz="10300" u="none" cap="none" strike="noStrike">
                <a:solidFill>
                  <a:schemeClr val="lt1"/>
                </a:solidFill>
                <a:latin typeface="Calibri"/>
                <a:ea typeface="Calibri"/>
                <a:cs typeface="Calibri"/>
                <a:sym typeface="Calibri"/>
              </a:defRPr>
            </a:lvl1pPr>
            <a:lvl2pPr indent="-774700" lvl="1" marL="9144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2pPr>
            <a:lvl3pPr indent="-685800" lvl="2" marL="13716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3pPr>
            <a:lvl4pPr indent="-647700" lvl="3" marL="18288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4pPr>
            <a:lvl5pPr indent="-647700" lvl="4" marL="22860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5pPr>
            <a:lvl6pPr indent="-647700" lvl="5" marL="27432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6pPr>
            <a:lvl7pPr indent="-647700" lvl="6" marL="32004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7pPr>
            <a:lvl8pPr indent="-647700" lvl="7" marL="36576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8pPr>
            <a:lvl9pPr indent="-647700" lvl="8" marL="41148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9pPr>
          </a:lstStyle>
          <a:p/>
        </p:txBody>
      </p:sp>
      <p:sp>
        <p:nvSpPr>
          <p:cNvPr id="77" name="Shape 77"/>
          <p:cNvSpPr txBox="1"/>
          <p:nvPr>
            <p:ph idx="2" type="body"/>
          </p:nvPr>
        </p:nvSpPr>
        <p:spPr>
          <a:xfrm>
            <a:off x="25968961" y="47970440"/>
            <a:ext cx="23024400" cy="135676200"/>
          </a:xfrm>
          <a:prstGeom prst="rect">
            <a:avLst/>
          </a:prstGeom>
          <a:noFill/>
          <a:ln>
            <a:noFill/>
          </a:ln>
        </p:spPr>
        <p:txBody>
          <a:bodyPr anchorCtr="0" anchor="t" bIns="82375" lIns="82375" spcFirstLastPara="1" rIns="82375" wrap="square" tIns="82375"/>
          <a:lstStyle>
            <a:lvl1pPr indent="-882650" lvl="0" marL="457200" marR="0" rtl="0" algn="l">
              <a:spcBef>
                <a:spcPts val="2000"/>
              </a:spcBef>
              <a:spcAft>
                <a:spcPts val="0"/>
              </a:spcAft>
              <a:buClr>
                <a:schemeClr val="lt1"/>
              </a:buClr>
              <a:buSzPts val="10300"/>
              <a:buFont typeface="Arial"/>
              <a:buChar char="•"/>
              <a:defRPr b="0" i="0" sz="10300" u="none" cap="none" strike="noStrike">
                <a:solidFill>
                  <a:schemeClr val="lt1"/>
                </a:solidFill>
                <a:latin typeface="Calibri"/>
                <a:ea typeface="Calibri"/>
                <a:cs typeface="Calibri"/>
                <a:sym typeface="Calibri"/>
              </a:defRPr>
            </a:lvl1pPr>
            <a:lvl2pPr indent="-774700" lvl="1" marL="9144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2pPr>
            <a:lvl3pPr indent="-685800" lvl="2" marL="13716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3pPr>
            <a:lvl4pPr indent="-647700" lvl="3" marL="18288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4pPr>
            <a:lvl5pPr indent="-647700" lvl="4" marL="22860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5pPr>
            <a:lvl6pPr indent="-647700" lvl="5" marL="27432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6pPr>
            <a:lvl7pPr indent="-647700" lvl="6" marL="32004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7pPr>
            <a:lvl8pPr indent="-647700" lvl="7" marL="36576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8pPr>
            <a:lvl9pPr indent="-647700" lvl="8" marL="41148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9pPr>
          </a:lstStyle>
          <a:p/>
        </p:txBody>
      </p:sp>
      <p:sp>
        <p:nvSpPr>
          <p:cNvPr id="78" name="Shape 78"/>
          <p:cNvSpPr txBox="1"/>
          <p:nvPr>
            <p:ph idx="10" type="dt"/>
          </p:nvPr>
        </p:nvSpPr>
        <p:spPr>
          <a:xfrm>
            <a:off x="1097280" y="30086731"/>
            <a:ext cx="5120700" cy="17286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79" name="Shape 79"/>
          <p:cNvSpPr txBox="1"/>
          <p:nvPr>
            <p:ph idx="11" type="ftr"/>
          </p:nvPr>
        </p:nvSpPr>
        <p:spPr>
          <a:xfrm>
            <a:off x="7498080" y="30086731"/>
            <a:ext cx="6949500" cy="17286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80" name="Shape 80"/>
          <p:cNvSpPr txBox="1"/>
          <p:nvPr>
            <p:ph idx="12" type="sldNum"/>
          </p:nvPr>
        </p:nvSpPr>
        <p:spPr>
          <a:xfrm>
            <a:off x="15727680" y="30086731"/>
            <a:ext cx="5120700" cy="17286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1" name="Shape 81"/>
        <p:cNvGrpSpPr/>
        <p:nvPr/>
      </p:nvGrpSpPr>
      <p:grpSpPr>
        <a:xfrm>
          <a:off x="0" y="0"/>
          <a:ext cx="0" cy="0"/>
          <a:chOff x="0" y="0"/>
          <a:chExt cx="0" cy="0"/>
        </a:xfrm>
      </p:grpSpPr>
      <p:sp>
        <p:nvSpPr>
          <p:cNvPr id="82" name="Shape 82"/>
          <p:cNvSpPr txBox="1"/>
          <p:nvPr>
            <p:ph type="title"/>
          </p:nvPr>
        </p:nvSpPr>
        <p:spPr>
          <a:xfrm>
            <a:off x="1097280" y="1299953"/>
            <a:ext cx="19751100" cy="54111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Clr>
                <a:schemeClr val="lt1"/>
              </a:buClr>
              <a:buSzPts val="1100"/>
              <a:buFont typeface="Calibri"/>
              <a:buNone/>
              <a:defRPr b="0" i="0" sz="161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83" name="Shape 83"/>
          <p:cNvSpPr txBox="1"/>
          <p:nvPr>
            <p:ph idx="1" type="body"/>
          </p:nvPr>
        </p:nvSpPr>
        <p:spPr>
          <a:xfrm>
            <a:off x="1097280" y="7266201"/>
            <a:ext cx="9696300" cy="3027300"/>
          </a:xfrm>
          <a:prstGeom prst="rect">
            <a:avLst/>
          </a:prstGeom>
          <a:noFill/>
          <a:ln>
            <a:noFill/>
          </a:ln>
        </p:spPr>
        <p:txBody>
          <a:bodyPr anchorCtr="0" anchor="b" bIns="82375" lIns="82375" spcFirstLastPara="1" rIns="82375" wrap="square" tIns="82375"/>
          <a:lstStyle>
            <a:lvl1pPr indent="-228600" lvl="0" marL="457200" marR="0" rtl="0" algn="l">
              <a:spcBef>
                <a:spcPts val="1700"/>
              </a:spcBef>
              <a:spcAft>
                <a:spcPts val="0"/>
              </a:spcAft>
              <a:buClr>
                <a:schemeClr val="lt1"/>
              </a:buClr>
              <a:buSzPts val="11800"/>
              <a:buFont typeface="Arial"/>
              <a:buNone/>
              <a:defRPr b="1" i="0" sz="8600" u="none" cap="none" strike="noStrike">
                <a:solidFill>
                  <a:schemeClr val="lt1"/>
                </a:solidFill>
                <a:latin typeface="Calibri"/>
                <a:ea typeface="Calibri"/>
                <a:cs typeface="Calibri"/>
                <a:sym typeface="Calibri"/>
              </a:defRPr>
            </a:lvl1pPr>
            <a:lvl2pPr indent="-228600" lvl="1" marL="914400" marR="0" rtl="0" algn="l">
              <a:spcBef>
                <a:spcPts val="1400"/>
              </a:spcBef>
              <a:spcAft>
                <a:spcPts val="0"/>
              </a:spcAft>
              <a:buClr>
                <a:schemeClr val="lt1"/>
              </a:buClr>
              <a:buSzPts val="10300"/>
              <a:buFont typeface="Arial"/>
              <a:buNone/>
              <a:defRPr b="1" i="0" sz="7200" u="none" cap="none" strike="noStrike">
                <a:solidFill>
                  <a:schemeClr val="lt1"/>
                </a:solidFill>
                <a:latin typeface="Calibri"/>
                <a:ea typeface="Calibri"/>
                <a:cs typeface="Calibri"/>
                <a:sym typeface="Calibri"/>
              </a:defRPr>
            </a:lvl2pPr>
            <a:lvl3pPr indent="-228600" lvl="2" marL="1371600" marR="0" rtl="0" algn="l">
              <a:spcBef>
                <a:spcPts val="1400"/>
              </a:spcBef>
              <a:spcAft>
                <a:spcPts val="0"/>
              </a:spcAft>
              <a:buClr>
                <a:schemeClr val="lt1"/>
              </a:buClr>
              <a:buSzPts val="8600"/>
              <a:buFont typeface="Arial"/>
              <a:buNone/>
              <a:defRPr b="1" i="0" sz="6600" u="none" cap="none" strike="noStrike">
                <a:solidFill>
                  <a:schemeClr val="lt1"/>
                </a:solidFill>
                <a:latin typeface="Calibri"/>
                <a:ea typeface="Calibri"/>
                <a:cs typeface="Calibri"/>
                <a:sym typeface="Calibri"/>
              </a:defRPr>
            </a:lvl3pPr>
            <a:lvl4pPr indent="-228600" lvl="3" marL="18288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4pPr>
            <a:lvl5pPr indent="-228600" lvl="4" marL="22860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5pPr>
            <a:lvl6pPr indent="-228600" lvl="5" marL="27432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6pPr>
            <a:lvl7pPr indent="-228600" lvl="6" marL="32004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7pPr>
            <a:lvl8pPr indent="-228600" lvl="7" marL="36576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8pPr>
            <a:lvl9pPr indent="-228600" lvl="8" marL="41148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9pPr>
          </a:lstStyle>
          <a:p/>
        </p:txBody>
      </p:sp>
      <p:sp>
        <p:nvSpPr>
          <p:cNvPr id="84" name="Shape 84"/>
          <p:cNvSpPr txBox="1"/>
          <p:nvPr>
            <p:ph idx="2" type="body"/>
          </p:nvPr>
        </p:nvSpPr>
        <p:spPr>
          <a:xfrm>
            <a:off x="1097280" y="10294408"/>
            <a:ext cx="9696300" cy="18702300"/>
          </a:xfrm>
          <a:prstGeom prst="rect">
            <a:avLst/>
          </a:prstGeom>
          <a:noFill/>
          <a:ln>
            <a:noFill/>
          </a:ln>
        </p:spPr>
        <p:txBody>
          <a:bodyPr anchorCtr="0" anchor="t" bIns="82375" lIns="82375" spcFirstLastPara="1" rIns="82375" wrap="square" tIns="82375"/>
          <a:lstStyle>
            <a:lvl1pPr indent="-774700" lvl="0" marL="4572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1pPr>
            <a:lvl2pPr indent="-685800" lvl="1" marL="9144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2pPr>
            <a:lvl3pPr indent="-647700" lvl="2" marL="13716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3pPr>
            <a:lvl4pPr indent="-590550" lvl="3" marL="18288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4pPr>
            <a:lvl5pPr indent="-590550" lvl="4" marL="22860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5pPr>
            <a:lvl6pPr indent="-590550" lvl="5" marL="27432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6pPr>
            <a:lvl7pPr indent="-590550" lvl="6" marL="32004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7pPr>
            <a:lvl8pPr indent="-590550" lvl="7" marL="36576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8pPr>
            <a:lvl9pPr indent="-590550" lvl="8" marL="41148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9pPr>
          </a:lstStyle>
          <a:p/>
        </p:txBody>
      </p:sp>
      <p:sp>
        <p:nvSpPr>
          <p:cNvPr id="85" name="Shape 85"/>
          <p:cNvSpPr txBox="1"/>
          <p:nvPr>
            <p:ph idx="3" type="body"/>
          </p:nvPr>
        </p:nvSpPr>
        <p:spPr>
          <a:xfrm>
            <a:off x="11148063" y="7266201"/>
            <a:ext cx="9700500" cy="3027300"/>
          </a:xfrm>
          <a:prstGeom prst="rect">
            <a:avLst/>
          </a:prstGeom>
          <a:noFill/>
          <a:ln>
            <a:noFill/>
          </a:ln>
        </p:spPr>
        <p:txBody>
          <a:bodyPr anchorCtr="0" anchor="b" bIns="82375" lIns="82375" spcFirstLastPara="1" rIns="82375" wrap="square" tIns="82375"/>
          <a:lstStyle>
            <a:lvl1pPr indent="-228600" lvl="0" marL="457200" marR="0" rtl="0" algn="l">
              <a:spcBef>
                <a:spcPts val="1700"/>
              </a:spcBef>
              <a:spcAft>
                <a:spcPts val="0"/>
              </a:spcAft>
              <a:buClr>
                <a:schemeClr val="lt1"/>
              </a:buClr>
              <a:buSzPts val="11800"/>
              <a:buFont typeface="Arial"/>
              <a:buNone/>
              <a:defRPr b="1" i="0" sz="8600" u="none" cap="none" strike="noStrike">
                <a:solidFill>
                  <a:schemeClr val="lt1"/>
                </a:solidFill>
                <a:latin typeface="Calibri"/>
                <a:ea typeface="Calibri"/>
                <a:cs typeface="Calibri"/>
                <a:sym typeface="Calibri"/>
              </a:defRPr>
            </a:lvl1pPr>
            <a:lvl2pPr indent="-228600" lvl="1" marL="914400" marR="0" rtl="0" algn="l">
              <a:spcBef>
                <a:spcPts val="1400"/>
              </a:spcBef>
              <a:spcAft>
                <a:spcPts val="0"/>
              </a:spcAft>
              <a:buClr>
                <a:schemeClr val="lt1"/>
              </a:buClr>
              <a:buSzPts val="10300"/>
              <a:buFont typeface="Arial"/>
              <a:buNone/>
              <a:defRPr b="1" i="0" sz="7200" u="none" cap="none" strike="noStrike">
                <a:solidFill>
                  <a:schemeClr val="lt1"/>
                </a:solidFill>
                <a:latin typeface="Calibri"/>
                <a:ea typeface="Calibri"/>
                <a:cs typeface="Calibri"/>
                <a:sym typeface="Calibri"/>
              </a:defRPr>
            </a:lvl2pPr>
            <a:lvl3pPr indent="-228600" lvl="2" marL="1371600" marR="0" rtl="0" algn="l">
              <a:spcBef>
                <a:spcPts val="1400"/>
              </a:spcBef>
              <a:spcAft>
                <a:spcPts val="0"/>
              </a:spcAft>
              <a:buClr>
                <a:schemeClr val="lt1"/>
              </a:buClr>
              <a:buSzPts val="8600"/>
              <a:buFont typeface="Arial"/>
              <a:buNone/>
              <a:defRPr b="1" i="0" sz="6600" u="none" cap="none" strike="noStrike">
                <a:solidFill>
                  <a:schemeClr val="lt1"/>
                </a:solidFill>
                <a:latin typeface="Calibri"/>
                <a:ea typeface="Calibri"/>
                <a:cs typeface="Calibri"/>
                <a:sym typeface="Calibri"/>
              </a:defRPr>
            </a:lvl3pPr>
            <a:lvl4pPr indent="-228600" lvl="3" marL="18288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4pPr>
            <a:lvl5pPr indent="-228600" lvl="4" marL="22860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5pPr>
            <a:lvl6pPr indent="-228600" lvl="5" marL="27432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6pPr>
            <a:lvl7pPr indent="-228600" lvl="6" marL="32004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7pPr>
            <a:lvl8pPr indent="-228600" lvl="7" marL="36576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8pPr>
            <a:lvl9pPr indent="-228600" lvl="8" marL="4114800" marR="0" rtl="0" algn="l">
              <a:spcBef>
                <a:spcPts val="1100"/>
              </a:spcBef>
              <a:spcAft>
                <a:spcPts val="0"/>
              </a:spcAft>
              <a:buClr>
                <a:schemeClr val="lt1"/>
              </a:buClr>
              <a:buSzPts val="7200"/>
              <a:buFont typeface="Arial"/>
              <a:buNone/>
              <a:defRPr b="1" i="0" sz="5700" u="none" cap="none" strike="noStrike">
                <a:solidFill>
                  <a:schemeClr val="lt1"/>
                </a:solidFill>
                <a:latin typeface="Calibri"/>
                <a:ea typeface="Calibri"/>
                <a:cs typeface="Calibri"/>
                <a:sym typeface="Calibri"/>
              </a:defRPr>
            </a:lvl9pPr>
          </a:lstStyle>
          <a:p/>
        </p:txBody>
      </p:sp>
      <p:sp>
        <p:nvSpPr>
          <p:cNvPr id="86" name="Shape 86"/>
          <p:cNvSpPr txBox="1"/>
          <p:nvPr>
            <p:ph idx="4" type="body"/>
          </p:nvPr>
        </p:nvSpPr>
        <p:spPr>
          <a:xfrm>
            <a:off x="11148063" y="10294408"/>
            <a:ext cx="9700500" cy="18702300"/>
          </a:xfrm>
          <a:prstGeom prst="rect">
            <a:avLst/>
          </a:prstGeom>
          <a:noFill/>
          <a:ln>
            <a:noFill/>
          </a:ln>
        </p:spPr>
        <p:txBody>
          <a:bodyPr anchorCtr="0" anchor="t" bIns="82375" lIns="82375" spcFirstLastPara="1" rIns="82375" wrap="square" tIns="82375"/>
          <a:lstStyle>
            <a:lvl1pPr indent="-774700" lvl="0" marL="4572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1pPr>
            <a:lvl2pPr indent="-685800" lvl="1" marL="9144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2pPr>
            <a:lvl3pPr indent="-647700" lvl="2" marL="1371600" marR="0" rtl="0" algn="l">
              <a:spcBef>
                <a:spcPts val="1400"/>
              </a:spcBef>
              <a:spcAft>
                <a:spcPts val="0"/>
              </a:spcAft>
              <a:buClr>
                <a:schemeClr val="lt1"/>
              </a:buClr>
              <a:buSzPts val="6600"/>
              <a:buFont typeface="Arial"/>
              <a:buChar char="•"/>
              <a:defRPr b="0" i="0" sz="6600" u="none" cap="none" strike="noStrike">
                <a:solidFill>
                  <a:schemeClr val="lt1"/>
                </a:solidFill>
                <a:latin typeface="Calibri"/>
                <a:ea typeface="Calibri"/>
                <a:cs typeface="Calibri"/>
                <a:sym typeface="Calibri"/>
              </a:defRPr>
            </a:lvl3pPr>
            <a:lvl4pPr indent="-590550" lvl="3" marL="18288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4pPr>
            <a:lvl5pPr indent="-590550" lvl="4" marL="22860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5pPr>
            <a:lvl6pPr indent="-590550" lvl="5" marL="27432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6pPr>
            <a:lvl7pPr indent="-590550" lvl="6" marL="32004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7pPr>
            <a:lvl8pPr indent="-590550" lvl="7" marL="36576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8pPr>
            <a:lvl9pPr indent="-590550" lvl="8" marL="4114800" marR="0" rtl="0" algn="l">
              <a:spcBef>
                <a:spcPts val="1100"/>
              </a:spcBef>
              <a:spcAft>
                <a:spcPts val="0"/>
              </a:spcAft>
              <a:buClr>
                <a:schemeClr val="lt1"/>
              </a:buClr>
              <a:buSzPts val="5700"/>
              <a:buFont typeface="Arial"/>
              <a:buChar char="•"/>
              <a:defRPr b="0" i="0" sz="5700" u="none" cap="none" strike="noStrike">
                <a:solidFill>
                  <a:schemeClr val="lt1"/>
                </a:solidFill>
                <a:latin typeface="Calibri"/>
                <a:ea typeface="Calibri"/>
                <a:cs typeface="Calibri"/>
                <a:sym typeface="Calibri"/>
              </a:defRPr>
            </a:lvl9pPr>
          </a:lstStyle>
          <a:p/>
        </p:txBody>
      </p:sp>
      <p:sp>
        <p:nvSpPr>
          <p:cNvPr id="87" name="Shape 87"/>
          <p:cNvSpPr txBox="1"/>
          <p:nvPr>
            <p:ph idx="10" type="dt"/>
          </p:nvPr>
        </p:nvSpPr>
        <p:spPr>
          <a:xfrm>
            <a:off x="1097280" y="30086731"/>
            <a:ext cx="5120700" cy="17286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88" name="Shape 88"/>
          <p:cNvSpPr txBox="1"/>
          <p:nvPr>
            <p:ph idx="11" type="ftr"/>
          </p:nvPr>
        </p:nvSpPr>
        <p:spPr>
          <a:xfrm>
            <a:off x="7498080" y="30086731"/>
            <a:ext cx="6949500" cy="17286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89" name="Shape 89"/>
          <p:cNvSpPr txBox="1"/>
          <p:nvPr>
            <p:ph idx="12" type="sldNum"/>
          </p:nvPr>
        </p:nvSpPr>
        <p:spPr>
          <a:xfrm>
            <a:off x="15727680" y="30086731"/>
            <a:ext cx="5120700" cy="17286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Shape 91"/>
          <p:cNvSpPr txBox="1"/>
          <p:nvPr>
            <p:ph type="title"/>
          </p:nvPr>
        </p:nvSpPr>
        <p:spPr>
          <a:xfrm>
            <a:off x="1097280" y="1299953"/>
            <a:ext cx="19751100" cy="54111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Clr>
                <a:schemeClr val="lt1"/>
              </a:buClr>
              <a:buSzPts val="1100"/>
              <a:buFont typeface="Calibri"/>
              <a:buNone/>
              <a:defRPr b="0" i="0" sz="161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92" name="Shape 92"/>
          <p:cNvSpPr txBox="1"/>
          <p:nvPr>
            <p:ph idx="10" type="dt"/>
          </p:nvPr>
        </p:nvSpPr>
        <p:spPr>
          <a:xfrm>
            <a:off x="1097280" y="30086731"/>
            <a:ext cx="5120700" cy="17286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93" name="Shape 93"/>
          <p:cNvSpPr txBox="1"/>
          <p:nvPr>
            <p:ph idx="11" type="ftr"/>
          </p:nvPr>
        </p:nvSpPr>
        <p:spPr>
          <a:xfrm>
            <a:off x="7498080" y="30086731"/>
            <a:ext cx="6949500" cy="17286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94" name="Shape 94"/>
          <p:cNvSpPr txBox="1"/>
          <p:nvPr>
            <p:ph idx="12" type="sldNum"/>
          </p:nvPr>
        </p:nvSpPr>
        <p:spPr>
          <a:xfrm>
            <a:off x="15727680" y="30086731"/>
            <a:ext cx="5120700" cy="17286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Shape 96"/>
          <p:cNvSpPr txBox="1"/>
          <p:nvPr>
            <p:ph idx="10" type="dt"/>
          </p:nvPr>
        </p:nvSpPr>
        <p:spPr>
          <a:xfrm>
            <a:off x="1097280" y="30086731"/>
            <a:ext cx="5120700" cy="17286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97" name="Shape 97"/>
          <p:cNvSpPr txBox="1"/>
          <p:nvPr>
            <p:ph idx="11" type="ftr"/>
          </p:nvPr>
        </p:nvSpPr>
        <p:spPr>
          <a:xfrm>
            <a:off x="7498080" y="30086731"/>
            <a:ext cx="6949500" cy="17286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98" name="Shape 98"/>
          <p:cNvSpPr txBox="1"/>
          <p:nvPr>
            <p:ph idx="12" type="sldNum"/>
          </p:nvPr>
        </p:nvSpPr>
        <p:spPr>
          <a:xfrm>
            <a:off x="15727680" y="30086731"/>
            <a:ext cx="5120700" cy="17286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Shape 100"/>
          <p:cNvSpPr txBox="1"/>
          <p:nvPr>
            <p:ph type="title"/>
          </p:nvPr>
        </p:nvSpPr>
        <p:spPr>
          <a:xfrm>
            <a:off x="1097283" y="1292437"/>
            <a:ext cx="7220100" cy="5500200"/>
          </a:xfrm>
          <a:prstGeom prst="rect">
            <a:avLst/>
          </a:prstGeom>
          <a:noFill/>
          <a:ln>
            <a:noFill/>
          </a:ln>
        </p:spPr>
        <p:txBody>
          <a:bodyPr anchorCtr="0" anchor="b" bIns="82375" lIns="82375" spcFirstLastPara="1" rIns="82375" wrap="square" tIns="82375"/>
          <a:lstStyle>
            <a:lvl1pPr indent="0" lvl="0" marL="0" marR="0" rtl="0" algn="l">
              <a:spcBef>
                <a:spcPts val="0"/>
              </a:spcBef>
              <a:spcAft>
                <a:spcPts val="0"/>
              </a:spcAft>
              <a:buClr>
                <a:schemeClr val="lt1"/>
              </a:buClr>
              <a:buSzPts val="1100"/>
              <a:buFont typeface="Calibri"/>
              <a:buNone/>
              <a:defRPr b="1" i="0" sz="72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101" name="Shape 101"/>
          <p:cNvSpPr txBox="1"/>
          <p:nvPr>
            <p:ph idx="1" type="body"/>
          </p:nvPr>
        </p:nvSpPr>
        <p:spPr>
          <a:xfrm>
            <a:off x="8580120" y="1292444"/>
            <a:ext cx="12268200" cy="27705000"/>
          </a:xfrm>
          <a:prstGeom prst="rect">
            <a:avLst/>
          </a:prstGeom>
          <a:noFill/>
          <a:ln>
            <a:noFill/>
          </a:ln>
        </p:spPr>
        <p:txBody>
          <a:bodyPr anchorCtr="0" anchor="t" bIns="82375" lIns="82375" spcFirstLastPara="1" rIns="82375" wrap="square" tIns="82375"/>
          <a:lstStyle>
            <a:lvl1pPr indent="-977900" lvl="0" marL="457200" marR="0" rtl="0" algn="l">
              <a:spcBef>
                <a:spcPts val="2300"/>
              </a:spcBef>
              <a:spcAft>
                <a:spcPts val="0"/>
              </a:spcAft>
              <a:buClr>
                <a:schemeClr val="lt1"/>
              </a:buClr>
              <a:buSzPts val="11800"/>
              <a:buFont typeface="Arial"/>
              <a:buChar char="•"/>
              <a:defRPr b="0" i="0" sz="11800" u="none" cap="none" strike="noStrike">
                <a:solidFill>
                  <a:schemeClr val="lt1"/>
                </a:solidFill>
                <a:latin typeface="Calibri"/>
                <a:ea typeface="Calibri"/>
                <a:cs typeface="Calibri"/>
                <a:sym typeface="Calibri"/>
              </a:defRPr>
            </a:lvl1pPr>
            <a:lvl2pPr indent="-882650" lvl="1" marL="914400" marR="0" rtl="0" algn="l">
              <a:spcBef>
                <a:spcPts val="2000"/>
              </a:spcBef>
              <a:spcAft>
                <a:spcPts val="0"/>
              </a:spcAft>
              <a:buClr>
                <a:schemeClr val="lt1"/>
              </a:buClr>
              <a:buSzPts val="10300"/>
              <a:buFont typeface="Arial"/>
              <a:buChar char="–"/>
              <a:defRPr b="0" i="0" sz="10300" u="none" cap="none" strike="noStrike">
                <a:solidFill>
                  <a:schemeClr val="lt1"/>
                </a:solidFill>
                <a:latin typeface="Calibri"/>
                <a:ea typeface="Calibri"/>
                <a:cs typeface="Calibri"/>
                <a:sym typeface="Calibri"/>
              </a:defRPr>
            </a:lvl2pPr>
            <a:lvl3pPr indent="-774700" lvl="2" marL="13716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3pPr>
            <a:lvl4pPr indent="-685800" lvl="3" marL="1828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4pPr>
            <a:lvl5pPr indent="-685800" lvl="4" marL="22860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5pPr>
            <a:lvl6pPr indent="-685800" lvl="5" marL="27432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6pPr>
            <a:lvl7pPr indent="-685800" lvl="6" marL="32004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7pPr>
            <a:lvl8pPr indent="-685800" lvl="7" marL="36576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8pPr>
            <a:lvl9pPr indent="-685800" lvl="8" marL="4114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9pPr>
          </a:lstStyle>
          <a:p/>
        </p:txBody>
      </p:sp>
      <p:sp>
        <p:nvSpPr>
          <p:cNvPr id="102" name="Shape 102"/>
          <p:cNvSpPr txBox="1"/>
          <p:nvPr>
            <p:ph idx="2" type="body"/>
          </p:nvPr>
        </p:nvSpPr>
        <p:spPr>
          <a:xfrm>
            <a:off x="1097283" y="6792813"/>
            <a:ext cx="7220100" cy="22205100"/>
          </a:xfrm>
          <a:prstGeom prst="rect">
            <a:avLst/>
          </a:prstGeom>
          <a:noFill/>
          <a:ln>
            <a:noFill/>
          </a:ln>
        </p:spPr>
        <p:txBody>
          <a:bodyPr anchorCtr="0" anchor="t" bIns="82375" lIns="82375" spcFirstLastPara="1" rIns="82375" wrap="square" tIns="82375"/>
          <a:lstStyle>
            <a:lvl1pPr indent="-228600" lvl="0" marL="457200" marR="0" rtl="0" algn="l">
              <a:spcBef>
                <a:spcPts val="1100"/>
              </a:spcBef>
              <a:spcAft>
                <a:spcPts val="0"/>
              </a:spcAft>
              <a:buClr>
                <a:schemeClr val="lt1"/>
              </a:buClr>
              <a:buSzPts val="11800"/>
              <a:buFont typeface="Arial"/>
              <a:buNone/>
              <a:defRPr b="0" i="0" sz="5200" u="none" cap="none" strike="noStrike">
                <a:solidFill>
                  <a:schemeClr val="lt1"/>
                </a:solidFill>
                <a:latin typeface="Calibri"/>
                <a:ea typeface="Calibri"/>
                <a:cs typeface="Calibri"/>
                <a:sym typeface="Calibri"/>
              </a:defRPr>
            </a:lvl1pPr>
            <a:lvl2pPr indent="-228600" lvl="1" marL="914400" marR="0" rtl="0" algn="l">
              <a:spcBef>
                <a:spcPts val="900"/>
              </a:spcBef>
              <a:spcAft>
                <a:spcPts val="0"/>
              </a:spcAft>
              <a:buClr>
                <a:schemeClr val="lt1"/>
              </a:buClr>
              <a:buSzPts val="10300"/>
              <a:buFont typeface="Arial"/>
              <a:buNone/>
              <a:defRPr b="0" i="0" sz="4300" u="none" cap="none" strike="noStrike">
                <a:solidFill>
                  <a:schemeClr val="lt1"/>
                </a:solidFill>
                <a:latin typeface="Calibri"/>
                <a:ea typeface="Calibri"/>
                <a:cs typeface="Calibri"/>
                <a:sym typeface="Calibri"/>
              </a:defRPr>
            </a:lvl2pPr>
            <a:lvl3pPr indent="-228600" lvl="2" marL="1371600" marR="0" rtl="0" algn="l">
              <a:spcBef>
                <a:spcPts val="900"/>
              </a:spcBef>
              <a:spcAft>
                <a:spcPts val="0"/>
              </a:spcAft>
              <a:buClr>
                <a:schemeClr val="lt1"/>
              </a:buClr>
              <a:buSzPts val="8600"/>
              <a:buFont typeface="Arial"/>
              <a:buNone/>
              <a:defRPr b="0" i="0" sz="3700" u="none" cap="none" strike="noStrike">
                <a:solidFill>
                  <a:schemeClr val="lt1"/>
                </a:solidFill>
                <a:latin typeface="Calibri"/>
                <a:ea typeface="Calibri"/>
                <a:cs typeface="Calibri"/>
                <a:sym typeface="Calibri"/>
              </a:defRPr>
            </a:lvl3pPr>
            <a:lvl4pPr indent="-228600" lvl="3" marL="18288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4pPr>
            <a:lvl5pPr indent="-228600" lvl="4" marL="22860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5pPr>
            <a:lvl6pPr indent="-228600" lvl="5" marL="27432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6pPr>
            <a:lvl7pPr indent="-228600" lvl="6" marL="32004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7pPr>
            <a:lvl8pPr indent="-228600" lvl="7" marL="36576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8pPr>
            <a:lvl9pPr indent="-228600" lvl="8" marL="41148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9pPr>
          </a:lstStyle>
          <a:p/>
        </p:txBody>
      </p:sp>
      <p:sp>
        <p:nvSpPr>
          <p:cNvPr id="103" name="Shape 103"/>
          <p:cNvSpPr txBox="1"/>
          <p:nvPr>
            <p:ph idx="10" type="dt"/>
          </p:nvPr>
        </p:nvSpPr>
        <p:spPr>
          <a:xfrm>
            <a:off x="1097280" y="30086731"/>
            <a:ext cx="5120700" cy="17286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104" name="Shape 104"/>
          <p:cNvSpPr txBox="1"/>
          <p:nvPr>
            <p:ph idx="11" type="ftr"/>
          </p:nvPr>
        </p:nvSpPr>
        <p:spPr>
          <a:xfrm>
            <a:off x="7498080" y="30086731"/>
            <a:ext cx="6949500" cy="17286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105" name="Shape 105"/>
          <p:cNvSpPr txBox="1"/>
          <p:nvPr>
            <p:ph idx="12" type="sldNum"/>
          </p:nvPr>
        </p:nvSpPr>
        <p:spPr>
          <a:xfrm>
            <a:off x="15727680" y="30086731"/>
            <a:ext cx="5120700" cy="17286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748080" y="13574253"/>
            <a:ext cx="20449200" cy="5312700"/>
          </a:xfrm>
          <a:prstGeom prst="rect">
            <a:avLst/>
          </a:prstGeom>
        </p:spPr>
        <p:txBody>
          <a:bodyPr anchorCtr="0" anchor="ctr" bIns="262425" lIns="262425" spcFirstLastPara="1" rIns="262425" wrap="square" tIns="262425"/>
          <a:lstStyle>
            <a:lvl1pPr lvl="0" algn="ctr">
              <a:spcBef>
                <a:spcPts val="0"/>
              </a:spcBef>
              <a:spcAft>
                <a:spcPts val="0"/>
              </a:spcAft>
              <a:buSzPts val="10300"/>
              <a:buNone/>
              <a:defRPr sz="10300"/>
            </a:lvl1pPr>
            <a:lvl2pPr lvl="1" algn="ctr">
              <a:spcBef>
                <a:spcPts val="0"/>
              </a:spcBef>
              <a:spcAft>
                <a:spcPts val="0"/>
              </a:spcAft>
              <a:buSzPts val="10300"/>
              <a:buNone/>
              <a:defRPr sz="10300"/>
            </a:lvl2pPr>
            <a:lvl3pPr lvl="2" algn="ctr">
              <a:spcBef>
                <a:spcPts val="0"/>
              </a:spcBef>
              <a:spcAft>
                <a:spcPts val="0"/>
              </a:spcAft>
              <a:buSzPts val="10300"/>
              <a:buNone/>
              <a:defRPr sz="10300"/>
            </a:lvl3pPr>
            <a:lvl4pPr lvl="3" algn="ctr">
              <a:spcBef>
                <a:spcPts val="0"/>
              </a:spcBef>
              <a:spcAft>
                <a:spcPts val="0"/>
              </a:spcAft>
              <a:buSzPts val="10300"/>
              <a:buNone/>
              <a:defRPr sz="10300"/>
            </a:lvl4pPr>
            <a:lvl5pPr lvl="4" algn="ctr">
              <a:spcBef>
                <a:spcPts val="0"/>
              </a:spcBef>
              <a:spcAft>
                <a:spcPts val="0"/>
              </a:spcAft>
              <a:buSzPts val="10300"/>
              <a:buNone/>
              <a:defRPr sz="10300"/>
            </a:lvl5pPr>
            <a:lvl6pPr lvl="5" algn="ctr">
              <a:spcBef>
                <a:spcPts val="0"/>
              </a:spcBef>
              <a:spcAft>
                <a:spcPts val="0"/>
              </a:spcAft>
              <a:buSzPts val="10300"/>
              <a:buNone/>
              <a:defRPr sz="10300"/>
            </a:lvl6pPr>
            <a:lvl7pPr lvl="6" algn="ctr">
              <a:spcBef>
                <a:spcPts val="0"/>
              </a:spcBef>
              <a:spcAft>
                <a:spcPts val="0"/>
              </a:spcAft>
              <a:buSzPts val="10300"/>
              <a:buNone/>
              <a:defRPr sz="10300"/>
            </a:lvl7pPr>
            <a:lvl8pPr lvl="7" algn="ctr">
              <a:spcBef>
                <a:spcPts val="0"/>
              </a:spcBef>
              <a:spcAft>
                <a:spcPts val="0"/>
              </a:spcAft>
              <a:buSzPts val="10300"/>
              <a:buNone/>
              <a:defRPr sz="10300"/>
            </a:lvl8pPr>
            <a:lvl9pPr lvl="8" algn="ctr">
              <a:spcBef>
                <a:spcPts val="0"/>
              </a:spcBef>
              <a:spcAft>
                <a:spcPts val="0"/>
              </a:spcAft>
              <a:buSzPts val="10300"/>
              <a:buNone/>
              <a:defRPr sz="10300"/>
            </a:lvl9pPr>
          </a:lstStyle>
          <a:p/>
        </p:txBody>
      </p:sp>
      <p:sp>
        <p:nvSpPr>
          <p:cNvPr id="15" name="Shape 15"/>
          <p:cNvSpPr txBox="1"/>
          <p:nvPr>
            <p:ph idx="12" type="sldNum"/>
          </p:nvPr>
        </p:nvSpPr>
        <p:spPr>
          <a:xfrm>
            <a:off x="20333899" y="29430079"/>
            <a:ext cx="1316700" cy="24840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Shape 107"/>
          <p:cNvSpPr txBox="1"/>
          <p:nvPr>
            <p:ph type="title"/>
          </p:nvPr>
        </p:nvSpPr>
        <p:spPr>
          <a:xfrm>
            <a:off x="4301491" y="22722840"/>
            <a:ext cx="13167300" cy="2682900"/>
          </a:xfrm>
          <a:prstGeom prst="rect">
            <a:avLst/>
          </a:prstGeom>
          <a:noFill/>
          <a:ln>
            <a:noFill/>
          </a:ln>
        </p:spPr>
        <p:txBody>
          <a:bodyPr anchorCtr="0" anchor="b" bIns="82375" lIns="82375" spcFirstLastPara="1" rIns="82375" wrap="square" tIns="82375"/>
          <a:lstStyle>
            <a:lvl1pPr indent="0" lvl="0" marL="0" marR="0" rtl="0" algn="l">
              <a:spcBef>
                <a:spcPts val="0"/>
              </a:spcBef>
              <a:spcAft>
                <a:spcPts val="0"/>
              </a:spcAft>
              <a:buClr>
                <a:schemeClr val="lt1"/>
              </a:buClr>
              <a:buSzPts val="1100"/>
              <a:buFont typeface="Calibri"/>
              <a:buNone/>
              <a:defRPr b="1" i="0" sz="72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108" name="Shape 108"/>
          <p:cNvSpPr/>
          <p:nvPr>
            <p:ph idx="2" type="pic"/>
          </p:nvPr>
        </p:nvSpPr>
        <p:spPr>
          <a:xfrm>
            <a:off x="4301491" y="2900468"/>
            <a:ext cx="13167300" cy="19476600"/>
          </a:xfrm>
          <a:prstGeom prst="rect">
            <a:avLst/>
          </a:prstGeom>
          <a:noFill/>
          <a:ln>
            <a:noFill/>
          </a:ln>
        </p:spPr>
        <p:txBody>
          <a:bodyPr anchorCtr="0" anchor="t" bIns="82375" lIns="82375" spcFirstLastPara="1" rIns="82375" wrap="square" tIns="82375"/>
          <a:lstStyle>
            <a:lvl1pPr indent="0" lvl="0" marL="0" marR="0" rtl="0" algn="l">
              <a:spcBef>
                <a:spcPts val="2300"/>
              </a:spcBef>
              <a:spcAft>
                <a:spcPts val="0"/>
              </a:spcAft>
              <a:buClr>
                <a:schemeClr val="lt1"/>
              </a:buClr>
              <a:buSzPts val="1100"/>
              <a:buFont typeface="Arial"/>
              <a:buNone/>
              <a:defRPr b="0" i="0" sz="11800" u="none" cap="none" strike="noStrike">
                <a:solidFill>
                  <a:schemeClr val="lt1"/>
                </a:solidFill>
                <a:latin typeface="Calibri"/>
                <a:ea typeface="Calibri"/>
                <a:cs typeface="Calibri"/>
                <a:sym typeface="Calibri"/>
              </a:defRPr>
            </a:lvl1pPr>
            <a:lvl2pPr indent="0" lvl="1" marL="1676400" marR="0" rtl="0" algn="l">
              <a:spcBef>
                <a:spcPts val="2000"/>
              </a:spcBef>
              <a:spcAft>
                <a:spcPts val="0"/>
              </a:spcAft>
              <a:buClr>
                <a:schemeClr val="lt1"/>
              </a:buClr>
              <a:buSzPts val="1100"/>
              <a:buFont typeface="Arial"/>
              <a:buNone/>
              <a:defRPr b="0" i="0" sz="10300" u="none" cap="none" strike="noStrike">
                <a:solidFill>
                  <a:schemeClr val="lt1"/>
                </a:solidFill>
                <a:latin typeface="Calibri"/>
                <a:ea typeface="Calibri"/>
                <a:cs typeface="Calibri"/>
                <a:sym typeface="Calibri"/>
              </a:defRPr>
            </a:lvl2pPr>
            <a:lvl3pPr indent="0" lvl="2" marL="3352800" marR="0" rtl="0" algn="l">
              <a:spcBef>
                <a:spcPts val="1700"/>
              </a:spcBef>
              <a:spcAft>
                <a:spcPts val="0"/>
              </a:spcAft>
              <a:buClr>
                <a:schemeClr val="lt1"/>
              </a:buClr>
              <a:buSzPts val="1100"/>
              <a:buFont typeface="Arial"/>
              <a:buNone/>
              <a:defRPr b="0" i="0" sz="8600" u="none" cap="none" strike="noStrike">
                <a:solidFill>
                  <a:schemeClr val="lt1"/>
                </a:solidFill>
                <a:latin typeface="Calibri"/>
                <a:ea typeface="Calibri"/>
                <a:cs typeface="Calibri"/>
                <a:sym typeface="Calibri"/>
              </a:defRPr>
            </a:lvl3pPr>
            <a:lvl4pPr indent="0" lvl="3" marL="5029200" marR="0" rtl="0" algn="l">
              <a:spcBef>
                <a:spcPts val="1400"/>
              </a:spcBef>
              <a:spcAft>
                <a:spcPts val="0"/>
              </a:spcAft>
              <a:buClr>
                <a:schemeClr val="lt1"/>
              </a:buClr>
              <a:buSzPts val="1100"/>
              <a:buFont typeface="Arial"/>
              <a:buNone/>
              <a:defRPr b="0" i="0" sz="7200" u="none" cap="none" strike="noStrike">
                <a:solidFill>
                  <a:schemeClr val="lt1"/>
                </a:solidFill>
                <a:latin typeface="Calibri"/>
                <a:ea typeface="Calibri"/>
                <a:cs typeface="Calibri"/>
                <a:sym typeface="Calibri"/>
              </a:defRPr>
            </a:lvl4pPr>
            <a:lvl5pPr indent="0" lvl="4" marL="6667500" marR="0" rtl="0" algn="l">
              <a:spcBef>
                <a:spcPts val="1400"/>
              </a:spcBef>
              <a:spcAft>
                <a:spcPts val="0"/>
              </a:spcAft>
              <a:buClr>
                <a:schemeClr val="lt1"/>
              </a:buClr>
              <a:buSzPts val="1100"/>
              <a:buFont typeface="Arial"/>
              <a:buNone/>
              <a:defRPr b="0" i="0" sz="7200" u="none" cap="none" strike="noStrike">
                <a:solidFill>
                  <a:schemeClr val="lt1"/>
                </a:solidFill>
                <a:latin typeface="Calibri"/>
                <a:ea typeface="Calibri"/>
                <a:cs typeface="Calibri"/>
                <a:sym typeface="Calibri"/>
              </a:defRPr>
            </a:lvl5pPr>
            <a:lvl6pPr indent="0" lvl="5" marL="8343900" marR="0" rtl="0" algn="l">
              <a:spcBef>
                <a:spcPts val="1400"/>
              </a:spcBef>
              <a:spcAft>
                <a:spcPts val="0"/>
              </a:spcAft>
              <a:buClr>
                <a:schemeClr val="lt1"/>
              </a:buClr>
              <a:buSzPts val="1100"/>
              <a:buFont typeface="Arial"/>
              <a:buNone/>
              <a:defRPr b="0" i="0" sz="7200" u="none" cap="none" strike="noStrike">
                <a:solidFill>
                  <a:schemeClr val="lt1"/>
                </a:solidFill>
                <a:latin typeface="Calibri"/>
                <a:ea typeface="Calibri"/>
                <a:cs typeface="Calibri"/>
                <a:sym typeface="Calibri"/>
              </a:defRPr>
            </a:lvl6pPr>
            <a:lvl7pPr indent="0" lvl="6" marL="10020300" marR="0" rtl="0" algn="l">
              <a:spcBef>
                <a:spcPts val="1400"/>
              </a:spcBef>
              <a:spcAft>
                <a:spcPts val="0"/>
              </a:spcAft>
              <a:buClr>
                <a:schemeClr val="lt1"/>
              </a:buClr>
              <a:buSzPts val="1100"/>
              <a:buFont typeface="Arial"/>
              <a:buNone/>
              <a:defRPr b="0" i="0" sz="7200" u="none" cap="none" strike="noStrike">
                <a:solidFill>
                  <a:schemeClr val="lt1"/>
                </a:solidFill>
                <a:latin typeface="Calibri"/>
                <a:ea typeface="Calibri"/>
                <a:cs typeface="Calibri"/>
                <a:sym typeface="Calibri"/>
              </a:defRPr>
            </a:lvl7pPr>
            <a:lvl8pPr indent="0" lvl="7" marL="11696700" marR="0" rtl="0" algn="l">
              <a:spcBef>
                <a:spcPts val="1400"/>
              </a:spcBef>
              <a:spcAft>
                <a:spcPts val="0"/>
              </a:spcAft>
              <a:buClr>
                <a:schemeClr val="lt1"/>
              </a:buClr>
              <a:buSzPts val="1100"/>
              <a:buFont typeface="Arial"/>
              <a:buNone/>
              <a:defRPr b="0" i="0" sz="7200" u="none" cap="none" strike="noStrike">
                <a:solidFill>
                  <a:schemeClr val="lt1"/>
                </a:solidFill>
                <a:latin typeface="Calibri"/>
                <a:ea typeface="Calibri"/>
                <a:cs typeface="Calibri"/>
                <a:sym typeface="Calibri"/>
              </a:defRPr>
            </a:lvl8pPr>
            <a:lvl9pPr indent="0" lvl="8" marL="13373100" marR="0" rtl="0" algn="l">
              <a:spcBef>
                <a:spcPts val="1400"/>
              </a:spcBef>
              <a:spcAft>
                <a:spcPts val="0"/>
              </a:spcAft>
              <a:buClr>
                <a:schemeClr val="lt1"/>
              </a:buClr>
              <a:buSzPts val="1100"/>
              <a:buFont typeface="Arial"/>
              <a:buNone/>
              <a:defRPr b="0" i="0" sz="7200" u="none" cap="none" strike="noStrike">
                <a:solidFill>
                  <a:schemeClr val="lt1"/>
                </a:solidFill>
                <a:latin typeface="Calibri"/>
                <a:ea typeface="Calibri"/>
                <a:cs typeface="Calibri"/>
                <a:sym typeface="Calibri"/>
              </a:defRPr>
            </a:lvl9pPr>
          </a:lstStyle>
          <a:p/>
        </p:txBody>
      </p:sp>
      <p:sp>
        <p:nvSpPr>
          <p:cNvPr id="109" name="Shape 109"/>
          <p:cNvSpPr txBox="1"/>
          <p:nvPr>
            <p:ph idx="1" type="body"/>
          </p:nvPr>
        </p:nvSpPr>
        <p:spPr>
          <a:xfrm>
            <a:off x="4301491" y="25405400"/>
            <a:ext cx="13167300" cy="3809400"/>
          </a:xfrm>
          <a:prstGeom prst="rect">
            <a:avLst/>
          </a:prstGeom>
          <a:noFill/>
          <a:ln>
            <a:noFill/>
          </a:ln>
        </p:spPr>
        <p:txBody>
          <a:bodyPr anchorCtr="0" anchor="t" bIns="82375" lIns="82375" spcFirstLastPara="1" rIns="82375" wrap="square" tIns="82375"/>
          <a:lstStyle>
            <a:lvl1pPr indent="-228600" lvl="0" marL="457200" marR="0" rtl="0" algn="l">
              <a:spcBef>
                <a:spcPts val="1100"/>
              </a:spcBef>
              <a:spcAft>
                <a:spcPts val="0"/>
              </a:spcAft>
              <a:buClr>
                <a:schemeClr val="lt1"/>
              </a:buClr>
              <a:buSzPts val="11800"/>
              <a:buFont typeface="Arial"/>
              <a:buNone/>
              <a:defRPr b="0" i="0" sz="5200" u="none" cap="none" strike="noStrike">
                <a:solidFill>
                  <a:schemeClr val="lt1"/>
                </a:solidFill>
                <a:latin typeface="Calibri"/>
                <a:ea typeface="Calibri"/>
                <a:cs typeface="Calibri"/>
                <a:sym typeface="Calibri"/>
              </a:defRPr>
            </a:lvl1pPr>
            <a:lvl2pPr indent="-228600" lvl="1" marL="914400" marR="0" rtl="0" algn="l">
              <a:spcBef>
                <a:spcPts val="900"/>
              </a:spcBef>
              <a:spcAft>
                <a:spcPts val="0"/>
              </a:spcAft>
              <a:buClr>
                <a:schemeClr val="lt1"/>
              </a:buClr>
              <a:buSzPts val="10300"/>
              <a:buFont typeface="Arial"/>
              <a:buNone/>
              <a:defRPr b="0" i="0" sz="4300" u="none" cap="none" strike="noStrike">
                <a:solidFill>
                  <a:schemeClr val="lt1"/>
                </a:solidFill>
                <a:latin typeface="Calibri"/>
                <a:ea typeface="Calibri"/>
                <a:cs typeface="Calibri"/>
                <a:sym typeface="Calibri"/>
              </a:defRPr>
            </a:lvl2pPr>
            <a:lvl3pPr indent="-228600" lvl="2" marL="1371600" marR="0" rtl="0" algn="l">
              <a:spcBef>
                <a:spcPts val="900"/>
              </a:spcBef>
              <a:spcAft>
                <a:spcPts val="0"/>
              </a:spcAft>
              <a:buClr>
                <a:schemeClr val="lt1"/>
              </a:buClr>
              <a:buSzPts val="8600"/>
              <a:buFont typeface="Arial"/>
              <a:buNone/>
              <a:defRPr b="0" i="0" sz="3700" u="none" cap="none" strike="noStrike">
                <a:solidFill>
                  <a:schemeClr val="lt1"/>
                </a:solidFill>
                <a:latin typeface="Calibri"/>
                <a:ea typeface="Calibri"/>
                <a:cs typeface="Calibri"/>
                <a:sym typeface="Calibri"/>
              </a:defRPr>
            </a:lvl3pPr>
            <a:lvl4pPr indent="-228600" lvl="3" marL="18288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4pPr>
            <a:lvl5pPr indent="-228600" lvl="4" marL="22860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5pPr>
            <a:lvl6pPr indent="-228600" lvl="5" marL="27432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6pPr>
            <a:lvl7pPr indent="-228600" lvl="6" marL="32004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7pPr>
            <a:lvl8pPr indent="-228600" lvl="7" marL="36576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8pPr>
            <a:lvl9pPr indent="-228600" lvl="8" marL="4114800" marR="0" rtl="0" algn="l">
              <a:spcBef>
                <a:spcPts val="600"/>
              </a:spcBef>
              <a:spcAft>
                <a:spcPts val="0"/>
              </a:spcAft>
              <a:buClr>
                <a:schemeClr val="lt1"/>
              </a:buClr>
              <a:buSzPts val="7200"/>
              <a:buFont typeface="Arial"/>
              <a:buNone/>
              <a:defRPr b="0" i="0" sz="3200" u="none" cap="none" strike="noStrike">
                <a:solidFill>
                  <a:schemeClr val="lt1"/>
                </a:solidFill>
                <a:latin typeface="Calibri"/>
                <a:ea typeface="Calibri"/>
                <a:cs typeface="Calibri"/>
                <a:sym typeface="Calibri"/>
              </a:defRPr>
            </a:lvl9pPr>
          </a:lstStyle>
          <a:p/>
        </p:txBody>
      </p:sp>
      <p:sp>
        <p:nvSpPr>
          <p:cNvPr id="110" name="Shape 110"/>
          <p:cNvSpPr txBox="1"/>
          <p:nvPr>
            <p:ph idx="10" type="dt"/>
          </p:nvPr>
        </p:nvSpPr>
        <p:spPr>
          <a:xfrm>
            <a:off x="1097280" y="30086731"/>
            <a:ext cx="5120700" cy="17286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111" name="Shape 111"/>
          <p:cNvSpPr txBox="1"/>
          <p:nvPr>
            <p:ph idx="11" type="ftr"/>
          </p:nvPr>
        </p:nvSpPr>
        <p:spPr>
          <a:xfrm>
            <a:off x="7498080" y="30086731"/>
            <a:ext cx="6949500" cy="17286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112" name="Shape 112"/>
          <p:cNvSpPr txBox="1"/>
          <p:nvPr>
            <p:ph idx="12" type="sldNum"/>
          </p:nvPr>
        </p:nvSpPr>
        <p:spPr>
          <a:xfrm>
            <a:off x="15727680" y="30086731"/>
            <a:ext cx="5120700" cy="17286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Shape 114"/>
          <p:cNvSpPr txBox="1"/>
          <p:nvPr>
            <p:ph type="title"/>
          </p:nvPr>
        </p:nvSpPr>
        <p:spPr>
          <a:xfrm>
            <a:off x="1097280" y="1299953"/>
            <a:ext cx="19751100" cy="54111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Clr>
                <a:schemeClr val="lt1"/>
              </a:buClr>
              <a:buSzPts val="1100"/>
              <a:buFont typeface="Calibri"/>
              <a:buNone/>
              <a:defRPr b="0" i="0" sz="161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115" name="Shape 115"/>
          <p:cNvSpPr txBox="1"/>
          <p:nvPr>
            <p:ph idx="1" type="body"/>
          </p:nvPr>
        </p:nvSpPr>
        <p:spPr>
          <a:xfrm rot="5400000">
            <a:off x="261270" y="8410232"/>
            <a:ext cx="21423000" cy="19751100"/>
          </a:xfrm>
          <a:prstGeom prst="rect">
            <a:avLst/>
          </a:prstGeom>
          <a:noFill/>
          <a:ln>
            <a:noFill/>
          </a:ln>
        </p:spPr>
        <p:txBody>
          <a:bodyPr anchorCtr="0" anchor="t" bIns="82375" lIns="82375" spcFirstLastPara="1" rIns="82375" wrap="square" tIns="82375"/>
          <a:lstStyle>
            <a:lvl1pPr indent="-977900" lvl="0" marL="457200" marR="0" rtl="0" algn="l">
              <a:spcBef>
                <a:spcPts val="2300"/>
              </a:spcBef>
              <a:spcAft>
                <a:spcPts val="0"/>
              </a:spcAft>
              <a:buClr>
                <a:schemeClr val="lt1"/>
              </a:buClr>
              <a:buSzPts val="11800"/>
              <a:buFont typeface="Arial"/>
              <a:buChar char="•"/>
              <a:defRPr b="0" i="0" sz="11800" u="none" cap="none" strike="noStrike">
                <a:solidFill>
                  <a:schemeClr val="lt1"/>
                </a:solidFill>
                <a:latin typeface="Calibri"/>
                <a:ea typeface="Calibri"/>
                <a:cs typeface="Calibri"/>
                <a:sym typeface="Calibri"/>
              </a:defRPr>
            </a:lvl1pPr>
            <a:lvl2pPr indent="-882650" lvl="1" marL="914400" marR="0" rtl="0" algn="l">
              <a:spcBef>
                <a:spcPts val="2000"/>
              </a:spcBef>
              <a:spcAft>
                <a:spcPts val="0"/>
              </a:spcAft>
              <a:buClr>
                <a:schemeClr val="lt1"/>
              </a:buClr>
              <a:buSzPts val="10300"/>
              <a:buFont typeface="Arial"/>
              <a:buChar char="–"/>
              <a:defRPr b="0" i="0" sz="10300" u="none" cap="none" strike="noStrike">
                <a:solidFill>
                  <a:schemeClr val="lt1"/>
                </a:solidFill>
                <a:latin typeface="Calibri"/>
                <a:ea typeface="Calibri"/>
                <a:cs typeface="Calibri"/>
                <a:sym typeface="Calibri"/>
              </a:defRPr>
            </a:lvl2pPr>
            <a:lvl3pPr indent="-774700" lvl="2" marL="13716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3pPr>
            <a:lvl4pPr indent="-685800" lvl="3" marL="1828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4pPr>
            <a:lvl5pPr indent="-685800" lvl="4" marL="22860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5pPr>
            <a:lvl6pPr indent="-685800" lvl="5" marL="27432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6pPr>
            <a:lvl7pPr indent="-685800" lvl="6" marL="32004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7pPr>
            <a:lvl8pPr indent="-685800" lvl="7" marL="36576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8pPr>
            <a:lvl9pPr indent="-685800" lvl="8" marL="4114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9pPr>
          </a:lstStyle>
          <a:p/>
        </p:txBody>
      </p:sp>
      <p:sp>
        <p:nvSpPr>
          <p:cNvPr id="116" name="Shape 116"/>
          <p:cNvSpPr txBox="1"/>
          <p:nvPr>
            <p:ph idx="10" type="dt"/>
          </p:nvPr>
        </p:nvSpPr>
        <p:spPr>
          <a:xfrm>
            <a:off x="1097280" y="30086731"/>
            <a:ext cx="5120700" cy="17286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117" name="Shape 117"/>
          <p:cNvSpPr txBox="1"/>
          <p:nvPr>
            <p:ph idx="11" type="ftr"/>
          </p:nvPr>
        </p:nvSpPr>
        <p:spPr>
          <a:xfrm>
            <a:off x="7498080" y="30086731"/>
            <a:ext cx="6949500" cy="17286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118" name="Shape 118"/>
          <p:cNvSpPr txBox="1"/>
          <p:nvPr>
            <p:ph idx="12" type="sldNum"/>
          </p:nvPr>
        </p:nvSpPr>
        <p:spPr>
          <a:xfrm>
            <a:off x="15727680" y="30086731"/>
            <a:ext cx="5120700" cy="17286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44513757" y="90140777"/>
            <a:ext cx="175411800" cy="116013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Clr>
                <a:schemeClr val="lt1"/>
              </a:buClr>
              <a:buSzPts val="1100"/>
              <a:buFont typeface="Calibri"/>
              <a:buNone/>
              <a:defRPr b="0" i="0" sz="161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121" name="Shape 121"/>
          <p:cNvSpPr txBox="1"/>
          <p:nvPr>
            <p:ph idx="1" type="body"/>
          </p:nvPr>
        </p:nvSpPr>
        <p:spPr>
          <a:xfrm rot="5400000">
            <a:off x="-67903318" y="78718427"/>
            <a:ext cx="175411800" cy="34446000"/>
          </a:xfrm>
          <a:prstGeom prst="rect">
            <a:avLst/>
          </a:prstGeom>
          <a:noFill/>
          <a:ln>
            <a:noFill/>
          </a:ln>
        </p:spPr>
        <p:txBody>
          <a:bodyPr anchorCtr="0" anchor="t" bIns="82375" lIns="82375" spcFirstLastPara="1" rIns="82375" wrap="square" tIns="82375"/>
          <a:lstStyle>
            <a:lvl1pPr indent="-977900" lvl="0" marL="457200" marR="0" rtl="0" algn="l">
              <a:spcBef>
                <a:spcPts val="2300"/>
              </a:spcBef>
              <a:spcAft>
                <a:spcPts val="0"/>
              </a:spcAft>
              <a:buClr>
                <a:schemeClr val="lt1"/>
              </a:buClr>
              <a:buSzPts val="11800"/>
              <a:buFont typeface="Arial"/>
              <a:buChar char="•"/>
              <a:defRPr b="0" i="0" sz="11800" u="none" cap="none" strike="noStrike">
                <a:solidFill>
                  <a:schemeClr val="lt1"/>
                </a:solidFill>
                <a:latin typeface="Calibri"/>
                <a:ea typeface="Calibri"/>
                <a:cs typeface="Calibri"/>
                <a:sym typeface="Calibri"/>
              </a:defRPr>
            </a:lvl1pPr>
            <a:lvl2pPr indent="-882650" lvl="1" marL="914400" marR="0" rtl="0" algn="l">
              <a:spcBef>
                <a:spcPts val="2000"/>
              </a:spcBef>
              <a:spcAft>
                <a:spcPts val="0"/>
              </a:spcAft>
              <a:buClr>
                <a:schemeClr val="lt1"/>
              </a:buClr>
              <a:buSzPts val="10300"/>
              <a:buFont typeface="Arial"/>
              <a:buChar char="–"/>
              <a:defRPr b="0" i="0" sz="10300" u="none" cap="none" strike="noStrike">
                <a:solidFill>
                  <a:schemeClr val="lt1"/>
                </a:solidFill>
                <a:latin typeface="Calibri"/>
                <a:ea typeface="Calibri"/>
                <a:cs typeface="Calibri"/>
                <a:sym typeface="Calibri"/>
              </a:defRPr>
            </a:lvl2pPr>
            <a:lvl3pPr indent="-774700" lvl="2" marL="13716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3pPr>
            <a:lvl4pPr indent="-685800" lvl="3" marL="1828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4pPr>
            <a:lvl5pPr indent="-685800" lvl="4" marL="22860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5pPr>
            <a:lvl6pPr indent="-685800" lvl="5" marL="27432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6pPr>
            <a:lvl7pPr indent="-685800" lvl="6" marL="32004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7pPr>
            <a:lvl8pPr indent="-685800" lvl="7" marL="36576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8pPr>
            <a:lvl9pPr indent="-685800" lvl="8" marL="4114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9pPr>
          </a:lstStyle>
          <a:p/>
        </p:txBody>
      </p:sp>
      <p:sp>
        <p:nvSpPr>
          <p:cNvPr id="122" name="Shape 122"/>
          <p:cNvSpPr txBox="1"/>
          <p:nvPr>
            <p:ph idx="10" type="dt"/>
          </p:nvPr>
        </p:nvSpPr>
        <p:spPr>
          <a:xfrm>
            <a:off x="1097280" y="30086731"/>
            <a:ext cx="5120700" cy="17286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123" name="Shape 123"/>
          <p:cNvSpPr txBox="1"/>
          <p:nvPr>
            <p:ph idx="11" type="ftr"/>
          </p:nvPr>
        </p:nvSpPr>
        <p:spPr>
          <a:xfrm>
            <a:off x="7498080" y="30086731"/>
            <a:ext cx="6949500" cy="17286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sz="4300">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124" name="Shape 124"/>
          <p:cNvSpPr txBox="1"/>
          <p:nvPr>
            <p:ph idx="12" type="sldNum"/>
          </p:nvPr>
        </p:nvSpPr>
        <p:spPr>
          <a:xfrm>
            <a:off x="15727680" y="30086731"/>
            <a:ext cx="5120700" cy="17286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sz="4300">
                <a:solidFill>
                  <a:schemeClr val="lt1"/>
                </a:solidFill>
                <a:latin typeface="Calibri"/>
                <a:ea typeface="Calibri"/>
                <a:cs typeface="Calibri"/>
                <a:sym typeface="Calibri"/>
              </a:defRPr>
            </a:lvl1pPr>
            <a:lvl2pPr indent="0" lvl="1" marL="0" marR="0" rtl="0" algn="r">
              <a:spcBef>
                <a:spcPts val="0"/>
              </a:spcBef>
              <a:buNone/>
              <a:defRPr sz="4300">
                <a:solidFill>
                  <a:schemeClr val="lt1"/>
                </a:solidFill>
                <a:latin typeface="Calibri"/>
                <a:ea typeface="Calibri"/>
                <a:cs typeface="Calibri"/>
                <a:sym typeface="Calibri"/>
              </a:defRPr>
            </a:lvl2pPr>
            <a:lvl3pPr indent="0" lvl="2" marL="0" marR="0" rtl="0" algn="r">
              <a:spcBef>
                <a:spcPts val="0"/>
              </a:spcBef>
              <a:buNone/>
              <a:defRPr sz="4300">
                <a:solidFill>
                  <a:schemeClr val="lt1"/>
                </a:solidFill>
                <a:latin typeface="Calibri"/>
                <a:ea typeface="Calibri"/>
                <a:cs typeface="Calibri"/>
                <a:sym typeface="Calibri"/>
              </a:defRPr>
            </a:lvl3pPr>
            <a:lvl4pPr indent="0" lvl="3" marL="0" marR="0" rtl="0" algn="r">
              <a:spcBef>
                <a:spcPts val="0"/>
              </a:spcBef>
              <a:buNone/>
              <a:defRPr sz="4300">
                <a:solidFill>
                  <a:schemeClr val="lt1"/>
                </a:solidFill>
                <a:latin typeface="Calibri"/>
                <a:ea typeface="Calibri"/>
                <a:cs typeface="Calibri"/>
                <a:sym typeface="Calibri"/>
              </a:defRPr>
            </a:lvl4pPr>
            <a:lvl5pPr indent="0" lvl="4" marL="0" marR="0" rtl="0" algn="r">
              <a:spcBef>
                <a:spcPts val="0"/>
              </a:spcBef>
              <a:buNone/>
              <a:defRPr sz="4300">
                <a:solidFill>
                  <a:schemeClr val="lt1"/>
                </a:solidFill>
                <a:latin typeface="Calibri"/>
                <a:ea typeface="Calibri"/>
                <a:cs typeface="Calibri"/>
                <a:sym typeface="Calibri"/>
              </a:defRPr>
            </a:lvl5pPr>
            <a:lvl6pPr indent="0" lvl="5" marL="0" marR="0" rtl="0" algn="r">
              <a:spcBef>
                <a:spcPts val="0"/>
              </a:spcBef>
              <a:buNone/>
              <a:defRPr sz="4300">
                <a:solidFill>
                  <a:schemeClr val="lt1"/>
                </a:solidFill>
                <a:latin typeface="Calibri"/>
                <a:ea typeface="Calibri"/>
                <a:cs typeface="Calibri"/>
                <a:sym typeface="Calibri"/>
              </a:defRPr>
            </a:lvl6pPr>
            <a:lvl7pPr indent="0" lvl="6" marL="0" marR="0" rtl="0" algn="r">
              <a:spcBef>
                <a:spcPts val="0"/>
              </a:spcBef>
              <a:buNone/>
              <a:defRPr sz="4300">
                <a:solidFill>
                  <a:schemeClr val="lt1"/>
                </a:solidFill>
                <a:latin typeface="Calibri"/>
                <a:ea typeface="Calibri"/>
                <a:cs typeface="Calibri"/>
                <a:sym typeface="Calibri"/>
              </a:defRPr>
            </a:lvl7pPr>
            <a:lvl8pPr indent="0" lvl="7" marL="0" marR="0" rtl="0" algn="r">
              <a:spcBef>
                <a:spcPts val="0"/>
              </a:spcBef>
              <a:buNone/>
              <a:defRPr sz="4300">
                <a:solidFill>
                  <a:schemeClr val="lt1"/>
                </a:solidFill>
                <a:latin typeface="Calibri"/>
                <a:ea typeface="Calibri"/>
                <a:cs typeface="Calibri"/>
                <a:sym typeface="Calibri"/>
              </a:defRPr>
            </a:lvl8pPr>
            <a:lvl9pPr indent="0" lvl="8" marL="0" marR="0" rtl="0" algn="r">
              <a:spcBef>
                <a:spcPts val="0"/>
              </a:spcBef>
              <a:buNone/>
              <a:defRPr sz="43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748080" y="2808602"/>
            <a:ext cx="20449200" cy="3614400"/>
          </a:xfrm>
          <a:prstGeom prst="rect">
            <a:avLst/>
          </a:prstGeom>
        </p:spPr>
        <p:txBody>
          <a:bodyPr anchorCtr="0" anchor="t" bIns="262425" lIns="262425" spcFirstLastPara="1" rIns="262425" wrap="square" tIns="262425"/>
          <a:lstStyle>
            <a:lvl1pPr lvl="0">
              <a:spcBef>
                <a:spcPts val="0"/>
              </a:spcBef>
              <a:spcAft>
                <a:spcPts val="0"/>
              </a:spcAft>
              <a:buSzPts val="8000"/>
              <a:buNone/>
              <a:defRPr/>
            </a:lvl1pPr>
            <a:lvl2pPr lvl="1">
              <a:spcBef>
                <a:spcPts val="0"/>
              </a:spcBef>
              <a:spcAft>
                <a:spcPts val="0"/>
              </a:spcAft>
              <a:buSzPts val="8000"/>
              <a:buNone/>
              <a:defRPr/>
            </a:lvl2pPr>
            <a:lvl3pPr lvl="2">
              <a:spcBef>
                <a:spcPts val="0"/>
              </a:spcBef>
              <a:spcAft>
                <a:spcPts val="0"/>
              </a:spcAft>
              <a:buSzPts val="8000"/>
              <a:buNone/>
              <a:defRPr/>
            </a:lvl3pPr>
            <a:lvl4pPr lvl="3">
              <a:spcBef>
                <a:spcPts val="0"/>
              </a:spcBef>
              <a:spcAft>
                <a:spcPts val="0"/>
              </a:spcAft>
              <a:buSzPts val="8000"/>
              <a:buNone/>
              <a:defRPr/>
            </a:lvl4pPr>
            <a:lvl5pPr lvl="4">
              <a:spcBef>
                <a:spcPts val="0"/>
              </a:spcBef>
              <a:spcAft>
                <a:spcPts val="0"/>
              </a:spcAft>
              <a:buSzPts val="8000"/>
              <a:buNone/>
              <a:defRPr/>
            </a:lvl5pPr>
            <a:lvl6pPr lvl="5">
              <a:spcBef>
                <a:spcPts val="0"/>
              </a:spcBef>
              <a:spcAft>
                <a:spcPts val="0"/>
              </a:spcAft>
              <a:buSzPts val="8000"/>
              <a:buNone/>
              <a:defRPr/>
            </a:lvl6pPr>
            <a:lvl7pPr lvl="6">
              <a:spcBef>
                <a:spcPts val="0"/>
              </a:spcBef>
              <a:spcAft>
                <a:spcPts val="0"/>
              </a:spcAft>
              <a:buSzPts val="8000"/>
              <a:buNone/>
              <a:defRPr/>
            </a:lvl7pPr>
            <a:lvl8pPr lvl="7">
              <a:spcBef>
                <a:spcPts val="0"/>
              </a:spcBef>
              <a:spcAft>
                <a:spcPts val="0"/>
              </a:spcAft>
              <a:buSzPts val="8000"/>
              <a:buNone/>
              <a:defRPr/>
            </a:lvl8pPr>
            <a:lvl9pPr lvl="8">
              <a:spcBef>
                <a:spcPts val="0"/>
              </a:spcBef>
              <a:spcAft>
                <a:spcPts val="0"/>
              </a:spcAft>
              <a:buSzPts val="8000"/>
              <a:buNone/>
              <a:defRPr/>
            </a:lvl9pPr>
          </a:lstStyle>
          <a:p/>
        </p:txBody>
      </p:sp>
      <p:sp>
        <p:nvSpPr>
          <p:cNvPr id="18" name="Shape 18"/>
          <p:cNvSpPr txBox="1"/>
          <p:nvPr>
            <p:ph idx="1" type="body"/>
          </p:nvPr>
        </p:nvSpPr>
        <p:spPr>
          <a:xfrm>
            <a:off x="748080" y="7273398"/>
            <a:ext cx="20449200" cy="21561300"/>
          </a:xfrm>
          <a:prstGeom prst="rect">
            <a:avLst/>
          </a:prstGeom>
        </p:spPr>
        <p:txBody>
          <a:bodyPr anchorCtr="0" anchor="t" bIns="262425" lIns="262425" spcFirstLastPara="1" rIns="262425" wrap="square" tIns="262425"/>
          <a:lstStyle>
            <a:lvl1pPr indent="-558800" lvl="0" marL="457200">
              <a:spcBef>
                <a:spcPts val="0"/>
              </a:spcBef>
              <a:spcAft>
                <a:spcPts val="0"/>
              </a:spcAft>
              <a:buSzPts val="5200"/>
              <a:buChar char="●"/>
              <a:defRPr/>
            </a:lvl1pPr>
            <a:lvl2pPr indent="-482600" lvl="1" marL="914400">
              <a:spcBef>
                <a:spcPts val="4600"/>
              </a:spcBef>
              <a:spcAft>
                <a:spcPts val="0"/>
              </a:spcAft>
              <a:buSzPts val="4000"/>
              <a:buChar char="○"/>
              <a:defRPr/>
            </a:lvl2pPr>
            <a:lvl3pPr indent="-482600" lvl="2" marL="1371600">
              <a:spcBef>
                <a:spcPts val="4600"/>
              </a:spcBef>
              <a:spcAft>
                <a:spcPts val="0"/>
              </a:spcAft>
              <a:buSzPts val="4000"/>
              <a:buChar char="■"/>
              <a:defRPr/>
            </a:lvl3pPr>
            <a:lvl4pPr indent="-482600" lvl="3" marL="1828800">
              <a:spcBef>
                <a:spcPts val="4600"/>
              </a:spcBef>
              <a:spcAft>
                <a:spcPts val="0"/>
              </a:spcAft>
              <a:buSzPts val="4000"/>
              <a:buChar char="●"/>
              <a:defRPr/>
            </a:lvl4pPr>
            <a:lvl5pPr indent="-482600" lvl="4" marL="2286000">
              <a:spcBef>
                <a:spcPts val="4600"/>
              </a:spcBef>
              <a:spcAft>
                <a:spcPts val="0"/>
              </a:spcAft>
              <a:buSzPts val="4000"/>
              <a:buChar char="○"/>
              <a:defRPr/>
            </a:lvl5pPr>
            <a:lvl6pPr indent="-482600" lvl="5" marL="2743200">
              <a:spcBef>
                <a:spcPts val="4600"/>
              </a:spcBef>
              <a:spcAft>
                <a:spcPts val="0"/>
              </a:spcAft>
              <a:buSzPts val="4000"/>
              <a:buChar char="■"/>
              <a:defRPr/>
            </a:lvl6pPr>
            <a:lvl7pPr indent="-482600" lvl="6" marL="3200400">
              <a:spcBef>
                <a:spcPts val="4600"/>
              </a:spcBef>
              <a:spcAft>
                <a:spcPts val="0"/>
              </a:spcAft>
              <a:buSzPts val="4000"/>
              <a:buChar char="●"/>
              <a:defRPr/>
            </a:lvl7pPr>
            <a:lvl8pPr indent="-482600" lvl="7" marL="3657600">
              <a:spcBef>
                <a:spcPts val="4600"/>
              </a:spcBef>
              <a:spcAft>
                <a:spcPts val="0"/>
              </a:spcAft>
              <a:buSzPts val="4000"/>
              <a:buChar char="○"/>
              <a:defRPr/>
            </a:lvl8pPr>
            <a:lvl9pPr indent="-482600" lvl="8" marL="4114800">
              <a:spcBef>
                <a:spcPts val="4600"/>
              </a:spcBef>
              <a:spcAft>
                <a:spcPts val="4600"/>
              </a:spcAft>
              <a:buSzPts val="4000"/>
              <a:buChar char="■"/>
              <a:defRPr/>
            </a:lvl9pPr>
          </a:lstStyle>
          <a:p/>
        </p:txBody>
      </p:sp>
      <p:sp>
        <p:nvSpPr>
          <p:cNvPr id="19" name="Shape 19"/>
          <p:cNvSpPr txBox="1"/>
          <p:nvPr>
            <p:ph idx="12" type="sldNum"/>
          </p:nvPr>
        </p:nvSpPr>
        <p:spPr>
          <a:xfrm>
            <a:off x="20333899" y="29430079"/>
            <a:ext cx="1316700" cy="24840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748080" y="2808602"/>
            <a:ext cx="20449200" cy="3614400"/>
          </a:xfrm>
          <a:prstGeom prst="rect">
            <a:avLst/>
          </a:prstGeom>
        </p:spPr>
        <p:txBody>
          <a:bodyPr anchorCtr="0" anchor="t" bIns="262425" lIns="262425" spcFirstLastPara="1" rIns="262425" wrap="square" tIns="262425"/>
          <a:lstStyle>
            <a:lvl1pPr lvl="0">
              <a:spcBef>
                <a:spcPts val="0"/>
              </a:spcBef>
              <a:spcAft>
                <a:spcPts val="0"/>
              </a:spcAft>
              <a:buSzPts val="8000"/>
              <a:buNone/>
              <a:defRPr/>
            </a:lvl1pPr>
            <a:lvl2pPr lvl="1">
              <a:spcBef>
                <a:spcPts val="0"/>
              </a:spcBef>
              <a:spcAft>
                <a:spcPts val="0"/>
              </a:spcAft>
              <a:buSzPts val="8000"/>
              <a:buNone/>
              <a:defRPr/>
            </a:lvl2pPr>
            <a:lvl3pPr lvl="2">
              <a:spcBef>
                <a:spcPts val="0"/>
              </a:spcBef>
              <a:spcAft>
                <a:spcPts val="0"/>
              </a:spcAft>
              <a:buSzPts val="8000"/>
              <a:buNone/>
              <a:defRPr/>
            </a:lvl3pPr>
            <a:lvl4pPr lvl="3">
              <a:spcBef>
                <a:spcPts val="0"/>
              </a:spcBef>
              <a:spcAft>
                <a:spcPts val="0"/>
              </a:spcAft>
              <a:buSzPts val="8000"/>
              <a:buNone/>
              <a:defRPr/>
            </a:lvl4pPr>
            <a:lvl5pPr lvl="4">
              <a:spcBef>
                <a:spcPts val="0"/>
              </a:spcBef>
              <a:spcAft>
                <a:spcPts val="0"/>
              </a:spcAft>
              <a:buSzPts val="8000"/>
              <a:buNone/>
              <a:defRPr/>
            </a:lvl5pPr>
            <a:lvl6pPr lvl="5">
              <a:spcBef>
                <a:spcPts val="0"/>
              </a:spcBef>
              <a:spcAft>
                <a:spcPts val="0"/>
              </a:spcAft>
              <a:buSzPts val="8000"/>
              <a:buNone/>
              <a:defRPr/>
            </a:lvl6pPr>
            <a:lvl7pPr lvl="6">
              <a:spcBef>
                <a:spcPts val="0"/>
              </a:spcBef>
              <a:spcAft>
                <a:spcPts val="0"/>
              </a:spcAft>
              <a:buSzPts val="8000"/>
              <a:buNone/>
              <a:defRPr/>
            </a:lvl7pPr>
            <a:lvl8pPr lvl="7">
              <a:spcBef>
                <a:spcPts val="0"/>
              </a:spcBef>
              <a:spcAft>
                <a:spcPts val="0"/>
              </a:spcAft>
              <a:buSzPts val="8000"/>
              <a:buNone/>
              <a:defRPr/>
            </a:lvl8pPr>
            <a:lvl9pPr lvl="8">
              <a:spcBef>
                <a:spcPts val="0"/>
              </a:spcBef>
              <a:spcAft>
                <a:spcPts val="0"/>
              </a:spcAft>
              <a:buSzPts val="8000"/>
              <a:buNone/>
              <a:defRPr/>
            </a:lvl9pPr>
          </a:lstStyle>
          <a:p/>
        </p:txBody>
      </p:sp>
      <p:sp>
        <p:nvSpPr>
          <p:cNvPr id="22" name="Shape 22"/>
          <p:cNvSpPr txBox="1"/>
          <p:nvPr>
            <p:ph idx="1" type="body"/>
          </p:nvPr>
        </p:nvSpPr>
        <p:spPr>
          <a:xfrm>
            <a:off x="748080" y="7273398"/>
            <a:ext cx="9599700" cy="21561300"/>
          </a:xfrm>
          <a:prstGeom prst="rect">
            <a:avLst/>
          </a:prstGeom>
        </p:spPr>
        <p:txBody>
          <a:bodyPr anchorCtr="0" anchor="t" bIns="262425" lIns="262425" spcFirstLastPara="1" rIns="262425" wrap="square" tIns="262425"/>
          <a:lstStyle>
            <a:lvl1pPr indent="-482600" lvl="0" marL="457200">
              <a:spcBef>
                <a:spcPts val="0"/>
              </a:spcBef>
              <a:spcAft>
                <a:spcPts val="0"/>
              </a:spcAft>
              <a:buSzPts val="4000"/>
              <a:buChar char="●"/>
              <a:defRPr sz="4000"/>
            </a:lvl1pPr>
            <a:lvl2pPr indent="-444500" lvl="1" marL="914400">
              <a:spcBef>
                <a:spcPts val="4600"/>
              </a:spcBef>
              <a:spcAft>
                <a:spcPts val="0"/>
              </a:spcAft>
              <a:buSzPts val="3400"/>
              <a:buChar char="○"/>
              <a:defRPr sz="3400"/>
            </a:lvl2pPr>
            <a:lvl3pPr indent="-444500" lvl="2" marL="1371600">
              <a:spcBef>
                <a:spcPts val="4600"/>
              </a:spcBef>
              <a:spcAft>
                <a:spcPts val="0"/>
              </a:spcAft>
              <a:buSzPts val="3400"/>
              <a:buChar char="■"/>
              <a:defRPr sz="3400"/>
            </a:lvl3pPr>
            <a:lvl4pPr indent="-444500" lvl="3" marL="1828800">
              <a:spcBef>
                <a:spcPts val="4600"/>
              </a:spcBef>
              <a:spcAft>
                <a:spcPts val="0"/>
              </a:spcAft>
              <a:buSzPts val="3400"/>
              <a:buChar char="●"/>
              <a:defRPr sz="3400"/>
            </a:lvl4pPr>
            <a:lvl5pPr indent="-444500" lvl="4" marL="2286000">
              <a:spcBef>
                <a:spcPts val="4600"/>
              </a:spcBef>
              <a:spcAft>
                <a:spcPts val="0"/>
              </a:spcAft>
              <a:buSzPts val="3400"/>
              <a:buChar char="○"/>
              <a:defRPr sz="3400"/>
            </a:lvl5pPr>
            <a:lvl6pPr indent="-444500" lvl="5" marL="2743200">
              <a:spcBef>
                <a:spcPts val="4600"/>
              </a:spcBef>
              <a:spcAft>
                <a:spcPts val="0"/>
              </a:spcAft>
              <a:buSzPts val="3400"/>
              <a:buChar char="■"/>
              <a:defRPr sz="3400"/>
            </a:lvl6pPr>
            <a:lvl7pPr indent="-444500" lvl="6" marL="3200400">
              <a:spcBef>
                <a:spcPts val="4600"/>
              </a:spcBef>
              <a:spcAft>
                <a:spcPts val="0"/>
              </a:spcAft>
              <a:buSzPts val="3400"/>
              <a:buChar char="●"/>
              <a:defRPr sz="3400"/>
            </a:lvl7pPr>
            <a:lvl8pPr indent="-444500" lvl="7" marL="3657600">
              <a:spcBef>
                <a:spcPts val="4600"/>
              </a:spcBef>
              <a:spcAft>
                <a:spcPts val="0"/>
              </a:spcAft>
              <a:buSzPts val="3400"/>
              <a:buChar char="○"/>
              <a:defRPr sz="3400"/>
            </a:lvl8pPr>
            <a:lvl9pPr indent="-444500" lvl="8" marL="4114800">
              <a:spcBef>
                <a:spcPts val="4600"/>
              </a:spcBef>
              <a:spcAft>
                <a:spcPts val="4600"/>
              </a:spcAft>
              <a:buSzPts val="3400"/>
              <a:buChar char="■"/>
              <a:defRPr sz="3400"/>
            </a:lvl9pPr>
          </a:lstStyle>
          <a:p/>
        </p:txBody>
      </p:sp>
      <p:sp>
        <p:nvSpPr>
          <p:cNvPr id="23" name="Shape 23"/>
          <p:cNvSpPr txBox="1"/>
          <p:nvPr>
            <p:ph idx="2" type="body"/>
          </p:nvPr>
        </p:nvSpPr>
        <p:spPr>
          <a:xfrm>
            <a:off x="11597760" y="7273398"/>
            <a:ext cx="9599700" cy="21561300"/>
          </a:xfrm>
          <a:prstGeom prst="rect">
            <a:avLst/>
          </a:prstGeom>
        </p:spPr>
        <p:txBody>
          <a:bodyPr anchorCtr="0" anchor="t" bIns="262425" lIns="262425" spcFirstLastPara="1" rIns="262425" wrap="square" tIns="262425"/>
          <a:lstStyle>
            <a:lvl1pPr indent="-482600" lvl="0" marL="457200">
              <a:spcBef>
                <a:spcPts val="0"/>
              </a:spcBef>
              <a:spcAft>
                <a:spcPts val="0"/>
              </a:spcAft>
              <a:buSzPts val="4000"/>
              <a:buChar char="●"/>
              <a:defRPr sz="4000"/>
            </a:lvl1pPr>
            <a:lvl2pPr indent="-444500" lvl="1" marL="914400">
              <a:spcBef>
                <a:spcPts val="4600"/>
              </a:spcBef>
              <a:spcAft>
                <a:spcPts val="0"/>
              </a:spcAft>
              <a:buSzPts val="3400"/>
              <a:buChar char="○"/>
              <a:defRPr sz="3400"/>
            </a:lvl2pPr>
            <a:lvl3pPr indent="-444500" lvl="2" marL="1371600">
              <a:spcBef>
                <a:spcPts val="4600"/>
              </a:spcBef>
              <a:spcAft>
                <a:spcPts val="0"/>
              </a:spcAft>
              <a:buSzPts val="3400"/>
              <a:buChar char="■"/>
              <a:defRPr sz="3400"/>
            </a:lvl3pPr>
            <a:lvl4pPr indent="-444500" lvl="3" marL="1828800">
              <a:spcBef>
                <a:spcPts val="4600"/>
              </a:spcBef>
              <a:spcAft>
                <a:spcPts val="0"/>
              </a:spcAft>
              <a:buSzPts val="3400"/>
              <a:buChar char="●"/>
              <a:defRPr sz="3400"/>
            </a:lvl4pPr>
            <a:lvl5pPr indent="-444500" lvl="4" marL="2286000">
              <a:spcBef>
                <a:spcPts val="4600"/>
              </a:spcBef>
              <a:spcAft>
                <a:spcPts val="0"/>
              </a:spcAft>
              <a:buSzPts val="3400"/>
              <a:buChar char="○"/>
              <a:defRPr sz="3400"/>
            </a:lvl5pPr>
            <a:lvl6pPr indent="-444500" lvl="5" marL="2743200">
              <a:spcBef>
                <a:spcPts val="4600"/>
              </a:spcBef>
              <a:spcAft>
                <a:spcPts val="0"/>
              </a:spcAft>
              <a:buSzPts val="3400"/>
              <a:buChar char="■"/>
              <a:defRPr sz="3400"/>
            </a:lvl6pPr>
            <a:lvl7pPr indent="-444500" lvl="6" marL="3200400">
              <a:spcBef>
                <a:spcPts val="4600"/>
              </a:spcBef>
              <a:spcAft>
                <a:spcPts val="0"/>
              </a:spcAft>
              <a:buSzPts val="3400"/>
              <a:buChar char="●"/>
              <a:defRPr sz="3400"/>
            </a:lvl7pPr>
            <a:lvl8pPr indent="-444500" lvl="7" marL="3657600">
              <a:spcBef>
                <a:spcPts val="4600"/>
              </a:spcBef>
              <a:spcAft>
                <a:spcPts val="0"/>
              </a:spcAft>
              <a:buSzPts val="3400"/>
              <a:buChar char="○"/>
              <a:defRPr sz="3400"/>
            </a:lvl8pPr>
            <a:lvl9pPr indent="-444500" lvl="8" marL="4114800">
              <a:spcBef>
                <a:spcPts val="4600"/>
              </a:spcBef>
              <a:spcAft>
                <a:spcPts val="4600"/>
              </a:spcAft>
              <a:buSzPts val="3400"/>
              <a:buChar char="■"/>
              <a:defRPr sz="3400"/>
            </a:lvl9pPr>
          </a:lstStyle>
          <a:p/>
        </p:txBody>
      </p:sp>
      <p:sp>
        <p:nvSpPr>
          <p:cNvPr id="24" name="Shape 24"/>
          <p:cNvSpPr txBox="1"/>
          <p:nvPr>
            <p:ph idx="12" type="sldNum"/>
          </p:nvPr>
        </p:nvSpPr>
        <p:spPr>
          <a:xfrm>
            <a:off x="20333899" y="29430079"/>
            <a:ext cx="1316700" cy="24840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748080" y="2808602"/>
            <a:ext cx="20449200" cy="3614400"/>
          </a:xfrm>
          <a:prstGeom prst="rect">
            <a:avLst/>
          </a:prstGeom>
        </p:spPr>
        <p:txBody>
          <a:bodyPr anchorCtr="0" anchor="t" bIns="262425" lIns="262425" spcFirstLastPara="1" rIns="262425" wrap="square" tIns="262425"/>
          <a:lstStyle>
            <a:lvl1pPr lvl="0">
              <a:spcBef>
                <a:spcPts val="0"/>
              </a:spcBef>
              <a:spcAft>
                <a:spcPts val="0"/>
              </a:spcAft>
              <a:buSzPts val="8000"/>
              <a:buNone/>
              <a:defRPr/>
            </a:lvl1pPr>
            <a:lvl2pPr lvl="1">
              <a:spcBef>
                <a:spcPts val="0"/>
              </a:spcBef>
              <a:spcAft>
                <a:spcPts val="0"/>
              </a:spcAft>
              <a:buSzPts val="8000"/>
              <a:buNone/>
              <a:defRPr/>
            </a:lvl2pPr>
            <a:lvl3pPr lvl="2">
              <a:spcBef>
                <a:spcPts val="0"/>
              </a:spcBef>
              <a:spcAft>
                <a:spcPts val="0"/>
              </a:spcAft>
              <a:buSzPts val="8000"/>
              <a:buNone/>
              <a:defRPr/>
            </a:lvl3pPr>
            <a:lvl4pPr lvl="3">
              <a:spcBef>
                <a:spcPts val="0"/>
              </a:spcBef>
              <a:spcAft>
                <a:spcPts val="0"/>
              </a:spcAft>
              <a:buSzPts val="8000"/>
              <a:buNone/>
              <a:defRPr/>
            </a:lvl4pPr>
            <a:lvl5pPr lvl="4">
              <a:spcBef>
                <a:spcPts val="0"/>
              </a:spcBef>
              <a:spcAft>
                <a:spcPts val="0"/>
              </a:spcAft>
              <a:buSzPts val="8000"/>
              <a:buNone/>
              <a:defRPr/>
            </a:lvl5pPr>
            <a:lvl6pPr lvl="5">
              <a:spcBef>
                <a:spcPts val="0"/>
              </a:spcBef>
              <a:spcAft>
                <a:spcPts val="0"/>
              </a:spcAft>
              <a:buSzPts val="8000"/>
              <a:buNone/>
              <a:defRPr/>
            </a:lvl6pPr>
            <a:lvl7pPr lvl="6">
              <a:spcBef>
                <a:spcPts val="0"/>
              </a:spcBef>
              <a:spcAft>
                <a:spcPts val="0"/>
              </a:spcAft>
              <a:buSzPts val="8000"/>
              <a:buNone/>
              <a:defRPr/>
            </a:lvl7pPr>
            <a:lvl8pPr lvl="7">
              <a:spcBef>
                <a:spcPts val="0"/>
              </a:spcBef>
              <a:spcAft>
                <a:spcPts val="0"/>
              </a:spcAft>
              <a:buSzPts val="8000"/>
              <a:buNone/>
              <a:defRPr/>
            </a:lvl8pPr>
            <a:lvl9pPr lvl="8">
              <a:spcBef>
                <a:spcPts val="0"/>
              </a:spcBef>
              <a:spcAft>
                <a:spcPts val="0"/>
              </a:spcAft>
              <a:buSzPts val="8000"/>
              <a:buNone/>
              <a:defRPr/>
            </a:lvl9pPr>
          </a:lstStyle>
          <a:p/>
        </p:txBody>
      </p:sp>
      <p:sp>
        <p:nvSpPr>
          <p:cNvPr id="27" name="Shape 27"/>
          <p:cNvSpPr txBox="1"/>
          <p:nvPr>
            <p:ph idx="12" type="sldNum"/>
          </p:nvPr>
        </p:nvSpPr>
        <p:spPr>
          <a:xfrm>
            <a:off x="20333899" y="29430079"/>
            <a:ext cx="1316700" cy="24840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748080" y="3506453"/>
            <a:ext cx="6739200" cy="4769400"/>
          </a:xfrm>
          <a:prstGeom prst="rect">
            <a:avLst/>
          </a:prstGeom>
        </p:spPr>
        <p:txBody>
          <a:bodyPr anchorCtr="0" anchor="b" bIns="262425" lIns="262425" spcFirstLastPara="1" rIns="262425" wrap="square" tIns="262425"/>
          <a:lstStyle>
            <a:lvl1pPr lvl="0">
              <a:spcBef>
                <a:spcPts val="0"/>
              </a:spcBef>
              <a:spcAft>
                <a:spcPts val="0"/>
              </a:spcAft>
              <a:buSzPts val="6900"/>
              <a:buNone/>
              <a:defRPr sz="6900"/>
            </a:lvl1pPr>
            <a:lvl2pPr lvl="1">
              <a:spcBef>
                <a:spcPts val="0"/>
              </a:spcBef>
              <a:spcAft>
                <a:spcPts val="0"/>
              </a:spcAft>
              <a:buSzPts val="6900"/>
              <a:buNone/>
              <a:defRPr sz="6900"/>
            </a:lvl2pPr>
            <a:lvl3pPr lvl="2">
              <a:spcBef>
                <a:spcPts val="0"/>
              </a:spcBef>
              <a:spcAft>
                <a:spcPts val="0"/>
              </a:spcAft>
              <a:buSzPts val="6900"/>
              <a:buNone/>
              <a:defRPr sz="6900"/>
            </a:lvl3pPr>
            <a:lvl4pPr lvl="3">
              <a:spcBef>
                <a:spcPts val="0"/>
              </a:spcBef>
              <a:spcAft>
                <a:spcPts val="0"/>
              </a:spcAft>
              <a:buSzPts val="6900"/>
              <a:buNone/>
              <a:defRPr sz="6900"/>
            </a:lvl4pPr>
            <a:lvl5pPr lvl="4">
              <a:spcBef>
                <a:spcPts val="0"/>
              </a:spcBef>
              <a:spcAft>
                <a:spcPts val="0"/>
              </a:spcAft>
              <a:buSzPts val="6900"/>
              <a:buNone/>
              <a:defRPr sz="6900"/>
            </a:lvl5pPr>
            <a:lvl6pPr lvl="5">
              <a:spcBef>
                <a:spcPts val="0"/>
              </a:spcBef>
              <a:spcAft>
                <a:spcPts val="0"/>
              </a:spcAft>
              <a:buSzPts val="6900"/>
              <a:buNone/>
              <a:defRPr sz="6900"/>
            </a:lvl6pPr>
            <a:lvl7pPr lvl="6">
              <a:spcBef>
                <a:spcPts val="0"/>
              </a:spcBef>
              <a:spcAft>
                <a:spcPts val="0"/>
              </a:spcAft>
              <a:buSzPts val="6900"/>
              <a:buNone/>
              <a:defRPr sz="6900"/>
            </a:lvl7pPr>
            <a:lvl8pPr lvl="7">
              <a:spcBef>
                <a:spcPts val="0"/>
              </a:spcBef>
              <a:spcAft>
                <a:spcPts val="0"/>
              </a:spcAft>
              <a:buSzPts val="6900"/>
              <a:buNone/>
              <a:defRPr sz="6900"/>
            </a:lvl8pPr>
            <a:lvl9pPr lvl="8">
              <a:spcBef>
                <a:spcPts val="0"/>
              </a:spcBef>
              <a:spcAft>
                <a:spcPts val="0"/>
              </a:spcAft>
              <a:buSzPts val="6900"/>
              <a:buNone/>
              <a:defRPr sz="6900"/>
            </a:lvl9pPr>
          </a:lstStyle>
          <a:p/>
        </p:txBody>
      </p:sp>
      <p:sp>
        <p:nvSpPr>
          <p:cNvPr id="30" name="Shape 30"/>
          <p:cNvSpPr txBox="1"/>
          <p:nvPr>
            <p:ph idx="1" type="body"/>
          </p:nvPr>
        </p:nvSpPr>
        <p:spPr>
          <a:xfrm>
            <a:off x="748080" y="8769920"/>
            <a:ext cx="6739200" cy="20065500"/>
          </a:xfrm>
          <a:prstGeom prst="rect">
            <a:avLst/>
          </a:prstGeom>
        </p:spPr>
        <p:txBody>
          <a:bodyPr anchorCtr="0" anchor="t" bIns="262425" lIns="262425" spcFirstLastPara="1" rIns="262425" wrap="square" tIns="262425"/>
          <a:lstStyle>
            <a:lvl1pPr indent="-444500" lvl="0" marL="457200">
              <a:spcBef>
                <a:spcPts val="0"/>
              </a:spcBef>
              <a:spcAft>
                <a:spcPts val="0"/>
              </a:spcAft>
              <a:buSzPts val="3400"/>
              <a:buChar char="●"/>
              <a:defRPr sz="3400"/>
            </a:lvl1pPr>
            <a:lvl2pPr indent="-444500" lvl="1" marL="914400">
              <a:spcBef>
                <a:spcPts val="4600"/>
              </a:spcBef>
              <a:spcAft>
                <a:spcPts val="0"/>
              </a:spcAft>
              <a:buSzPts val="3400"/>
              <a:buChar char="○"/>
              <a:defRPr sz="3400"/>
            </a:lvl2pPr>
            <a:lvl3pPr indent="-444500" lvl="2" marL="1371600">
              <a:spcBef>
                <a:spcPts val="4600"/>
              </a:spcBef>
              <a:spcAft>
                <a:spcPts val="0"/>
              </a:spcAft>
              <a:buSzPts val="3400"/>
              <a:buChar char="■"/>
              <a:defRPr sz="3400"/>
            </a:lvl3pPr>
            <a:lvl4pPr indent="-444500" lvl="3" marL="1828800">
              <a:spcBef>
                <a:spcPts val="4600"/>
              </a:spcBef>
              <a:spcAft>
                <a:spcPts val="0"/>
              </a:spcAft>
              <a:buSzPts val="3400"/>
              <a:buChar char="●"/>
              <a:defRPr sz="3400"/>
            </a:lvl4pPr>
            <a:lvl5pPr indent="-444500" lvl="4" marL="2286000">
              <a:spcBef>
                <a:spcPts val="4600"/>
              </a:spcBef>
              <a:spcAft>
                <a:spcPts val="0"/>
              </a:spcAft>
              <a:buSzPts val="3400"/>
              <a:buChar char="○"/>
              <a:defRPr sz="3400"/>
            </a:lvl5pPr>
            <a:lvl6pPr indent="-444500" lvl="5" marL="2743200">
              <a:spcBef>
                <a:spcPts val="4600"/>
              </a:spcBef>
              <a:spcAft>
                <a:spcPts val="0"/>
              </a:spcAft>
              <a:buSzPts val="3400"/>
              <a:buChar char="■"/>
              <a:defRPr sz="3400"/>
            </a:lvl6pPr>
            <a:lvl7pPr indent="-444500" lvl="6" marL="3200400">
              <a:spcBef>
                <a:spcPts val="4600"/>
              </a:spcBef>
              <a:spcAft>
                <a:spcPts val="0"/>
              </a:spcAft>
              <a:buSzPts val="3400"/>
              <a:buChar char="●"/>
              <a:defRPr sz="3400"/>
            </a:lvl7pPr>
            <a:lvl8pPr indent="-444500" lvl="7" marL="3657600">
              <a:spcBef>
                <a:spcPts val="4600"/>
              </a:spcBef>
              <a:spcAft>
                <a:spcPts val="0"/>
              </a:spcAft>
              <a:buSzPts val="3400"/>
              <a:buChar char="○"/>
              <a:defRPr sz="3400"/>
            </a:lvl8pPr>
            <a:lvl9pPr indent="-444500" lvl="8" marL="4114800">
              <a:spcBef>
                <a:spcPts val="4600"/>
              </a:spcBef>
              <a:spcAft>
                <a:spcPts val="4600"/>
              </a:spcAft>
              <a:buSzPts val="3400"/>
              <a:buChar char="■"/>
              <a:defRPr sz="3400"/>
            </a:lvl9pPr>
          </a:lstStyle>
          <a:p/>
        </p:txBody>
      </p:sp>
      <p:sp>
        <p:nvSpPr>
          <p:cNvPr id="31" name="Shape 31"/>
          <p:cNvSpPr txBox="1"/>
          <p:nvPr>
            <p:ph idx="12" type="sldNum"/>
          </p:nvPr>
        </p:nvSpPr>
        <p:spPr>
          <a:xfrm>
            <a:off x="20333899" y="29430079"/>
            <a:ext cx="1316700" cy="24840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1176600" y="2840947"/>
            <a:ext cx="15282900" cy="25817400"/>
          </a:xfrm>
          <a:prstGeom prst="rect">
            <a:avLst/>
          </a:prstGeom>
        </p:spPr>
        <p:txBody>
          <a:bodyPr anchorCtr="0" anchor="ctr" bIns="262425" lIns="262425" spcFirstLastPara="1" rIns="262425" wrap="square" tIns="262425"/>
          <a:lstStyle>
            <a:lvl1pPr lvl="0">
              <a:spcBef>
                <a:spcPts val="0"/>
              </a:spcBef>
              <a:spcAft>
                <a:spcPts val="0"/>
              </a:spcAft>
              <a:buSzPts val="13800"/>
              <a:buNone/>
              <a:defRPr sz="13800"/>
            </a:lvl1pPr>
            <a:lvl2pPr lvl="1">
              <a:spcBef>
                <a:spcPts val="0"/>
              </a:spcBef>
              <a:spcAft>
                <a:spcPts val="0"/>
              </a:spcAft>
              <a:buSzPts val="13800"/>
              <a:buNone/>
              <a:defRPr sz="13800"/>
            </a:lvl2pPr>
            <a:lvl3pPr lvl="2">
              <a:spcBef>
                <a:spcPts val="0"/>
              </a:spcBef>
              <a:spcAft>
                <a:spcPts val="0"/>
              </a:spcAft>
              <a:buSzPts val="13800"/>
              <a:buNone/>
              <a:defRPr sz="13800"/>
            </a:lvl3pPr>
            <a:lvl4pPr lvl="3">
              <a:spcBef>
                <a:spcPts val="0"/>
              </a:spcBef>
              <a:spcAft>
                <a:spcPts val="0"/>
              </a:spcAft>
              <a:buSzPts val="13800"/>
              <a:buNone/>
              <a:defRPr sz="13800"/>
            </a:lvl4pPr>
            <a:lvl5pPr lvl="4">
              <a:spcBef>
                <a:spcPts val="0"/>
              </a:spcBef>
              <a:spcAft>
                <a:spcPts val="0"/>
              </a:spcAft>
              <a:buSzPts val="13800"/>
              <a:buNone/>
              <a:defRPr sz="13800"/>
            </a:lvl5pPr>
            <a:lvl6pPr lvl="5">
              <a:spcBef>
                <a:spcPts val="0"/>
              </a:spcBef>
              <a:spcAft>
                <a:spcPts val="0"/>
              </a:spcAft>
              <a:buSzPts val="13800"/>
              <a:buNone/>
              <a:defRPr sz="13800"/>
            </a:lvl6pPr>
            <a:lvl7pPr lvl="6">
              <a:spcBef>
                <a:spcPts val="0"/>
              </a:spcBef>
              <a:spcAft>
                <a:spcPts val="0"/>
              </a:spcAft>
              <a:buSzPts val="13800"/>
              <a:buNone/>
              <a:defRPr sz="13800"/>
            </a:lvl7pPr>
            <a:lvl8pPr lvl="7">
              <a:spcBef>
                <a:spcPts val="0"/>
              </a:spcBef>
              <a:spcAft>
                <a:spcPts val="0"/>
              </a:spcAft>
              <a:buSzPts val="13800"/>
              <a:buNone/>
              <a:defRPr sz="13800"/>
            </a:lvl8pPr>
            <a:lvl9pPr lvl="8">
              <a:spcBef>
                <a:spcPts val="0"/>
              </a:spcBef>
              <a:spcAft>
                <a:spcPts val="0"/>
              </a:spcAft>
              <a:buSzPts val="13800"/>
              <a:buNone/>
              <a:defRPr sz="13800"/>
            </a:lvl9pPr>
          </a:lstStyle>
          <a:p/>
        </p:txBody>
      </p:sp>
      <p:sp>
        <p:nvSpPr>
          <p:cNvPr id="34" name="Shape 34"/>
          <p:cNvSpPr txBox="1"/>
          <p:nvPr>
            <p:ph idx="12" type="sldNum"/>
          </p:nvPr>
        </p:nvSpPr>
        <p:spPr>
          <a:xfrm>
            <a:off x="20333899" y="29430079"/>
            <a:ext cx="1316700" cy="24840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10972800" y="-789"/>
            <a:ext cx="10972800" cy="32461200"/>
          </a:xfrm>
          <a:prstGeom prst="rect">
            <a:avLst/>
          </a:prstGeom>
          <a:solidFill>
            <a:schemeClr val="lt2"/>
          </a:solidFill>
          <a:ln>
            <a:noFill/>
          </a:ln>
        </p:spPr>
        <p:txBody>
          <a:bodyPr anchorCtr="0" anchor="ctr" bIns="262425" lIns="262425" spcFirstLastPara="1" rIns="262425" wrap="square" tIns="262425">
            <a:noAutofit/>
          </a:bodyPr>
          <a:lstStyle/>
          <a:p>
            <a:pPr indent="0" lvl="0" marL="0">
              <a:spcBef>
                <a:spcPts val="0"/>
              </a:spcBef>
              <a:spcAft>
                <a:spcPts val="0"/>
              </a:spcAft>
              <a:buNone/>
            </a:pPr>
            <a:r>
              <a:t/>
            </a:r>
            <a:endParaRPr/>
          </a:p>
        </p:txBody>
      </p:sp>
      <p:sp>
        <p:nvSpPr>
          <p:cNvPr id="37" name="Shape 37"/>
          <p:cNvSpPr txBox="1"/>
          <p:nvPr>
            <p:ph type="title"/>
          </p:nvPr>
        </p:nvSpPr>
        <p:spPr>
          <a:xfrm>
            <a:off x="637200" y="7782704"/>
            <a:ext cx="9708600" cy="9354900"/>
          </a:xfrm>
          <a:prstGeom prst="rect">
            <a:avLst/>
          </a:prstGeom>
        </p:spPr>
        <p:txBody>
          <a:bodyPr anchorCtr="0" anchor="b" bIns="262425" lIns="262425" spcFirstLastPara="1" rIns="262425" wrap="square" tIns="262425"/>
          <a:lstStyle>
            <a:lvl1pPr lvl="0" algn="ctr">
              <a:spcBef>
                <a:spcPts val="0"/>
              </a:spcBef>
              <a:spcAft>
                <a:spcPts val="0"/>
              </a:spcAft>
              <a:buSzPts val="12100"/>
              <a:buNone/>
              <a:defRPr sz="12100"/>
            </a:lvl1pPr>
            <a:lvl2pPr lvl="1" algn="ctr">
              <a:spcBef>
                <a:spcPts val="0"/>
              </a:spcBef>
              <a:spcAft>
                <a:spcPts val="0"/>
              </a:spcAft>
              <a:buSzPts val="12100"/>
              <a:buNone/>
              <a:defRPr sz="12100"/>
            </a:lvl2pPr>
            <a:lvl3pPr lvl="2" algn="ctr">
              <a:spcBef>
                <a:spcPts val="0"/>
              </a:spcBef>
              <a:spcAft>
                <a:spcPts val="0"/>
              </a:spcAft>
              <a:buSzPts val="12100"/>
              <a:buNone/>
              <a:defRPr sz="12100"/>
            </a:lvl3pPr>
            <a:lvl4pPr lvl="3" algn="ctr">
              <a:spcBef>
                <a:spcPts val="0"/>
              </a:spcBef>
              <a:spcAft>
                <a:spcPts val="0"/>
              </a:spcAft>
              <a:buSzPts val="12100"/>
              <a:buNone/>
              <a:defRPr sz="12100"/>
            </a:lvl4pPr>
            <a:lvl5pPr lvl="4" algn="ctr">
              <a:spcBef>
                <a:spcPts val="0"/>
              </a:spcBef>
              <a:spcAft>
                <a:spcPts val="0"/>
              </a:spcAft>
              <a:buSzPts val="12100"/>
              <a:buNone/>
              <a:defRPr sz="12100"/>
            </a:lvl5pPr>
            <a:lvl6pPr lvl="5" algn="ctr">
              <a:spcBef>
                <a:spcPts val="0"/>
              </a:spcBef>
              <a:spcAft>
                <a:spcPts val="0"/>
              </a:spcAft>
              <a:buSzPts val="12100"/>
              <a:buNone/>
              <a:defRPr sz="12100"/>
            </a:lvl6pPr>
            <a:lvl7pPr lvl="6" algn="ctr">
              <a:spcBef>
                <a:spcPts val="0"/>
              </a:spcBef>
              <a:spcAft>
                <a:spcPts val="0"/>
              </a:spcAft>
              <a:buSzPts val="12100"/>
              <a:buNone/>
              <a:defRPr sz="12100"/>
            </a:lvl7pPr>
            <a:lvl8pPr lvl="7" algn="ctr">
              <a:spcBef>
                <a:spcPts val="0"/>
              </a:spcBef>
              <a:spcAft>
                <a:spcPts val="0"/>
              </a:spcAft>
              <a:buSzPts val="12100"/>
              <a:buNone/>
              <a:defRPr sz="12100"/>
            </a:lvl8pPr>
            <a:lvl9pPr lvl="8" algn="ctr">
              <a:spcBef>
                <a:spcPts val="0"/>
              </a:spcBef>
              <a:spcAft>
                <a:spcPts val="0"/>
              </a:spcAft>
              <a:buSzPts val="12100"/>
              <a:buNone/>
              <a:defRPr sz="12100"/>
            </a:lvl9pPr>
          </a:lstStyle>
          <a:p/>
        </p:txBody>
      </p:sp>
      <p:sp>
        <p:nvSpPr>
          <p:cNvPr id="38" name="Shape 38"/>
          <p:cNvSpPr txBox="1"/>
          <p:nvPr>
            <p:ph idx="1" type="subTitle"/>
          </p:nvPr>
        </p:nvSpPr>
        <p:spPr>
          <a:xfrm>
            <a:off x="637200" y="17690518"/>
            <a:ext cx="9708600" cy="7794900"/>
          </a:xfrm>
          <a:prstGeom prst="rect">
            <a:avLst/>
          </a:prstGeom>
        </p:spPr>
        <p:txBody>
          <a:bodyPr anchorCtr="0" anchor="t" bIns="262425" lIns="262425" spcFirstLastPara="1" rIns="262425" wrap="square" tIns="262425"/>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39" name="Shape 39"/>
          <p:cNvSpPr txBox="1"/>
          <p:nvPr>
            <p:ph idx="2" type="body"/>
          </p:nvPr>
        </p:nvSpPr>
        <p:spPr>
          <a:xfrm>
            <a:off x="11854800" y="4569718"/>
            <a:ext cx="9208500" cy="23320200"/>
          </a:xfrm>
          <a:prstGeom prst="rect">
            <a:avLst/>
          </a:prstGeom>
        </p:spPr>
        <p:txBody>
          <a:bodyPr anchorCtr="0" anchor="ctr" bIns="262425" lIns="262425" spcFirstLastPara="1" rIns="262425" wrap="square" tIns="262425"/>
          <a:lstStyle>
            <a:lvl1pPr indent="-558800" lvl="0" marL="457200">
              <a:spcBef>
                <a:spcPts val="0"/>
              </a:spcBef>
              <a:spcAft>
                <a:spcPts val="0"/>
              </a:spcAft>
              <a:buSzPts val="5200"/>
              <a:buChar char="●"/>
              <a:defRPr/>
            </a:lvl1pPr>
            <a:lvl2pPr indent="-482600" lvl="1" marL="914400">
              <a:spcBef>
                <a:spcPts val="4600"/>
              </a:spcBef>
              <a:spcAft>
                <a:spcPts val="0"/>
              </a:spcAft>
              <a:buSzPts val="4000"/>
              <a:buChar char="○"/>
              <a:defRPr/>
            </a:lvl2pPr>
            <a:lvl3pPr indent="-482600" lvl="2" marL="1371600">
              <a:spcBef>
                <a:spcPts val="4600"/>
              </a:spcBef>
              <a:spcAft>
                <a:spcPts val="0"/>
              </a:spcAft>
              <a:buSzPts val="4000"/>
              <a:buChar char="■"/>
              <a:defRPr/>
            </a:lvl3pPr>
            <a:lvl4pPr indent="-482600" lvl="3" marL="1828800">
              <a:spcBef>
                <a:spcPts val="4600"/>
              </a:spcBef>
              <a:spcAft>
                <a:spcPts val="0"/>
              </a:spcAft>
              <a:buSzPts val="4000"/>
              <a:buChar char="●"/>
              <a:defRPr/>
            </a:lvl4pPr>
            <a:lvl5pPr indent="-482600" lvl="4" marL="2286000">
              <a:spcBef>
                <a:spcPts val="4600"/>
              </a:spcBef>
              <a:spcAft>
                <a:spcPts val="0"/>
              </a:spcAft>
              <a:buSzPts val="4000"/>
              <a:buChar char="○"/>
              <a:defRPr/>
            </a:lvl5pPr>
            <a:lvl6pPr indent="-482600" lvl="5" marL="2743200">
              <a:spcBef>
                <a:spcPts val="4600"/>
              </a:spcBef>
              <a:spcAft>
                <a:spcPts val="0"/>
              </a:spcAft>
              <a:buSzPts val="4000"/>
              <a:buChar char="■"/>
              <a:defRPr/>
            </a:lvl6pPr>
            <a:lvl7pPr indent="-482600" lvl="6" marL="3200400">
              <a:spcBef>
                <a:spcPts val="4600"/>
              </a:spcBef>
              <a:spcAft>
                <a:spcPts val="0"/>
              </a:spcAft>
              <a:buSzPts val="4000"/>
              <a:buChar char="●"/>
              <a:defRPr/>
            </a:lvl7pPr>
            <a:lvl8pPr indent="-482600" lvl="7" marL="3657600">
              <a:spcBef>
                <a:spcPts val="4600"/>
              </a:spcBef>
              <a:spcAft>
                <a:spcPts val="0"/>
              </a:spcAft>
              <a:buSzPts val="4000"/>
              <a:buChar char="○"/>
              <a:defRPr/>
            </a:lvl8pPr>
            <a:lvl9pPr indent="-482600" lvl="8" marL="4114800">
              <a:spcBef>
                <a:spcPts val="4600"/>
              </a:spcBef>
              <a:spcAft>
                <a:spcPts val="4600"/>
              </a:spcAft>
              <a:buSzPts val="4000"/>
              <a:buChar char="■"/>
              <a:defRPr/>
            </a:lvl9pPr>
          </a:lstStyle>
          <a:p/>
        </p:txBody>
      </p:sp>
      <p:sp>
        <p:nvSpPr>
          <p:cNvPr id="40" name="Shape 40"/>
          <p:cNvSpPr txBox="1"/>
          <p:nvPr>
            <p:ph idx="12" type="sldNum"/>
          </p:nvPr>
        </p:nvSpPr>
        <p:spPr>
          <a:xfrm>
            <a:off x="20333899" y="29430079"/>
            <a:ext cx="1316700" cy="24840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748080" y="26699629"/>
            <a:ext cx="14397000" cy="3819000"/>
          </a:xfrm>
          <a:prstGeom prst="rect">
            <a:avLst/>
          </a:prstGeom>
        </p:spPr>
        <p:txBody>
          <a:bodyPr anchorCtr="0" anchor="ctr" bIns="262425" lIns="262425" spcFirstLastPara="1" rIns="262425" wrap="square" tIns="262425"/>
          <a:lstStyle>
            <a:lvl1pPr indent="-228600" lvl="0" marL="457200">
              <a:lnSpc>
                <a:spcPct val="100000"/>
              </a:lnSpc>
              <a:spcBef>
                <a:spcPts val="0"/>
              </a:spcBef>
              <a:spcAft>
                <a:spcPts val="0"/>
              </a:spcAft>
              <a:buSzPts val="5200"/>
              <a:buNone/>
              <a:defRPr/>
            </a:lvl1pPr>
          </a:lstStyle>
          <a:p/>
        </p:txBody>
      </p:sp>
      <p:sp>
        <p:nvSpPr>
          <p:cNvPr id="43" name="Shape 43"/>
          <p:cNvSpPr txBox="1"/>
          <p:nvPr>
            <p:ph idx="12" type="sldNum"/>
          </p:nvPr>
        </p:nvSpPr>
        <p:spPr>
          <a:xfrm>
            <a:off x="20333899" y="29430079"/>
            <a:ext cx="1316700" cy="2484000"/>
          </a:xfrm>
          <a:prstGeom prst="rect">
            <a:avLst/>
          </a:prstGeom>
        </p:spPr>
        <p:txBody>
          <a:bodyPr anchorCtr="0" anchor="ctr" bIns="262425" lIns="262425" spcFirstLastPara="1" rIns="262425" wrap="square" tIns="262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748080" y="2808602"/>
            <a:ext cx="20449200" cy="3614400"/>
          </a:xfrm>
          <a:prstGeom prst="rect">
            <a:avLst/>
          </a:prstGeom>
          <a:noFill/>
          <a:ln>
            <a:noFill/>
          </a:ln>
        </p:spPr>
        <p:txBody>
          <a:bodyPr anchorCtr="0" anchor="t" bIns="262425" lIns="262425" spcFirstLastPara="1" rIns="262425" wrap="square" tIns="262425"/>
          <a:lstStyle>
            <a:lvl1pPr lvl="0">
              <a:spcBef>
                <a:spcPts val="0"/>
              </a:spcBef>
              <a:spcAft>
                <a:spcPts val="0"/>
              </a:spcAft>
              <a:buClr>
                <a:schemeClr val="dk1"/>
              </a:buClr>
              <a:buSzPts val="8000"/>
              <a:buNone/>
              <a:defRPr sz="8000">
                <a:solidFill>
                  <a:schemeClr val="dk1"/>
                </a:solidFill>
              </a:defRPr>
            </a:lvl1pPr>
            <a:lvl2pPr lvl="1">
              <a:spcBef>
                <a:spcPts val="0"/>
              </a:spcBef>
              <a:spcAft>
                <a:spcPts val="0"/>
              </a:spcAft>
              <a:buClr>
                <a:schemeClr val="dk1"/>
              </a:buClr>
              <a:buSzPts val="8000"/>
              <a:buNone/>
              <a:defRPr sz="8000">
                <a:solidFill>
                  <a:schemeClr val="dk1"/>
                </a:solidFill>
              </a:defRPr>
            </a:lvl2pPr>
            <a:lvl3pPr lvl="2">
              <a:spcBef>
                <a:spcPts val="0"/>
              </a:spcBef>
              <a:spcAft>
                <a:spcPts val="0"/>
              </a:spcAft>
              <a:buClr>
                <a:schemeClr val="dk1"/>
              </a:buClr>
              <a:buSzPts val="8000"/>
              <a:buNone/>
              <a:defRPr sz="8000">
                <a:solidFill>
                  <a:schemeClr val="dk1"/>
                </a:solidFill>
              </a:defRPr>
            </a:lvl3pPr>
            <a:lvl4pPr lvl="3">
              <a:spcBef>
                <a:spcPts val="0"/>
              </a:spcBef>
              <a:spcAft>
                <a:spcPts val="0"/>
              </a:spcAft>
              <a:buClr>
                <a:schemeClr val="dk1"/>
              </a:buClr>
              <a:buSzPts val="8000"/>
              <a:buNone/>
              <a:defRPr sz="8000">
                <a:solidFill>
                  <a:schemeClr val="dk1"/>
                </a:solidFill>
              </a:defRPr>
            </a:lvl4pPr>
            <a:lvl5pPr lvl="4">
              <a:spcBef>
                <a:spcPts val="0"/>
              </a:spcBef>
              <a:spcAft>
                <a:spcPts val="0"/>
              </a:spcAft>
              <a:buClr>
                <a:schemeClr val="dk1"/>
              </a:buClr>
              <a:buSzPts val="8000"/>
              <a:buNone/>
              <a:defRPr sz="8000">
                <a:solidFill>
                  <a:schemeClr val="dk1"/>
                </a:solidFill>
              </a:defRPr>
            </a:lvl5pPr>
            <a:lvl6pPr lvl="5">
              <a:spcBef>
                <a:spcPts val="0"/>
              </a:spcBef>
              <a:spcAft>
                <a:spcPts val="0"/>
              </a:spcAft>
              <a:buClr>
                <a:schemeClr val="dk1"/>
              </a:buClr>
              <a:buSzPts val="8000"/>
              <a:buNone/>
              <a:defRPr sz="8000">
                <a:solidFill>
                  <a:schemeClr val="dk1"/>
                </a:solidFill>
              </a:defRPr>
            </a:lvl6pPr>
            <a:lvl7pPr lvl="6">
              <a:spcBef>
                <a:spcPts val="0"/>
              </a:spcBef>
              <a:spcAft>
                <a:spcPts val="0"/>
              </a:spcAft>
              <a:buClr>
                <a:schemeClr val="dk1"/>
              </a:buClr>
              <a:buSzPts val="8000"/>
              <a:buNone/>
              <a:defRPr sz="8000">
                <a:solidFill>
                  <a:schemeClr val="dk1"/>
                </a:solidFill>
              </a:defRPr>
            </a:lvl7pPr>
            <a:lvl8pPr lvl="7">
              <a:spcBef>
                <a:spcPts val="0"/>
              </a:spcBef>
              <a:spcAft>
                <a:spcPts val="0"/>
              </a:spcAft>
              <a:buClr>
                <a:schemeClr val="dk1"/>
              </a:buClr>
              <a:buSzPts val="8000"/>
              <a:buNone/>
              <a:defRPr sz="8000">
                <a:solidFill>
                  <a:schemeClr val="dk1"/>
                </a:solidFill>
              </a:defRPr>
            </a:lvl8pPr>
            <a:lvl9pPr lvl="8">
              <a:spcBef>
                <a:spcPts val="0"/>
              </a:spcBef>
              <a:spcAft>
                <a:spcPts val="0"/>
              </a:spcAft>
              <a:buClr>
                <a:schemeClr val="dk1"/>
              </a:buClr>
              <a:buSzPts val="8000"/>
              <a:buNone/>
              <a:defRPr sz="8000">
                <a:solidFill>
                  <a:schemeClr val="dk1"/>
                </a:solidFill>
              </a:defRPr>
            </a:lvl9pPr>
          </a:lstStyle>
          <a:p/>
        </p:txBody>
      </p:sp>
      <p:sp>
        <p:nvSpPr>
          <p:cNvPr id="7" name="Shape 7"/>
          <p:cNvSpPr txBox="1"/>
          <p:nvPr>
            <p:ph idx="1" type="body"/>
          </p:nvPr>
        </p:nvSpPr>
        <p:spPr>
          <a:xfrm>
            <a:off x="748080" y="7273398"/>
            <a:ext cx="20449200" cy="21561300"/>
          </a:xfrm>
          <a:prstGeom prst="rect">
            <a:avLst/>
          </a:prstGeom>
          <a:noFill/>
          <a:ln>
            <a:noFill/>
          </a:ln>
        </p:spPr>
        <p:txBody>
          <a:bodyPr anchorCtr="0" anchor="t" bIns="262425" lIns="262425" spcFirstLastPara="1" rIns="262425" wrap="square" tIns="262425"/>
          <a:lstStyle>
            <a:lvl1pPr indent="-558800" lvl="0" marL="457200">
              <a:lnSpc>
                <a:spcPct val="115000"/>
              </a:lnSpc>
              <a:spcBef>
                <a:spcPts val="0"/>
              </a:spcBef>
              <a:spcAft>
                <a:spcPts val="0"/>
              </a:spcAft>
              <a:buClr>
                <a:schemeClr val="dk2"/>
              </a:buClr>
              <a:buSzPts val="5200"/>
              <a:buChar char="●"/>
              <a:defRPr sz="5200">
                <a:solidFill>
                  <a:schemeClr val="dk2"/>
                </a:solidFill>
              </a:defRPr>
            </a:lvl1pPr>
            <a:lvl2pPr indent="-482600" lvl="1" marL="914400">
              <a:lnSpc>
                <a:spcPct val="115000"/>
              </a:lnSpc>
              <a:spcBef>
                <a:spcPts val="4600"/>
              </a:spcBef>
              <a:spcAft>
                <a:spcPts val="0"/>
              </a:spcAft>
              <a:buClr>
                <a:schemeClr val="dk2"/>
              </a:buClr>
              <a:buSzPts val="4000"/>
              <a:buChar char="○"/>
              <a:defRPr sz="4000">
                <a:solidFill>
                  <a:schemeClr val="dk2"/>
                </a:solidFill>
              </a:defRPr>
            </a:lvl2pPr>
            <a:lvl3pPr indent="-482600" lvl="2" marL="1371600">
              <a:lnSpc>
                <a:spcPct val="115000"/>
              </a:lnSpc>
              <a:spcBef>
                <a:spcPts val="4600"/>
              </a:spcBef>
              <a:spcAft>
                <a:spcPts val="0"/>
              </a:spcAft>
              <a:buClr>
                <a:schemeClr val="dk2"/>
              </a:buClr>
              <a:buSzPts val="4000"/>
              <a:buChar char="■"/>
              <a:defRPr sz="4000">
                <a:solidFill>
                  <a:schemeClr val="dk2"/>
                </a:solidFill>
              </a:defRPr>
            </a:lvl3pPr>
            <a:lvl4pPr indent="-482600" lvl="3" marL="1828800">
              <a:lnSpc>
                <a:spcPct val="115000"/>
              </a:lnSpc>
              <a:spcBef>
                <a:spcPts val="4600"/>
              </a:spcBef>
              <a:spcAft>
                <a:spcPts val="0"/>
              </a:spcAft>
              <a:buClr>
                <a:schemeClr val="dk2"/>
              </a:buClr>
              <a:buSzPts val="4000"/>
              <a:buChar char="●"/>
              <a:defRPr sz="4000">
                <a:solidFill>
                  <a:schemeClr val="dk2"/>
                </a:solidFill>
              </a:defRPr>
            </a:lvl4pPr>
            <a:lvl5pPr indent="-482600" lvl="4" marL="2286000">
              <a:lnSpc>
                <a:spcPct val="115000"/>
              </a:lnSpc>
              <a:spcBef>
                <a:spcPts val="4600"/>
              </a:spcBef>
              <a:spcAft>
                <a:spcPts val="0"/>
              </a:spcAft>
              <a:buClr>
                <a:schemeClr val="dk2"/>
              </a:buClr>
              <a:buSzPts val="4000"/>
              <a:buChar char="○"/>
              <a:defRPr sz="4000">
                <a:solidFill>
                  <a:schemeClr val="dk2"/>
                </a:solidFill>
              </a:defRPr>
            </a:lvl5pPr>
            <a:lvl6pPr indent="-482600" lvl="5" marL="2743200">
              <a:lnSpc>
                <a:spcPct val="115000"/>
              </a:lnSpc>
              <a:spcBef>
                <a:spcPts val="4600"/>
              </a:spcBef>
              <a:spcAft>
                <a:spcPts val="0"/>
              </a:spcAft>
              <a:buClr>
                <a:schemeClr val="dk2"/>
              </a:buClr>
              <a:buSzPts val="4000"/>
              <a:buChar char="■"/>
              <a:defRPr sz="4000">
                <a:solidFill>
                  <a:schemeClr val="dk2"/>
                </a:solidFill>
              </a:defRPr>
            </a:lvl6pPr>
            <a:lvl7pPr indent="-482600" lvl="6" marL="3200400">
              <a:lnSpc>
                <a:spcPct val="115000"/>
              </a:lnSpc>
              <a:spcBef>
                <a:spcPts val="4600"/>
              </a:spcBef>
              <a:spcAft>
                <a:spcPts val="0"/>
              </a:spcAft>
              <a:buClr>
                <a:schemeClr val="dk2"/>
              </a:buClr>
              <a:buSzPts val="4000"/>
              <a:buChar char="●"/>
              <a:defRPr sz="4000">
                <a:solidFill>
                  <a:schemeClr val="dk2"/>
                </a:solidFill>
              </a:defRPr>
            </a:lvl7pPr>
            <a:lvl8pPr indent="-482600" lvl="7" marL="3657600">
              <a:lnSpc>
                <a:spcPct val="115000"/>
              </a:lnSpc>
              <a:spcBef>
                <a:spcPts val="4600"/>
              </a:spcBef>
              <a:spcAft>
                <a:spcPts val="0"/>
              </a:spcAft>
              <a:buClr>
                <a:schemeClr val="dk2"/>
              </a:buClr>
              <a:buSzPts val="4000"/>
              <a:buChar char="○"/>
              <a:defRPr sz="4000">
                <a:solidFill>
                  <a:schemeClr val="dk2"/>
                </a:solidFill>
              </a:defRPr>
            </a:lvl8pPr>
            <a:lvl9pPr indent="-482600" lvl="8" marL="4114800">
              <a:lnSpc>
                <a:spcPct val="115000"/>
              </a:lnSpc>
              <a:spcBef>
                <a:spcPts val="4600"/>
              </a:spcBef>
              <a:spcAft>
                <a:spcPts val="4600"/>
              </a:spcAft>
              <a:buClr>
                <a:schemeClr val="dk2"/>
              </a:buClr>
              <a:buSzPts val="4000"/>
              <a:buChar char="■"/>
              <a:defRPr sz="4000">
                <a:solidFill>
                  <a:schemeClr val="dk2"/>
                </a:solidFill>
              </a:defRPr>
            </a:lvl9pPr>
          </a:lstStyle>
          <a:p/>
        </p:txBody>
      </p:sp>
      <p:sp>
        <p:nvSpPr>
          <p:cNvPr id="8" name="Shape 8"/>
          <p:cNvSpPr txBox="1"/>
          <p:nvPr>
            <p:ph idx="12" type="sldNum"/>
          </p:nvPr>
        </p:nvSpPr>
        <p:spPr>
          <a:xfrm>
            <a:off x="20333899" y="29430079"/>
            <a:ext cx="1316700" cy="2484000"/>
          </a:xfrm>
          <a:prstGeom prst="rect">
            <a:avLst/>
          </a:prstGeom>
          <a:noFill/>
          <a:ln>
            <a:noFill/>
          </a:ln>
        </p:spPr>
        <p:txBody>
          <a:bodyPr anchorCtr="0" anchor="ctr" bIns="262425" lIns="262425" spcFirstLastPara="1" rIns="262425" wrap="square" tIns="262425">
            <a:noAutofit/>
          </a:bodyPr>
          <a:lstStyle>
            <a:lvl1pPr lvl="0" algn="r">
              <a:buNone/>
              <a:defRPr sz="2900">
                <a:solidFill>
                  <a:schemeClr val="dk2"/>
                </a:solidFill>
              </a:defRPr>
            </a:lvl1pPr>
            <a:lvl2pPr lvl="1" algn="r">
              <a:buNone/>
              <a:defRPr sz="2900">
                <a:solidFill>
                  <a:schemeClr val="dk2"/>
                </a:solidFill>
              </a:defRPr>
            </a:lvl2pPr>
            <a:lvl3pPr lvl="2" algn="r">
              <a:buNone/>
              <a:defRPr sz="2900">
                <a:solidFill>
                  <a:schemeClr val="dk2"/>
                </a:solidFill>
              </a:defRPr>
            </a:lvl3pPr>
            <a:lvl4pPr lvl="3" algn="r">
              <a:buNone/>
              <a:defRPr sz="2900">
                <a:solidFill>
                  <a:schemeClr val="dk2"/>
                </a:solidFill>
              </a:defRPr>
            </a:lvl4pPr>
            <a:lvl5pPr lvl="4" algn="r">
              <a:buNone/>
              <a:defRPr sz="2900">
                <a:solidFill>
                  <a:schemeClr val="dk2"/>
                </a:solidFill>
              </a:defRPr>
            </a:lvl5pPr>
            <a:lvl6pPr lvl="5" algn="r">
              <a:buNone/>
              <a:defRPr sz="2900">
                <a:solidFill>
                  <a:schemeClr val="dk2"/>
                </a:solidFill>
              </a:defRPr>
            </a:lvl6pPr>
            <a:lvl7pPr lvl="6" algn="r">
              <a:buNone/>
              <a:defRPr sz="2900">
                <a:solidFill>
                  <a:schemeClr val="dk2"/>
                </a:solidFill>
              </a:defRPr>
            </a:lvl7pPr>
            <a:lvl8pPr lvl="7" algn="r">
              <a:buNone/>
              <a:defRPr sz="2900">
                <a:solidFill>
                  <a:schemeClr val="dk2"/>
                </a:solidFill>
              </a:defRPr>
            </a:lvl8pPr>
            <a:lvl9pPr lvl="8" algn="r">
              <a:buNone/>
              <a:defRPr sz="29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1859B">
            <a:alpha val="41960"/>
          </a:srgbClr>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1097280" y="1299953"/>
            <a:ext cx="19751100" cy="54111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Clr>
                <a:schemeClr val="lt1"/>
              </a:buClr>
              <a:buSzPts val="1100"/>
              <a:buFont typeface="Calibri"/>
              <a:buNone/>
              <a:defRPr b="0" i="0" sz="16100" u="none" cap="none" strike="noStrike">
                <a:solidFill>
                  <a:schemeClr val="lt1"/>
                </a:solidFill>
                <a:latin typeface="Calibri"/>
                <a:ea typeface="Calibri"/>
                <a:cs typeface="Calibri"/>
                <a:sym typeface="Calibri"/>
              </a:defRPr>
            </a:lvl1pPr>
            <a:lvl2pPr indent="0" lvl="1" rtl="0">
              <a:spcBef>
                <a:spcPts val="0"/>
              </a:spcBef>
              <a:spcAft>
                <a:spcPts val="0"/>
              </a:spcAft>
              <a:buSzPts val="1100"/>
              <a:buNone/>
              <a:defRPr sz="1700"/>
            </a:lvl2pPr>
            <a:lvl3pPr indent="0" lvl="2" rtl="0">
              <a:spcBef>
                <a:spcPts val="0"/>
              </a:spcBef>
              <a:spcAft>
                <a:spcPts val="0"/>
              </a:spcAft>
              <a:buSzPts val="1100"/>
              <a:buNone/>
              <a:defRPr sz="1700"/>
            </a:lvl3pPr>
            <a:lvl4pPr indent="0" lvl="3" rtl="0">
              <a:spcBef>
                <a:spcPts val="0"/>
              </a:spcBef>
              <a:spcAft>
                <a:spcPts val="0"/>
              </a:spcAft>
              <a:buSzPts val="1100"/>
              <a:buNone/>
              <a:defRPr sz="1700"/>
            </a:lvl4pPr>
            <a:lvl5pPr indent="0" lvl="4" rtl="0">
              <a:spcBef>
                <a:spcPts val="0"/>
              </a:spcBef>
              <a:spcAft>
                <a:spcPts val="0"/>
              </a:spcAft>
              <a:buSzPts val="1100"/>
              <a:buNone/>
              <a:defRPr sz="1700"/>
            </a:lvl5pPr>
            <a:lvl6pPr indent="0" lvl="5" rtl="0">
              <a:spcBef>
                <a:spcPts val="0"/>
              </a:spcBef>
              <a:spcAft>
                <a:spcPts val="0"/>
              </a:spcAft>
              <a:buSzPts val="1100"/>
              <a:buNone/>
              <a:defRPr sz="1700"/>
            </a:lvl6pPr>
            <a:lvl7pPr indent="0" lvl="6" rtl="0">
              <a:spcBef>
                <a:spcPts val="0"/>
              </a:spcBef>
              <a:spcAft>
                <a:spcPts val="0"/>
              </a:spcAft>
              <a:buSzPts val="1100"/>
              <a:buNone/>
              <a:defRPr sz="1700"/>
            </a:lvl7pPr>
            <a:lvl8pPr indent="0" lvl="7" rtl="0">
              <a:spcBef>
                <a:spcPts val="0"/>
              </a:spcBef>
              <a:spcAft>
                <a:spcPts val="0"/>
              </a:spcAft>
              <a:buSzPts val="1100"/>
              <a:buNone/>
              <a:defRPr sz="1700"/>
            </a:lvl8pPr>
            <a:lvl9pPr indent="0" lvl="8" rtl="0">
              <a:spcBef>
                <a:spcPts val="0"/>
              </a:spcBef>
              <a:spcAft>
                <a:spcPts val="0"/>
              </a:spcAft>
              <a:buSzPts val="1100"/>
              <a:buNone/>
              <a:defRPr sz="1700"/>
            </a:lvl9pPr>
          </a:lstStyle>
          <a:p/>
        </p:txBody>
      </p:sp>
      <p:sp>
        <p:nvSpPr>
          <p:cNvPr id="52" name="Shape 52"/>
          <p:cNvSpPr txBox="1"/>
          <p:nvPr>
            <p:ph idx="1" type="body"/>
          </p:nvPr>
        </p:nvSpPr>
        <p:spPr>
          <a:xfrm>
            <a:off x="1097280" y="7574282"/>
            <a:ext cx="19751100" cy="21423000"/>
          </a:xfrm>
          <a:prstGeom prst="rect">
            <a:avLst/>
          </a:prstGeom>
          <a:noFill/>
          <a:ln>
            <a:noFill/>
          </a:ln>
        </p:spPr>
        <p:txBody>
          <a:bodyPr anchorCtr="0" anchor="t" bIns="82375" lIns="82375" spcFirstLastPara="1" rIns="82375" wrap="square" tIns="82375"/>
          <a:lstStyle>
            <a:lvl1pPr indent="-977900" lvl="0" marL="457200" marR="0" rtl="0" algn="l">
              <a:spcBef>
                <a:spcPts val="2300"/>
              </a:spcBef>
              <a:spcAft>
                <a:spcPts val="0"/>
              </a:spcAft>
              <a:buClr>
                <a:schemeClr val="lt1"/>
              </a:buClr>
              <a:buSzPts val="11800"/>
              <a:buFont typeface="Arial"/>
              <a:buChar char="•"/>
              <a:defRPr b="0" i="0" sz="11800" u="none" cap="none" strike="noStrike">
                <a:solidFill>
                  <a:schemeClr val="lt1"/>
                </a:solidFill>
                <a:latin typeface="Calibri"/>
                <a:ea typeface="Calibri"/>
                <a:cs typeface="Calibri"/>
                <a:sym typeface="Calibri"/>
              </a:defRPr>
            </a:lvl1pPr>
            <a:lvl2pPr indent="-882650" lvl="1" marL="914400" marR="0" rtl="0" algn="l">
              <a:spcBef>
                <a:spcPts val="2000"/>
              </a:spcBef>
              <a:spcAft>
                <a:spcPts val="0"/>
              </a:spcAft>
              <a:buClr>
                <a:schemeClr val="lt1"/>
              </a:buClr>
              <a:buSzPts val="10300"/>
              <a:buFont typeface="Arial"/>
              <a:buChar char="–"/>
              <a:defRPr b="0" i="0" sz="10300" u="none" cap="none" strike="noStrike">
                <a:solidFill>
                  <a:schemeClr val="lt1"/>
                </a:solidFill>
                <a:latin typeface="Calibri"/>
                <a:ea typeface="Calibri"/>
                <a:cs typeface="Calibri"/>
                <a:sym typeface="Calibri"/>
              </a:defRPr>
            </a:lvl2pPr>
            <a:lvl3pPr indent="-774700" lvl="2" marL="1371600" marR="0" rtl="0" algn="l">
              <a:spcBef>
                <a:spcPts val="1700"/>
              </a:spcBef>
              <a:spcAft>
                <a:spcPts val="0"/>
              </a:spcAft>
              <a:buClr>
                <a:schemeClr val="lt1"/>
              </a:buClr>
              <a:buSzPts val="8600"/>
              <a:buFont typeface="Arial"/>
              <a:buChar char="•"/>
              <a:defRPr b="0" i="0" sz="8600" u="none" cap="none" strike="noStrike">
                <a:solidFill>
                  <a:schemeClr val="lt1"/>
                </a:solidFill>
                <a:latin typeface="Calibri"/>
                <a:ea typeface="Calibri"/>
                <a:cs typeface="Calibri"/>
                <a:sym typeface="Calibri"/>
              </a:defRPr>
            </a:lvl3pPr>
            <a:lvl4pPr indent="-685800" lvl="3" marL="1828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4pPr>
            <a:lvl5pPr indent="-685800" lvl="4" marL="22860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5pPr>
            <a:lvl6pPr indent="-685800" lvl="5" marL="27432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6pPr>
            <a:lvl7pPr indent="-685800" lvl="6" marL="32004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7pPr>
            <a:lvl8pPr indent="-685800" lvl="7" marL="36576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8pPr>
            <a:lvl9pPr indent="-685800" lvl="8" marL="4114800" marR="0" rtl="0" algn="l">
              <a:spcBef>
                <a:spcPts val="1400"/>
              </a:spcBef>
              <a:spcAft>
                <a:spcPts val="0"/>
              </a:spcAft>
              <a:buClr>
                <a:schemeClr val="lt1"/>
              </a:buClr>
              <a:buSzPts val="7200"/>
              <a:buFont typeface="Arial"/>
              <a:buChar char="•"/>
              <a:defRPr b="0" i="0" sz="7200" u="none" cap="none" strike="noStrike">
                <a:solidFill>
                  <a:schemeClr val="lt1"/>
                </a:solidFill>
                <a:latin typeface="Calibri"/>
                <a:ea typeface="Calibri"/>
                <a:cs typeface="Calibri"/>
                <a:sym typeface="Calibri"/>
              </a:defRPr>
            </a:lvl9pPr>
          </a:lstStyle>
          <a:p/>
        </p:txBody>
      </p:sp>
      <p:sp>
        <p:nvSpPr>
          <p:cNvPr id="53" name="Shape 53"/>
          <p:cNvSpPr txBox="1"/>
          <p:nvPr>
            <p:ph idx="10" type="dt"/>
          </p:nvPr>
        </p:nvSpPr>
        <p:spPr>
          <a:xfrm>
            <a:off x="1097280" y="30086731"/>
            <a:ext cx="5120700" cy="1728600"/>
          </a:xfrm>
          <a:prstGeom prst="rect">
            <a:avLst/>
          </a:prstGeom>
          <a:noFill/>
          <a:ln>
            <a:noFill/>
          </a:ln>
        </p:spPr>
        <p:txBody>
          <a:bodyPr anchorCtr="0" anchor="ctr" bIns="82375" lIns="82375" spcFirstLastPara="1" rIns="82375" wrap="square" tIns="82375"/>
          <a:lstStyle>
            <a:lvl1pPr indent="0" lvl="0" marL="0" marR="0" rtl="0" algn="l">
              <a:spcBef>
                <a:spcPts val="0"/>
              </a:spcBef>
              <a:spcAft>
                <a:spcPts val="0"/>
              </a:spcAft>
              <a:buSzPts val="1100"/>
              <a:buNone/>
              <a:defRPr b="0" i="0" sz="4300" u="none" cap="none" strike="noStrike">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54" name="Shape 54"/>
          <p:cNvSpPr txBox="1"/>
          <p:nvPr>
            <p:ph idx="11" type="ftr"/>
          </p:nvPr>
        </p:nvSpPr>
        <p:spPr>
          <a:xfrm>
            <a:off x="7498080" y="30086731"/>
            <a:ext cx="6949500" cy="1728600"/>
          </a:xfrm>
          <a:prstGeom prst="rect">
            <a:avLst/>
          </a:prstGeom>
          <a:noFill/>
          <a:ln>
            <a:noFill/>
          </a:ln>
        </p:spPr>
        <p:txBody>
          <a:bodyPr anchorCtr="0" anchor="ctr" bIns="82375" lIns="82375" spcFirstLastPara="1" rIns="82375" wrap="square" tIns="82375"/>
          <a:lstStyle>
            <a:lvl1pPr indent="0" lvl="0" marL="0" marR="0" rtl="0" algn="ctr">
              <a:spcBef>
                <a:spcPts val="0"/>
              </a:spcBef>
              <a:spcAft>
                <a:spcPts val="0"/>
              </a:spcAft>
              <a:buSzPts val="1100"/>
              <a:buNone/>
              <a:defRPr b="0" i="0" sz="4300" u="none" cap="none" strike="noStrike">
                <a:solidFill>
                  <a:schemeClr val="lt1"/>
                </a:solidFill>
                <a:latin typeface="Calibri"/>
                <a:ea typeface="Calibri"/>
                <a:cs typeface="Calibri"/>
                <a:sym typeface="Calibri"/>
              </a:defRPr>
            </a:lvl1pPr>
            <a:lvl2pPr indent="0" lvl="1" marL="17907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2pPr>
            <a:lvl3pPr indent="-38100" lvl="2" marL="3606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3pPr>
            <a:lvl4pPr indent="0" lvl="3" marL="53975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4pPr>
            <a:lvl5pPr indent="-38100" lvl="4" marL="72136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5pPr>
            <a:lvl6pPr indent="0" lvl="5" marL="90043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6pPr>
            <a:lvl7pPr indent="0" lvl="6" marL="107950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7pPr>
            <a:lvl8pPr indent="0" lvl="7" marL="126111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8pPr>
            <a:lvl9pPr indent="0" lvl="8" marL="14401800" marR="0" rtl="0" algn="l">
              <a:spcBef>
                <a:spcPts val="0"/>
              </a:spcBef>
              <a:spcAft>
                <a:spcPts val="0"/>
              </a:spcAft>
              <a:buSzPts val="1100"/>
              <a:buNone/>
              <a:defRPr b="0" i="0" sz="7200" u="none" cap="none" strike="noStrike">
                <a:solidFill>
                  <a:schemeClr val="lt1"/>
                </a:solidFill>
                <a:latin typeface="Calibri"/>
                <a:ea typeface="Calibri"/>
                <a:cs typeface="Calibri"/>
                <a:sym typeface="Calibri"/>
              </a:defRPr>
            </a:lvl9pPr>
          </a:lstStyle>
          <a:p/>
        </p:txBody>
      </p:sp>
      <p:sp>
        <p:nvSpPr>
          <p:cNvPr id="55" name="Shape 55"/>
          <p:cNvSpPr txBox="1"/>
          <p:nvPr>
            <p:ph idx="12" type="sldNum"/>
          </p:nvPr>
        </p:nvSpPr>
        <p:spPr>
          <a:xfrm>
            <a:off x="15727680" y="30086731"/>
            <a:ext cx="5120700" cy="1728600"/>
          </a:xfrm>
          <a:prstGeom prst="rect">
            <a:avLst/>
          </a:prstGeom>
          <a:noFill/>
          <a:ln>
            <a:noFill/>
          </a:ln>
        </p:spPr>
        <p:txBody>
          <a:bodyPr anchorCtr="0" anchor="ctr" bIns="167125" lIns="334250" spcFirstLastPara="1" rIns="334250" wrap="square" tIns="167125">
            <a:noAutofit/>
          </a:bodyPr>
          <a:lstStyle>
            <a:lvl1pPr indent="0" lvl="0" marL="0" marR="0" rtl="0" algn="r">
              <a:spcBef>
                <a:spcPts val="0"/>
              </a:spcBef>
              <a:buNone/>
              <a:defRPr b="0" i="0" sz="4300" u="none" cap="none" strike="noStrike">
                <a:solidFill>
                  <a:schemeClr val="lt1"/>
                </a:solidFill>
                <a:latin typeface="Calibri"/>
                <a:ea typeface="Calibri"/>
                <a:cs typeface="Calibri"/>
                <a:sym typeface="Calibri"/>
              </a:defRPr>
            </a:lvl1pPr>
            <a:lvl2pPr indent="0" lvl="1" marL="0" marR="0" rtl="0" algn="r">
              <a:spcBef>
                <a:spcPts val="0"/>
              </a:spcBef>
              <a:buNone/>
              <a:defRPr b="0" i="0" sz="4300" u="none" cap="none" strike="noStrike">
                <a:solidFill>
                  <a:schemeClr val="lt1"/>
                </a:solidFill>
                <a:latin typeface="Calibri"/>
                <a:ea typeface="Calibri"/>
                <a:cs typeface="Calibri"/>
                <a:sym typeface="Calibri"/>
              </a:defRPr>
            </a:lvl2pPr>
            <a:lvl3pPr indent="0" lvl="2" marL="0" marR="0" rtl="0" algn="r">
              <a:spcBef>
                <a:spcPts val="0"/>
              </a:spcBef>
              <a:buNone/>
              <a:defRPr b="0" i="0" sz="4300" u="none" cap="none" strike="noStrike">
                <a:solidFill>
                  <a:schemeClr val="lt1"/>
                </a:solidFill>
                <a:latin typeface="Calibri"/>
                <a:ea typeface="Calibri"/>
                <a:cs typeface="Calibri"/>
                <a:sym typeface="Calibri"/>
              </a:defRPr>
            </a:lvl3pPr>
            <a:lvl4pPr indent="0" lvl="3" marL="0" marR="0" rtl="0" algn="r">
              <a:spcBef>
                <a:spcPts val="0"/>
              </a:spcBef>
              <a:buNone/>
              <a:defRPr b="0" i="0" sz="4300" u="none" cap="none" strike="noStrike">
                <a:solidFill>
                  <a:schemeClr val="lt1"/>
                </a:solidFill>
                <a:latin typeface="Calibri"/>
                <a:ea typeface="Calibri"/>
                <a:cs typeface="Calibri"/>
                <a:sym typeface="Calibri"/>
              </a:defRPr>
            </a:lvl4pPr>
            <a:lvl5pPr indent="0" lvl="4" marL="0" marR="0" rtl="0" algn="r">
              <a:spcBef>
                <a:spcPts val="0"/>
              </a:spcBef>
              <a:buNone/>
              <a:defRPr b="0" i="0" sz="4300" u="none" cap="none" strike="noStrike">
                <a:solidFill>
                  <a:schemeClr val="lt1"/>
                </a:solidFill>
                <a:latin typeface="Calibri"/>
                <a:ea typeface="Calibri"/>
                <a:cs typeface="Calibri"/>
                <a:sym typeface="Calibri"/>
              </a:defRPr>
            </a:lvl5pPr>
            <a:lvl6pPr indent="0" lvl="5" marL="0" marR="0" rtl="0" algn="r">
              <a:spcBef>
                <a:spcPts val="0"/>
              </a:spcBef>
              <a:buNone/>
              <a:defRPr b="0" i="0" sz="4300" u="none" cap="none" strike="noStrike">
                <a:solidFill>
                  <a:schemeClr val="lt1"/>
                </a:solidFill>
                <a:latin typeface="Calibri"/>
                <a:ea typeface="Calibri"/>
                <a:cs typeface="Calibri"/>
                <a:sym typeface="Calibri"/>
              </a:defRPr>
            </a:lvl6pPr>
            <a:lvl7pPr indent="0" lvl="6" marL="0" marR="0" rtl="0" algn="r">
              <a:spcBef>
                <a:spcPts val="0"/>
              </a:spcBef>
              <a:buNone/>
              <a:defRPr b="0" i="0" sz="4300" u="none" cap="none" strike="noStrike">
                <a:solidFill>
                  <a:schemeClr val="lt1"/>
                </a:solidFill>
                <a:latin typeface="Calibri"/>
                <a:ea typeface="Calibri"/>
                <a:cs typeface="Calibri"/>
                <a:sym typeface="Calibri"/>
              </a:defRPr>
            </a:lvl7pPr>
            <a:lvl8pPr indent="0" lvl="7" marL="0" marR="0" rtl="0" algn="r">
              <a:spcBef>
                <a:spcPts val="0"/>
              </a:spcBef>
              <a:buNone/>
              <a:defRPr b="0" i="0" sz="4300" u="none" cap="none" strike="noStrike">
                <a:solidFill>
                  <a:schemeClr val="lt1"/>
                </a:solidFill>
                <a:latin typeface="Calibri"/>
                <a:ea typeface="Calibri"/>
                <a:cs typeface="Calibri"/>
                <a:sym typeface="Calibri"/>
              </a:defRPr>
            </a:lvl8pPr>
            <a:lvl9pPr indent="0" lvl="8" marL="0" marR="0" rtl="0" algn="r">
              <a:spcBef>
                <a:spcPts val="0"/>
              </a:spcBef>
              <a:buNone/>
              <a:defRPr b="0" i="0" sz="4300" u="none" cap="none" strike="noStrike">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9" name="Shape 129"/>
        <p:cNvGrpSpPr/>
        <p:nvPr/>
      </p:nvGrpSpPr>
      <p:grpSpPr>
        <a:xfrm>
          <a:off x="0" y="0"/>
          <a:ext cx="0" cy="0"/>
          <a:chOff x="0" y="0"/>
          <a:chExt cx="0" cy="0"/>
        </a:xfrm>
      </p:grpSpPr>
      <p:sp>
        <p:nvSpPr>
          <p:cNvPr id="130" name="Shape 130"/>
          <p:cNvSpPr txBox="1"/>
          <p:nvPr/>
        </p:nvSpPr>
        <p:spPr>
          <a:xfrm>
            <a:off x="0" y="218300"/>
            <a:ext cx="21945600" cy="2648400"/>
          </a:xfrm>
          <a:prstGeom prst="rect">
            <a:avLst/>
          </a:prstGeom>
          <a:solidFill>
            <a:srgbClr val="4A86E8"/>
          </a:solidFill>
          <a:ln>
            <a:noFill/>
          </a:ln>
        </p:spPr>
        <p:txBody>
          <a:bodyPr anchorCtr="0" anchor="t" bIns="41200" lIns="82375" spcFirstLastPara="1" rIns="82375" wrap="square" tIns="41200">
            <a:noAutofit/>
          </a:bodyPr>
          <a:lstStyle/>
          <a:p>
            <a:pPr indent="0" lvl="0" marL="0" marR="0" rtl="0" algn="ctr">
              <a:lnSpc>
                <a:spcPct val="115000"/>
              </a:lnSpc>
              <a:spcBef>
                <a:spcPts val="0"/>
              </a:spcBef>
              <a:spcAft>
                <a:spcPts val="0"/>
              </a:spcAft>
              <a:buNone/>
            </a:pPr>
            <a:r>
              <a:rPr lang="en" sz="7200">
                <a:solidFill>
                  <a:schemeClr val="lt1"/>
                </a:solidFill>
                <a:latin typeface="Times New Roman"/>
                <a:ea typeface="Times New Roman"/>
                <a:cs typeface="Times New Roman"/>
                <a:sym typeface="Times New Roman"/>
              </a:rPr>
              <a:t>The Effect of Nitrogen Pollution on Barnacle Biodiversity by Kayla Sakayan and Natalie Ugenti</a:t>
            </a:r>
            <a:endParaRPr sz="7200">
              <a:solidFill>
                <a:schemeClr val="lt1"/>
              </a:solidFill>
              <a:latin typeface="Calibri"/>
              <a:ea typeface="Calibri"/>
              <a:cs typeface="Calibri"/>
              <a:sym typeface="Calibri"/>
            </a:endParaRPr>
          </a:p>
        </p:txBody>
      </p:sp>
      <p:sp>
        <p:nvSpPr>
          <p:cNvPr id="131" name="Shape 131"/>
          <p:cNvSpPr txBox="1"/>
          <p:nvPr/>
        </p:nvSpPr>
        <p:spPr>
          <a:xfrm>
            <a:off x="0" y="2866701"/>
            <a:ext cx="21945600" cy="1131900"/>
          </a:xfrm>
          <a:prstGeom prst="rect">
            <a:avLst/>
          </a:prstGeom>
          <a:solidFill>
            <a:srgbClr val="4A86E8"/>
          </a:solidFill>
          <a:ln>
            <a:noFill/>
          </a:ln>
        </p:spPr>
        <p:txBody>
          <a:bodyPr anchorCtr="0" anchor="t" bIns="41200" lIns="82375" spcFirstLastPara="1" rIns="82375" wrap="square" tIns="41200">
            <a:noAutofit/>
          </a:bodyPr>
          <a:lstStyle/>
          <a:p>
            <a:pPr indent="0" lvl="0" marL="0" marR="0" rtl="0" algn="ctr">
              <a:spcBef>
                <a:spcPts val="0"/>
              </a:spcBef>
              <a:spcAft>
                <a:spcPts val="0"/>
              </a:spcAft>
              <a:buNone/>
            </a:pPr>
            <a:r>
              <a:rPr b="1" lang="en" sz="7900">
                <a:solidFill>
                  <a:schemeClr val="lt1"/>
                </a:solidFill>
                <a:latin typeface="Alice"/>
                <a:ea typeface="Alice"/>
                <a:cs typeface="Alice"/>
                <a:sym typeface="Alice"/>
              </a:rPr>
              <a:t>Abstract</a:t>
            </a:r>
            <a:endParaRPr b="1" sz="7900">
              <a:solidFill>
                <a:schemeClr val="lt1"/>
              </a:solidFill>
              <a:latin typeface="Alice"/>
              <a:ea typeface="Alice"/>
              <a:cs typeface="Alice"/>
              <a:sym typeface="Alice"/>
            </a:endParaRPr>
          </a:p>
        </p:txBody>
      </p:sp>
      <p:sp>
        <p:nvSpPr>
          <p:cNvPr id="132" name="Shape 132"/>
          <p:cNvSpPr txBox="1"/>
          <p:nvPr/>
        </p:nvSpPr>
        <p:spPr>
          <a:xfrm flipH="1">
            <a:off x="0" y="15312450"/>
            <a:ext cx="21945600" cy="1506300"/>
          </a:xfrm>
          <a:prstGeom prst="rect">
            <a:avLst/>
          </a:prstGeom>
          <a:solidFill>
            <a:srgbClr val="4A86E8"/>
          </a:solidFill>
          <a:ln>
            <a:noFill/>
          </a:ln>
        </p:spPr>
        <p:txBody>
          <a:bodyPr anchorCtr="0" anchor="t" bIns="41200" lIns="82375" spcFirstLastPara="1" rIns="82375" wrap="square" tIns="41200">
            <a:noAutofit/>
          </a:bodyPr>
          <a:lstStyle/>
          <a:p>
            <a:pPr indent="0" lvl="0" marL="0" rtl="0" algn="ctr">
              <a:spcBef>
                <a:spcPts val="0"/>
              </a:spcBef>
              <a:spcAft>
                <a:spcPts val="0"/>
              </a:spcAft>
              <a:buClr>
                <a:schemeClr val="dk1"/>
              </a:buClr>
              <a:buFont typeface="Arial"/>
              <a:buNone/>
            </a:pPr>
            <a:r>
              <a:rPr b="1" lang="en" sz="7200">
                <a:solidFill>
                  <a:schemeClr val="lt1"/>
                </a:solidFill>
                <a:latin typeface="Alice"/>
                <a:ea typeface="Alice"/>
                <a:cs typeface="Alice"/>
                <a:sym typeface="Alice"/>
              </a:rPr>
              <a:t>T</a:t>
            </a:r>
            <a:r>
              <a:rPr b="1" lang="en" sz="8000">
                <a:solidFill>
                  <a:schemeClr val="lt1"/>
                </a:solidFill>
                <a:latin typeface="Alice"/>
                <a:ea typeface="Alice"/>
                <a:cs typeface="Alice"/>
                <a:sym typeface="Alice"/>
              </a:rPr>
              <a:t>ables of Preliminary Data/Collection Locations</a:t>
            </a:r>
            <a:endParaRPr b="1" sz="8000">
              <a:solidFill>
                <a:schemeClr val="lt1"/>
              </a:solidFill>
              <a:latin typeface="Alice"/>
              <a:ea typeface="Alice"/>
              <a:cs typeface="Alice"/>
              <a:sym typeface="Alice"/>
            </a:endParaRPr>
          </a:p>
        </p:txBody>
      </p:sp>
      <p:sp>
        <p:nvSpPr>
          <p:cNvPr id="133" name="Shape 133"/>
          <p:cNvSpPr txBox="1"/>
          <p:nvPr/>
        </p:nvSpPr>
        <p:spPr>
          <a:xfrm>
            <a:off x="14630388" y="16926578"/>
            <a:ext cx="7035000" cy="15063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sz="3200">
                <a:latin typeface="Alice"/>
                <a:ea typeface="Alice"/>
                <a:cs typeface="Alice"/>
                <a:sym typeface="Alice"/>
              </a:rPr>
              <a:t>General trend of Nitrogen Pollution from the 20th century until 2010</a:t>
            </a:r>
            <a:endParaRPr b="1" sz="3200">
              <a:latin typeface="Alice"/>
              <a:ea typeface="Alice"/>
              <a:cs typeface="Alice"/>
              <a:sym typeface="Alice"/>
            </a:endParaRPr>
          </a:p>
        </p:txBody>
      </p:sp>
      <p:pic>
        <p:nvPicPr>
          <p:cNvPr id="134" name="Shape 134"/>
          <p:cNvPicPr preferRelativeResize="0"/>
          <p:nvPr/>
        </p:nvPicPr>
        <p:blipFill rotWithShape="1">
          <a:blip r:embed="rId3">
            <a:alphaModFix/>
          </a:blip>
          <a:srcRect b="5620" l="4630" r="-4629" t="-5620"/>
          <a:stretch/>
        </p:blipFill>
        <p:spPr>
          <a:xfrm>
            <a:off x="127175" y="18044650"/>
            <a:ext cx="7991276" cy="6200325"/>
          </a:xfrm>
          <a:prstGeom prst="rect">
            <a:avLst/>
          </a:prstGeom>
          <a:noFill/>
          <a:ln>
            <a:noFill/>
          </a:ln>
        </p:spPr>
      </p:pic>
      <p:pic>
        <p:nvPicPr>
          <p:cNvPr id="135" name="Shape 135"/>
          <p:cNvPicPr preferRelativeResize="0"/>
          <p:nvPr/>
        </p:nvPicPr>
        <p:blipFill rotWithShape="1">
          <a:blip r:embed="rId4">
            <a:alphaModFix/>
          </a:blip>
          <a:srcRect b="0" l="0" r="4095" t="0"/>
          <a:stretch/>
        </p:blipFill>
        <p:spPr>
          <a:xfrm>
            <a:off x="9429575" y="24699050"/>
            <a:ext cx="12020794" cy="7762149"/>
          </a:xfrm>
          <a:prstGeom prst="rect">
            <a:avLst/>
          </a:prstGeom>
          <a:noFill/>
          <a:ln>
            <a:noFill/>
          </a:ln>
        </p:spPr>
      </p:pic>
      <p:pic>
        <p:nvPicPr>
          <p:cNvPr id="136" name="Shape 136"/>
          <p:cNvPicPr preferRelativeResize="0"/>
          <p:nvPr/>
        </p:nvPicPr>
        <p:blipFill>
          <a:blip r:embed="rId5">
            <a:alphaModFix/>
          </a:blip>
          <a:stretch>
            <a:fillRect/>
          </a:stretch>
        </p:blipFill>
        <p:spPr>
          <a:xfrm>
            <a:off x="7842575" y="18312675"/>
            <a:ext cx="7206826" cy="6111225"/>
          </a:xfrm>
          <a:prstGeom prst="rect">
            <a:avLst/>
          </a:prstGeom>
          <a:noFill/>
          <a:ln>
            <a:noFill/>
          </a:ln>
        </p:spPr>
      </p:pic>
      <p:sp>
        <p:nvSpPr>
          <p:cNvPr id="137" name="Shape 137"/>
          <p:cNvSpPr txBox="1"/>
          <p:nvPr/>
        </p:nvSpPr>
        <p:spPr>
          <a:xfrm>
            <a:off x="127175" y="24699038"/>
            <a:ext cx="9302400" cy="1286700"/>
          </a:xfrm>
          <a:prstGeom prst="rect">
            <a:avLst/>
          </a:prstGeom>
          <a:noFill/>
          <a:ln>
            <a:noFill/>
          </a:ln>
        </p:spPr>
        <p:txBody>
          <a:bodyPr anchorCtr="0" anchor="t" bIns="91425" lIns="91425" spcFirstLastPara="1" rIns="91425" wrap="square" tIns="91425">
            <a:noAutofit/>
          </a:bodyPr>
          <a:lstStyle/>
          <a:p>
            <a:pPr indent="457200" lvl="0" marL="0" rtl="0" algn="ctr">
              <a:spcBef>
                <a:spcPts val="0"/>
              </a:spcBef>
              <a:spcAft>
                <a:spcPts val="0"/>
              </a:spcAft>
              <a:buClr>
                <a:schemeClr val="dk1"/>
              </a:buClr>
              <a:buSzPts val="1100"/>
              <a:buFont typeface="Arial"/>
              <a:buNone/>
            </a:pPr>
            <a:r>
              <a:rPr b="1" lang="en" sz="1200">
                <a:solidFill>
                  <a:schemeClr val="dk1"/>
                </a:solidFill>
                <a:highlight>
                  <a:srgbClr val="FFFFFF"/>
                </a:highlight>
                <a:latin typeface="Times New Roman"/>
                <a:ea typeface="Times New Roman"/>
                <a:cs typeface="Times New Roman"/>
                <a:sym typeface="Times New Roman"/>
              </a:rPr>
              <a:t>   </a:t>
            </a:r>
            <a:r>
              <a:rPr b="1" lang="en" sz="2400">
                <a:solidFill>
                  <a:schemeClr val="dk1"/>
                </a:solidFill>
                <a:highlight>
                  <a:srgbClr val="FFFFFF"/>
                </a:highlight>
                <a:latin typeface="Times New Roman"/>
                <a:ea typeface="Times New Roman"/>
                <a:cs typeface="Times New Roman"/>
                <a:sym typeface="Times New Roman"/>
              </a:rPr>
              <a:t> </a:t>
            </a:r>
            <a:r>
              <a:rPr b="1" lang="en" sz="3600">
                <a:solidFill>
                  <a:schemeClr val="dk1"/>
                </a:solidFill>
                <a:highlight>
                  <a:srgbClr val="FFFFFF"/>
                </a:highlight>
                <a:latin typeface="Times New Roman"/>
                <a:ea typeface="Times New Roman"/>
                <a:cs typeface="Times New Roman"/>
                <a:sym typeface="Times New Roman"/>
              </a:rPr>
              <a:t>Sample collection locations (Jamaica Bay, Reynolds Channel)                                </a:t>
            </a:r>
            <a:endParaRPr b="1" sz="3600">
              <a:solidFill>
                <a:schemeClr val="dk1"/>
              </a:solidFill>
              <a:highlight>
                <a:srgbClr val="FFFFFF"/>
              </a:highlight>
              <a:latin typeface="Times New Roman"/>
              <a:ea typeface="Times New Roman"/>
              <a:cs typeface="Times New Roman"/>
              <a:sym typeface="Times New Roman"/>
            </a:endParaRPr>
          </a:p>
          <a:p>
            <a:pPr indent="457200" lvl="0" marL="0" rtl="0" algn="ctr">
              <a:spcBef>
                <a:spcPts val="0"/>
              </a:spcBef>
              <a:spcAft>
                <a:spcPts val="0"/>
              </a:spcAft>
              <a:buClr>
                <a:schemeClr val="dk1"/>
              </a:buClr>
              <a:buSzPts val="1100"/>
              <a:buFont typeface="Arial"/>
              <a:buNone/>
            </a:pPr>
            <a:r>
              <a:t/>
            </a:r>
            <a:endParaRPr b="1" sz="3600">
              <a:solidFill>
                <a:schemeClr val="dk1"/>
              </a:solidFill>
              <a:highlight>
                <a:srgbClr val="FFFFFF"/>
              </a:highlight>
              <a:latin typeface="Times New Roman"/>
              <a:ea typeface="Times New Roman"/>
              <a:cs typeface="Times New Roman"/>
              <a:sym typeface="Times New Roman"/>
            </a:endParaRPr>
          </a:p>
        </p:txBody>
      </p:sp>
      <p:sp>
        <p:nvSpPr>
          <p:cNvPr id="138" name="Shape 138"/>
          <p:cNvSpPr txBox="1"/>
          <p:nvPr/>
        </p:nvSpPr>
        <p:spPr>
          <a:xfrm flipH="1">
            <a:off x="2489375" y="17225353"/>
            <a:ext cx="5353200" cy="593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sz="3200">
                <a:latin typeface="Alice"/>
                <a:ea typeface="Alice"/>
                <a:cs typeface="Alice"/>
                <a:sym typeface="Alice"/>
              </a:rPr>
              <a:t>Phylogenetic Tree: Philip NJ</a:t>
            </a:r>
            <a:endParaRPr b="1" sz="3200">
              <a:latin typeface="Alice"/>
              <a:ea typeface="Alice"/>
              <a:cs typeface="Alice"/>
              <a:sym typeface="Alice"/>
            </a:endParaRPr>
          </a:p>
        </p:txBody>
      </p:sp>
      <p:sp>
        <p:nvSpPr>
          <p:cNvPr id="139" name="Shape 139"/>
          <p:cNvSpPr txBox="1"/>
          <p:nvPr/>
        </p:nvSpPr>
        <p:spPr>
          <a:xfrm>
            <a:off x="8245163" y="17209851"/>
            <a:ext cx="6953400" cy="72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200">
                <a:solidFill>
                  <a:schemeClr val="dk1"/>
                </a:solidFill>
                <a:latin typeface="Alice"/>
                <a:ea typeface="Alice"/>
                <a:cs typeface="Alice"/>
                <a:sym typeface="Alice"/>
              </a:rPr>
              <a:t>Phylogenetic Tree: Philip ML</a:t>
            </a:r>
            <a:endParaRPr sz="3200"/>
          </a:p>
        </p:txBody>
      </p:sp>
      <p:sp>
        <p:nvSpPr>
          <p:cNvPr id="140" name="Shape 140"/>
          <p:cNvSpPr txBox="1"/>
          <p:nvPr/>
        </p:nvSpPr>
        <p:spPr>
          <a:xfrm>
            <a:off x="505200" y="3717917"/>
            <a:ext cx="20935200" cy="11486700"/>
          </a:xfrm>
          <a:prstGeom prst="rect">
            <a:avLst/>
          </a:prstGeom>
          <a:noFill/>
          <a:ln>
            <a:noFill/>
          </a:ln>
        </p:spPr>
        <p:txBody>
          <a:bodyPr anchorCtr="0" anchor="ctr" bIns="91425" lIns="91425" spcFirstLastPara="1" rIns="91425" wrap="square" tIns="91425">
            <a:noAutofit/>
          </a:bodyPr>
          <a:lstStyle/>
          <a:p>
            <a:pPr indent="457200" lvl="0" marL="0" rtl="0">
              <a:spcBef>
                <a:spcPts val="0"/>
              </a:spcBef>
              <a:spcAft>
                <a:spcPts val="0"/>
              </a:spcAft>
              <a:buNone/>
            </a:pPr>
            <a:r>
              <a:rPr lang="en" sz="3200">
                <a:solidFill>
                  <a:schemeClr val="dk1"/>
                </a:solidFill>
                <a:latin typeface="Alice"/>
                <a:ea typeface="Alice"/>
                <a:cs typeface="Alice"/>
                <a:sym typeface="Alice"/>
              </a:rPr>
              <a:t>Across </a:t>
            </a:r>
            <a:r>
              <a:rPr lang="en" sz="3200">
                <a:solidFill>
                  <a:schemeClr val="dk1"/>
                </a:solidFill>
                <a:latin typeface="Alice"/>
                <a:ea typeface="Alice"/>
                <a:cs typeface="Alice"/>
                <a:sym typeface="Alice"/>
              </a:rPr>
              <a:t>Long Island, nitrogen pollution is a significant issue caused mainly by human activities including but not limited to, sewer and septic waste treatments, the increased use of fossil fuels, and excess fertilizer applied to crops and fields (The EPA). Barnacles are </a:t>
            </a:r>
            <a:r>
              <a:rPr lang="en" sz="3200">
                <a:solidFill>
                  <a:schemeClr val="dk1"/>
                </a:solidFill>
                <a:highlight>
                  <a:srgbClr val="FFFFFF"/>
                </a:highlight>
                <a:latin typeface="Alice"/>
                <a:ea typeface="Alice"/>
                <a:cs typeface="Alice"/>
                <a:sym typeface="Alice"/>
              </a:rPr>
              <a:t>a type of arthropod belonging to infraclass Cirripedia in the subphylum Crustacea. Often times, they attach themselves to man-made objects, emphasizing the importance of studying these organisms to determine the detrimental effects of human activity on them, including nitrogen pollution (Science Daily). </a:t>
            </a:r>
            <a:r>
              <a:rPr lang="en" sz="3200">
                <a:solidFill>
                  <a:schemeClr val="dk1"/>
                </a:solidFill>
                <a:latin typeface="Alice"/>
                <a:ea typeface="Alice"/>
                <a:cs typeface="Alice"/>
                <a:sym typeface="Alice"/>
              </a:rPr>
              <a:t>How does the amount of nitrogen in bodies of water affect the biodiversity of barnacles? We hypothesize that if there is an excess amount of nitrogen in bodies of water, then the biodiversity of barnacles will decrease because unhealthy nitrogen levels lead to the uncontrollable growth of algae, referred to as an algae bloom.  Exponentially growing algae populations limit biodiversity by taking away precious nutrients and resources barnacles need to thrive. If water quality and conditions are fair, the biodiversity of this species will remain high and/or increases. The</a:t>
            </a:r>
            <a:r>
              <a:rPr lang="en" sz="3200">
                <a:solidFill>
                  <a:schemeClr val="dk1"/>
                </a:solidFill>
                <a:highlight>
                  <a:srgbClr val="FFFFFF"/>
                </a:highlight>
                <a:latin typeface="Alice"/>
                <a:ea typeface="Alice"/>
                <a:cs typeface="Alice"/>
                <a:sym typeface="Alice"/>
              </a:rPr>
              <a:t> bays of the South Shore are not well flushed which leads to the accumulation of nitrogen pollution. </a:t>
            </a:r>
            <a:r>
              <a:rPr lang="en" sz="3200">
                <a:solidFill>
                  <a:schemeClr val="dk1"/>
                </a:solidFill>
                <a:latin typeface="Alice"/>
                <a:ea typeface="Alice"/>
                <a:cs typeface="Alice"/>
                <a:sym typeface="Alice"/>
              </a:rPr>
              <a:t>We were connected with James Browne who collected the barnacles instead of us obtaining a license to gather samples. The samples consisted of a variety of barnacles from each area with different physical features. </a:t>
            </a:r>
            <a:r>
              <a:rPr lang="en" sz="3200">
                <a:solidFill>
                  <a:schemeClr val="dk1"/>
                </a:solidFill>
                <a:highlight>
                  <a:srgbClr val="FFFFFF"/>
                </a:highlight>
                <a:latin typeface="Alice"/>
                <a:ea typeface="Alice"/>
                <a:cs typeface="Alice"/>
                <a:sym typeface="Alice"/>
              </a:rPr>
              <a:t>Using the “isolating DNA” protocol we performed steps 1-18 as listed on the barcode guide. The “amplifying protocol”, was applied with the invertebrate cocktail primer (LCO1490/HC02198) alongside the profile steps initial, denaturing, annealing, extending, and final at the specific temperatures for this primer. Then, to analyze the DNA we referred to the steps 1-12 under the section “analyzing PCR products” on the DNA barcoding 101 website.  Our results supported our hypothesis that nitrogen pollution decreased the biodiversity of barnacles. This is shown through our findings because we barcoded fifteen different barnacle samples from two different location, but only had correct matches for a single species, </a:t>
            </a:r>
            <a:r>
              <a:rPr i="1" lang="en" sz="3200">
                <a:solidFill>
                  <a:schemeClr val="dk1"/>
                </a:solidFill>
                <a:highlight>
                  <a:srgbClr val="FFFFFF"/>
                </a:highlight>
                <a:latin typeface="Alice"/>
                <a:ea typeface="Alice"/>
                <a:cs typeface="Alice"/>
                <a:sym typeface="Alice"/>
              </a:rPr>
              <a:t>amathia evilinae</a:t>
            </a:r>
            <a:r>
              <a:rPr lang="en" sz="3200">
                <a:solidFill>
                  <a:schemeClr val="dk1"/>
                </a:solidFill>
                <a:highlight>
                  <a:srgbClr val="FFFFFF"/>
                </a:highlight>
                <a:latin typeface="Alice"/>
                <a:ea typeface="Alice"/>
                <a:cs typeface="Alice"/>
                <a:sym typeface="Alice"/>
              </a:rPr>
              <a:t>, as identified by DNA Subway and BOLD Systems. Our data suggests that due to a limited biodiversity of barnacles, nitrogen pollution is a serious problem that is responsible for damaging variations within marine life. </a:t>
            </a:r>
            <a:endParaRPr sz="3200">
              <a:solidFill>
                <a:schemeClr val="dk1"/>
              </a:solidFill>
              <a:highlight>
                <a:srgbClr val="FFFFFF"/>
              </a:highlight>
              <a:latin typeface="Alice"/>
              <a:ea typeface="Alice"/>
              <a:cs typeface="Alice"/>
              <a:sym typeface="Alice"/>
            </a:endParaRPr>
          </a:p>
        </p:txBody>
      </p:sp>
      <p:pic>
        <p:nvPicPr>
          <p:cNvPr descr="Image result for Nitrogen pollution in water graph" id="141" name="Shape 141"/>
          <p:cNvPicPr preferRelativeResize="0"/>
          <p:nvPr/>
        </p:nvPicPr>
        <p:blipFill rotWithShape="1">
          <a:blip r:embed="rId6">
            <a:alphaModFix/>
          </a:blip>
          <a:srcRect b="0" l="0" r="0" t="7355"/>
          <a:stretch/>
        </p:blipFill>
        <p:spPr>
          <a:xfrm>
            <a:off x="14738775" y="18540700"/>
            <a:ext cx="7206825" cy="5591625"/>
          </a:xfrm>
          <a:prstGeom prst="rect">
            <a:avLst/>
          </a:prstGeom>
          <a:noFill/>
          <a:ln>
            <a:noFill/>
          </a:ln>
        </p:spPr>
      </p:pic>
      <p:sp>
        <p:nvSpPr>
          <p:cNvPr id="142" name="Shape 142"/>
          <p:cNvSpPr txBox="1"/>
          <p:nvPr/>
        </p:nvSpPr>
        <p:spPr>
          <a:xfrm>
            <a:off x="19659600" y="22455950"/>
            <a:ext cx="4419600" cy="1131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b="1" sz="3600">
              <a:latin typeface="Alice"/>
              <a:ea typeface="Alice"/>
              <a:cs typeface="Alice"/>
              <a:sym typeface="Alice"/>
            </a:endParaRPr>
          </a:p>
        </p:txBody>
      </p:sp>
      <p:pic>
        <p:nvPicPr>
          <p:cNvPr id="143" name="Shape 143"/>
          <p:cNvPicPr preferRelativeResize="0"/>
          <p:nvPr/>
        </p:nvPicPr>
        <p:blipFill>
          <a:blip r:embed="rId7">
            <a:alphaModFix/>
          </a:blip>
          <a:stretch>
            <a:fillRect/>
          </a:stretch>
        </p:blipFill>
        <p:spPr>
          <a:xfrm>
            <a:off x="0" y="26260875"/>
            <a:ext cx="8230614" cy="6200325"/>
          </a:xfrm>
          <a:prstGeom prst="rect">
            <a:avLst/>
          </a:prstGeom>
          <a:noFill/>
          <a:ln>
            <a:noFill/>
          </a:ln>
        </p:spPr>
      </p:pic>
      <p:sp>
        <p:nvSpPr>
          <p:cNvPr id="144" name="Shape 144"/>
          <p:cNvSpPr txBox="1"/>
          <p:nvPr/>
        </p:nvSpPr>
        <p:spPr>
          <a:xfrm>
            <a:off x="13563600" y="24231600"/>
            <a:ext cx="4419600" cy="593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1097280" y="1299953"/>
            <a:ext cx="19751100" cy="5411100"/>
          </a:xfrm>
          <a:prstGeom prst="rect">
            <a:avLst/>
          </a:prstGeom>
        </p:spPr>
        <p:txBody>
          <a:bodyPr anchorCtr="0" anchor="ctr" bIns="82375" lIns="82375" spcFirstLastPara="1" rIns="82375" wrap="square" tIns="82375">
            <a:noAutofit/>
          </a:bodyPr>
          <a:lstStyle/>
          <a:p>
            <a:pPr indent="0" lvl="0" marL="0">
              <a:spcBef>
                <a:spcPts val="0"/>
              </a:spcBef>
              <a:spcAft>
                <a:spcPts val="0"/>
              </a:spcAft>
              <a:buNone/>
            </a:pPr>
            <a:r>
              <a:t/>
            </a:r>
            <a:endParaRPr/>
          </a:p>
        </p:txBody>
      </p:sp>
      <p:sp>
        <p:nvSpPr>
          <p:cNvPr id="150" name="Shape 150"/>
          <p:cNvSpPr txBox="1"/>
          <p:nvPr>
            <p:ph idx="1" type="body"/>
          </p:nvPr>
        </p:nvSpPr>
        <p:spPr>
          <a:xfrm>
            <a:off x="1097280" y="7574282"/>
            <a:ext cx="19751100" cy="21423000"/>
          </a:xfrm>
          <a:prstGeom prst="rect">
            <a:avLst/>
          </a:prstGeom>
        </p:spPr>
        <p:txBody>
          <a:bodyPr anchorCtr="0" anchor="t" bIns="82375" lIns="82375" spcFirstLastPara="1" rIns="82375" wrap="square" tIns="82375">
            <a:noAutofit/>
          </a:bodyPr>
          <a:lstStyle/>
          <a:p>
            <a:pPr indent="-520700" lvl="0" marL="1244600">
              <a:spcBef>
                <a:spcPts val="2300"/>
              </a:spcBef>
              <a:spcAft>
                <a:spcPts val="0"/>
              </a:spcAft>
              <a:buNone/>
            </a:pPr>
            <a:r>
              <a:t/>
            </a:r>
            <a:endParaRPr/>
          </a:p>
        </p:txBody>
      </p:sp>
      <p:pic>
        <p:nvPicPr>
          <p:cNvPr id="151" name="Shape 151"/>
          <p:cNvPicPr preferRelativeResize="0"/>
          <p:nvPr/>
        </p:nvPicPr>
        <p:blipFill>
          <a:blip r:embed="rId3">
            <a:alphaModFix/>
          </a:blip>
          <a:stretch>
            <a:fillRect/>
          </a:stretch>
        </p:blipFill>
        <p:spPr>
          <a:xfrm>
            <a:off x="0" y="0"/>
            <a:ext cx="10504724" cy="32909544"/>
          </a:xfrm>
          <a:prstGeom prst="rect">
            <a:avLst/>
          </a:prstGeom>
          <a:noFill/>
          <a:ln>
            <a:noFill/>
          </a:ln>
        </p:spPr>
      </p:pic>
      <p:pic>
        <p:nvPicPr>
          <p:cNvPr id="152" name="Shape 152"/>
          <p:cNvPicPr preferRelativeResize="0"/>
          <p:nvPr/>
        </p:nvPicPr>
        <p:blipFill>
          <a:blip r:embed="rId4">
            <a:alphaModFix/>
          </a:blip>
          <a:stretch>
            <a:fillRect/>
          </a:stretch>
        </p:blipFill>
        <p:spPr>
          <a:xfrm>
            <a:off x="10979525" y="0"/>
            <a:ext cx="10504724" cy="32909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