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</p:sldIdLst>
  <p:sldSz cy="32461200" cx="21945600"/>
  <p:notesSz cx="6858000" cy="9144000"/>
  <p:embeddedFontLst>
    <p:embeddedFont>
      <p:font typeface="Alegreya Sans S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CB2D341-A749-4C9A-A72E-B222D80C386A}">
  <a:tblStyle styleId="{7CB2D341-A749-4C9A-A72E-B222D80C38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egreyaSansSC-italic.fntdata"/><Relationship Id="rId10" Type="http://schemas.openxmlformats.org/officeDocument/2006/relationships/font" Target="fonts/AlegreyaSansSC-bold.fntdata"/><Relationship Id="rId12" Type="http://schemas.openxmlformats.org/officeDocument/2006/relationships/font" Target="fonts/AlegreyaSansSC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AlegreyaSansSC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2270179" y="685800"/>
            <a:ext cx="23184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2276604" y="685488"/>
            <a:ext cx="23052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C++ when more room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2270179" y="685800"/>
            <a:ext cx="23184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748100" y="4699096"/>
            <a:ext cx="20449200" cy="12954300"/>
          </a:xfrm>
          <a:prstGeom prst="rect">
            <a:avLst/>
          </a:prstGeom>
        </p:spPr>
        <p:txBody>
          <a:bodyPr anchorCtr="0" anchor="b" bIns="262425" lIns="262425" spcFirstLastPara="1" rIns="262425" wrap="square" tIns="26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748080" y="17886478"/>
            <a:ext cx="20449200" cy="5002200"/>
          </a:xfrm>
          <a:prstGeom prst="rect">
            <a:avLst/>
          </a:prstGeom>
        </p:spPr>
        <p:txBody>
          <a:bodyPr anchorCtr="0" anchor="t" bIns="262425" lIns="262425" spcFirstLastPara="1" rIns="262425" wrap="square" tIns="262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20333899" y="29430079"/>
            <a:ext cx="1316700" cy="24840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748080" y="6980878"/>
            <a:ext cx="20449200" cy="12391800"/>
          </a:xfrm>
          <a:prstGeom prst="rect">
            <a:avLst/>
          </a:prstGeom>
        </p:spPr>
        <p:txBody>
          <a:bodyPr anchorCtr="0" anchor="b" bIns="262425" lIns="262425" spcFirstLastPara="1" rIns="262425" wrap="square" tIns="262425"/>
          <a:lstStyle>
            <a:lvl1pPr lvl="0" algn="ctr">
              <a:spcBef>
                <a:spcPts val="0"/>
              </a:spcBef>
              <a:spcAft>
                <a:spcPts val="0"/>
              </a:spcAft>
              <a:buSzPts val="34400"/>
              <a:buNone/>
              <a:defRPr sz="3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4400"/>
              <a:buNone/>
              <a:defRPr sz="3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4400"/>
              <a:buNone/>
              <a:defRPr sz="3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4400"/>
              <a:buNone/>
              <a:defRPr sz="3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4400"/>
              <a:buNone/>
              <a:defRPr sz="3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4400"/>
              <a:buNone/>
              <a:defRPr sz="3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4400"/>
              <a:buNone/>
              <a:defRPr sz="3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4400"/>
              <a:buNone/>
              <a:defRPr sz="3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4400"/>
              <a:buNone/>
              <a:defRPr sz="344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748080" y="19894042"/>
            <a:ext cx="20449200" cy="8209500"/>
          </a:xfrm>
          <a:prstGeom prst="rect">
            <a:avLst/>
          </a:prstGeom>
        </p:spPr>
        <p:txBody>
          <a:bodyPr anchorCtr="0" anchor="t" bIns="262425" lIns="262425" spcFirstLastPara="1" rIns="262425" wrap="square" tIns="262425"/>
          <a:lstStyle>
            <a:lvl1pPr indent="-558800" lvl="0" marL="45720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1pPr>
            <a:lvl2pPr indent="-482600" lvl="1" marL="914400" algn="ctr">
              <a:spcBef>
                <a:spcPts val="4600"/>
              </a:spcBef>
              <a:spcAft>
                <a:spcPts val="0"/>
              </a:spcAft>
              <a:buSzPts val="4000"/>
              <a:buChar char="○"/>
              <a:defRPr/>
            </a:lvl2pPr>
            <a:lvl3pPr indent="-482600" lvl="2" marL="1371600" algn="ctr">
              <a:spcBef>
                <a:spcPts val="4600"/>
              </a:spcBef>
              <a:spcAft>
                <a:spcPts val="0"/>
              </a:spcAft>
              <a:buSzPts val="4000"/>
              <a:buChar char="■"/>
              <a:defRPr/>
            </a:lvl3pPr>
            <a:lvl4pPr indent="-482600" lvl="3" marL="1828800" algn="ctr">
              <a:spcBef>
                <a:spcPts val="4600"/>
              </a:spcBef>
              <a:spcAft>
                <a:spcPts val="0"/>
              </a:spcAft>
              <a:buSzPts val="4000"/>
              <a:buChar char="●"/>
              <a:defRPr/>
            </a:lvl4pPr>
            <a:lvl5pPr indent="-482600" lvl="4" marL="2286000" algn="ctr">
              <a:spcBef>
                <a:spcPts val="4600"/>
              </a:spcBef>
              <a:spcAft>
                <a:spcPts val="0"/>
              </a:spcAft>
              <a:buSzPts val="4000"/>
              <a:buChar char="○"/>
              <a:defRPr/>
            </a:lvl5pPr>
            <a:lvl6pPr indent="-482600" lvl="5" marL="2743200" algn="ctr">
              <a:spcBef>
                <a:spcPts val="4600"/>
              </a:spcBef>
              <a:spcAft>
                <a:spcPts val="0"/>
              </a:spcAft>
              <a:buSzPts val="4000"/>
              <a:buChar char="■"/>
              <a:defRPr/>
            </a:lvl6pPr>
            <a:lvl7pPr indent="-482600" lvl="6" marL="3200400" algn="ctr">
              <a:spcBef>
                <a:spcPts val="4600"/>
              </a:spcBef>
              <a:spcAft>
                <a:spcPts val="0"/>
              </a:spcAft>
              <a:buSzPts val="4000"/>
              <a:buChar char="●"/>
              <a:defRPr/>
            </a:lvl7pPr>
            <a:lvl8pPr indent="-482600" lvl="7" marL="3657600" algn="ctr">
              <a:spcBef>
                <a:spcPts val="4600"/>
              </a:spcBef>
              <a:spcAft>
                <a:spcPts val="0"/>
              </a:spcAft>
              <a:buSzPts val="4000"/>
              <a:buChar char="○"/>
              <a:defRPr/>
            </a:lvl8pPr>
            <a:lvl9pPr indent="-482600" lvl="8" marL="4114800" algn="ctr">
              <a:spcBef>
                <a:spcPts val="4600"/>
              </a:spcBef>
              <a:spcAft>
                <a:spcPts val="4600"/>
              </a:spcAft>
              <a:buSzPts val="40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20333899" y="29430079"/>
            <a:ext cx="1316700" cy="24840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20333899" y="29430079"/>
            <a:ext cx="1316700" cy="24840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1645920" y="10084019"/>
            <a:ext cx="18653700" cy="69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b="0" i="0" sz="16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3291840" y="18394680"/>
            <a:ext cx="15361800" cy="8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0" lvl="0" marL="0" marR="0" rtl="0" algn="ctr"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1800"/>
              <a:buFont typeface="Arial"/>
              <a:buNone/>
              <a:defRPr b="0" i="0" sz="1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676400" marR="0" rtl="0" algn="ctr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352800" marR="0" rtl="0" algn="ctr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None/>
              <a:defRPr b="0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029200" marR="0" rtl="0" algn="ctr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6667500" marR="0" rtl="0" algn="ctr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8343900" marR="0" rtl="0" algn="ctr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020300" marR="0" rtl="0" algn="ctr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1696700" marR="0" rtl="0" algn="ctr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3373100" marR="0" rtl="0" algn="ctr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10972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7498080" y="30086731"/>
            <a:ext cx="69495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157276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125" lIns="334250" spcFirstLastPara="1" rIns="334250" wrap="square" tIns="167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097280" y="1299953"/>
            <a:ext cx="19751100" cy="54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b="0" i="0" sz="16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097280" y="7574282"/>
            <a:ext cx="19751100" cy="21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-977900" lvl="0" marL="457200" marR="0" rtl="0" algn="l"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1800"/>
              <a:buFont typeface="Arial"/>
              <a:buChar char="•"/>
              <a:defRPr b="0" i="0" sz="1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2650" lvl="1" marL="9144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Char char="–"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74700" lvl="2" marL="13716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85800" lvl="3" marL="1828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–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85800" lvl="4" marL="22860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»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85800" lvl="5" marL="27432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85800" lvl="6" marL="32004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85800" lvl="7" marL="3657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85800" lvl="8" marL="4114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10972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7498080" y="30086731"/>
            <a:ext cx="69495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157276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125" lIns="334250" spcFirstLastPara="1" rIns="334250" wrap="square" tIns="167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33552" y="20859333"/>
            <a:ext cx="18653700" cy="6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b="1" i="0" sz="14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733552" y="13758449"/>
            <a:ext cx="186537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b" bIns="82375" lIns="82375" spcFirstLastPara="1" rIns="82375" wrap="square" tIns="82375"/>
          <a:lstStyle>
            <a:lvl1pPr indent="-228600" lvl="0" marL="4572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18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None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5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5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5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5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5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5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10972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7498080" y="30086731"/>
            <a:ext cx="69495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157276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125" lIns="334250" spcFirstLastPara="1" rIns="334250" wrap="square" tIns="167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097280" y="1299953"/>
            <a:ext cx="19751100" cy="54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b="0" i="0" sz="16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2579371" y="47970440"/>
            <a:ext cx="23024400" cy="135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-88265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74700" lvl="1" marL="9144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0" lvl="2" marL="1371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47700" lvl="3" marL="1828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–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47700" lvl="4" marL="22860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»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47700" lvl="5" marL="27432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47700" lvl="6" marL="32004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7700" lvl="7" marL="3657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47700" lvl="8" marL="4114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25968961" y="47970440"/>
            <a:ext cx="23024400" cy="135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-88265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74700" lvl="1" marL="9144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0" lvl="2" marL="1371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47700" lvl="3" marL="1828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–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47700" lvl="4" marL="22860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»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47700" lvl="5" marL="27432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47700" lvl="6" marL="32004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7700" lvl="7" marL="3657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47700" lvl="8" marL="4114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10972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7498080" y="30086731"/>
            <a:ext cx="69495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157276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125" lIns="334250" spcFirstLastPara="1" rIns="334250" wrap="square" tIns="167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097280" y="1299953"/>
            <a:ext cx="19751100" cy="54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b="0" i="0" sz="16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097280" y="7266201"/>
            <a:ext cx="9696300" cy="30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2375" lIns="82375" spcFirstLastPara="1" rIns="82375" wrap="square" tIns="82375"/>
          <a:lstStyle>
            <a:lvl1pPr indent="-228600" lvl="0" marL="4572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1800"/>
              <a:buFont typeface="Arial"/>
              <a:buNone/>
              <a:defRPr b="1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None/>
              <a:defRPr b="1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1097280" y="10294408"/>
            <a:ext cx="9696300" cy="18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-774700" lvl="0" marL="4572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85800" lvl="1" marL="9144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–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7700" lvl="2" marL="1371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905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905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Char char="»"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905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905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905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905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11148063" y="7266201"/>
            <a:ext cx="9700500" cy="30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2375" lIns="82375" spcFirstLastPara="1" rIns="82375" wrap="square" tIns="82375"/>
          <a:lstStyle>
            <a:lvl1pPr indent="-228600" lvl="0" marL="4572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1800"/>
              <a:buFont typeface="Arial"/>
              <a:buNone/>
              <a:defRPr b="1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None/>
              <a:defRPr b="1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11148063" y="10294408"/>
            <a:ext cx="9700500" cy="18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-774700" lvl="0" marL="4572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85800" lvl="1" marL="9144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–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7700" lvl="2" marL="1371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•"/>
              <a:defRPr b="0" i="0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905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905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Char char="»"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905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905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905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905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10972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7498080" y="30086731"/>
            <a:ext cx="69495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157276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125" lIns="334250" spcFirstLastPara="1" rIns="334250" wrap="square" tIns="167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1097280" y="1299953"/>
            <a:ext cx="19751100" cy="54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b="0" i="0" sz="16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10972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7498080" y="30086731"/>
            <a:ext cx="69495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157276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125" lIns="334250" spcFirstLastPara="1" rIns="334250" wrap="square" tIns="167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10972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7498080" y="30086731"/>
            <a:ext cx="69495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157276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125" lIns="334250" spcFirstLastPara="1" rIns="334250" wrap="square" tIns="167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1097283" y="1292437"/>
            <a:ext cx="7220100" cy="55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b="1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8580120" y="1292444"/>
            <a:ext cx="12268200" cy="27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-977900" lvl="0" marL="457200" marR="0" rtl="0" algn="l"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1800"/>
              <a:buFont typeface="Arial"/>
              <a:buChar char="•"/>
              <a:defRPr b="0" i="0" sz="1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2650" lvl="1" marL="9144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Char char="–"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74700" lvl="2" marL="13716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85800" lvl="3" marL="1828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–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85800" lvl="4" marL="22860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»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85800" lvl="5" marL="27432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85800" lvl="6" marL="32004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85800" lvl="7" marL="3657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85800" lvl="8" marL="4114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1097283" y="6792813"/>
            <a:ext cx="7220100" cy="22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-228600" lvl="0" marL="4572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800"/>
              <a:buFont typeface="Arial"/>
              <a:buNone/>
              <a:defRPr b="0" i="0" sz="5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None/>
              <a:defRPr b="0" i="0" sz="3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10972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7498080" y="30086731"/>
            <a:ext cx="69495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157276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125" lIns="334250" spcFirstLastPara="1" rIns="334250" wrap="square" tIns="167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748080" y="13574253"/>
            <a:ext cx="20449200" cy="53127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/>
          <a:lstStyle>
            <a:lvl1pPr lvl="0" algn="ctr"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20333899" y="29430079"/>
            <a:ext cx="1316700" cy="24840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301491" y="22722840"/>
            <a:ext cx="13167300" cy="26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b="1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4301491" y="2900468"/>
            <a:ext cx="13167300" cy="19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0" lvl="0" marL="0" marR="0" rtl="0" algn="l"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6764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3528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0292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66675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83439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0203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16967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33731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301491" y="25405400"/>
            <a:ext cx="13167300" cy="3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-228600" lvl="0" marL="4572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800"/>
              <a:buFont typeface="Arial"/>
              <a:buNone/>
              <a:defRPr b="0" i="0" sz="5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None/>
              <a:defRPr b="0" i="0" sz="3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10972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7498080" y="30086731"/>
            <a:ext cx="69495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157276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125" lIns="334250" spcFirstLastPara="1" rIns="334250" wrap="square" tIns="167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097280" y="1299953"/>
            <a:ext cx="19751100" cy="54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b="0" i="0" sz="16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61270" y="8410232"/>
            <a:ext cx="21423000" cy="197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-977900" lvl="0" marL="457200" marR="0" rtl="0" algn="l"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1800"/>
              <a:buFont typeface="Arial"/>
              <a:buChar char="•"/>
              <a:defRPr b="0" i="0" sz="1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2650" lvl="1" marL="9144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Char char="–"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74700" lvl="2" marL="13716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85800" lvl="3" marL="1828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–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85800" lvl="4" marL="22860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»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85800" lvl="5" marL="27432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85800" lvl="6" marL="32004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85800" lvl="7" marL="3657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85800" lvl="8" marL="4114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10972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7498080" y="30086731"/>
            <a:ext cx="69495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157276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125" lIns="334250" spcFirstLastPara="1" rIns="334250" wrap="square" tIns="167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-44513757" y="90140777"/>
            <a:ext cx="175411800" cy="11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b="0" i="0" sz="16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-67903318" y="78718427"/>
            <a:ext cx="175411800" cy="344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-977900" lvl="0" marL="457200" marR="0" rtl="0" algn="l"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1800"/>
              <a:buFont typeface="Arial"/>
              <a:buChar char="•"/>
              <a:defRPr b="0" i="0" sz="1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2650" lvl="1" marL="9144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Char char="–"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74700" lvl="2" marL="13716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85800" lvl="3" marL="1828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–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85800" lvl="4" marL="22860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»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85800" lvl="5" marL="27432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85800" lvl="6" marL="32004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85800" lvl="7" marL="3657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85800" lvl="8" marL="4114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10972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7498080" y="30086731"/>
            <a:ext cx="69495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157276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125" lIns="334250" spcFirstLastPara="1" rIns="334250" wrap="square" tIns="167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748080" y="2808602"/>
            <a:ext cx="20449200" cy="3614400"/>
          </a:xfrm>
          <a:prstGeom prst="rect">
            <a:avLst/>
          </a:prstGeom>
        </p:spPr>
        <p:txBody>
          <a:bodyPr anchorCtr="0" anchor="t" bIns="262425" lIns="262425" spcFirstLastPara="1" rIns="262425" wrap="square" tIns="262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748080" y="7273398"/>
            <a:ext cx="20449200" cy="21561300"/>
          </a:xfrm>
          <a:prstGeom prst="rect">
            <a:avLst/>
          </a:prstGeom>
        </p:spPr>
        <p:txBody>
          <a:bodyPr anchorCtr="0" anchor="t" bIns="262425" lIns="262425" spcFirstLastPara="1" rIns="262425" wrap="square" tIns="262425"/>
          <a:lstStyle>
            <a:lvl1pPr indent="-558800" lvl="0" marL="4572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1pPr>
            <a:lvl2pPr indent="-482600" lvl="1" marL="914400">
              <a:spcBef>
                <a:spcPts val="4600"/>
              </a:spcBef>
              <a:spcAft>
                <a:spcPts val="0"/>
              </a:spcAft>
              <a:buSzPts val="4000"/>
              <a:buChar char="○"/>
              <a:defRPr/>
            </a:lvl2pPr>
            <a:lvl3pPr indent="-482600" lvl="2" marL="1371600">
              <a:spcBef>
                <a:spcPts val="4600"/>
              </a:spcBef>
              <a:spcAft>
                <a:spcPts val="0"/>
              </a:spcAft>
              <a:buSzPts val="4000"/>
              <a:buChar char="■"/>
              <a:defRPr/>
            </a:lvl3pPr>
            <a:lvl4pPr indent="-482600" lvl="3" marL="1828800">
              <a:spcBef>
                <a:spcPts val="4600"/>
              </a:spcBef>
              <a:spcAft>
                <a:spcPts val="0"/>
              </a:spcAft>
              <a:buSzPts val="4000"/>
              <a:buChar char="●"/>
              <a:defRPr/>
            </a:lvl4pPr>
            <a:lvl5pPr indent="-482600" lvl="4" marL="2286000">
              <a:spcBef>
                <a:spcPts val="4600"/>
              </a:spcBef>
              <a:spcAft>
                <a:spcPts val="0"/>
              </a:spcAft>
              <a:buSzPts val="4000"/>
              <a:buChar char="○"/>
              <a:defRPr/>
            </a:lvl5pPr>
            <a:lvl6pPr indent="-482600" lvl="5" marL="2743200">
              <a:spcBef>
                <a:spcPts val="4600"/>
              </a:spcBef>
              <a:spcAft>
                <a:spcPts val="0"/>
              </a:spcAft>
              <a:buSzPts val="4000"/>
              <a:buChar char="■"/>
              <a:defRPr/>
            </a:lvl6pPr>
            <a:lvl7pPr indent="-482600" lvl="6" marL="3200400">
              <a:spcBef>
                <a:spcPts val="4600"/>
              </a:spcBef>
              <a:spcAft>
                <a:spcPts val="0"/>
              </a:spcAft>
              <a:buSzPts val="4000"/>
              <a:buChar char="●"/>
              <a:defRPr/>
            </a:lvl7pPr>
            <a:lvl8pPr indent="-482600" lvl="7" marL="3657600">
              <a:spcBef>
                <a:spcPts val="4600"/>
              </a:spcBef>
              <a:spcAft>
                <a:spcPts val="0"/>
              </a:spcAft>
              <a:buSzPts val="4000"/>
              <a:buChar char="○"/>
              <a:defRPr/>
            </a:lvl8pPr>
            <a:lvl9pPr indent="-482600" lvl="8" marL="4114800">
              <a:spcBef>
                <a:spcPts val="4600"/>
              </a:spcBef>
              <a:spcAft>
                <a:spcPts val="4600"/>
              </a:spcAft>
              <a:buSzPts val="40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20333899" y="29430079"/>
            <a:ext cx="1316700" cy="24840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748080" y="2808602"/>
            <a:ext cx="20449200" cy="3614400"/>
          </a:xfrm>
          <a:prstGeom prst="rect">
            <a:avLst/>
          </a:prstGeom>
        </p:spPr>
        <p:txBody>
          <a:bodyPr anchorCtr="0" anchor="t" bIns="262425" lIns="262425" spcFirstLastPara="1" rIns="262425" wrap="square" tIns="262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748080" y="7273398"/>
            <a:ext cx="9599700" cy="21561300"/>
          </a:xfrm>
          <a:prstGeom prst="rect">
            <a:avLst/>
          </a:prstGeom>
        </p:spPr>
        <p:txBody>
          <a:bodyPr anchorCtr="0" anchor="t" bIns="262425" lIns="262425" spcFirstLastPara="1" rIns="262425" wrap="square" tIns="262425"/>
          <a:lstStyle>
            <a:lvl1pPr indent="-482600" lvl="0" marL="4572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indent="-444500" lvl="1" marL="914400">
              <a:spcBef>
                <a:spcPts val="4600"/>
              </a:spcBef>
              <a:spcAft>
                <a:spcPts val="0"/>
              </a:spcAft>
              <a:buSzPts val="3400"/>
              <a:buChar char="○"/>
              <a:defRPr sz="3400"/>
            </a:lvl2pPr>
            <a:lvl3pPr indent="-444500" lvl="2" marL="1371600">
              <a:spcBef>
                <a:spcPts val="4600"/>
              </a:spcBef>
              <a:spcAft>
                <a:spcPts val="0"/>
              </a:spcAft>
              <a:buSzPts val="3400"/>
              <a:buChar char="■"/>
              <a:defRPr sz="3400"/>
            </a:lvl3pPr>
            <a:lvl4pPr indent="-444500" lvl="3" marL="1828800">
              <a:spcBef>
                <a:spcPts val="4600"/>
              </a:spcBef>
              <a:spcAft>
                <a:spcPts val="0"/>
              </a:spcAft>
              <a:buSzPts val="3400"/>
              <a:buChar char="●"/>
              <a:defRPr sz="3400"/>
            </a:lvl4pPr>
            <a:lvl5pPr indent="-444500" lvl="4" marL="2286000">
              <a:spcBef>
                <a:spcPts val="4600"/>
              </a:spcBef>
              <a:spcAft>
                <a:spcPts val="0"/>
              </a:spcAft>
              <a:buSzPts val="3400"/>
              <a:buChar char="○"/>
              <a:defRPr sz="3400"/>
            </a:lvl5pPr>
            <a:lvl6pPr indent="-444500" lvl="5" marL="2743200">
              <a:spcBef>
                <a:spcPts val="4600"/>
              </a:spcBef>
              <a:spcAft>
                <a:spcPts val="0"/>
              </a:spcAft>
              <a:buSzPts val="3400"/>
              <a:buChar char="■"/>
              <a:defRPr sz="3400"/>
            </a:lvl6pPr>
            <a:lvl7pPr indent="-444500" lvl="6" marL="3200400">
              <a:spcBef>
                <a:spcPts val="4600"/>
              </a:spcBef>
              <a:spcAft>
                <a:spcPts val="0"/>
              </a:spcAft>
              <a:buSzPts val="3400"/>
              <a:buChar char="●"/>
              <a:defRPr sz="3400"/>
            </a:lvl7pPr>
            <a:lvl8pPr indent="-444500" lvl="7" marL="3657600">
              <a:spcBef>
                <a:spcPts val="4600"/>
              </a:spcBef>
              <a:spcAft>
                <a:spcPts val="0"/>
              </a:spcAft>
              <a:buSzPts val="3400"/>
              <a:buChar char="○"/>
              <a:defRPr sz="3400"/>
            </a:lvl8pPr>
            <a:lvl9pPr indent="-444500" lvl="8" marL="4114800">
              <a:spcBef>
                <a:spcPts val="4600"/>
              </a:spcBef>
              <a:spcAft>
                <a:spcPts val="4600"/>
              </a:spcAft>
              <a:buSzPts val="3400"/>
              <a:buChar char="■"/>
              <a:defRPr sz="34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11597760" y="7273398"/>
            <a:ext cx="9599700" cy="21561300"/>
          </a:xfrm>
          <a:prstGeom prst="rect">
            <a:avLst/>
          </a:prstGeom>
        </p:spPr>
        <p:txBody>
          <a:bodyPr anchorCtr="0" anchor="t" bIns="262425" lIns="262425" spcFirstLastPara="1" rIns="262425" wrap="square" tIns="262425"/>
          <a:lstStyle>
            <a:lvl1pPr indent="-482600" lvl="0" marL="4572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indent="-444500" lvl="1" marL="914400">
              <a:spcBef>
                <a:spcPts val="4600"/>
              </a:spcBef>
              <a:spcAft>
                <a:spcPts val="0"/>
              </a:spcAft>
              <a:buSzPts val="3400"/>
              <a:buChar char="○"/>
              <a:defRPr sz="3400"/>
            </a:lvl2pPr>
            <a:lvl3pPr indent="-444500" lvl="2" marL="1371600">
              <a:spcBef>
                <a:spcPts val="4600"/>
              </a:spcBef>
              <a:spcAft>
                <a:spcPts val="0"/>
              </a:spcAft>
              <a:buSzPts val="3400"/>
              <a:buChar char="■"/>
              <a:defRPr sz="3400"/>
            </a:lvl3pPr>
            <a:lvl4pPr indent="-444500" lvl="3" marL="1828800">
              <a:spcBef>
                <a:spcPts val="4600"/>
              </a:spcBef>
              <a:spcAft>
                <a:spcPts val="0"/>
              </a:spcAft>
              <a:buSzPts val="3400"/>
              <a:buChar char="●"/>
              <a:defRPr sz="3400"/>
            </a:lvl4pPr>
            <a:lvl5pPr indent="-444500" lvl="4" marL="2286000">
              <a:spcBef>
                <a:spcPts val="4600"/>
              </a:spcBef>
              <a:spcAft>
                <a:spcPts val="0"/>
              </a:spcAft>
              <a:buSzPts val="3400"/>
              <a:buChar char="○"/>
              <a:defRPr sz="3400"/>
            </a:lvl5pPr>
            <a:lvl6pPr indent="-444500" lvl="5" marL="2743200">
              <a:spcBef>
                <a:spcPts val="4600"/>
              </a:spcBef>
              <a:spcAft>
                <a:spcPts val="0"/>
              </a:spcAft>
              <a:buSzPts val="3400"/>
              <a:buChar char="■"/>
              <a:defRPr sz="3400"/>
            </a:lvl6pPr>
            <a:lvl7pPr indent="-444500" lvl="6" marL="3200400">
              <a:spcBef>
                <a:spcPts val="4600"/>
              </a:spcBef>
              <a:spcAft>
                <a:spcPts val="0"/>
              </a:spcAft>
              <a:buSzPts val="3400"/>
              <a:buChar char="●"/>
              <a:defRPr sz="3400"/>
            </a:lvl7pPr>
            <a:lvl8pPr indent="-444500" lvl="7" marL="3657600">
              <a:spcBef>
                <a:spcPts val="4600"/>
              </a:spcBef>
              <a:spcAft>
                <a:spcPts val="0"/>
              </a:spcAft>
              <a:buSzPts val="3400"/>
              <a:buChar char="○"/>
              <a:defRPr sz="3400"/>
            </a:lvl8pPr>
            <a:lvl9pPr indent="-444500" lvl="8" marL="4114800">
              <a:spcBef>
                <a:spcPts val="4600"/>
              </a:spcBef>
              <a:spcAft>
                <a:spcPts val="4600"/>
              </a:spcAft>
              <a:buSzPts val="3400"/>
              <a:buChar char="■"/>
              <a:defRPr sz="34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20333899" y="29430079"/>
            <a:ext cx="1316700" cy="24840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748080" y="2808602"/>
            <a:ext cx="20449200" cy="3614400"/>
          </a:xfrm>
          <a:prstGeom prst="rect">
            <a:avLst/>
          </a:prstGeom>
        </p:spPr>
        <p:txBody>
          <a:bodyPr anchorCtr="0" anchor="t" bIns="262425" lIns="262425" spcFirstLastPara="1" rIns="262425" wrap="square" tIns="262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20333899" y="29430079"/>
            <a:ext cx="1316700" cy="24840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748080" y="3506453"/>
            <a:ext cx="6739200" cy="4769400"/>
          </a:xfrm>
          <a:prstGeom prst="rect">
            <a:avLst/>
          </a:prstGeom>
        </p:spPr>
        <p:txBody>
          <a:bodyPr anchorCtr="0" anchor="b" bIns="262425" lIns="262425" spcFirstLastPara="1" rIns="262425" wrap="square" tIns="262425"/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748080" y="8769920"/>
            <a:ext cx="6739200" cy="20065500"/>
          </a:xfrm>
          <a:prstGeom prst="rect">
            <a:avLst/>
          </a:prstGeom>
        </p:spPr>
        <p:txBody>
          <a:bodyPr anchorCtr="0" anchor="t" bIns="262425" lIns="262425" spcFirstLastPara="1" rIns="262425" wrap="square" tIns="262425"/>
          <a:lstStyle>
            <a:lvl1pPr indent="-444500" lvl="0" marL="45720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1pPr>
            <a:lvl2pPr indent="-444500" lvl="1" marL="914400">
              <a:spcBef>
                <a:spcPts val="4600"/>
              </a:spcBef>
              <a:spcAft>
                <a:spcPts val="0"/>
              </a:spcAft>
              <a:buSzPts val="3400"/>
              <a:buChar char="○"/>
              <a:defRPr sz="3400"/>
            </a:lvl2pPr>
            <a:lvl3pPr indent="-444500" lvl="2" marL="1371600">
              <a:spcBef>
                <a:spcPts val="4600"/>
              </a:spcBef>
              <a:spcAft>
                <a:spcPts val="0"/>
              </a:spcAft>
              <a:buSzPts val="3400"/>
              <a:buChar char="■"/>
              <a:defRPr sz="3400"/>
            </a:lvl3pPr>
            <a:lvl4pPr indent="-444500" lvl="3" marL="1828800">
              <a:spcBef>
                <a:spcPts val="4600"/>
              </a:spcBef>
              <a:spcAft>
                <a:spcPts val="0"/>
              </a:spcAft>
              <a:buSzPts val="3400"/>
              <a:buChar char="●"/>
              <a:defRPr sz="3400"/>
            </a:lvl4pPr>
            <a:lvl5pPr indent="-444500" lvl="4" marL="2286000">
              <a:spcBef>
                <a:spcPts val="4600"/>
              </a:spcBef>
              <a:spcAft>
                <a:spcPts val="0"/>
              </a:spcAft>
              <a:buSzPts val="3400"/>
              <a:buChar char="○"/>
              <a:defRPr sz="3400"/>
            </a:lvl5pPr>
            <a:lvl6pPr indent="-444500" lvl="5" marL="2743200">
              <a:spcBef>
                <a:spcPts val="4600"/>
              </a:spcBef>
              <a:spcAft>
                <a:spcPts val="0"/>
              </a:spcAft>
              <a:buSzPts val="3400"/>
              <a:buChar char="■"/>
              <a:defRPr sz="3400"/>
            </a:lvl6pPr>
            <a:lvl7pPr indent="-444500" lvl="6" marL="3200400">
              <a:spcBef>
                <a:spcPts val="4600"/>
              </a:spcBef>
              <a:spcAft>
                <a:spcPts val="0"/>
              </a:spcAft>
              <a:buSzPts val="3400"/>
              <a:buChar char="●"/>
              <a:defRPr sz="3400"/>
            </a:lvl7pPr>
            <a:lvl8pPr indent="-444500" lvl="7" marL="3657600">
              <a:spcBef>
                <a:spcPts val="4600"/>
              </a:spcBef>
              <a:spcAft>
                <a:spcPts val="0"/>
              </a:spcAft>
              <a:buSzPts val="3400"/>
              <a:buChar char="○"/>
              <a:defRPr sz="3400"/>
            </a:lvl8pPr>
            <a:lvl9pPr indent="-444500" lvl="8" marL="4114800">
              <a:spcBef>
                <a:spcPts val="4600"/>
              </a:spcBef>
              <a:spcAft>
                <a:spcPts val="4600"/>
              </a:spcAft>
              <a:buSzPts val="3400"/>
              <a:buChar char="■"/>
              <a:defRPr sz="34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20333899" y="29430079"/>
            <a:ext cx="1316700" cy="24840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176600" y="2840947"/>
            <a:ext cx="15282900" cy="258174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/>
          <a:lstStyle>
            <a:lvl1pPr lvl="0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1pPr>
            <a:lvl2pPr lvl="1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2pPr>
            <a:lvl3pPr lvl="2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3pPr>
            <a:lvl4pPr lvl="3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4pPr>
            <a:lvl5pPr lvl="4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5pPr>
            <a:lvl6pPr lvl="5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6pPr>
            <a:lvl7pPr lvl="6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7pPr>
            <a:lvl8pPr lvl="7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8pPr>
            <a:lvl9pPr lvl="8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20333899" y="29430079"/>
            <a:ext cx="1316700" cy="24840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0972800" y="-789"/>
            <a:ext cx="10972800" cy="3246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62425" lIns="262425" spcFirstLastPara="1" rIns="262425" wrap="square" tIns="262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637200" y="7782704"/>
            <a:ext cx="9708600" cy="9354900"/>
          </a:xfrm>
          <a:prstGeom prst="rect">
            <a:avLst/>
          </a:prstGeom>
        </p:spPr>
        <p:txBody>
          <a:bodyPr anchorCtr="0" anchor="b" bIns="262425" lIns="262425" spcFirstLastPara="1" rIns="262425" wrap="square" tIns="262425"/>
          <a:lstStyle>
            <a:lvl1pPr lv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637200" y="17690518"/>
            <a:ext cx="9708600" cy="7794900"/>
          </a:xfrm>
          <a:prstGeom prst="rect">
            <a:avLst/>
          </a:prstGeom>
        </p:spPr>
        <p:txBody>
          <a:bodyPr anchorCtr="0" anchor="t" bIns="262425" lIns="262425" spcFirstLastPara="1" rIns="262425" wrap="square" tIns="262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11854800" y="4569718"/>
            <a:ext cx="9208500" cy="233202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/>
          <a:lstStyle>
            <a:lvl1pPr indent="-558800" lvl="0" marL="4572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1pPr>
            <a:lvl2pPr indent="-482600" lvl="1" marL="914400">
              <a:spcBef>
                <a:spcPts val="4600"/>
              </a:spcBef>
              <a:spcAft>
                <a:spcPts val="0"/>
              </a:spcAft>
              <a:buSzPts val="4000"/>
              <a:buChar char="○"/>
              <a:defRPr/>
            </a:lvl2pPr>
            <a:lvl3pPr indent="-482600" lvl="2" marL="1371600">
              <a:spcBef>
                <a:spcPts val="4600"/>
              </a:spcBef>
              <a:spcAft>
                <a:spcPts val="0"/>
              </a:spcAft>
              <a:buSzPts val="4000"/>
              <a:buChar char="■"/>
              <a:defRPr/>
            </a:lvl3pPr>
            <a:lvl4pPr indent="-482600" lvl="3" marL="1828800">
              <a:spcBef>
                <a:spcPts val="4600"/>
              </a:spcBef>
              <a:spcAft>
                <a:spcPts val="0"/>
              </a:spcAft>
              <a:buSzPts val="4000"/>
              <a:buChar char="●"/>
              <a:defRPr/>
            </a:lvl4pPr>
            <a:lvl5pPr indent="-482600" lvl="4" marL="2286000">
              <a:spcBef>
                <a:spcPts val="4600"/>
              </a:spcBef>
              <a:spcAft>
                <a:spcPts val="0"/>
              </a:spcAft>
              <a:buSzPts val="4000"/>
              <a:buChar char="○"/>
              <a:defRPr/>
            </a:lvl5pPr>
            <a:lvl6pPr indent="-482600" lvl="5" marL="2743200">
              <a:spcBef>
                <a:spcPts val="4600"/>
              </a:spcBef>
              <a:spcAft>
                <a:spcPts val="0"/>
              </a:spcAft>
              <a:buSzPts val="4000"/>
              <a:buChar char="■"/>
              <a:defRPr/>
            </a:lvl6pPr>
            <a:lvl7pPr indent="-482600" lvl="6" marL="3200400">
              <a:spcBef>
                <a:spcPts val="4600"/>
              </a:spcBef>
              <a:spcAft>
                <a:spcPts val="0"/>
              </a:spcAft>
              <a:buSzPts val="4000"/>
              <a:buChar char="●"/>
              <a:defRPr/>
            </a:lvl7pPr>
            <a:lvl8pPr indent="-482600" lvl="7" marL="3657600">
              <a:spcBef>
                <a:spcPts val="4600"/>
              </a:spcBef>
              <a:spcAft>
                <a:spcPts val="0"/>
              </a:spcAft>
              <a:buSzPts val="4000"/>
              <a:buChar char="○"/>
              <a:defRPr/>
            </a:lvl8pPr>
            <a:lvl9pPr indent="-482600" lvl="8" marL="4114800">
              <a:spcBef>
                <a:spcPts val="4600"/>
              </a:spcBef>
              <a:spcAft>
                <a:spcPts val="4600"/>
              </a:spcAft>
              <a:buSzPts val="40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20333899" y="29430079"/>
            <a:ext cx="1316700" cy="24840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748080" y="26699629"/>
            <a:ext cx="14397000" cy="38190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20333899" y="29430079"/>
            <a:ext cx="1316700" cy="2484000"/>
          </a:xfrm>
          <a:prstGeom prst="rect">
            <a:avLst/>
          </a:prstGeom>
        </p:spPr>
        <p:txBody>
          <a:bodyPr anchorCtr="0" anchor="ctr" bIns="262425" lIns="262425" spcFirstLastPara="1" rIns="262425" wrap="square" tIns="262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748080" y="2808602"/>
            <a:ext cx="20449200" cy="3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62425" lIns="262425" spcFirstLastPara="1" rIns="262425" wrap="square" tIns="262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48080" y="7273398"/>
            <a:ext cx="20449200" cy="21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2425" lIns="262425" spcFirstLastPara="1" rIns="262425" wrap="square" tIns="262425"/>
          <a:lstStyle>
            <a:lvl1pPr indent="-558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Char char="●"/>
              <a:defRPr sz="5200">
                <a:solidFill>
                  <a:schemeClr val="dk2"/>
                </a:solidFill>
              </a:defRPr>
            </a:lvl1pPr>
            <a:lvl2pPr indent="-482600" lvl="1" marL="914400">
              <a:lnSpc>
                <a:spcPct val="115000"/>
              </a:lnSpc>
              <a:spcBef>
                <a:spcPts val="4600"/>
              </a:spcBef>
              <a:spcAft>
                <a:spcPts val="0"/>
              </a:spcAft>
              <a:buClr>
                <a:schemeClr val="dk2"/>
              </a:buClr>
              <a:buSzPts val="4000"/>
              <a:buChar char="○"/>
              <a:defRPr sz="4000">
                <a:solidFill>
                  <a:schemeClr val="dk2"/>
                </a:solidFill>
              </a:defRPr>
            </a:lvl2pPr>
            <a:lvl3pPr indent="-482600" lvl="2" marL="1371600">
              <a:lnSpc>
                <a:spcPct val="115000"/>
              </a:lnSpc>
              <a:spcBef>
                <a:spcPts val="46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 sz="4000">
                <a:solidFill>
                  <a:schemeClr val="dk2"/>
                </a:solidFill>
              </a:defRPr>
            </a:lvl3pPr>
            <a:lvl4pPr indent="-482600" lvl="3" marL="1828800">
              <a:lnSpc>
                <a:spcPct val="115000"/>
              </a:lnSpc>
              <a:spcBef>
                <a:spcPts val="4600"/>
              </a:spcBef>
              <a:spcAft>
                <a:spcPts val="0"/>
              </a:spcAft>
              <a:buClr>
                <a:schemeClr val="dk2"/>
              </a:buClr>
              <a:buSzPts val="4000"/>
              <a:buChar char="●"/>
              <a:defRPr sz="4000">
                <a:solidFill>
                  <a:schemeClr val="dk2"/>
                </a:solidFill>
              </a:defRPr>
            </a:lvl4pPr>
            <a:lvl5pPr indent="-482600" lvl="4" marL="2286000">
              <a:lnSpc>
                <a:spcPct val="115000"/>
              </a:lnSpc>
              <a:spcBef>
                <a:spcPts val="4600"/>
              </a:spcBef>
              <a:spcAft>
                <a:spcPts val="0"/>
              </a:spcAft>
              <a:buClr>
                <a:schemeClr val="dk2"/>
              </a:buClr>
              <a:buSzPts val="4000"/>
              <a:buChar char="○"/>
              <a:defRPr sz="4000">
                <a:solidFill>
                  <a:schemeClr val="dk2"/>
                </a:solidFill>
              </a:defRPr>
            </a:lvl5pPr>
            <a:lvl6pPr indent="-482600" lvl="5" marL="2743200">
              <a:lnSpc>
                <a:spcPct val="115000"/>
              </a:lnSpc>
              <a:spcBef>
                <a:spcPts val="46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 sz="4000">
                <a:solidFill>
                  <a:schemeClr val="dk2"/>
                </a:solidFill>
              </a:defRPr>
            </a:lvl6pPr>
            <a:lvl7pPr indent="-482600" lvl="6" marL="3200400">
              <a:lnSpc>
                <a:spcPct val="115000"/>
              </a:lnSpc>
              <a:spcBef>
                <a:spcPts val="4600"/>
              </a:spcBef>
              <a:spcAft>
                <a:spcPts val="0"/>
              </a:spcAft>
              <a:buClr>
                <a:schemeClr val="dk2"/>
              </a:buClr>
              <a:buSzPts val="4000"/>
              <a:buChar char="●"/>
              <a:defRPr sz="4000">
                <a:solidFill>
                  <a:schemeClr val="dk2"/>
                </a:solidFill>
              </a:defRPr>
            </a:lvl7pPr>
            <a:lvl8pPr indent="-482600" lvl="7" marL="3657600">
              <a:lnSpc>
                <a:spcPct val="115000"/>
              </a:lnSpc>
              <a:spcBef>
                <a:spcPts val="4600"/>
              </a:spcBef>
              <a:spcAft>
                <a:spcPts val="0"/>
              </a:spcAft>
              <a:buClr>
                <a:schemeClr val="dk2"/>
              </a:buClr>
              <a:buSzPts val="4000"/>
              <a:buChar char="○"/>
              <a:defRPr sz="4000">
                <a:solidFill>
                  <a:schemeClr val="dk2"/>
                </a:solidFill>
              </a:defRPr>
            </a:lvl8pPr>
            <a:lvl9pPr indent="-482600" lvl="8" marL="4114800">
              <a:lnSpc>
                <a:spcPct val="115000"/>
              </a:lnSpc>
              <a:spcBef>
                <a:spcPts val="4600"/>
              </a:spcBef>
              <a:spcAft>
                <a:spcPts val="4600"/>
              </a:spcAft>
              <a:buClr>
                <a:schemeClr val="dk2"/>
              </a:buClr>
              <a:buSzPts val="4000"/>
              <a:buChar char="■"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20333899" y="29430079"/>
            <a:ext cx="1316700" cy="24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2425" lIns="262425" spcFirstLastPara="1" rIns="262425" wrap="square" tIns="262425">
            <a:noAutofit/>
          </a:bodyPr>
          <a:lstStyle>
            <a:lvl1pPr lvl="0" algn="r">
              <a:buNone/>
              <a:defRPr sz="2900">
                <a:solidFill>
                  <a:schemeClr val="dk2"/>
                </a:solidFill>
              </a:defRPr>
            </a:lvl1pPr>
            <a:lvl2pPr lvl="1" algn="r">
              <a:buNone/>
              <a:defRPr sz="2900">
                <a:solidFill>
                  <a:schemeClr val="dk2"/>
                </a:solidFill>
              </a:defRPr>
            </a:lvl2pPr>
            <a:lvl3pPr lvl="2" algn="r">
              <a:buNone/>
              <a:defRPr sz="2900">
                <a:solidFill>
                  <a:schemeClr val="dk2"/>
                </a:solidFill>
              </a:defRPr>
            </a:lvl3pPr>
            <a:lvl4pPr lvl="3" algn="r">
              <a:buNone/>
              <a:defRPr sz="2900">
                <a:solidFill>
                  <a:schemeClr val="dk2"/>
                </a:solidFill>
              </a:defRPr>
            </a:lvl4pPr>
            <a:lvl5pPr lvl="4" algn="r">
              <a:buNone/>
              <a:defRPr sz="2900">
                <a:solidFill>
                  <a:schemeClr val="dk2"/>
                </a:solidFill>
              </a:defRPr>
            </a:lvl5pPr>
            <a:lvl6pPr lvl="5" algn="r">
              <a:buNone/>
              <a:defRPr sz="2900">
                <a:solidFill>
                  <a:schemeClr val="dk2"/>
                </a:solidFill>
              </a:defRPr>
            </a:lvl6pPr>
            <a:lvl7pPr lvl="6" algn="r">
              <a:buNone/>
              <a:defRPr sz="2900">
                <a:solidFill>
                  <a:schemeClr val="dk2"/>
                </a:solidFill>
              </a:defRPr>
            </a:lvl7pPr>
            <a:lvl8pPr lvl="7" algn="r">
              <a:buNone/>
              <a:defRPr sz="2900">
                <a:solidFill>
                  <a:schemeClr val="dk2"/>
                </a:solidFill>
              </a:defRPr>
            </a:lvl8pPr>
            <a:lvl9pPr lvl="8" algn="r">
              <a:buNone/>
              <a:defRPr sz="29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1859B">
            <a:alpha val="41960"/>
          </a:srgbClr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097280" y="1299953"/>
            <a:ext cx="19751100" cy="54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b="0" i="0" sz="16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097280" y="7574282"/>
            <a:ext cx="19751100" cy="21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82375" lIns="82375" spcFirstLastPara="1" rIns="82375" wrap="square" tIns="82375"/>
          <a:lstStyle>
            <a:lvl1pPr indent="-977900" lvl="0" marL="457200" marR="0" rtl="0" algn="l"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1800"/>
              <a:buFont typeface="Arial"/>
              <a:buChar char="•"/>
              <a:defRPr b="0" i="0" sz="1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2650" lvl="1" marL="9144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0300"/>
              <a:buFont typeface="Arial"/>
              <a:buChar char="–"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74700" lvl="2" marL="13716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Char char="•"/>
              <a:defRPr b="0" i="0" sz="8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85800" lvl="3" marL="1828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–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85800" lvl="4" marL="22860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»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85800" lvl="5" marL="27432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85800" lvl="6" marL="32004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85800" lvl="7" marL="36576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85800" lvl="8" marL="411480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10972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7498080" y="30086731"/>
            <a:ext cx="69495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375" lIns="82375" spcFirstLastPara="1" rIns="82375" wrap="square" tIns="823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790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" lvl="2" marL="3606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5397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" lvl="4" marL="7213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9004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0795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261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4401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15727680" y="30086731"/>
            <a:ext cx="51207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125" lIns="334250" spcFirstLastPara="1" rIns="334250" wrap="square" tIns="1671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9.png"/><Relationship Id="rId13" Type="http://schemas.openxmlformats.org/officeDocument/2006/relationships/image" Target="../media/image6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0" y="0"/>
            <a:ext cx="21945600" cy="3656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41200" lIns="82375" spcFirstLastPara="1" rIns="82375" wrap="square" tIns="412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DNA Barcoding Unknown Plants at Carpenter Farm Park To Determine Whether They Are Invasive or Native</a:t>
            </a:r>
            <a:endParaRPr sz="7200">
              <a:solidFill>
                <a:schemeClr val="lt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Colby Goldsmith. Gretel Huber, Fred Feraco</a:t>
            </a:r>
            <a:endParaRPr sz="7200">
              <a:solidFill>
                <a:schemeClr val="lt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0" y="18341438"/>
            <a:ext cx="21945600" cy="897300"/>
          </a:xfrm>
          <a:prstGeom prst="rect">
            <a:avLst/>
          </a:prstGeom>
          <a:solidFill>
            <a:srgbClr val="0787BE"/>
          </a:solidFill>
          <a:ln>
            <a:noFill/>
          </a:ln>
        </p:spPr>
        <p:txBody>
          <a:bodyPr anchorCtr="0" anchor="t" bIns="41200" lIns="82375" spcFirstLastPara="1" rIns="82375" wrap="square" tIns="41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>
                <a:solidFill>
                  <a:schemeClr val="lt1"/>
                </a:solidFill>
              </a:rPr>
              <a:t>Graphs of Preliminary Data</a:t>
            </a:r>
            <a:endParaRPr b="1"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0" y="24800044"/>
            <a:ext cx="21945600" cy="8973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41200" lIns="82375" spcFirstLastPara="1" rIns="82375" wrap="square" tIns="41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>
                <a:solidFill>
                  <a:schemeClr val="lt1"/>
                </a:solidFill>
              </a:rPr>
              <a:t>Relationship Tree </a:t>
            </a:r>
            <a:endParaRPr b="1" sz="66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>
                <a:solidFill>
                  <a:schemeClr val="lt1"/>
                </a:solidFill>
              </a:rPr>
              <a:t> </a:t>
            </a:r>
            <a:endParaRPr b="1"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0" y="3656599"/>
            <a:ext cx="21945600" cy="8973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41200" lIns="82375" spcFirstLastPara="1" rIns="82375" wrap="square" tIns="41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>
                <a:solidFill>
                  <a:schemeClr val="lt1"/>
                </a:solidFill>
              </a:rPr>
              <a:t>Collection &amp; Results </a:t>
            </a:r>
            <a:endParaRPr b="1"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-12825" y="18341448"/>
            <a:ext cx="21945600" cy="8973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41200" lIns="82375" spcFirstLastPara="1" rIns="82375" wrap="square" tIns="41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>
                <a:solidFill>
                  <a:schemeClr val="lt1"/>
                </a:solidFill>
              </a:rPr>
              <a:t>Initial Sample Obervations </a:t>
            </a:r>
            <a:endParaRPr b="1"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5" name="Shape 135"/>
          <p:cNvGraphicFramePr/>
          <p:nvPr/>
        </p:nvGraphicFramePr>
        <p:xfrm>
          <a:off x="419088" y="1946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{7CB2D341-A749-4C9A-A72E-B222D80C386A}</a:tableStyleId>
              </a:tblPr>
              <a:tblGrid>
                <a:gridCol w="4217800"/>
                <a:gridCol w="4217800"/>
                <a:gridCol w="4217800"/>
                <a:gridCol w="4217800"/>
                <a:gridCol w="4217800"/>
              </a:tblGrid>
              <a:tr h="12324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8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Sample One</a:t>
                      </a:r>
                      <a:endParaRPr b="1" sz="48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8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Sample Two</a:t>
                      </a:r>
                      <a:endParaRPr b="1" sz="48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8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Sample Three</a:t>
                      </a:r>
                      <a:endParaRPr b="1" sz="48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8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Sample Four</a:t>
                      </a:r>
                      <a:endParaRPr b="1" sz="48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8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Sample Five</a:t>
                      </a:r>
                      <a:endParaRPr b="1" sz="48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34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red-brown leaves, has a stiff stem that branches off into the leaves, seems to have small ovate-shaped leaves</a:t>
                      </a:r>
                      <a:endParaRPr sz="26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green leafy plant, with medium-sized lanceolate-shaped leaves that grow right on the stem. These leaves have medium-sized ridges.  the top of the plant does not seem to have flowers</a:t>
                      </a:r>
                      <a:endParaRPr sz="26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green leafy plant, short stem with many leaves the leaves are relatively large with small ridges. They are elliptical shaped leaves.</a:t>
                      </a:r>
                      <a:endParaRPr sz="26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Small, light green, bristle-like leaves, attached to tall, relatively stiff, stems. </a:t>
                      </a:r>
                      <a:endParaRPr sz="26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Has four-leaves that stem off the main stem. Light green, medium-length  leaves. Is a monocot. Leaves are elliptical. </a:t>
                      </a:r>
                      <a:endParaRPr sz="26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6" name="Shape 136"/>
          <p:cNvSpPr txBox="1"/>
          <p:nvPr/>
        </p:nvSpPr>
        <p:spPr>
          <a:xfrm>
            <a:off x="7103150" y="27382350"/>
            <a:ext cx="104106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06300"/>
            <a:ext cx="21780375" cy="1300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919325"/>
            <a:ext cx="6213500" cy="17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499" y="30124150"/>
            <a:ext cx="4975300" cy="19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5275" y="27965963"/>
            <a:ext cx="5000375" cy="199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00225" y="30172200"/>
            <a:ext cx="5160175" cy="20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6000" y="30083750"/>
            <a:ext cx="5160175" cy="206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01300" y="28000295"/>
            <a:ext cx="5272026" cy="213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336216" y="27942463"/>
            <a:ext cx="5307184" cy="21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05275" y="25854875"/>
            <a:ext cx="5000376" cy="198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201300" y="25786188"/>
            <a:ext cx="5272030" cy="21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13">
            <a:alphaModFix/>
          </a:blip>
          <a:srcRect b="0" l="1140" r="-1139" t="0"/>
          <a:stretch/>
        </p:blipFill>
        <p:spPr>
          <a:xfrm>
            <a:off x="16336226" y="25697350"/>
            <a:ext cx="5676823" cy="22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09725" y="30172194"/>
            <a:ext cx="5160175" cy="2204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1097280" y="1299953"/>
            <a:ext cx="19751100" cy="5411100"/>
          </a:xfrm>
          <a:prstGeom prst="rect">
            <a:avLst/>
          </a:prstGeom>
        </p:spPr>
        <p:txBody>
          <a:bodyPr anchorCtr="0" anchor="ctr" bIns="82375" lIns="82375" spcFirstLastPara="1" rIns="82375" wrap="square" tIns="823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1097280" y="7574282"/>
            <a:ext cx="19751100" cy="21423000"/>
          </a:xfrm>
          <a:prstGeom prst="rect">
            <a:avLst/>
          </a:prstGeom>
        </p:spPr>
        <p:txBody>
          <a:bodyPr anchorCtr="0" anchor="t" bIns="82375" lIns="82375" spcFirstLastPara="1" rIns="82375" wrap="square" tIns="82375">
            <a:noAutofit/>
          </a:bodyPr>
          <a:lstStyle/>
          <a:p>
            <a:pPr indent="-520700" lvl="0" marL="1244600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0"/>
            <a:ext cx="10504444" cy="324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1155" y="-12"/>
            <a:ext cx="10504450" cy="32461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