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4"/>
  </p:sldMasterIdLst>
  <p:notesMasterIdLst>
    <p:notesMasterId r:id="rId5"/>
  </p:notesMasterIdLst>
  <p:sldIdLst>
    <p:sldId id="256" r:id="rId6"/>
  </p:sldIdLst>
  <p:sldSz cy="32918400" cx="438912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0412">
          <p15:clr>
            <a:srgbClr val="A4A3A4"/>
          </p15:clr>
        </p15:guide>
        <p15:guide id="2" orient="horz" pos="324">
          <p15:clr>
            <a:srgbClr val="A4A3A4"/>
          </p15:clr>
        </p15:guide>
        <p15:guide id="3" pos="313">
          <p15:clr>
            <a:srgbClr val="A4A3A4"/>
          </p15:clr>
        </p15:guide>
        <p15:guide id="4" pos="2733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0412" orient="horz"/>
        <p:guide pos="324" orient="horz"/>
        <p:guide pos="313"/>
        <p:guide pos="27333"/>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5" Type="http://schemas.openxmlformats.org/officeDocument/2006/relationships/notesMaster" Target="notesMasters/notesMaster1.xml"/><Relationship Id="rId6"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 name="Shape 80"/>
        <p:cNvGrpSpPr/>
        <p:nvPr/>
      </p:nvGrpSpPr>
      <p:grpSpPr>
        <a:xfrm>
          <a:off x="0" y="0"/>
          <a:ext cx="0" cy="0"/>
          <a:chOff x="0" y="0"/>
          <a:chExt cx="0" cy="0"/>
        </a:xfrm>
      </p:grpSpPr>
      <p:sp>
        <p:nvSpPr>
          <p:cNvPr id="81" name="Shape 8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82" name="Shape 8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1" name="Shape 11"/>
        <p:cNvGrpSpPr/>
        <p:nvPr/>
      </p:nvGrpSpPr>
      <p:grpSpPr>
        <a:xfrm>
          <a:off x="0" y="0"/>
          <a:ext cx="0" cy="0"/>
          <a:chOff x="0" y="0"/>
          <a:chExt cx="0" cy="0"/>
        </a:xfrm>
      </p:grpSpPr>
      <p:sp>
        <p:nvSpPr>
          <p:cNvPr id="12" name="Shape 12"/>
          <p:cNvSpPr txBox="1"/>
          <p:nvPr>
            <p:ph type="ctrTitle"/>
          </p:nvPr>
        </p:nvSpPr>
        <p:spPr>
          <a:xfrm>
            <a:off x="3291840" y="10226043"/>
            <a:ext cx="37307519" cy="7056120"/>
          </a:xfrm>
          <a:prstGeom prst="rect">
            <a:avLst/>
          </a:prstGeom>
          <a:noFill/>
          <a:ln>
            <a:noFill/>
          </a:ln>
        </p:spPr>
        <p:txBody>
          <a:bodyPr anchorCtr="0" anchor="ctr" bIns="219425" lIns="438875" spcFirstLastPara="1" rIns="438875" wrap="square" tIns="219425"/>
          <a:lstStyle>
            <a:lvl1pPr lvl="0" marR="0" rtl="0" algn="ctr">
              <a:spcBef>
                <a:spcPts val="0"/>
              </a:spcBef>
              <a:spcAft>
                <a:spcPts val="0"/>
              </a:spcAft>
              <a:buClr>
                <a:schemeClr val="dk1"/>
              </a:buClr>
              <a:buSzPts val="21100"/>
              <a:buFont typeface="Calibri"/>
              <a:buNone/>
              <a:defRPr b="0" i="0" sz="211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3" name="Shape 13"/>
          <p:cNvSpPr txBox="1"/>
          <p:nvPr>
            <p:ph idx="1" type="subTitle"/>
          </p:nvPr>
        </p:nvSpPr>
        <p:spPr>
          <a:xfrm>
            <a:off x="6583680" y="18653759"/>
            <a:ext cx="30723839" cy="8412480"/>
          </a:xfrm>
          <a:prstGeom prst="rect">
            <a:avLst/>
          </a:prstGeom>
          <a:noFill/>
          <a:ln>
            <a:noFill/>
          </a:ln>
        </p:spPr>
        <p:txBody>
          <a:bodyPr anchorCtr="0" anchor="t" bIns="219425" lIns="438875" spcFirstLastPara="1" rIns="438875" wrap="square" tIns="219425"/>
          <a:lstStyle>
            <a:lvl1pPr lvl="0" marR="0" rtl="0" algn="ctr">
              <a:spcBef>
                <a:spcPts val="3080"/>
              </a:spcBef>
              <a:spcAft>
                <a:spcPts val="0"/>
              </a:spcAft>
              <a:buClr>
                <a:srgbClr val="888888"/>
              </a:buClr>
              <a:buSzPts val="15400"/>
              <a:buFont typeface="Arial"/>
              <a:buNone/>
              <a:defRPr b="0" i="0" sz="15400" u="none" cap="none" strike="noStrike">
                <a:solidFill>
                  <a:srgbClr val="888888"/>
                </a:solidFill>
                <a:latin typeface="Calibri"/>
                <a:ea typeface="Calibri"/>
                <a:cs typeface="Calibri"/>
                <a:sym typeface="Calibri"/>
              </a:defRPr>
            </a:lvl1pPr>
            <a:lvl2pPr lvl="1" marR="0" rtl="0" algn="ctr">
              <a:spcBef>
                <a:spcPts val="2700"/>
              </a:spcBef>
              <a:spcAft>
                <a:spcPts val="0"/>
              </a:spcAft>
              <a:buClr>
                <a:srgbClr val="888888"/>
              </a:buClr>
              <a:buSzPts val="13500"/>
              <a:buFont typeface="Arial"/>
              <a:buNone/>
              <a:defRPr b="0" i="0" sz="13500" u="none" cap="none" strike="noStrike">
                <a:solidFill>
                  <a:srgbClr val="888888"/>
                </a:solidFill>
                <a:latin typeface="Calibri"/>
                <a:ea typeface="Calibri"/>
                <a:cs typeface="Calibri"/>
                <a:sym typeface="Calibri"/>
              </a:defRPr>
            </a:lvl2pPr>
            <a:lvl3pPr lvl="2" marR="0" rtl="0" algn="ctr">
              <a:spcBef>
                <a:spcPts val="2300"/>
              </a:spcBef>
              <a:spcAft>
                <a:spcPts val="0"/>
              </a:spcAft>
              <a:buClr>
                <a:srgbClr val="888888"/>
              </a:buClr>
              <a:buSzPts val="11500"/>
              <a:buFont typeface="Arial"/>
              <a:buNone/>
              <a:defRPr b="0" i="0" sz="11500" u="none" cap="none" strike="noStrike">
                <a:solidFill>
                  <a:srgbClr val="888888"/>
                </a:solidFill>
                <a:latin typeface="Calibri"/>
                <a:ea typeface="Calibri"/>
                <a:cs typeface="Calibri"/>
                <a:sym typeface="Calibri"/>
              </a:defRPr>
            </a:lvl3pPr>
            <a:lvl4pPr lvl="3" marR="0" rtl="0" algn="ctr">
              <a:spcBef>
                <a:spcPts val="1920"/>
              </a:spcBef>
              <a:spcAft>
                <a:spcPts val="0"/>
              </a:spcAft>
              <a:buClr>
                <a:srgbClr val="888888"/>
              </a:buClr>
              <a:buSzPts val="9600"/>
              <a:buFont typeface="Arial"/>
              <a:buNone/>
              <a:defRPr b="0" i="0" sz="9600" u="none" cap="none" strike="noStrike">
                <a:solidFill>
                  <a:srgbClr val="888888"/>
                </a:solidFill>
                <a:latin typeface="Calibri"/>
                <a:ea typeface="Calibri"/>
                <a:cs typeface="Calibri"/>
                <a:sym typeface="Calibri"/>
              </a:defRPr>
            </a:lvl4pPr>
            <a:lvl5pPr lvl="4" marR="0" rtl="0" algn="ctr">
              <a:spcBef>
                <a:spcPts val="1920"/>
              </a:spcBef>
              <a:spcAft>
                <a:spcPts val="0"/>
              </a:spcAft>
              <a:buClr>
                <a:srgbClr val="888888"/>
              </a:buClr>
              <a:buSzPts val="9600"/>
              <a:buFont typeface="Arial"/>
              <a:buNone/>
              <a:defRPr b="0" i="0" sz="9600" u="none" cap="none" strike="noStrike">
                <a:solidFill>
                  <a:srgbClr val="888888"/>
                </a:solidFill>
                <a:latin typeface="Calibri"/>
                <a:ea typeface="Calibri"/>
                <a:cs typeface="Calibri"/>
                <a:sym typeface="Calibri"/>
              </a:defRPr>
            </a:lvl5pPr>
            <a:lvl6pPr lvl="5" marR="0" rtl="0" algn="ctr">
              <a:spcBef>
                <a:spcPts val="1920"/>
              </a:spcBef>
              <a:spcAft>
                <a:spcPts val="0"/>
              </a:spcAft>
              <a:buClr>
                <a:srgbClr val="888888"/>
              </a:buClr>
              <a:buSzPts val="9600"/>
              <a:buFont typeface="Arial"/>
              <a:buNone/>
              <a:defRPr b="0" i="0" sz="9600" u="none" cap="none" strike="noStrike">
                <a:solidFill>
                  <a:srgbClr val="888888"/>
                </a:solidFill>
                <a:latin typeface="Calibri"/>
                <a:ea typeface="Calibri"/>
                <a:cs typeface="Calibri"/>
                <a:sym typeface="Calibri"/>
              </a:defRPr>
            </a:lvl6pPr>
            <a:lvl7pPr lvl="6" marR="0" rtl="0" algn="ctr">
              <a:spcBef>
                <a:spcPts val="1920"/>
              </a:spcBef>
              <a:spcAft>
                <a:spcPts val="0"/>
              </a:spcAft>
              <a:buClr>
                <a:srgbClr val="888888"/>
              </a:buClr>
              <a:buSzPts val="9600"/>
              <a:buFont typeface="Arial"/>
              <a:buNone/>
              <a:defRPr b="0" i="0" sz="9600" u="none" cap="none" strike="noStrike">
                <a:solidFill>
                  <a:srgbClr val="888888"/>
                </a:solidFill>
                <a:latin typeface="Calibri"/>
                <a:ea typeface="Calibri"/>
                <a:cs typeface="Calibri"/>
                <a:sym typeface="Calibri"/>
              </a:defRPr>
            </a:lvl7pPr>
            <a:lvl8pPr lvl="7" marR="0" rtl="0" algn="ctr">
              <a:spcBef>
                <a:spcPts val="1920"/>
              </a:spcBef>
              <a:spcAft>
                <a:spcPts val="0"/>
              </a:spcAft>
              <a:buClr>
                <a:srgbClr val="888888"/>
              </a:buClr>
              <a:buSzPts val="9600"/>
              <a:buFont typeface="Arial"/>
              <a:buNone/>
              <a:defRPr b="0" i="0" sz="9600" u="none" cap="none" strike="noStrike">
                <a:solidFill>
                  <a:srgbClr val="888888"/>
                </a:solidFill>
                <a:latin typeface="Calibri"/>
                <a:ea typeface="Calibri"/>
                <a:cs typeface="Calibri"/>
                <a:sym typeface="Calibri"/>
              </a:defRPr>
            </a:lvl8pPr>
            <a:lvl9pPr lvl="8" marR="0" rtl="0" algn="ctr">
              <a:spcBef>
                <a:spcPts val="1920"/>
              </a:spcBef>
              <a:spcAft>
                <a:spcPts val="0"/>
              </a:spcAft>
              <a:buClr>
                <a:srgbClr val="888888"/>
              </a:buClr>
              <a:buSzPts val="9600"/>
              <a:buFont typeface="Arial"/>
              <a:buNone/>
              <a:defRPr b="0" i="0" sz="9600" u="none" cap="none" strike="noStrike">
                <a:solidFill>
                  <a:srgbClr val="888888"/>
                </a:solidFill>
                <a:latin typeface="Calibri"/>
                <a:ea typeface="Calibri"/>
                <a:cs typeface="Calibri"/>
                <a:sym typeface="Calibri"/>
              </a:defRPr>
            </a:lvl9pPr>
          </a:lstStyle>
          <a:p/>
        </p:txBody>
      </p:sp>
      <p:sp>
        <p:nvSpPr>
          <p:cNvPr id="14" name="Shape 14"/>
          <p:cNvSpPr txBox="1"/>
          <p:nvPr>
            <p:ph idx="10" type="dt"/>
          </p:nvPr>
        </p:nvSpPr>
        <p:spPr>
          <a:xfrm>
            <a:off x="2194560" y="30510484"/>
            <a:ext cx="10241280" cy="1752600"/>
          </a:xfrm>
          <a:prstGeom prst="rect">
            <a:avLst/>
          </a:prstGeom>
          <a:noFill/>
          <a:ln>
            <a:noFill/>
          </a:ln>
        </p:spPr>
        <p:txBody>
          <a:bodyPr anchorCtr="0" anchor="ctr" bIns="219425" lIns="438875" spcFirstLastPara="1" rIns="438875" wrap="square" tIns="219425"/>
          <a:lstStyle>
            <a:lvl1pPr lvl="0" marR="0" rtl="0" algn="l">
              <a:spcBef>
                <a:spcPts val="0"/>
              </a:spcBef>
              <a:spcAft>
                <a:spcPts val="0"/>
              </a:spcAft>
              <a:buSzPts val="1400"/>
              <a:buNone/>
              <a:defRPr b="0" i="0" sz="57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9pPr>
          </a:lstStyle>
          <a:p/>
        </p:txBody>
      </p:sp>
      <p:sp>
        <p:nvSpPr>
          <p:cNvPr id="15" name="Shape 15"/>
          <p:cNvSpPr txBox="1"/>
          <p:nvPr>
            <p:ph idx="11" type="ftr"/>
          </p:nvPr>
        </p:nvSpPr>
        <p:spPr>
          <a:xfrm>
            <a:off x="14996159" y="30510484"/>
            <a:ext cx="13898880" cy="1752600"/>
          </a:xfrm>
          <a:prstGeom prst="rect">
            <a:avLst/>
          </a:prstGeom>
          <a:noFill/>
          <a:ln>
            <a:noFill/>
          </a:ln>
        </p:spPr>
        <p:txBody>
          <a:bodyPr anchorCtr="0" anchor="ctr" bIns="219425" lIns="438875" spcFirstLastPara="1" rIns="438875" wrap="square" tIns="219425"/>
          <a:lstStyle>
            <a:lvl1pPr lvl="0" marR="0" rtl="0" algn="ctr">
              <a:spcBef>
                <a:spcPts val="0"/>
              </a:spcBef>
              <a:spcAft>
                <a:spcPts val="0"/>
              </a:spcAft>
              <a:buSzPts val="1400"/>
              <a:buNone/>
              <a:defRPr b="0" i="0" sz="57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9pPr>
          </a:lstStyle>
          <a:p/>
        </p:txBody>
      </p:sp>
      <p:sp>
        <p:nvSpPr>
          <p:cNvPr id="16" name="Shape 16"/>
          <p:cNvSpPr txBox="1"/>
          <p:nvPr>
            <p:ph idx="12" type="sldNum"/>
          </p:nvPr>
        </p:nvSpPr>
        <p:spPr>
          <a:xfrm>
            <a:off x="31455359" y="30510484"/>
            <a:ext cx="10241280" cy="1752600"/>
          </a:xfrm>
          <a:prstGeom prst="rect">
            <a:avLst/>
          </a:prstGeom>
          <a:noFill/>
          <a:ln>
            <a:noFill/>
          </a:ln>
        </p:spPr>
        <p:txBody>
          <a:bodyPr anchorCtr="0" anchor="ctr" bIns="219425" lIns="438875" spcFirstLastPara="1" rIns="438875" wrap="square" tIns="219425">
            <a:noAutofit/>
          </a:bodyPr>
          <a:lstStyle>
            <a:lvl1pPr indent="0" lvl="0" marL="0" marR="0" rtl="0" algn="r">
              <a:spcBef>
                <a:spcPts val="0"/>
              </a:spcBef>
              <a:buNone/>
              <a:defRPr b="0" i="0" sz="5700" u="none" cap="none" strike="noStrike">
                <a:solidFill>
                  <a:srgbClr val="888888"/>
                </a:solidFill>
                <a:latin typeface="Calibri"/>
                <a:ea typeface="Calibri"/>
                <a:cs typeface="Calibri"/>
                <a:sym typeface="Calibri"/>
              </a:defRPr>
            </a:lvl1pPr>
            <a:lvl2pPr indent="0" lvl="1" marL="0" marR="0" rtl="0" algn="r">
              <a:spcBef>
                <a:spcPts val="0"/>
              </a:spcBef>
              <a:buNone/>
              <a:defRPr b="0" i="0" sz="5700" u="none" cap="none" strike="noStrike">
                <a:solidFill>
                  <a:srgbClr val="888888"/>
                </a:solidFill>
                <a:latin typeface="Calibri"/>
                <a:ea typeface="Calibri"/>
                <a:cs typeface="Calibri"/>
                <a:sym typeface="Calibri"/>
              </a:defRPr>
            </a:lvl2pPr>
            <a:lvl3pPr indent="0" lvl="2" marL="0" marR="0" rtl="0" algn="r">
              <a:spcBef>
                <a:spcPts val="0"/>
              </a:spcBef>
              <a:buNone/>
              <a:defRPr b="0" i="0" sz="5700" u="none" cap="none" strike="noStrike">
                <a:solidFill>
                  <a:srgbClr val="888888"/>
                </a:solidFill>
                <a:latin typeface="Calibri"/>
                <a:ea typeface="Calibri"/>
                <a:cs typeface="Calibri"/>
                <a:sym typeface="Calibri"/>
              </a:defRPr>
            </a:lvl3pPr>
            <a:lvl4pPr indent="0" lvl="3" marL="0" marR="0" rtl="0" algn="r">
              <a:spcBef>
                <a:spcPts val="0"/>
              </a:spcBef>
              <a:buNone/>
              <a:defRPr b="0" i="0" sz="5700" u="none" cap="none" strike="noStrike">
                <a:solidFill>
                  <a:srgbClr val="888888"/>
                </a:solidFill>
                <a:latin typeface="Calibri"/>
                <a:ea typeface="Calibri"/>
                <a:cs typeface="Calibri"/>
                <a:sym typeface="Calibri"/>
              </a:defRPr>
            </a:lvl4pPr>
            <a:lvl5pPr indent="0" lvl="4" marL="0" marR="0" rtl="0" algn="r">
              <a:spcBef>
                <a:spcPts val="0"/>
              </a:spcBef>
              <a:buNone/>
              <a:defRPr b="0" i="0" sz="5700" u="none" cap="none" strike="noStrike">
                <a:solidFill>
                  <a:srgbClr val="888888"/>
                </a:solidFill>
                <a:latin typeface="Calibri"/>
                <a:ea typeface="Calibri"/>
                <a:cs typeface="Calibri"/>
                <a:sym typeface="Calibri"/>
              </a:defRPr>
            </a:lvl5pPr>
            <a:lvl6pPr indent="0" lvl="5" marL="0" marR="0" rtl="0" algn="r">
              <a:spcBef>
                <a:spcPts val="0"/>
              </a:spcBef>
              <a:buNone/>
              <a:defRPr b="0" i="0" sz="5700" u="none" cap="none" strike="noStrike">
                <a:solidFill>
                  <a:srgbClr val="888888"/>
                </a:solidFill>
                <a:latin typeface="Calibri"/>
                <a:ea typeface="Calibri"/>
                <a:cs typeface="Calibri"/>
                <a:sym typeface="Calibri"/>
              </a:defRPr>
            </a:lvl6pPr>
            <a:lvl7pPr indent="0" lvl="6" marL="0" marR="0" rtl="0" algn="r">
              <a:spcBef>
                <a:spcPts val="0"/>
              </a:spcBef>
              <a:buNone/>
              <a:defRPr b="0" i="0" sz="5700" u="none" cap="none" strike="noStrike">
                <a:solidFill>
                  <a:srgbClr val="888888"/>
                </a:solidFill>
                <a:latin typeface="Calibri"/>
                <a:ea typeface="Calibri"/>
                <a:cs typeface="Calibri"/>
                <a:sym typeface="Calibri"/>
              </a:defRPr>
            </a:lvl7pPr>
            <a:lvl8pPr indent="0" lvl="7" marL="0" marR="0" rtl="0" algn="r">
              <a:spcBef>
                <a:spcPts val="0"/>
              </a:spcBef>
              <a:buNone/>
              <a:defRPr b="0" i="0" sz="5700" u="none" cap="none" strike="noStrike">
                <a:solidFill>
                  <a:srgbClr val="888888"/>
                </a:solidFill>
                <a:latin typeface="Calibri"/>
                <a:ea typeface="Calibri"/>
                <a:cs typeface="Calibri"/>
                <a:sym typeface="Calibri"/>
              </a:defRPr>
            </a:lvl8pPr>
            <a:lvl9pPr indent="0" lvl="8" marL="0" marR="0" rtl="0" algn="r">
              <a:spcBef>
                <a:spcPts val="0"/>
              </a:spcBef>
              <a:buNone/>
              <a:defRPr b="0" i="0" sz="5700" u="none" cap="none" strike="noStrike">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68" name="Shape 68"/>
        <p:cNvGrpSpPr/>
        <p:nvPr/>
      </p:nvGrpSpPr>
      <p:grpSpPr>
        <a:xfrm>
          <a:off x="0" y="0"/>
          <a:ext cx="0" cy="0"/>
          <a:chOff x="0" y="0"/>
          <a:chExt cx="0" cy="0"/>
        </a:xfrm>
      </p:grpSpPr>
      <p:sp>
        <p:nvSpPr>
          <p:cNvPr id="69" name="Shape 69"/>
          <p:cNvSpPr txBox="1"/>
          <p:nvPr>
            <p:ph type="title"/>
          </p:nvPr>
        </p:nvSpPr>
        <p:spPr>
          <a:xfrm>
            <a:off x="2194560" y="1318263"/>
            <a:ext cx="39502081" cy="5486400"/>
          </a:xfrm>
          <a:prstGeom prst="rect">
            <a:avLst/>
          </a:prstGeom>
          <a:noFill/>
          <a:ln>
            <a:noFill/>
          </a:ln>
        </p:spPr>
        <p:txBody>
          <a:bodyPr anchorCtr="0" anchor="ctr" bIns="219425" lIns="438875" spcFirstLastPara="1" rIns="438875" wrap="square" tIns="219425"/>
          <a:lstStyle>
            <a:lvl1pPr lvl="0" marR="0" rtl="0" algn="ctr">
              <a:spcBef>
                <a:spcPts val="0"/>
              </a:spcBef>
              <a:spcAft>
                <a:spcPts val="0"/>
              </a:spcAft>
              <a:buClr>
                <a:schemeClr val="dk1"/>
              </a:buClr>
              <a:buSzPts val="21100"/>
              <a:buFont typeface="Calibri"/>
              <a:buNone/>
              <a:defRPr b="0" i="0" sz="211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0" name="Shape 70"/>
          <p:cNvSpPr txBox="1"/>
          <p:nvPr>
            <p:ph idx="1" type="body"/>
          </p:nvPr>
        </p:nvSpPr>
        <p:spPr>
          <a:xfrm rot="5400000">
            <a:off x="11083290" y="-1207767"/>
            <a:ext cx="21724621" cy="39502081"/>
          </a:xfrm>
          <a:prstGeom prst="rect">
            <a:avLst/>
          </a:prstGeom>
          <a:noFill/>
          <a:ln>
            <a:noFill/>
          </a:ln>
        </p:spPr>
        <p:txBody>
          <a:bodyPr anchorCtr="0" anchor="t" bIns="219425" lIns="438875" spcFirstLastPara="1" rIns="438875" wrap="square" tIns="219425"/>
          <a:lstStyle>
            <a:lvl1pPr indent="-1206500" lvl="0" marL="457200" marR="0" rtl="0" algn="l">
              <a:spcBef>
                <a:spcPts val="3080"/>
              </a:spcBef>
              <a:spcAft>
                <a:spcPts val="0"/>
              </a:spcAft>
              <a:buClr>
                <a:schemeClr val="dk1"/>
              </a:buClr>
              <a:buSzPts val="15400"/>
              <a:buFont typeface="Arial"/>
              <a:buChar char="•"/>
              <a:defRPr b="0" i="0" sz="15400" u="none" cap="none" strike="noStrike">
                <a:solidFill>
                  <a:schemeClr val="dk1"/>
                </a:solidFill>
                <a:latin typeface="Calibri"/>
                <a:ea typeface="Calibri"/>
                <a:cs typeface="Calibri"/>
                <a:sym typeface="Calibri"/>
              </a:defRPr>
            </a:lvl1pPr>
            <a:lvl2pPr indent="-1085850" lvl="1" marL="914400" marR="0" rtl="0" algn="l">
              <a:spcBef>
                <a:spcPts val="2700"/>
              </a:spcBef>
              <a:spcAft>
                <a:spcPts val="0"/>
              </a:spcAft>
              <a:buClr>
                <a:schemeClr val="dk1"/>
              </a:buClr>
              <a:buSzPts val="13500"/>
              <a:buFont typeface="Arial"/>
              <a:buChar char="–"/>
              <a:defRPr b="0" i="0" sz="13500" u="none" cap="none" strike="noStrike">
                <a:solidFill>
                  <a:schemeClr val="dk1"/>
                </a:solidFill>
                <a:latin typeface="Calibri"/>
                <a:ea typeface="Calibri"/>
                <a:cs typeface="Calibri"/>
                <a:sym typeface="Calibri"/>
              </a:defRPr>
            </a:lvl2pPr>
            <a:lvl3pPr indent="-958850" lvl="2" marL="1371600" marR="0" rtl="0" algn="l">
              <a:spcBef>
                <a:spcPts val="2300"/>
              </a:spcBef>
              <a:spcAft>
                <a:spcPts val="0"/>
              </a:spcAft>
              <a:buClr>
                <a:schemeClr val="dk1"/>
              </a:buClr>
              <a:buSzPts val="11500"/>
              <a:buFont typeface="Arial"/>
              <a:buChar char="•"/>
              <a:defRPr b="0" i="0" sz="11500" u="none" cap="none" strike="noStrike">
                <a:solidFill>
                  <a:schemeClr val="dk1"/>
                </a:solidFill>
                <a:latin typeface="Calibri"/>
                <a:ea typeface="Calibri"/>
                <a:cs typeface="Calibri"/>
                <a:sym typeface="Calibri"/>
              </a:defRPr>
            </a:lvl3pPr>
            <a:lvl4pPr indent="-838200" lvl="3" marL="1828800" marR="0" rtl="0" algn="l">
              <a:spcBef>
                <a:spcPts val="192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4pPr>
            <a:lvl5pPr indent="-838200" lvl="4" marL="2286000" marR="0" rtl="0" algn="l">
              <a:spcBef>
                <a:spcPts val="192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5pPr>
            <a:lvl6pPr indent="-838200" lvl="5" marL="2743200" marR="0" rtl="0" algn="l">
              <a:spcBef>
                <a:spcPts val="192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6pPr>
            <a:lvl7pPr indent="-838200" lvl="6" marL="3200400" marR="0" rtl="0" algn="l">
              <a:spcBef>
                <a:spcPts val="192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7pPr>
            <a:lvl8pPr indent="-838200" lvl="7" marL="3657600" marR="0" rtl="0" algn="l">
              <a:spcBef>
                <a:spcPts val="192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8pPr>
            <a:lvl9pPr indent="-838200" lvl="8" marL="4114800" marR="0" rtl="0" algn="l">
              <a:spcBef>
                <a:spcPts val="192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9pPr>
          </a:lstStyle>
          <a:p/>
        </p:txBody>
      </p:sp>
      <p:sp>
        <p:nvSpPr>
          <p:cNvPr id="71" name="Shape 71"/>
          <p:cNvSpPr txBox="1"/>
          <p:nvPr>
            <p:ph idx="10" type="dt"/>
          </p:nvPr>
        </p:nvSpPr>
        <p:spPr>
          <a:xfrm>
            <a:off x="2194560" y="30510484"/>
            <a:ext cx="10241280" cy="1752600"/>
          </a:xfrm>
          <a:prstGeom prst="rect">
            <a:avLst/>
          </a:prstGeom>
          <a:noFill/>
          <a:ln>
            <a:noFill/>
          </a:ln>
        </p:spPr>
        <p:txBody>
          <a:bodyPr anchorCtr="0" anchor="ctr" bIns="219425" lIns="438875" spcFirstLastPara="1" rIns="438875" wrap="square" tIns="219425"/>
          <a:lstStyle>
            <a:lvl1pPr lvl="0" marR="0" rtl="0" algn="l">
              <a:spcBef>
                <a:spcPts val="0"/>
              </a:spcBef>
              <a:spcAft>
                <a:spcPts val="0"/>
              </a:spcAft>
              <a:buSzPts val="1400"/>
              <a:buNone/>
              <a:defRPr sz="5700">
                <a:solidFill>
                  <a:srgbClr val="888888"/>
                </a:solidFill>
                <a:latin typeface="Calibri"/>
                <a:ea typeface="Calibri"/>
                <a:cs typeface="Calibri"/>
                <a:sym typeface="Calibri"/>
              </a:defRPr>
            </a:lvl1pPr>
            <a:lvl2pPr lvl="1"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9pPr>
          </a:lstStyle>
          <a:p/>
        </p:txBody>
      </p:sp>
      <p:sp>
        <p:nvSpPr>
          <p:cNvPr id="72" name="Shape 72"/>
          <p:cNvSpPr txBox="1"/>
          <p:nvPr>
            <p:ph idx="11" type="ftr"/>
          </p:nvPr>
        </p:nvSpPr>
        <p:spPr>
          <a:xfrm>
            <a:off x="14996159" y="30510484"/>
            <a:ext cx="13898880" cy="1752600"/>
          </a:xfrm>
          <a:prstGeom prst="rect">
            <a:avLst/>
          </a:prstGeom>
          <a:noFill/>
          <a:ln>
            <a:noFill/>
          </a:ln>
        </p:spPr>
        <p:txBody>
          <a:bodyPr anchorCtr="0" anchor="ctr" bIns="219425" lIns="438875" spcFirstLastPara="1" rIns="438875" wrap="square" tIns="219425"/>
          <a:lstStyle>
            <a:lvl1pPr lvl="0" marR="0" rtl="0" algn="ctr">
              <a:spcBef>
                <a:spcPts val="0"/>
              </a:spcBef>
              <a:spcAft>
                <a:spcPts val="0"/>
              </a:spcAft>
              <a:buSzPts val="1400"/>
              <a:buNone/>
              <a:defRPr sz="5700">
                <a:solidFill>
                  <a:srgbClr val="888888"/>
                </a:solidFill>
                <a:latin typeface="Calibri"/>
                <a:ea typeface="Calibri"/>
                <a:cs typeface="Calibri"/>
                <a:sym typeface="Calibri"/>
              </a:defRPr>
            </a:lvl1pPr>
            <a:lvl2pPr lvl="1"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9pPr>
          </a:lstStyle>
          <a:p/>
        </p:txBody>
      </p:sp>
      <p:sp>
        <p:nvSpPr>
          <p:cNvPr id="73" name="Shape 73"/>
          <p:cNvSpPr txBox="1"/>
          <p:nvPr>
            <p:ph idx="12" type="sldNum"/>
          </p:nvPr>
        </p:nvSpPr>
        <p:spPr>
          <a:xfrm>
            <a:off x="31455359" y="30510484"/>
            <a:ext cx="10241280" cy="1752600"/>
          </a:xfrm>
          <a:prstGeom prst="rect">
            <a:avLst/>
          </a:prstGeom>
          <a:noFill/>
          <a:ln>
            <a:noFill/>
          </a:ln>
        </p:spPr>
        <p:txBody>
          <a:bodyPr anchorCtr="0" anchor="ctr" bIns="219425" lIns="438875" spcFirstLastPara="1" rIns="438875" wrap="square" tIns="219425">
            <a:noAutofit/>
          </a:bodyPr>
          <a:lstStyle>
            <a:lvl1pPr indent="0" lvl="0" marL="0" marR="0" rtl="0" algn="r">
              <a:spcBef>
                <a:spcPts val="0"/>
              </a:spcBef>
              <a:buNone/>
              <a:defRPr sz="5700">
                <a:solidFill>
                  <a:srgbClr val="888888"/>
                </a:solidFill>
                <a:latin typeface="Calibri"/>
                <a:ea typeface="Calibri"/>
                <a:cs typeface="Calibri"/>
                <a:sym typeface="Calibri"/>
              </a:defRPr>
            </a:lvl1pPr>
            <a:lvl2pPr indent="0" lvl="1" marL="0" marR="0" rtl="0" algn="r">
              <a:spcBef>
                <a:spcPts val="0"/>
              </a:spcBef>
              <a:buNone/>
              <a:defRPr sz="5700">
                <a:solidFill>
                  <a:srgbClr val="888888"/>
                </a:solidFill>
                <a:latin typeface="Calibri"/>
                <a:ea typeface="Calibri"/>
                <a:cs typeface="Calibri"/>
                <a:sym typeface="Calibri"/>
              </a:defRPr>
            </a:lvl2pPr>
            <a:lvl3pPr indent="0" lvl="2" marL="0" marR="0" rtl="0" algn="r">
              <a:spcBef>
                <a:spcPts val="0"/>
              </a:spcBef>
              <a:buNone/>
              <a:defRPr sz="5700">
                <a:solidFill>
                  <a:srgbClr val="888888"/>
                </a:solidFill>
                <a:latin typeface="Calibri"/>
                <a:ea typeface="Calibri"/>
                <a:cs typeface="Calibri"/>
                <a:sym typeface="Calibri"/>
              </a:defRPr>
            </a:lvl3pPr>
            <a:lvl4pPr indent="0" lvl="3" marL="0" marR="0" rtl="0" algn="r">
              <a:spcBef>
                <a:spcPts val="0"/>
              </a:spcBef>
              <a:buNone/>
              <a:defRPr sz="5700">
                <a:solidFill>
                  <a:srgbClr val="888888"/>
                </a:solidFill>
                <a:latin typeface="Calibri"/>
                <a:ea typeface="Calibri"/>
                <a:cs typeface="Calibri"/>
                <a:sym typeface="Calibri"/>
              </a:defRPr>
            </a:lvl4pPr>
            <a:lvl5pPr indent="0" lvl="4" marL="0" marR="0" rtl="0" algn="r">
              <a:spcBef>
                <a:spcPts val="0"/>
              </a:spcBef>
              <a:buNone/>
              <a:defRPr sz="5700">
                <a:solidFill>
                  <a:srgbClr val="888888"/>
                </a:solidFill>
                <a:latin typeface="Calibri"/>
                <a:ea typeface="Calibri"/>
                <a:cs typeface="Calibri"/>
                <a:sym typeface="Calibri"/>
              </a:defRPr>
            </a:lvl5pPr>
            <a:lvl6pPr indent="0" lvl="5" marL="0" marR="0" rtl="0" algn="r">
              <a:spcBef>
                <a:spcPts val="0"/>
              </a:spcBef>
              <a:buNone/>
              <a:defRPr sz="5700">
                <a:solidFill>
                  <a:srgbClr val="888888"/>
                </a:solidFill>
                <a:latin typeface="Calibri"/>
                <a:ea typeface="Calibri"/>
                <a:cs typeface="Calibri"/>
                <a:sym typeface="Calibri"/>
              </a:defRPr>
            </a:lvl6pPr>
            <a:lvl7pPr indent="0" lvl="6" marL="0" marR="0" rtl="0" algn="r">
              <a:spcBef>
                <a:spcPts val="0"/>
              </a:spcBef>
              <a:buNone/>
              <a:defRPr sz="5700">
                <a:solidFill>
                  <a:srgbClr val="888888"/>
                </a:solidFill>
                <a:latin typeface="Calibri"/>
                <a:ea typeface="Calibri"/>
                <a:cs typeface="Calibri"/>
                <a:sym typeface="Calibri"/>
              </a:defRPr>
            </a:lvl7pPr>
            <a:lvl8pPr indent="0" lvl="7" marL="0" marR="0" rtl="0" algn="r">
              <a:spcBef>
                <a:spcPts val="0"/>
              </a:spcBef>
              <a:buNone/>
              <a:defRPr sz="5700">
                <a:solidFill>
                  <a:srgbClr val="888888"/>
                </a:solidFill>
                <a:latin typeface="Calibri"/>
                <a:ea typeface="Calibri"/>
                <a:cs typeface="Calibri"/>
                <a:sym typeface="Calibri"/>
              </a:defRPr>
            </a:lvl8pPr>
            <a:lvl9pPr indent="0" lvl="8" marL="0" marR="0" rtl="0" algn="r">
              <a:spcBef>
                <a:spcPts val="0"/>
              </a:spcBef>
              <a:buNone/>
              <a:defRPr sz="57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Shape 75"/>
          <p:cNvSpPr txBox="1"/>
          <p:nvPr>
            <p:ph type="title"/>
          </p:nvPr>
        </p:nvSpPr>
        <p:spPr>
          <a:xfrm rot="5400000">
            <a:off x="22715220" y="10424166"/>
            <a:ext cx="28087320" cy="9875520"/>
          </a:xfrm>
          <a:prstGeom prst="rect">
            <a:avLst/>
          </a:prstGeom>
          <a:noFill/>
          <a:ln>
            <a:noFill/>
          </a:ln>
        </p:spPr>
        <p:txBody>
          <a:bodyPr anchorCtr="0" anchor="ctr" bIns="219425" lIns="438875" spcFirstLastPara="1" rIns="438875" wrap="square" tIns="219425"/>
          <a:lstStyle>
            <a:lvl1pPr lvl="0" marR="0" rtl="0" algn="ctr">
              <a:spcBef>
                <a:spcPts val="0"/>
              </a:spcBef>
              <a:spcAft>
                <a:spcPts val="0"/>
              </a:spcAft>
              <a:buClr>
                <a:schemeClr val="dk1"/>
              </a:buClr>
              <a:buSzPts val="21100"/>
              <a:buFont typeface="Calibri"/>
              <a:buNone/>
              <a:defRPr b="0" i="0" sz="211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6" name="Shape 76"/>
          <p:cNvSpPr txBox="1"/>
          <p:nvPr>
            <p:ph idx="1" type="body"/>
          </p:nvPr>
        </p:nvSpPr>
        <p:spPr>
          <a:xfrm rot="5400000">
            <a:off x="2598421" y="914407"/>
            <a:ext cx="28087320" cy="28895039"/>
          </a:xfrm>
          <a:prstGeom prst="rect">
            <a:avLst/>
          </a:prstGeom>
          <a:noFill/>
          <a:ln>
            <a:noFill/>
          </a:ln>
        </p:spPr>
        <p:txBody>
          <a:bodyPr anchorCtr="0" anchor="t" bIns="219425" lIns="438875" spcFirstLastPara="1" rIns="438875" wrap="square" tIns="219425"/>
          <a:lstStyle>
            <a:lvl1pPr indent="-1206500" lvl="0" marL="457200" marR="0" rtl="0" algn="l">
              <a:spcBef>
                <a:spcPts val="3080"/>
              </a:spcBef>
              <a:spcAft>
                <a:spcPts val="0"/>
              </a:spcAft>
              <a:buClr>
                <a:schemeClr val="dk1"/>
              </a:buClr>
              <a:buSzPts val="15400"/>
              <a:buFont typeface="Arial"/>
              <a:buChar char="•"/>
              <a:defRPr b="0" i="0" sz="15400" u="none" cap="none" strike="noStrike">
                <a:solidFill>
                  <a:schemeClr val="dk1"/>
                </a:solidFill>
                <a:latin typeface="Calibri"/>
                <a:ea typeface="Calibri"/>
                <a:cs typeface="Calibri"/>
                <a:sym typeface="Calibri"/>
              </a:defRPr>
            </a:lvl1pPr>
            <a:lvl2pPr indent="-1085850" lvl="1" marL="914400" marR="0" rtl="0" algn="l">
              <a:spcBef>
                <a:spcPts val="2700"/>
              </a:spcBef>
              <a:spcAft>
                <a:spcPts val="0"/>
              </a:spcAft>
              <a:buClr>
                <a:schemeClr val="dk1"/>
              </a:buClr>
              <a:buSzPts val="13500"/>
              <a:buFont typeface="Arial"/>
              <a:buChar char="–"/>
              <a:defRPr b="0" i="0" sz="13500" u="none" cap="none" strike="noStrike">
                <a:solidFill>
                  <a:schemeClr val="dk1"/>
                </a:solidFill>
                <a:latin typeface="Calibri"/>
                <a:ea typeface="Calibri"/>
                <a:cs typeface="Calibri"/>
                <a:sym typeface="Calibri"/>
              </a:defRPr>
            </a:lvl2pPr>
            <a:lvl3pPr indent="-958850" lvl="2" marL="1371600" marR="0" rtl="0" algn="l">
              <a:spcBef>
                <a:spcPts val="2300"/>
              </a:spcBef>
              <a:spcAft>
                <a:spcPts val="0"/>
              </a:spcAft>
              <a:buClr>
                <a:schemeClr val="dk1"/>
              </a:buClr>
              <a:buSzPts val="11500"/>
              <a:buFont typeface="Arial"/>
              <a:buChar char="•"/>
              <a:defRPr b="0" i="0" sz="11500" u="none" cap="none" strike="noStrike">
                <a:solidFill>
                  <a:schemeClr val="dk1"/>
                </a:solidFill>
                <a:latin typeface="Calibri"/>
                <a:ea typeface="Calibri"/>
                <a:cs typeface="Calibri"/>
                <a:sym typeface="Calibri"/>
              </a:defRPr>
            </a:lvl3pPr>
            <a:lvl4pPr indent="-838200" lvl="3" marL="1828800" marR="0" rtl="0" algn="l">
              <a:spcBef>
                <a:spcPts val="192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4pPr>
            <a:lvl5pPr indent="-838200" lvl="4" marL="2286000" marR="0" rtl="0" algn="l">
              <a:spcBef>
                <a:spcPts val="192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5pPr>
            <a:lvl6pPr indent="-838200" lvl="5" marL="2743200" marR="0" rtl="0" algn="l">
              <a:spcBef>
                <a:spcPts val="192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6pPr>
            <a:lvl7pPr indent="-838200" lvl="6" marL="3200400" marR="0" rtl="0" algn="l">
              <a:spcBef>
                <a:spcPts val="192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7pPr>
            <a:lvl8pPr indent="-838200" lvl="7" marL="3657600" marR="0" rtl="0" algn="l">
              <a:spcBef>
                <a:spcPts val="192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8pPr>
            <a:lvl9pPr indent="-838200" lvl="8" marL="4114800" marR="0" rtl="0" algn="l">
              <a:spcBef>
                <a:spcPts val="192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9pPr>
          </a:lstStyle>
          <a:p/>
        </p:txBody>
      </p:sp>
      <p:sp>
        <p:nvSpPr>
          <p:cNvPr id="77" name="Shape 77"/>
          <p:cNvSpPr txBox="1"/>
          <p:nvPr>
            <p:ph idx="10" type="dt"/>
          </p:nvPr>
        </p:nvSpPr>
        <p:spPr>
          <a:xfrm>
            <a:off x="2194560" y="30510484"/>
            <a:ext cx="10241280" cy="1752600"/>
          </a:xfrm>
          <a:prstGeom prst="rect">
            <a:avLst/>
          </a:prstGeom>
          <a:noFill/>
          <a:ln>
            <a:noFill/>
          </a:ln>
        </p:spPr>
        <p:txBody>
          <a:bodyPr anchorCtr="0" anchor="ctr" bIns="219425" lIns="438875" spcFirstLastPara="1" rIns="438875" wrap="square" tIns="219425"/>
          <a:lstStyle>
            <a:lvl1pPr lvl="0" marR="0" rtl="0" algn="l">
              <a:spcBef>
                <a:spcPts val="0"/>
              </a:spcBef>
              <a:spcAft>
                <a:spcPts val="0"/>
              </a:spcAft>
              <a:buSzPts val="1400"/>
              <a:buNone/>
              <a:defRPr sz="5700">
                <a:solidFill>
                  <a:srgbClr val="888888"/>
                </a:solidFill>
                <a:latin typeface="Calibri"/>
                <a:ea typeface="Calibri"/>
                <a:cs typeface="Calibri"/>
                <a:sym typeface="Calibri"/>
              </a:defRPr>
            </a:lvl1pPr>
            <a:lvl2pPr lvl="1"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9pPr>
          </a:lstStyle>
          <a:p/>
        </p:txBody>
      </p:sp>
      <p:sp>
        <p:nvSpPr>
          <p:cNvPr id="78" name="Shape 78"/>
          <p:cNvSpPr txBox="1"/>
          <p:nvPr>
            <p:ph idx="11" type="ftr"/>
          </p:nvPr>
        </p:nvSpPr>
        <p:spPr>
          <a:xfrm>
            <a:off x="14996159" y="30510484"/>
            <a:ext cx="13898880" cy="1752600"/>
          </a:xfrm>
          <a:prstGeom prst="rect">
            <a:avLst/>
          </a:prstGeom>
          <a:noFill/>
          <a:ln>
            <a:noFill/>
          </a:ln>
        </p:spPr>
        <p:txBody>
          <a:bodyPr anchorCtr="0" anchor="ctr" bIns="219425" lIns="438875" spcFirstLastPara="1" rIns="438875" wrap="square" tIns="219425"/>
          <a:lstStyle>
            <a:lvl1pPr lvl="0" marR="0" rtl="0" algn="ctr">
              <a:spcBef>
                <a:spcPts val="0"/>
              </a:spcBef>
              <a:spcAft>
                <a:spcPts val="0"/>
              </a:spcAft>
              <a:buSzPts val="1400"/>
              <a:buNone/>
              <a:defRPr sz="5700">
                <a:solidFill>
                  <a:srgbClr val="888888"/>
                </a:solidFill>
                <a:latin typeface="Calibri"/>
                <a:ea typeface="Calibri"/>
                <a:cs typeface="Calibri"/>
                <a:sym typeface="Calibri"/>
              </a:defRPr>
            </a:lvl1pPr>
            <a:lvl2pPr lvl="1"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9pPr>
          </a:lstStyle>
          <a:p/>
        </p:txBody>
      </p:sp>
      <p:sp>
        <p:nvSpPr>
          <p:cNvPr id="79" name="Shape 79"/>
          <p:cNvSpPr txBox="1"/>
          <p:nvPr>
            <p:ph idx="12" type="sldNum"/>
          </p:nvPr>
        </p:nvSpPr>
        <p:spPr>
          <a:xfrm>
            <a:off x="31455359" y="30510484"/>
            <a:ext cx="10241280" cy="1752600"/>
          </a:xfrm>
          <a:prstGeom prst="rect">
            <a:avLst/>
          </a:prstGeom>
          <a:noFill/>
          <a:ln>
            <a:noFill/>
          </a:ln>
        </p:spPr>
        <p:txBody>
          <a:bodyPr anchorCtr="0" anchor="ctr" bIns="219425" lIns="438875" spcFirstLastPara="1" rIns="438875" wrap="square" tIns="219425">
            <a:noAutofit/>
          </a:bodyPr>
          <a:lstStyle>
            <a:lvl1pPr indent="0" lvl="0" marL="0" marR="0" rtl="0" algn="r">
              <a:spcBef>
                <a:spcPts val="0"/>
              </a:spcBef>
              <a:buNone/>
              <a:defRPr sz="5700">
                <a:solidFill>
                  <a:srgbClr val="888888"/>
                </a:solidFill>
                <a:latin typeface="Calibri"/>
                <a:ea typeface="Calibri"/>
                <a:cs typeface="Calibri"/>
                <a:sym typeface="Calibri"/>
              </a:defRPr>
            </a:lvl1pPr>
            <a:lvl2pPr indent="0" lvl="1" marL="0" marR="0" rtl="0" algn="r">
              <a:spcBef>
                <a:spcPts val="0"/>
              </a:spcBef>
              <a:buNone/>
              <a:defRPr sz="5700">
                <a:solidFill>
                  <a:srgbClr val="888888"/>
                </a:solidFill>
                <a:latin typeface="Calibri"/>
                <a:ea typeface="Calibri"/>
                <a:cs typeface="Calibri"/>
                <a:sym typeface="Calibri"/>
              </a:defRPr>
            </a:lvl2pPr>
            <a:lvl3pPr indent="0" lvl="2" marL="0" marR="0" rtl="0" algn="r">
              <a:spcBef>
                <a:spcPts val="0"/>
              </a:spcBef>
              <a:buNone/>
              <a:defRPr sz="5700">
                <a:solidFill>
                  <a:srgbClr val="888888"/>
                </a:solidFill>
                <a:latin typeface="Calibri"/>
                <a:ea typeface="Calibri"/>
                <a:cs typeface="Calibri"/>
                <a:sym typeface="Calibri"/>
              </a:defRPr>
            </a:lvl3pPr>
            <a:lvl4pPr indent="0" lvl="3" marL="0" marR="0" rtl="0" algn="r">
              <a:spcBef>
                <a:spcPts val="0"/>
              </a:spcBef>
              <a:buNone/>
              <a:defRPr sz="5700">
                <a:solidFill>
                  <a:srgbClr val="888888"/>
                </a:solidFill>
                <a:latin typeface="Calibri"/>
                <a:ea typeface="Calibri"/>
                <a:cs typeface="Calibri"/>
                <a:sym typeface="Calibri"/>
              </a:defRPr>
            </a:lvl4pPr>
            <a:lvl5pPr indent="0" lvl="4" marL="0" marR="0" rtl="0" algn="r">
              <a:spcBef>
                <a:spcPts val="0"/>
              </a:spcBef>
              <a:buNone/>
              <a:defRPr sz="5700">
                <a:solidFill>
                  <a:srgbClr val="888888"/>
                </a:solidFill>
                <a:latin typeface="Calibri"/>
                <a:ea typeface="Calibri"/>
                <a:cs typeface="Calibri"/>
                <a:sym typeface="Calibri"/>
              </a:defRPr>
            </a:lvl5pPr>
            <a:lvl6pPr indent="0" lvl="5" marL="0" marR="0" rtl="0" algn="r">
              <a:spcBef>
                <a:spcPts val="0"/>
              </a:spcBef>
              <a:buNone/>
              <a:defRPr sz="5700">
                <a:solidFill>
                  <a:srgbClr val="888888"/>
                </a:solidFill>
                <a:latin typeface="Calibri"/>
                <a:ea typeface="Calibri"/>
                <a:cs typeface="Calibri"/>
                <a:sym typeface="Calibri"/>
              </a:defRPr>
            </a:lvl6pPr>
            <a:lvl7pPr indent="0" lvl="6" marL="0" marR="0" rtl="0" algn="r">
              <a:spcBef>
                <a:spcPts val="0"/>
              </a:spcBef>
              <a:buNone/>
              <a:defRPr sz="5700">
                <a:solidFill>
                  <a:srgbClr val="888888"/>
                </a:solidFill>
                <a:latin typeface="Calibri"/>
                <a:ea typeface="Calibri"/>
                <a:cs typeface="Calibri"/>
                <a:sym typeface="Calibri"/>
              </a:defRPr>
            </a:lvl7pPr>
            <a:lvl8pPr indent="0" lvl="7" marL="0" marR="0" rtl="0" algn="r">
              <a:spcBef>
                <a:spcPts val="0"/>
              </a:spcBef>
              <a:buNone/>
              <a:defRPr sz="5700">
                <a:solidFill>
                  <a:srgbClr val="888888"/>
                </a:solidFill>
                <a:latin typeface="Calibri"/>
                <a:ea typeface="Calibri"/>
                <a:cs typeface="Calibri"/>
                <a:sym typeface="Calibri"/>
              </a:defRPr>
            </a:lvl8pPr>
            <a:lvl9pPr indent="0" lvl="8" marL="0" marR="0" rtl="0" algn="r">
              <a:spcBef>
                <a:spcPts val="0"/>
              </a:spcBef>
              <a:buNone/>
              <a:defRPr sz="57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7" name="Shape 17"/>
        <p:cNvGrpSpPr/>
        <p:nvPr/>
      </p:nvGrpSpPr>
      <p:grpSpPr>
        <a:xfrm>
          <a:off x="0" y="0"/>
          <a:ext cx="0" cy="0"/>
          <a:chOff x="0" y="0"/>
          <a:chExt cx="0" cy="0"/>
        </a:xfrm>
      </p:grpSpPr>
      <p:sp>
        <p:nvSpPr>
          <p:cNvPr id="18" name="Shape 18"/>
          <p:cNvSpPr txBox="1"/>
          <p:nvPr>
            <p:ph type="title"/>
          </p:nvPr>
        </p:nvSpPr>
        <p:spPr>
          <a:xfrm>
            <a:off x="2194560" y="1318263"/>
            <a:ext cx="39502081" cy="5486400"/>
          </a:xfrm>
          <a:prstGeom prst="rect">
            <a:avLst/>
          </a:prstGeom>
          <a:noFill/>
          <a:ln>
            <a:noFill/>
          </a:ln>
        </p:spPr>
        <p:txBody>
          <a:bodyPr anchorCtr="0" anchor="ctr" bIns="219425" lIns="438875" spcFirstLastPara="1" rIns="438875" wrap="square" tIns="219425"/>
          <a:lstStyle>
            <a:lvl1pPr lvl="0" marR="0" rtl="0" algn="ctr">
              <a:spcBef>
                <a:spcPts val="0"/>
              </a:spcBef>
              <a:spcAft>
                <a:spcPts val="0"/>
              </a:spcAft>
              <a:buClr>
                <a:schemeClr val="dk1"/>
              </a:buClr>
              <a:buSzPts val="21100"/>
              <a:buFont typeface="Calibri"/>
              <a:buNone/>
              <a:defRPr b="0" i="0" sz="211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9" name="Shape 19"/>
          <p:cNvSpPr txBox="1"/>
          <p:nvPr>
            <p:ph idx="1" type="body"/>
          </p:nvPr>
        </p:nvSpPr>
        <p:spPr>
          <a:xfrm>
            <a:off x="2194560" y="7680963"/>
            <a:ext cx="39502081" cy="21724621"/>
          </a:xfrm>
          <a:prstGeom prst="rect">
            <a:avLst/>
          </a:prstGeom>
          <a:noFill/>
          <a:ln>
            <a:noFill/>
          </a:ln>
        </p:spPr>
        <p:txBody>
          <a:bodyPr anchorCtr="0" anchor="t" bIns="219425" lIns="438875" spcFirstLastPara="1" rIns="438875" wrap="square" tIns="219425"/>
          <a:lstStyle>
            <a:lvl1pPr indent="-1206500" lvl="0" marL="457200" marR="0" rtl="0" algn="l">
              <a:spcBef>
                <a:spcPts val="3080"/>
              </a:spcBef>
              <a:spcAft>
                <a:spcPts val="0"/>
              </a:spcAft>
              <a:buClr>
                <a:schemeClr val="dk1"/>
              </a:buClr>
              <a:buSzPts val="15400"/>
              <a:buFont typeface="Arial"/>
              <a:buChar char="•"/>
              <a:defRPr b="0" i="0" sz="15400" u="none" cap="none" strike="noStrike">
                <a:solidFill>
                  <a:schemeClr val="dk1"/>
                </a:solidFill>
                <a:latin typeface="Calibri"/>
                <a:ea typeface="Calibri"/>
                <a:cs typeface="Calibri"/>
                <a:sym typeface="Calibri"/>
              </a:defRPr>
            </a:lvl1pPr>
            <a:lvl2pPr indent="-1085850" lvl="1" marL="914400" marR="0" rtl="0" algn="l">
              <a:spcBef>
                <a:spcPts val="2700"/>
              </a:spcBef>
              <a:spcAft>
                <a:spcPts val="0"/>
              </a:spcAft>
              <a:buClr>
                <a:schemeClr val="dk1"/>
              </a:buClr>
              <a:buSzPts val="13500"/>
              <a:buFont typeface="Arial"/>
              <a:buChar char="–"/>
              <a:defRPr b="0" i="0" sz="13500" u="none" cap="none" strike="noStrike">
                <a:solidFill>
                  <a:schemeClr val="dk1"/>
                </a:solidFill>
                <a:latin typeface="Calibri"/>
                <a:ea typeface="Calibri"/>
                <a:cs typeface="Calibri"/>
                <a:sym typeface="Calibri"/>
              </a:defRPr>
            </a:lvl2pPr>
            <a:lvl3pPr indent="-958850" lvl="2" marL="1371600" marR="0" rtl="0" algn="l">
              <a:spcBef>
                <a:spcPts val="2300"/>
              </a:spcBef>
              <a:spcAft>
                <a:spcPts val="0"/>
              </a:spcAft>
              <a:buClr>
                <a:schemeClr val="dk1"/>
              </a:buClr>
              <a:buSzPts val="11500"/>
              <a:buFont typeface="Arial"/>
              <a:buChar char="•"/>
              <a:defRPr b="0" i="0" sz="11500" u="none" cap="none" strike="noStrike">
                <a:solidFill>
                  <a:schemeClr val="dk1"/>
                </a:solidFill>
                <a:latin typeface="Calibri"/>
                <a:ea typeface="Calibri"/>
                <a:cs typeface="Calibri"/>
                <a:sym typeface="Calibri"/>
              </a:defRPr>
            </a:lvl3pPr>
            <a:lvl4pPr indent="-838200" lvl="3" marL="1828800" marR="0" rtl="0" algn="l">
              <a:spcBef>
                <a:spcPts val="192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4pPr>
            <a:lvl5pPr indent="-838200" lvl="4" marL="2286000" marR="0" rtl="0" algn="l">
              <a:spcBef>
                <a:spcPts val="192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5pPr>
            <a:lvl6pPr indent="-838200" lvl="5" marL="2743200" marR="0" rtl="0" algn="l">
              <a:spcBef>
                <a:spcPts val="192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6pPr>
            <a:lvl7pPr indent="-838200" lvl="6" marL="3200400" marR="0" rtl="0" algn="l">
              <a:spcBef>
                <a:spcPts val="192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7pPr>
            <a:lvl8pPr indent="-838200" lvl="7" marL="3657600" marR="0" rtl="0" algn="l">
              <a:spcBef>
                <a:spcPts val="192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8pPr>
            <a:lvl9pPr indent="-838200" lvl="8" marL="4114800" marR="0" rtl="0" algn="l">
              <a:spcBef>
                <a:spcPts val="192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9pPr>
          </a:lstStyle>
          <a:p/>
        </p:txBody>
      </p:sp>
      <p:sp>
        <p:nvSpPr>
          <p:cNvPr id="20" name="Shape 20"/>
          <p:cNvSpPr txBox="1"/>
          <p:nvPr>
            <p:ph idx="10" type="dt"/>
          </p:nvPr>
        </p:nvSpPr>
        <p:spPr>
          <a:xfrm>
            <a:off x="2194560" y="30510484"/>
            <a:ext cx="10241280" cy="1752600"/>
          </a:xfrm>
          <a:prstGeom prst="rect">
            <a:avLst/>
          </a:prstGeom>
          <a:noFill/>
          <a:ln>
            <a:noFill/>
          </a:ln>
        </p:spPr>
        <p:txBody>
          <a:bodyPr anchorCtr="0" anchor="ctr" bIns="219425" lIns="438875" spcFirstLastPara="1" rIns="438875" wrap="square" tIns="219425"/>
          <a:lstStyle>
            <a:lvl1pPr lvl="0" marR="0" rtl="0" algn="l">
              <a:spcBef>
                <a:spcPts val="0"/>
              </a:spcBef>
              <a:spcAft>
                <a:spcPts val="0"/>
              </a:spcAft>
              <a:buSzPts val="1400"/>
              <a:buNone/>
              <a:defRPr sz="5700">
                <a:solidFill>
                  <a:srgbClr val="888888"/>
                </a:solidFill>
                <a:latin typeface="Calibri"/>
                <a:ea typeface="Calibri"/>
                <a:cs typeface="Calibri"/>
                <a:sym typeface="Calibri"/>
              </a:defRPr>
            </a:lvl1pPr>
            <a:lvl2pPr lvl="1"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9pPr>
          </a:lstStyle>
          <a:p/>
        </p:txBody>
      </p:sp>
      <p:sp>
        <p:nvSpPr>
          <p:cNvPr id="21" name="Shape 21"/>
          <p:cNvSpPr txBox="1"/>
          <p:nvPr>
            <p:ph idx="11" type="ftr"/>
          </p:nvPr>
        </p:nvSpPr>
        <p:spPr>
          <a:xfrm>
            <a:off x="14996159" y="30510484"/>
            <a:ext cx="13898880" cy="1752600"/>
          </a:xfrm>
          <a:prstGeom prst="rect">
            <a:avLst/>
          </a:prstGeom>
          <a:noFill/>
          <a:ln>
            <a:noFill/>
          </a:ln>
        </p:spPr>
        <p:txBody>
          <a:bodyPr anchorCtr="0" anchor="ctr" bIns="219425" lIns="438875" spcFirstLastPara="1" rIns="438875" wrap="square" tIns="219425"/>
          <a:lstStyle>
            <a:lvl1pPr lvl="0" marR="0" rtl="0" algn="ctr">
              <a:spcBef>
                <a:spcPts val="0"/>
              </a:spcBef>
              <a:spcAft>
                <a:spcPts val="0"/>
              </a:spcAft>
              <a:buSzPts val="1400"/>
              <a:buNone/>
              <a:defRPr sz="5700">
                <a:solidFill>
                  <a:srgbClr val="888888"/>
                </a:solidFill>
                <a:latin typeface="Calibri"/>
                <a:ea typeface="Calibri"/>
                <a:cs typeface="Calibri"/>
                <a:sym typeface="Calibri"/>
              </a:defRPr>
            </a:lvl1pPr>
            <a:lvl2pPr lvl="1"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9pPr>
          </a:lstStyle>
          <a:p/>
        </p:txBody>
      </p:sp>
      <p:sp>
        <p:nvSpPr>
          <p:cNvPr id="22" name="Shape 22"/>
          <p:cNvSpPr txBox="1"/>
          <p:nvPr>
            <p:ph idx="12" type="sldNum"/>
          </p:nvPr>
        </p:nvSpPr>
        <p:spPr>
          <a:xfrm>
            <a:off x="31455359" y="30510484"/>
            <a:ext cx="10241280" cy="1752600"/>
          </a:xfrm>
          <a:prstGeom prst="rect">
            <a:avLst/>
          </a:prstGeom>
          <a:noFill/>
          <a:ln>
            <a:noFill/>
          </a:ln>
        </p:spPr>
        <p:txBody>
          <a:bodyPr anchorCtr="0" anchor="ctr" bIns="219425" lIns="438875" spcFirstLastPara="1" rIns="438875" wrap="square" tIns="219425">
            <a:noAutofit/>
          </a:bodyPr>
          <a:lstStyle>
            <a:lvl1pPr indent="0" lvl="0" marL="0" marR="0" rtl="0" algn="r">
              <a:spcBef>
                <a:spcPts val="0"/>
              </a:spcBef>
              <a:buNone/>
              <a:defRPr sz="5700">
                <a:solidFill>
                  <a:srgbClr val="888888"/>
                </a:solidFill>
                <a:latin typeface="Calibri"/>
                <a:ea typeface="Calibri"/>
                <a:cs typeface="Calibri"/>
                <a:sym typeface="Calibri"/>
              </a:defRPr>
            </a:lvl1pPr>
            <a:lvl2pPr indent="0" lvl="1" marL="0" marR="0" rtl="0" algn="r">
              <a:spcBef>
                <a:spcPts val="0"/>
              </a:spcBef>
              <a:buNone/>
              <a:defRPr sz="5700">
                <a:solidFill>
                  <a:srgbClr val="888888"/>
                </a:solidFill>
                <a:latin typeface="Calibri"/>
                <a:ea typeface="Calibri"/>
                <a:cs typeface="Calibri"/>
                <a:sym typeface="Calibri"/>
              </a:defRPr>
            </a:lvl2pPr>
            <a:lvl3pPr indent="0" lvl="2" marL="0" marR="0" rtl="0" algn="r">
              <a:spcBef>
                <a:spcPts val="0"/>
              </a:spcBef>
              <a:buNone/>
              <a:defRPr sz="5700">
                <a:solidFill>
                  <a:srgbClr val="888888"/>
                </a:solidFill>
                <a:latin typeface="Calibri"/>
                <a:ea typeface="Calibri"/>
                <a:cs typeface="Calibri"/>
                <a:sym typeface="Calibri"/>
              </a:defRPr>
            </a:lvl3pPr>
            <a:lvl4pPr indent="0" lvl="3" marL="0" marR="0" rtl="0" algn="r">
              <a:spcBef>
                <a:spcPts val="0"/>
              </a:spcBef>
              <a:buNone/>
              <a:defRPr sz="5700">
                <a:solidFill>
                  <a:srgbClr val="888888"/>
                </a:solidFill>
                <a:latin typeface="Calibri"/>
                <a:ea typeface="Calibri"/>
                <a:cs typeface="Calibri"/>
                <a:sym typeface="Calibri"/>
              </a:defRPr>
            </a:lvl4pPr>
            <a:lvl5pPr indent="0" lvl="4" marL="0" marR="0" rtl="0" algn="r">
              <a:spcBef>
                <a:spcPts val="0"/>
              </a:spcBef>
              <a:buNone/>
              <a:defRPr sz="5700">
                <a:solidFill>
                  <a:srgbClr val="888888"/>
                </a:solidFill>
                <a:latin typeface="Calibri"/>
                <a:ea typeface="Calibri"/>
                <a:cs typeface="Calibri"/>
                <a:sym typeface="Calibri"/>
              </a:defRPr>
            </a:lvl5pPr>
            <a:lvl6pPr indent="0" lvl="5" marL="0" marR="0" rtl="0" algn="r">
              <a:spcBef>
                <a:spcPts val="0"/>
              </a:spcBef>
              <a:buNone/>
              <a:defRPr sz="5700">
                <a:solidFill>
                  <a:srgbClr val="888888"/>
                </a:solidFill>
                <a:latin typeface="Calibri"/>
                <a:ea typeface="Calibri"/>
                <a:cs typeface="Calibri"/>
                <a:sym typeface="Calibri"/>
              </a:defRPr>
            </a:lvl6pPr>
            <a:lvl7pPr indent="0" lvl="6" marL="0" marR="0" rtl="0" algn="r">
              <a:spcBef>
                <a:spcPts val="0"/>
              </a:spcBef>
              <a:buNone/>
              <a:defRPr sz="5700">
                <a:solidFill>
                  <a:srgbClr val="888888"/>
                </a:solidFill>
                <a:latin typeface="Calibri"/>
                <a:ea typeface="Calibri"/>
                <a:cs typeface="Calibri"/>
                <a:sym typeface="Calibri"/>
              </a:defRPr>
            </a:lvl7pPr>
            <a:lvl8pPr indent="0" lvl="7" marL="0" marR="0" rtl="0" algn="r">
              <a:spcBef>
                <a:spcPts val="0"/>
              </a:spcBef>
              <a:buNone/>
              <a:defRPr sz="5700">
                <a:solidFill>
                  <a:srgbClr val="888888"/>
                </a:solidFill>
                <a:latin typeface="Calibri"/>
                <a:ea typeface="Calibri"/>
                <a:cs typeface="Calibri"/>
                <a:sym typeface="Calibri"/>
              </a:defRPr>
            </a:lvl8pPr>
            <a:lvl9pPr indent="0" lvl="8" marL="0" marR="0" rtl="0" algn="r">
              <a:spcBef>
                <a:spcPts val="0"/>
              </a:spcBef>
              <a:buNone/>
              <a:defRPr sz="57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23" name="Shape 23"/>
        <p:cNvGrpSpPr/>
        <p:nvPr/>
      </p:nvGrpSpPr>
      <p:grpSpPr>
        <a:xfrm>
          <a:off x="0" y="0"/>
          <a:ext cx="0" cy="0"/>
          <a:chOff x="0" y="0"/>
          <a:chExt cx="0" cy="0"/>
        </a:xfrm>
      </p:grpSpPr>
      <p:sp>
        <p:nvSpPr>
          <p:cNvPr id="24" name="Shape 24"/>
          <p:cNvSpPr txBox="1"/>
          <p:nvPr>
            <p:ph type="title"/>
          </p:nvPr>
        </p:nvSpPr>
        <p:spPr>
          <a:xfrm>
            <a:off x="3467102" y="21153122"/>
            <a:ext cx="37307519" cy="6537960"/>
          </a:xfrm>
          <a:prstGeom prst="rect">
            <a:avLst/>
          </a:prstGeom>
          <a:noFill/>
          <a:ln>
            <a:noFill/>
          </a:ln>
        </p:spPr>
        <p:txBody>
          <a:bodyPr anchorCtr="0" anchor="t" bIns="219425" lIns="438875" spcFirstLastPara="1" rIns="438875" wrap="square" tIns="219425"/>
          <a:lstStyle>
            <a:lvl1pPr lvl="0" marR="0" rtl="0" algn="l">
              <a:spcBef>
                <a:spcPts val="0"/>
              </a:spcBef>
              <a:spcAft>
                <a:spcPts val="0"/>
              </a:spcAft>
              <a:buClr>
                <a:schemeClr val="dk1"/>
              </a:buClr>
              <a:buSzPts val="19200"/>
              <a:buFont typeface="Calibri"/>
              <a:buNone/>
              <a:defRPr b="1" i="0" sz="192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5" name="Shape 25"/>
          <p:cNvSpPr txBox="1"/>
          <p:nvPr>
            <p:ph idx="1" type="body"/>
          </p:nvPr>
        </p:nvSpPr>
        <p:spPr>
          <a:xfrm>
            <a:off x="3467102" y="13952225"/>
            <a:ext cx="37307519" cy="7200898"/>
          </a:xfrm>
          <a:prstGeom prst="rect">
            <a:avLst/>
          </a:prstGeom>
          <a:noFill/>
          <a:ln>
            <a:noFill/>
          </a:ln>
        </p:spPr>
        <p:txBody>
          <a:bodyPr anchorCtr="0" anchor="b" bIns="219425" lIns="438875" spcFirstLastPara="1" rIns="438875" wrap="square" tIns="219425"/>
          <a:lstStyle>
            <a:lvl1pPr indent="-228600" lvl="0" marL="457200" marR="0" rtl="0" algn="l">
              <a:spcBef>
                <a:spcPts val="1920"/>
              </a:spcBef>
              <a:spcAft>
                <a:spcPts val="0"/>
              </a:spcAft>
              <a:buClr>
                <a:srgbClr val="888888"/>
              </a:buClr>
              <a:buSzPts val="9600"/>
              <a:buFont typeface="Arial"/>
              <a:buNone/>
              <a:defRPr b="0" i="0" sz="9600" u="none" cap="none" strike="noStrike">
                <a:solidFill>
                  <a:srgbClr val="888888"/>
                </a:solidFill>
                <a:latin typeface="Calibri"/>
                <a:ea typeface="Calibri"/>
                <a:cs typeface="Calibri"/>
                <a:sym typeface="Calibri"/>
              </a:defRPr>
            </a:lvl1pPr>
            <a:lvl2pPr indent="-228600" lvl="1" marL="914400" marR="0" rtl="0" algn="l">
              <a:spcBef>
                <a:spcPts val="1720"/>
              </a:spcBef>
              <a:spcAft>
                <a:spcPts val="0"/>
              </a:spcAft>
              <a:buClr>
                <a:srgbClr val="888888"/>
              </a:buClr>
              <a:buSzPts val="8600"/>
              <a:buFont typeface="Arial"/>
              <a:buNone/>
              <a:defRPr b="0" i="0" sz="8600" u="none" cap="none" strike="noStrike">
                <a:solidFill>
                  <a:srgbClr val="888888"/>
                </a:solidFill>
                <a:latin typeface="Calibri"/>
                <a:ea typeface="Calibri"/>
                <a:cs typeface="Calibri"/>
                <a:sym typeface="Calibri"/>
              </a:defRPr>
            </a:lvl2pPr>
            <a:lvl3pPr indent="-228600" lvl="2" marL="1371600" marR="0" rtl="0" algn="l">
              <a:spcBef>
                <a:spcPts val="1520"/>
              </a:spcBef>
              <a:spcAft>
                <a:spcPts val="0"/>
              </a:spcAft>
              <a:buClr>
                <a:srgbClr val="888888"/>
              </a:buClr>
              <a:buSzPts val="7600"/>
              <a:buFont typeface="Arial"/>
              <a:buNone/>
              <a:defRPr b="0" i="0" sz="7600" u="none" cap="none" strike="noStrike">
                <a:solidFill>
                  <a:srgbClr val="888888"/>
                </a:solidFill>
                <a:latin typeface="Calibri"/>
                <a:ea typeface="Calibri"/>
                <a:cs typeface="Calibri"/>
                <a:sym typeface="Calibri"/>
              </a:defRPr>
            </a:lvl3pPr>
            <a:lvl4pPr indent="-228600" lvl="3" marL="1828800" marR="0" rtl="0" algn="l">
              <a:spcBef>
                <a:spcPts val="1340"/>
              </a:spcBef>
              <a:spcAft>
                <a:spcPts val="0"/>
              </a:spcAft>
              <a:buClr>
                <a:srgbClr val="888888"/>
              </a:buClr>
              <a:buSzPts val="6700"/>
              <a:buFont typeface="Arial"/>
              <a:buNone/>
              <a:defRPr b="0" i="0" sz="6700" u="none" cap="none" strike="noStrike">
                <a:solidFill>
                  <a:srgbClr val="888888"/>
                </a:solidFill>
                <a:latin typeface="Calibri"/>
                <a:ea typeface="Calibri"/>
                <a:cs typeface="Calibri"/>
                <a:sym typeface="Calibri"/>
              </a:defRPr>
            </a:lvl4pPr>
            <a:lvl5pPr indent="-228600" lvl="4" marL="2286000" marR="0" rtl="0" algn="l">
              <a:spcBef>
                <a:spcPts val="1340"/>
              </a:spcBef>
              <a:spcAft>
                <a:spcPts val="0"/>
              </a:spcAft>
              <a:buClr>
                <a:srgbClr val="888888"/>
              </a:buClr>
              <a:buSzPts val="6700"/>
              <a:buFont typeface="Arial"/>
              <a:buNone/>
              <a:defRPr b="0" i="0" sz="6700" u="none" cap="none" strike="noStrike">
                <a:solidFill>
                  <a:srgbClr val="888888"/>
                </a:solidFill>
                <a:latin typeface="Calibri"/>
                <a:ea typeface="Calibri"/>
                <a:cs typeface="Calibri"/>
                <a:sym typeface="Calibri"/>
              </a:defRPr>
            </a:lvl5pPr>
            <a:lvl6pPr indent="-228600" lvl="5" marL="2743200" marR="0" rtl="0" algn="l">
              <a:spcBef>
                <a:spcPts val="1340"/>
              </a:spcBef>
              <a:spcAft>
                <a:spcPts val="0"/>
              </a:spcAft>
              <a:buClr>
                <a:srgbClr val="888888"/>
              </a:buClr>
              <a:buSzPts val="6700"/>
              <a:buFont typeface="Arial"/>
              <a:buNone/>
              <a:defRPr b="0" i="0" sz="6700" u="none" cap="none" strike="noStrike">
                <a:solidFill>
                  <a:srgbClr val="888888"/>
                </a:solidFill>
                <a:latin typeface="Calibri"/>
                <a:ea typeface="Calibri"/>
                <a:cs typeface="Calibri"/>
                <a:sym typeface="Calibri"/>
              </a:defRPr>
            </a:lvl6pPr>
            <a:lvl7pPr indent="-228600" lvl="6" marL="3200400" marR="0" rtl="0" algn="l">
              <a:spcBef>
                <a:spcPts val="1340"/>
              </a:spcBef>
              <a:spcAft>
                <a:spcPts val="0"/>
              </a:spcAft>
              <a:buClr>
                <a:srgbClr val="888888"/>
              </a:buClr>
              <a:buSzPts val="6700"/>
              <a:buFont typeface="Arial"/>
              <a:buNone/>
              <a:defRPr b="0" i="0" sz="6700" u="none" cap="none" strike="noStrike">
                <a:solidFill>
                  <a:srgbClr val="888888"/>
                </a:solidFill>
                <a:latin typeface="Calibri"/>
                <a:ea typeface="Calibri"/>
                <a:cs typeface="Calibri"/>
                <a:sym typeface="Calibri"/>
              </a:defRPr>
            </a:lvl7pPr>
            <a:lvl8pPr indent="-228600" lvl="7" marL="3657600" marR="0" rtl="0" algn="l">
              <a:spcBef>
                <a:spcPts val="1340"/>
              </a:spcBef>
              <a:spcAft>
                <a:spcPts val="0"/>
              </a:spcAft>
              <a:buClr>
                <a:srgbClr val="888888"/>
              </a:buClr>
              <a:buSzPts val="6700"/>
              <a:buFont typeface="Arial"/>
              <a:buNone/>
              <a:defRPr b="0" i="0" sz="6700" u="none" cap="none" strike="noStrike">
                <a:solidFill>
                  <a:srgbClr val="888888"/>
                </a:solidFill>
                <a:latin typeface="Calibri"/>
                <a:ea typeface="Calibri"/>
                <a:cs typeface="Calibri"/>
                <a:sym typeface="Calibri"/>
              </a:defRPr>
            </a:lvl8pPr>
            <a:lvl9pPr indent="-228600" lvl="8" marL="4114800" marR="0" rtl="0" algn="l">
              <a:spcBef>
                <a:spcPts val="1340"/>
              </a:spcBef>
              <a:spcAft>
                <a:spcPts val="0"/>
              </a:spcAft>
              <a:buClr>
                <a:srgbClr val="888888"/>
              </a:buClr>
              <a:buSzPts val="6700"/>
              <a:buFont typeface="Arial"/>
              <a:buNone/>
              <a:defRPr b="0" i="0" sz="6700" u="none" cap="none" strike="noStrike">
                <a:solidFill>
                  <a:srgbClr val="888888"/>
                </a:solidFill>
                <a:latin typeface="Calibri"/>
                <a:ea typeface="Calibri"/>
                <a:cs typeface="Calibri"/>
                <a:sym typeface="Calibri"/>
              </a:defRPr>
            </a:lvl9pPr>
          </a:lstStyle>
          <a:p/>
        </p:txBody>
      </p:sp>
      <p:sp>
        <p:nvSpPr>
          <p:cNvPr id="26" name="Shape 26"/>
          <p:cNvSpPr txBox="1"/>
          <p:nvPr>
            <p:ph idx="10" type="dt"/>
          </p:nvPr>
        </p:nvSpPr>
        <p:spPr>
          <a:xfrm>
            <a:off x="2194560" y="30510484"/>
            <a:ext cx="10241280" cy="1752600"/>
          </a:xfrm>
          <a:prstGeom prst="rect">
            <a:avLst/>
          </a:prstGeom>
          <a:noFill/>
          <a:ln>
            <a:noFill/>
          </a:ln>
        </p:spPr>
        <p:txBody>
          <a:bodyPr anchorCtr="0" anchor="ctr" bIns="219425" lIns="438875" spcFirstLastPara="1" rIns="438875" wrap="square" tIns="219425"/>
          <a:lstStyle>
            <a:lvl1pPr lvl="0" marR="0" rtl="0" algn="l">
              <a:spcBef>
                <a:spcPts val="0"/>
              </a:spcBef>
              <a:spcAft>
                <a:spcPts val="0"/>
              </a:spcAft>
              <a:buSzPts val="1400"/>
              <a:buNone/>
              <a:defRPr sz="5700">
                <a:solidFill>
                  <a:srgbClr val="888888"/>
                </a:solidFill>
                <a:latin typeface="Calibri"/>
                <a:ea typeface="Calibri"/>
                <a:cs typeface="Calibri"/>
                <a:sym typeface="Calibri"/>
              </a:defRPr>
            </a:lvl1pPr>
            <a:lvl2pPr lvl="1"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9pPr>
          </a:lstStyle>
          <a:p/>
        </p:txBody>
      </p:sp>
      <p:sp>
        <p:nvSpPr>
          <p:cNvPr id="27" name="Shape 27"/>
          <p:cNvSpPr txBox="1"/>
          <p:nvPr>
            <p:ph idx="11" type="ftr"/>
          </p:nvPr>
        </p:nvSpPr>
        <p:spPr>
          <a:xfrm>
            <a:off x="14996159" y="30510484"/>
            <a:ext cx="13898880" cy="1752600"/>
          </a:xfrm>
          <a:prstGeom prst="rect">
            <a:avLst/>
          </a:prstGeom>
          <a:noFill/>
          <a:ln>
            <a:noFill/>
          </a:ln>
        </p:spPr>
        <p:txBody>
          <a:bodyPr anchorCtr="0" anchor="ctr" bIns="219425" lIns="438875" spcFirstLastPara="1" rIns="438875" wrap="square" tIns="219425"/>
          <a:lstStyle>
            <a:lvl1pPr lvl="0" marR="0" rtl="0" algn="ctr">
              <a:spcBef>
                <a:spcPts val="0"/>
              </a:spcBef>
              <a:spcAft>
                <a:spcPts val="0"/>
              </a:spcAft>
              <a:buSzPts val="1400"/>
              <a:buNone/>
              <a:defRPr sz="5700">
                <a:solidFill>
                  <a:srgbClr val="888888"/>
                </a:solidFill>
                <a:latin typeface="Calibri"/>
                <a:ea typeface="Calibri"/>
                <a:cs typeface="Calibri"/>
                <a:sym typeface="Calibri"/>
              </a:defRPr>
            </a:lvl1pPr>
            <a:lvl2pPr lvl="1"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9pPr>
          </a:lstStyle>
          <a:p/>
        </p:txBody>
      </p:sp>
      <p:sp>
        <p:nvSpPr>
          <p:cNvPr id="28" name="Shape 28"/>
          <p:cNvSpPr txBox="1"/>
          <p:nvPr>
            <p:ph idx="12" type="sldNum"/>
          </p:nvPr>
        </p:nvSpPr>
        <p:spPr>
          <a:xfrm>
            <a:off x="31455359" y="30510484"/>
            <a:ext cx="10241280" cy="1752600"/>
          </a:xfrm>
          <a:prstGeom prst="rect">
            <a:avLst/>
          </a:prstGeom>
          <a:noFill/>
          <a:ln>
            <a:noFill/>
          </a:ln>
        </p:spPr>
        <p:txBody>
          <a:bodyPr anchorCtr="0" anchor="ctr" bIns="219425" lIns="438875" spcFirstLastPara="1" rIns="438875" wrap="square" tIns="219425">
            <a:noAutofit/>
          </a:bodyPr>
          <a:lstStyle>
            <a:lvl1pPr indent="0" lvl="0" marL="0" marR="0" rtl="0" algn="r">
              <a:spcBef>
                <a:spcPts val="0"/>
              </a:spcBef>
              <a:buNone/>
              <a:defRPr sz="5700">
                <a:solidFill>
                  <a:srgbClr val="888888"/>
                </a:solidFill>
                <a:latin typeface="Calibri"/>
                <a:ea typeface="Calibri"/>
                <a:cs typeface="Calibri"/>
                <a:sym typeface="Calibri"/>
              </a:defRPr>
            </a:lvl1pPr>
            <a:lvl2pPr indent="0" lvl="1" marL="0" marR="0" rtl="0" algn="r">
              <a:spcBef>
                <a:spcPts val="0"/>
              </a:spcBef>
              <a:buNone/>
              <a:defRPr sz="5700">
                <a:solidFill>
                  <a:srgbClr val="888888"/>
                </a:solidFill>
                <a:latin typeface="Calibri"/>
                <a:ea typeface="Calibri"/>
                <a:cs typeface="Calibri"/>
                <a:sym typeface="Calibri"/>
              </a:defRPr>
            </a:lvl2pPr>
            <a:lvl3pPr indent="0" lvl="2" marL="0" marR="0" rtl="0" algn="r">
              <a:spcBef>
                <a:spcPts val="0"/>
              </a:spcBef>
              <a:buNone/>
              <a:defRPr sz="5700">
                <a:solidFill>
                  <a:srgbClr val="888888"/>
                </a:solidFill>
                <a:latin typeface="Calibri"/>
                <a:ea typeface="Calibri"/>
                <a:cs typeface="Calibri"/>
                <a:sym typeface="Calibri"/>
              </a:defRPr>
            </a:lvl3pPr>
            <a:lvl4pPr indent="0" lvl="3" marL="0" marR="0" rtl="0" algn="r">
              <a:spcBef>
                <a:spcPts val="0"/>
              </a:spcBef>
              <a:buNone/>
              <a:defRPr sz="5700">
                <a:solidFill>
                  <a:srgbClr val="888888"/>
                </a:solidFill>
                <a:latin typeface="Calibri"/>
                <a:ea typeface="Calibri"/>
                <a:cs typeface="Calibri"/>
                <a:sym typeface="Calibri"/>
              </a:defRPr>
            </a:lvl4pPr>
            <a:lvl5pPr indent="0" lvl="4" marL="0" marR="0" rtl="0" algn="r">
              <a:spcBef>
                <a:spcPts val="0"/>
              </a:spcBef>
              <a:buNone/>
              <a:defRPr sz="5700">
                <a:solidFill>
                  <a:srgbClr val="888888"/>
                </a:solidFill>
                <a:latin typeface="Calibri"/>
                <a:ea typeface="Calibri"/>
                <a:cs typeface="Calibri"/>
                <a:sym typeface="Calibri"/>
              </a:defRPr>
            </a:lvl5pPr>
            <a:lvl6pPr indent="0" lvl="5" marL="0" marR="0" rtl="0" algn="r">
              <a:spcBef>
                <a:spcPts val="0"/>
              </a:spcBef>
              <a:buNone/>
              <a:defRPr sz="5700">
                <a:solidFill>
                  <a:srgbClr val="888888"/>
                </a:solidFill>
                <a:latin typeface="Calibri"/>
                <a:ea typeface="Calibri"/>
                <a:cs typeface="Calibri"/>
                <a:sym typeface="Calibri"/>
              </a:defRPr>
            </a:lvl6pPr>
            <a:lvl7pPr indent="0" lvl="6" marL="0" marR="0" rtl="0" algn="r">
              <a:spcBef>
                <a:spcPts val="0"/>
              </a:spcBef>
              <a:buNone/>
              <a:defRPr sz="5700">
                <a:solidFill>
                  <a:srgbClr val="888888"/>
                </a:solidFill>
                <a:latin typeface="Calibri"/>
                <a:ea typeface="Calibri"/>
                <a:cs typeface="Calibri"/>
                <a:sym typeface="Calibri"/>
              </a:defRPr>
            </a:lvl7pPr>
            <a:lvl8pPr indent="0" lvl="7" marL="0" marR="0" rtl="0" algn="r">
              <a:spcBef>
                <a:spcPts val="0"/>
              </a:spcBef>
              <a:buNone/>
              <a:defRPr sz="5700">
                <a:solidFill>
                  <a:srgbClr val="888888"/>
                </a:solidFill>
                <a:latin typeface="Calibri"/>
                <a:ea typeface="Calibri"/>
                <a:cs typeface="Calibri"/>
                <a:sym typeface="Calibri"/>
              </a:defRPr>
            </a:lvl8pPr>
            <a:lvl9pPr indent="0" lvl="8" marL="0" marR="0" rtl="0" algn="r">
              <a:spcBef>
                <a:spcPts val="0"/>
              </a:spcBef>
              <a:buNone/>
              <a:defRPr sz="57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29" name="Shape 29"/>
        <p:cNvGrpSpPr/>
        <p:nvPr/>
      </p:nvGrpSpPr>
      <p:grpSpPr>
        <a:xfrm>
          <a:off x="0" y="0"/>
          <a:ext cx="0" cy="0"/>
          <a:chOff x="0" y="0"/>
          <a:chExt cx="0" cy="0"/>
        </a:xfrm>
      </p:grpSpPr>
      <p:sp>
        <p:nvSpPr>
          <p:cNvPr id="30" name="Shape 30"/>
          <p:cNvSpPr txBox="1"/>
          <p:nvPr>
            <p:ph type="title"/>
          </p:nvPr>
        </p:nvSpPr>
        <p:spPr>
          <a:xfrm>
            <a:off x="2194560" y="1318263"/>
            <a:ext cx="39502081" cy="5486400"/>
          </a:xfrm>
          <a:prstGeom prst="rect">
            <a:avLst/>
          </a:prstGeom>
          <a:noFill/>
          <a:ln>
            <a:noFill/>
          </a:ln>
        </p:spPr>
        <p:txBody>
          <a:bodyPr anchorCtr="0" anchor="ctr" bIns="219425" lIns="438875" spcFirstLastPara="1" rIns="438875" wrap="square" tIns="219425"/>
          <a:lstStyle>
            <a:lvl1pPr lvl="0" marR="0" rtl="0" algn="ctr">
              <a:spcBef>
                <a:spcPts val="0"/>
              </a:spcBef>
              <a:spcAft>
                <a:spcPts val="0"/>
              </a:spcAft>
              <a:buClr>
                <a:schemeClr val="dk1"/>
              </a:buClr>
              <a:buSzPts val="21100"/>
              <a:buFont typeface="Calibri"/>
              <a:buNone/>
              <a:defRPr b="0" i="0" sz="211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1" name="Shape 31"/>
          <p:cNvSpPr txBox="1"/>
          <p:nvPr>
            <p:ph idx="1" type="body"/>
          </p:nvPr>
        </p:nvSpPr>
        <p:spPr>
          <a:xfrm>
            <a:off x="2194560" y="7680963"/>
            <a:ext cx="19385280" cy="21724621"/>
          </a:xfrm>
          <a:prstGeom prst="rect">
            <a:avLst/>
          </a:prstGeom>
          <a:noFill/>
          <a:ln>
            <a:noFill/>
          </a:ln>
        </p:spPr>
        <p:txBody>
          <a:bodyPr anchorCtr="0" anchor="t" bIns="219425" lIns="438875" spcFirstLastPara="1" rIns="438875" wrap="square" tIns="219425"/>
          <a:lstStyle>
            <a:lvl1pPr indent="-1085850" lvl="0" marL="457200" marR="0" rtl="0" algn="l">
              <a:spcBef>
                <a:spcPts val="2700"/>
              </a:spcBef>
              <a:spcAft>
                <a:spcPts val="0"/>
              </a:spcAft>
              <a:buClr>
                <a:schemeClr val="dk1"/>
              </a:buClr>
              <a:buSzPts val="13500"/>
              <a:buFont typeface="Arial"/>
              <a:buChar char="•"/>
              <a:defRPr b="0" i="0" sz="13500" u="none" cap="none" strike="noStrike">
                <a:solidFill>
                  <a:schemeClr val="dk1"/>
                </a:solidFill>
                <a:latin typeface="Calibri"/>
                <a:ea typeface="Calibri"/>
                <a:cs typeface="Calibri"/>
                <a:sym typeface="Calibri"/>
              </a:defRPr>
            </a:lvl1pPr>
            <a:lvl2pPr indent="-958850" lvl="1" marL="914400" marR="0" rtl="0" algn="l">
              <a:spcBef>
                <a:spcPts val="2300"/>
              </a:spcBef>
              <a:spcAft>
                <a:spcPts val="0"/>
              </a:spcAft>
              <a:buClr>
                <a:schemeClr val="dk1"/>
              </a:buClr>
              <a:buSzPts val="11500"/>
              <a:buFont typeface="Arial"/>
              <a:buChar char="–"/>
              <a:defRPr b="0" i="0" sz="11500" u="none" cap="none" strike="noStrike">
                <a:solidFill>
                  <a:schemeClr val="dk1"/>
                </a:solidFill>
                <a:latin typeface="Calibri"/>
                <a:ea typeface="Calibri"/>
                <a:cs typeface="Calibri"/>
                <a:sym typeface="Calibri"/>
              </a:defRPr>
            </a:lvl2pPr>
            <a:lvl3pPr indent="-838200" lvl="2" marL="1371600" marR="0" rtl="0" algn="l">
              <a:spcBef>
                <a:spcPts val="192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3pPr>
            <a:lvl4pPr indent="-774700" lvl="3" marL="1828800" marR="0" rtl="0" algn="l">
              <a:spcBef>
                <a:spcPts val="1720"/>
              </a:spcBef>
              <a:spcAft>
                <a:spcPts val="0"/>
              </a:spcAft>
              <a:buClr>
                <a:schemeClr val="dk1"/>
              </a:buClr>
              <a:buSzPts val="8600"/>
              <a:buFont typeface="Arial"/>
              <a:buChar char="–"/>
              <a:defRPr b="0" i="0" sz="8600" u="none" cap="none" strike="noStrike">
                <a:solidFill>
                  <a:schemeClr val="dk1"/>
                </a:solidFill>
                <a:latin typeface="Calibri"/>
                <a:ea typeface="Calibri"/>
                <a:cs typeface="Calibri"/>
                <a:sym typeface="Calibri"/>
              </a:defRPr>
            </a:lvl4pPr>
            <a:lvl5pPr indent="-774700" lvl="4" marL="2286000" marR="0" rtl="0" algn="l">
              <a:spcBef>
                <a:spcPts val="1720"/>
              </a:spcBef>
              <a:spcAft>
                <a:spcPts val="0"/>
              </a:spcAft>
              <a:buClr>
                <a:schemeClr val="dk1"/>
              </a:buClr>
              <a:buSzPts val="8600"/>
              <a:buFont typeface="Arial"/>
              <a:buChar char="»"/>
              <a:defRPr b="0" i="0" sz="8600" u="none" cap="none" strike="noStrike">
                <a:solidFill>
                  <a:schemeClr val="dk1"/>
                </a:solidFill>
                <a:latin typeface="Calibri"/>
                <a:ea typeface="Calibri"/>
                <a:cs typeface="Calibri"/>
                <a:sym typeface="Calibri"/>
              </a:defRPr>
            </a:lvl5pPr>
            <a:lvl6pPr indent="-774700" lvl="5" marL="2743200" marR="0" rtl="0" algn="l">
              <a:spcBef>
                <a:spcPts val="1720"/>
              </a:spcBef>
              <a:spcAft>
                <a:spcPts val="0"/>
              </a:spcAft>
              <a:buClr>
                <a:schemeClr val="dk1"/>
              </a:buClr>
              <a:buSzPts val="8600"/>
              <a:buFont typeface="Arial"/>
              <a:buChar char="•"/>
              <a:defRPr b="0" i="0" sz="8600" u="none" cap="none" strike="noStrike">
                <a:solidFill>
                  <a:schemeClr val="dk1"/>
                </a:solidFill>
                <a:latin typeface="Calibri"/>
                <a:ea typeface="Calibri"/>
                <a:cs typeface="Calibri"/>
                <a:sym typeface="Calibri"/>
              </a:defRPr>
            </a:lvl6pPr>
            <a:lvl7pPr indent="-774700" lvl="6" marL="3200400" marR="0" rtl="0" algn="l">
              <a:spcBef>
                <a:spcPts val="1720"/>
              </a:spcBef>
              <a:spcAft>
                <a:spcPts val="0"/>
              </a:spcAft>
              <a:buClr>
                <a:schemeClr val="dk1"/>
              </a:buClr>
              <a:buSzPts val="8600"/>
              <a:buFont typeface="Arial"/>
              <a:buChar char="•"/>
              <a:defRPr b="0" i="0" sz="8600" u="none" cap="none" strike="noStrike">
                <a:solidFill>
                  <a:schemeClr val="dk1"/>
                </a:solidFill>
                <a:latin typeface="Calibri"/>
                <a:ea typeface="Calibri"/>
                <a:cs typeface="Calibri"/>
                <a:sym typeface="Calibri"/>
              </a:defRPr>
            </a:lvl7pPr>
            <a:lvl8pPr indent="-774700" lvl="7" marL="3657600" marR="0" rtl="0" algn="l">
              <a:spcBef>
                <a:spcPts val="1720"/>
              </a:spcBef>
              <a:spcAft>
                <a:spcPts val="0"/>
              </a:spcAft>
              <a:buClr>
                <a:schemeClr val="dk1"/>
              </a:buClr>
              <a:buSzPts val="8600"/>
              <a:buFont typeface="Arial"/>
              <a:buChar char="•"/>
              <a:defRPr b="0" i="0" sz="8600" u="none" cap="none" strike="noStrike">
                <a:solidFill>
                  <a:schemeClr val="dk1"/>
                </a:solidFill>
                <a:latin typeface="Calibri"/>
                <a:ea typeface="Calibri"/>
                <a:cs typeface="Calibri"/>
                <a:sym typeface="Calibri"/>
              </a:defRPr>
            </a:lvl8pPr>
            <a:lvl9pPr indent="-774700" lvl="8" marL="4114800" marR="0" rtl="0" algn="l">
              <a:spcBef>
                <a:spcPts val="1720"/>
              </a:spcBef>
              <a:spcAft>
                <a:spcPts val="0"/>
              </a:spcAft>
              <a:buClr>
                <a:schemeClr val="dk1"/>
              </a:buClr>
              <a:buSzPts val="8600"/>
              <a:buFont typeface="Arial"/>
              <a:buChar char="•"/>
              <a:defRPr b="0" i="0" sz="8600" u="none" cap="none" strike="noStrike">
                <a:solidFill>
                  <a:schemeClr val="dk1"/>
                </a:solidFill>
                <a:latin typeface="Calibri"/>
                <a:ea typeface="Calibri"/>
                <a:cs typeface="Calibri"/>
                <a:sym typeface="Calibri"/>
              </a:defRPr>
            </a:lvl9pPr>
          </a:lstStyle>
          <a:p/>
        </p:txBody>
      </p:sp>
      <p:sp>
        <p:nvSpPr>
          <p:cNvPr id="32" name="Shape 32"/>
          <p:cNvSpPr txBox="1"/>
          <p:nvPr>
            <p:ph idx="2" type="body"/>
          </p:nvPr>
        </p:nvSpPr>
        <p:spPr>
          <a:xfrm>
            <a:off x="22311359" y="7680963"/>
            <a:ext cx="19385280" cy="21724621"/>
          </a:xfrm>
          <a:prstGeom prst="rect">
            <a:avLst/>
          </a:prstGeom>
          <a:noFill/>
          <a:ln>
            <a:noFill/>
          </a:ln>
        </p:spPr>
        <p:txBody>
          <a:bodyPr anchorCtr="0" anchor="t" bIns="219425" lIns="438875" spcFirstLastPara="1" rIns="438875" wrap="square" tIns="219425"/>
          <a:lstStyle>
            <a:lvl1pPr indent="-1085850" lvl="0" marL="457200" marR="0" rtl="0" algn="l">
              <a:spcBef>
                <a:spcPts val="2700"/>
              </a:spcBef>
              <a:spcAft>
                <a:spcPts val="0"/>
              </a:spcAft>
              <a:buClr>
                <a:schemeClr val="dk1"/>
              </a:buClr>
              <a:buSzPts val="13500"/>
              <a:buFont typeface="Arial"/>
              <a:buChar char="•"/>
              <a:defRPr b="0" i="0" sz="13500" u="none" cap="none" strike="noStrike">
                <a:solidFill>
                  <a:schemeClr val="dk1"/>
                </a:solidFill>
                <a:latin typeface="Calibri"/>
                <a:ea typeface="Calibri"/>
                <a:cs typeface="Calibri"/>
                <a:sym typeface="Calibri"/>
              </a:defRPr>
            </a:lvl1pPr>
            <a:lvl2pPr indent="-958850" lvl="1" marL="914400" marR="0" rtl="0" algn="l">
              <a:spcBef>
                <a:spcPts val="2300"/>
              </a:spcBef>
              <a:spcAft>
                <a:spcPts val="0"/>
              </a:spcAft>
              <a:buClr>
                <a:schemeClr val="dk1"/>
              </a:buClr>
              <a:buSzPts val="11500"/>
              <a:buFont typeface="Arial"/>
              <a:buChar char="–"/>
              <a:defRPr b="0" i="0" sz="11500" u="none" cap="none" strike="noStrike">
                <a:solidFill>
                  <a:schemeClr val="dk1"/>
                </a:solidFill>
                <a:latin typeface="Calibri"/>
                <a:ea typeface="Calibri"/>
                <a:cs typeface="Calibri"/>
                <a:sym typeface="Calibri"/>
              </a:defRPr>
            </a:lvl2pPr>
            <a:lvl3pPr indent="-838200" lvl="2" marL="1371600" marR="0" rtl="0" algn="l">
              <a:spcBef>
                <a:spcPts val="192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3pPr>
            <a:lvl4pPr indent="-774700" lvl="3" marL="1828800" marR="0" rtl="0" algn="l">
              <a:spcBef>
                <a:spcPts val="1720"/>
              </a:spcBef>
              <a:spcAft>
                <a:spcPts val="0"/>
              </a:spcAft>
              <a:buClr>
                <a:schemeClr val="dk1"/>
              </a:buClr>
              <a:buSzPts val="8600"/>
              <a:buFont typeface="Arial"/>
              <a:buChar char="–"/>
              <a:defRPr b="0" i="0" sz="8600" u="none" cap="none" strike="noStrike">
                <a:solidFill>
                  <a:schemeClr val="dk1"/>
                </a:solidFill>
                <a:latin typeface="Calibri"/>
                <a:ea typeface="Calibri"/>
                <a:cs typeface="Calibri"/>
                <a:sym typeface="Calibri"/>
              </a:defRPr>
            </a:lvl4pPr>
            <a:lvl5pPr indent="-774700" lvl="4" marL="2286000" marR="0" rtl="0" algn="l">
              <a:spcBef>
                <a:spcPts val="1720"/>
              </a:spcBef>
              <a:spcAft>
                <a:spcPts val="0"/>
              </a:spcAft>
              <a:buClr>
                <a:schemeClr val="dk1"/>
              </a:buClr>
              <a:buSzPts val="8600"/>
              <a:buFont typeface="Arial"/>
              <a:buChar char="»"/>
              <a:defRPr b="0" i="0" sz="8600" u="none" cap="none" strike="noStrike">
                <a:solidFill>
                  <a:schemeClr val="dk1"/>
                </a:solidFill>
                <a:latin typeface="Calibri"/>
                <a:ea typeface="Calibri"/>
                <a:cs typeface="Calibri"/>
                <a:sym typeface="Calibri"/>
              </a:defRPr>
            </a:lvl5pPr>
            <a:lvl6pPr indent="-774700" lvl="5" marL="2743200" marR="0" rtl="0" algn="l">
              <a:spcBef>
                <a:spcPts val="1720"/>
              </a:spcBef>
              <a:spcAft>
                <a:spcPts val="0"/>
              </a:spcAft>
              <a:buClr>
                <a:schemeClr val="dk1"/>
              </a:buClr>
              <a:buSzPts val="8600"/>
              <a:buFont typeface="Arial"/>
              <a:buChar char="•"/>
              <a:defRPr b="0" i="0" sz="8600" u="none" cap="none" strike="noStrike">
                <a:solidFill>
                  <a:schemeClr val="dk1"/>
                </a:solidFill>
                <a:latin typeface="Calibri"/>
                <a:ea typeface="Calibri"/>
                <a:cs typeface="Calibri"/>
                <a:sym typeface="Calibri"/>
              </a:defRPr>
            </a:lvl6pPr>
            <a:lvl7pPr indent="-774700" lvl="6" marL="3200400" marR="0" rtl="0" algn="l">
              <a:spcBef>
                <a:spcPts val="1720"/>
              </a:spcBef>
              <a:spcAft>
                <a:spcPts val="0"/>
              </a:spcAft>
              <a:buClr>
                <a:schemeClr val="dk1"/>
              </a:buClr>
              <a:buSzPts val="8600"/>
              <a:buFont typeface="Arial"/>
              <a:buChar char="•"/>
              <a:defRPr b="0" i="0" sz="8600" u="none" cap="none" strike="noStrike">
                <a:solidFill>
                  <a:schemeClr val="dk1"/>
                </a:solidFill>
                <a:latin typeface="Calibri"/>
                <a:ea typeface="Calibri"/>
                <a:cs typeface="Calibri"/>
                <a:sym typeface="Calibri"/>
              </a:defRPr>
            </a:lvl7pPr>
            <a:lvl8pPr indent="-774700" lvl="7" marL="3657600" marR="0" rtl="0" algn="l">
              <a:spcBef>
                <a:spcPts val="1720"/>
              </a:spcBef>
              <a:spcAft>
                <a:spcPts val="0"/>
              </a:spcAft>
              <a:buClr>
                <a:schemeClr val="dk1"/>
              </a:buClr>
              <a:buSzPts val="8600"/>
              <a:buFont typeface="Arial"/>
              <a:buChar char="•"/>
              <a:defRPr b="0" i="0" sz="8600" u="none" cap="none" strike="noStrike">
                <a:solidFill>
                  <a:schemeClr val="dk1"/>
                </a:solidFill>
                <a:latin typeface="Calibri"/>
                <a:ea typeface="Calibri"/>
                <a:cs typeface="Calibri"/>
                <a:sym typeface="Calibri"/>
              </a:defRPr>
            </a:lvl8pPr>
            <a:lvl9pPr indent="-774700" lvl="8" marL="4114800" marR="0" rtl="0" algn="l">
              <a:spcBef>
                <a:spcPts val="1720"/>
              </a:spcBef>
              <a:spcAft>
                <a:spcPts val="0"/>
              </a:spcAft>
              <a:buClr>
                <a:schemeClr val="dk1"/>
              </a:buClr>
              <a:buSzPts val="8600"/>
              <a:buFont typeface="Arial"/>
              <a:buChar char="•"/>
              <a:defRPr b="0" i="0" sz="8600" u="none" cap="none" strike="noStrike">
                <a:solidFill>
                  <a:schemeClr val="dk1"/>
                </a:solidFill>
                <a:latin typeface="Calibri"/>
                <a:ea typeface="Calibri"/>
                <a:cs typeface="Calibri"/>
                <a:sym typeface="Calibri"/>
              </a:defRPr>
            </a:lvl9pPr>
          </a:lstStyle>
          <a:p/>
        </p:txBody>
      </p:sp>
      <p:sp>
        <p:nvSpPr>
          <p:cNvPr id="33" name="Shape 33"/>
          <p:cNvSpPr txBox="1"/>
          <p:nvPr>
            <p:ph idx="10" type="dt"/>
          </p:nvPr>
        </p:nvSpPr>
        <p:spPr>
          <a:xfrm>
            <a:off x="2194560" y="30510484"/>
            <a:ext cx="10241280" cy="1752600"/>
          </a:xfrm>
          <a:prstGeom prst="rect">
            <a:avLst/>
          </a:prstGeom>
          <a:noFill/>
          <a:ln>
            <a:noFill/>
          </a:ln>
        </p:spPr>
        <p:txBody>
          <a:bodyPr anchorCtr="0" anchor="ctr" bIns="219425" lIns="438875" spcFirstLastPara="1" rIns="438875" wrap="square" tIns="219425"/>
          <a:lstStyle>
            <a:lvl1pPr lvl="0" marR="0" rtl="0" algn="l">
              <a:spcBef>
                <a:spcPts val="0"/>
              </a:spcBef>
              <a:spcAft>
                <a:spcPts val="0"/>
              </a:spcAft>
              <a:buSzPts val="1400"/>
              <a:buNone/>
              <a:defRPr sz="5700">
                <a:solidFill>
                  <a:srgbClr val="888888"/>
                </a:solidFill>
                <a:latin typeface="Calibri"/>
                <a:ea typeface="Calibri"/>
                <a:cs typeface="Calibri"/>
                <a:sym typeface="Calibri"/>
              </a:defRPr>
            </a:lvl1pPr>
            <a:lvl2pPr lvl="1"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9pPr>
          </a:lstStyle>
          <a:p/>
        </p:txBody>
      </p:sp>
      <p:sp>
        <p:nvSpPr>
          <p:cNvPr id="34" name="Shape 34"/>
          <p:cNvSpPr txBox="1"/>
          <p:nvPr>
            <p:ph idx="11" type="ftr"/>
          </p:nvPr>
        </p:nvSpPr>
        <p:spPr>
          <a:xfrm>
            <a:off x="14996159" y="30510484"/>
            <a:ext cx="13898880" cy="1752600"/>
          </a:xfrm>
          <a:prstGeom prst="rect">
            <a:avLst/>
          </a:prstGeom>
          <a:noFill/>
          <a:ln>
            <a:noFill/>
          </a:ln>
        </p:spPr>
        <p:txBody>
          <a:bodyPr anchorCtr="0" anchor="ctr" bIns="219425" lIns="438875" spcFirstLastPara="1" rIns="438875" wrap="square" tIns="219425"/>
          <a:lstStyle>
            <a:lvl1pPr lvl="0" marR="0" rtl="0" algn="ctr">
              <a:spcBef>
                <a:spcPts val="0"/>
              </a:spcBef>
              <a:spcAft>
                <a:spcPts val="0"/>
              </a:spcAft>
              <a:buSzPts val="1400"/>
              <a:buNone/>
              <a:defRPr sz="5700">
                <a:solidFill>
                  <a:srgbClr val="888888"/>
                </a:solidFill>
                <a:latin typeface="Calibri"/>
                <a:ea typeface="Calibri"/>
                <a:cs typeface="Calibri"/>
                <a:sym typeface="Calibri"/>
              </a:defRPr>
            </a:lvl1pPr>
            <a:lvl2pPr lvl="1"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9pPr>
          </a:lstStyle>
          <a:p/>
        </p:txBody>
      </p:sp>
      <p:sp>
        <p:nvSpPr>
          <p:cNvPr id="35" name="Shape 35"/>
          <p:cNvSpPr txBox="1"/>
          <p:nvPr>
            <p:ph idx="12" type="sldNum"/>
          </p:nvPr>
        </p:nvSpPr>
        <p:spPr>
          <a:xfrm>
            <a:off x="31455359" y="30510484"/>
            <a:ext cx="10241280" cy="1752600"/>
          </a:xfrm>
          <a:prstGeom prst="rect">
            <a:avLst/>
          </a:prstGeom>
          <a:noFill/>
          <a:ln>
            <a:noFill/>
          </a:ln>
        </p:spPr>
        <p:txBody>
          <a:bodyPr anchorCtr="0" anchor="ctr" bIns="219425" lIns="438875" spcFirstLastPara="1" rIns="438875" wrap="square" tIns="219425">
            <a:noAutofit/>
          </a:bodyPr>
          <a:lstStyle>
            <a:lvl1pPr indent="0" lvl="0" marL="0" marR="0" rtl="0" algn="r">
              <a:spcBef>
                <a:spcPts val="0"/>
              </a:spcBef>
              <a:buNone/>
              <a:defRPr sz="5700">
                <a:solidFill>
                  <a:srgbClr val="888888"/>
                </a:solidFill>
                <a:latin typeface="Calibri"/>
                <a:ea typeface="Calibri"/>
                <a:cs typeface="Calibri"/>
                <a:sym typeface="Calibri"/>
              </a:defRPr>
            </a:lvl1pPr>
            <a:lvl2pPr indent="0" lvl="1" marL="0" marR="0" rtl="0" algn="r">
              <a:spcBef>
                <a:spcPts val="0"/>
              </a:spcBef>
              <a:buNone/>
              <a:defRPr sz="5700">
                <a:solidFill>
                  <a:srgbClr val="888888"/>
                </a:solidFill>
                <a:latin typeface="Calibri"/>
                <a:ea typeface="Calibri"/>
                <a:cs typeface="Calibri"/>
                <a:sym typeface="Calibri"/>
              </a:defRPr>
            </a:lvl2pPr>
            <a:lvl3pPr indent="0" lvl="2" marL="0" marR="0" rtl="0" algn="r">
              <a:spcBef>
                <a:spcPts val="0"/>
              </a:spcBef>
              <a:buNone/>
              <a:defRPr sz="5700">
                <a:solidFill>
                  <a:srgbClr val="888888"/>
                </a:solidFill>
                <a:latin typeface="Calibri"/>
                <a:ea typeface="Calibri"/>
                <a:cs typeface="Calibri"/>
                <a:sym typeface="Calibri"/>
              </a:defRPr>
            </a:lvl3pPr>
            <a:lvl4pPr indent="0" lvl="3" marL="0" marR="0" rtl="0" algn="r">
              <a:spcBef>
                <a:spcPts val="0"/>
              </a:spcBef>
              <a:buNone/>
              <a:defRPr sz="5700">
                <a:solidFill>
                  <a:srgbClr val="888888"/>
                </a:solidFill>
                <a:latin typeface="Calibri"/>
                <a:ea typeface="Calibri"/>
                <a:cs typeface="Calibri"/>
                <a:sym typeface="Calibri"/>
              </a:defRPr>
            </a:lvl4pPr>
            <a:lvl5pPr indent="0" lvl="4" marL="0" marR="0" rtl="0" algn="r">
              <a:spcBef>
                <a:spcPts val="0"/>
              </a:spcBef>
              <a:buNone/>
              <a:defRPr sz="5700">
                <a:solidFill>
                  <a:srgbClr val="888888"/>
                </a:solidFill>
                <a:latin typeface="Calibri"/>
                <a:ea typeface="Calibri"/>
                <a:cs typeface="Calibri"/>
                <a:sym typeface="Calibri"/>
              </a:defRPr>
            </a:lvl5pPr>
            <a:lvl6pPr indent="0" lvl="5" marL="0" marR="0" rtl="0" algn="r">
              <a:spcBef>
                <a:spcPts val="0"/>
              </a:spcBef>
              <a:buNone/>
              <a:defRPr sz="5700">
                <a:solidFill>
                  <a:srgbClr val="888888"/>
                </a:solidFill>
                <a:latin typeface="Calibri"/>
                <a:ea typeface="Calibri"/>
                <a:cs typeface="Calibri"/>
                <a:sym typeface="Calibri"/>
              </a:defRPr>
            </a:lvl6pPr>
            <a:lvl7pPr indent="0" lvl="6" marL="0" marR="0" rtl="0" algn="r">
              <a:spcBef>
                <a:spcPts val="0"/>
              </a:spcBef>
              <a:buNone/>
              <a:defRPr sz="5700">
                <a:solidFill>
                  <a:srgbClr val="888888"/>
                </a:solidFill>
                <a:latin typeface="Calibri"/>
                <a:ea typeface="Calibri"/>
                <a:cs typeface="Calibri"/>
                <a:sym typeface="Calibri"/>
              </a:defRPr>
            </a:lvl7pPr>
            <a:lvl8pPr indent="0" lvl="7" marL="0" marR="0" rtl="0" algn="r">
              <a:spcBef>
                <a:spcPts val="0"/>
              </a:spcBef>
              <a:buNone/>
              <a:defRPr sz="5700">
                <a:solidFill>
                  <a:srgbClr val="888888"/>
                </a:solidFill>
                <a:latin typeface="Calibri"/>
                <a:ea typeface="Calibri"/>
                <a:cs typeface="Calibri"/>
                <a:sym typeface="Calibri"/>
              </a:defRPr>
            </a:lvl8pPr>
            <a:lvl9pPr indent="0" lvl="8" marL="0" marR="0" rtl="0" algn="r">
              <a:spcBef>
                <a:spcPts val="0"/>
              </a:spcBef>
              <a:buNone/>
              <a:defRPr sz="57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36" name="Shape 36"/>
        <p:cNvGrpSpPr/>
        <p:nvPr/>
      </p:nvGrpSpPr>
      <p:grpSpPr>
        <a:xfrm>
          <a:off x="0" y="0"/>
          <a:ext cx="0" cy="0"/>
          <a:chOff x="0" y="0"/>
          <a:chExt cx="0" cy="0"/>
        </a:xfrm>
      </p:grpSpPr>
      <p:sp>
        <p:nvSpPr>
          <p:cNvPr id="37" name="Shape 37"/>
          <p:cNvSpPr txBox="1"/>
          <p:nvPr>
            <p:ph type="title"/>
          </p:nvPr>
        </p:nvSpPr>
        <p:spPr>
          <a:xfrm>
            <a:off x="2194560" y="1318263"/>
            <a:ext cx="39502081" cy="5486400"/>
          </a:xfrm>
          <a:prstGeom prst="rect">
            <a:avLst/>
          </a:prstGeom>
          <a:noFill/>
          <a:ln>
            <a:noFill/>
          </a:ln>
        </p:spPr>
        <p:txBody>
          <a:bodyPr anchorCtr="0" anchor="ctr" bIns="219425" lIns="438875" spcFirstLastPara="1" rIns="438875" wrap="square" tIns="219425"/>
          <a:lstStyle>
            <a:lvl1pPr lvl="0" marR="0" rtl="0" algn="ctr">
              <a:spcBef>
                <a:spcPts val="0"/>
              </a:spcBef>
              <a:spcAft>
                <a:spcPts val="0"/>
              </a:spcAft>
              <a:buClr>
                <a:schemeClr val="dk1"/>
              </a:buClr>
              <a:buSzPts val="21100"/>
              <a:buFont typeface="Calibri"/>
              <a:buNone/>
              <a:defRPr b="0" i="0" sz="211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8" name="Shape 38"/>
          <p:cNvSpPr txBox="1"/>
          <p:nvPr>
            <p:ph idx="1" type="body"/>
          </p:nvPr>
        </p:nvSpPr>
        <p:spPr>
          <a:xfrm>
            <a:off x="2194561" y="7368544"/>
            <a:ext cx="19392902" cy="3070857"/>
          </a:xfrm>
          <a:prstGeom prst="rect">
            <a:avLst/>
          </a:prstGeom>
          <a:noFill/>
          <a:ln>
            <a:noFill/>
          </a:ln>
        </p:spPr>
        <p:txBody>
          <a:bodyPr anchorCtr="0" anchor="b" bIns="219425" lIns="438875" spcFirstLastPara="1" rIns="438875" wrap="square" tIns="219425"/>
          <a:lstStyle>
            <a:lvl1pPr indent="-228600" lvl="0" marL="457200" marR="0" rtl="0" algn="l">
              <a:spcBef>
                <a:spcPts val="2300"/>
              </a:spcBef>
              <a:spcAft>
                <a:spcPts val="0"/>
              </a:spcAft>
              <a:buClr>
                <a:schemeClr val="dk1"/>
              </a:buClr>
              <a:buSzPts val="11500"/>
              <a:buFont typeface="Arial"/>
              <a:buNone/>
              <a:defRPr b="1" i="0" sz="11500" u="none" cap="none" strike="noStrike">
                <a:solidFill>
                  <a:schemeClr val="dk1"/>
                </a:solidFill>
                <a:latin typeface="Calibri"/>
                <a:ea typeface="Calibri"/>
                <a:cs typeface="Calibri"/>
                <a:sym typeface="Calibri"/>
              </a:defRPr>
            </a:lvl1pPr>
            <a:lvl2pPr indent="-228600" lvl="1" marL="914400" marR="0" rtl="0" algn="l">
              <a:spcBef>
                <a:spcPts val="1920"/>
              </a:spcBef>
              <a:spcAft>
                <a:spcPts val="0"/>
              </a:spcAft>
              <a:buClr>
                <a:schemeClr val="dk1"/>
              </a:buClr>
              <a:buSzPts val="9600"/>
              <a:buFont typeface="Arial"/>
              <a:buNone/>
              <a:defRPr b="1" i="0" sz="9600" u="none" cap="none" strike="noStrike">
                <a:solidFill>
                  <a:schemeClr val="dk1"/>
                </a:solidFill>
                <a:latin typeface="Calibri"/>
                <a:ea typeface="Calibri"/>
                <a:cs typeface="Calibri"/>
                <a:sym typeface="Calibri"/>
              </a:defRPr>
            </a:lvl2pPr>
            <a:lvl3pPr indent="-228600" lvl="2" marL="1371600" marR="0" rtl="0" algn="l">
              <a:spcBef>
                <a:spcPts val="1720"/>
              </a:spcBef>
              <a:spcAft>
                <a:spcPts val="0"/>
              </a:spcAft>
              <a:buClr>
                <a:schemeClr val="dk1"/>
              </a:buClr>
              <a:buSzPts val="8600"/>
              <a:buFont typeface="Arial"/>
              <a:buNone/>
              <a:defRPr b="1" i="0" sz="8600" u="none" cap="none" strike="noStrike">
                <a:solidFill>
                  <a:schemeClr val="dk1"/>
                </a:solidFill>
                <a:latin typeface="Calibri"/>
                <a:ea typeface="Calibri"/>
                <a:cs typeface="Calibri"/>
                <a:sym typeface="Calibri"/>
              </a:defRPr>
            </a:lvl3pPr>
            <a:lvl4pPr indent="-228600" lvl="3" marL="1828800" marR="0" rtl="0" algn="l">
              <a:spcBef>
                <a:spcPts val="1520"/>
              </a:spcBef>
              <a:spcAft>
                <a:spcPts val="0"/>
              </a:spcAft>
              <a:buClr>
                <a:schemeClr val="dk1"/>
              </a:buClr>
              <a:buSzPts val="7600"/>
              <a:buFont typeface="Arial"/>
              <a:buNone/>
              <a:defRPr b="1" i="0" sz="7600" u="none" cap="none" strike="noStrike">
                <a:solidFill>
                  <a:schemeClr val="dk1"/>
                </a:solidFill>
                <a:latin typeface="Calibri"/>
                <a:ea typeface="Calibri"/>
                <a:cs typeface="Calibri"/>
                <a:sym typeface="Calibri"/>
              </a:defRPr>
            </a:lvl4pPr>
            <a:lvl5pPr indent="-228600" lvl="4" marL="2286000" marR="0" rtl="0" algn="l">
              <a:spcBef>
                <a:spcPts val="1520"/>
              </a:spcBef>
              <a:spcAft>
                <a:spcPts val="0"/>
              </a:spcAft>
              <a:buClr>
                <a:schemeClr val="dk1"/>
              </a:buClr>
              <a:buSzPts val="7600"/>
              <a:buFont typeface="Arial"/>
              <a:buNone/>
              <a:defRPr b="1" i="0" sz="7600" u="none" cap="none" strike="noStrike">
                <a:solidFill>
                  <a:schemeClr val="dk1"/>
                </a:solidFill>
                <a:latin typeface="Calibri"/>
                <a:ea typeface="Calibri"/>
                <a:cs typeface="Calibri"/>
                <a:sym typeface="Calibri"/>
              </a:defRPr>
            </a:lvl5pPr>
            <a:lvl6pPr indent="-228600" lvl="5" marL="2743200" marR="0" rtl="0" algn="l">
              <a:spcBef>
                <a:spcPts val="1520"/>
              </a:spcBef>
              <a:spcAft>
                <a:spcPts val="0"/>
              </a:spcAft>
              <a:buClr>
                <a:schemeClr val="dk1"/>
              </a:buClr>
              <a:buSzPts val="7600"/>
              <a:buFont typeface="Arial"/>
              <a:buNone/>
              <a:defRPr b="1" i="0" sz="7600" u="none" cap="none" strike="noStrike">
                <a:solidFill>
                  <a:schemeClr val="dk1"/>
                </a:solidFill>
                <a:latin typeface="Calibri"/>
                <a:ea typeface="Calibri"/>
                <a:cs typeface="Calibri"/>
                <a:sym typeface="Calibri"/>
              </a:defRPr>
            </a:lvl6pPr>
            <a:lvl7pPr indent="-228600" lvl="6" marL="3200400" marR="0" rtl="0" algn="l">
              <a:spcBef>
                <a:spcPts val="1520"/>
              </a:spcBef>
              <a:spcAft>
                <a:spcPts val="0"/>
              </a:spcAft>
              <a:buClr>
                <a:schemeClr val="dk1"/>
              </a:buClr>
              <a:buSzPts val="7600"/>
              <a:buFont typeface="Arial"/>
              <a:buNone/>
              <a:defRPr b="1" i="0" sz="7600" u="none" cap="none" strike="noStrike">
                <a:solidFill>
                  <a:schemeClr val="dk1"/>
                </a:solidFill>
                <a:latin typeface="Calibri"/>
                <a:ea typeface="Calibri"/>
                <a:cs typeface="Calibri"/>
                <a:sym typeface="Calibri"/>
              </a:defRPr>
            </a:lvl7pPr>
            <a:lvl8pPr indent="-228600" lvl="7" marL="3657600" marR="0" rtl="0" algn="l">
              <a:spcBef>
                <a:spcPts val="1520"/>
              </a:spcBef>
              <a:spcAft>
                <a:spcPts val="0"/>
              </a:spcAft>
              <a:buClr>
                <a:schemeClr val="dk1"/>
              </a:buClr>
              <a:buSzPts val="7600"/>
              <a:buFont typeface="Arial"/>
              <a:buNone/>
              <a:defRPr b="1" i="0" sz="7600" u="none" cap="none" strike="noStrike">
                <a:solidFill>
                  <a:schemeClr val="dk1"/>
                </a:solidFill>
                <a:latin typeface="Calibri"/>
                <a:ea typeface="Calibri"/>
                <a:cs typeface="Calibri"/>
                <a:sym typeface="Calibri"/>
              </a:defRPr>
            </a:lvl8pPr>
            <a:lvl9pPr indent="-228600" lvl="8" marL="4114800" marR="0" rtl="0" algn="l">
              <a:spcBef>
                <a:spcPts val="1520"/>
              </a:spcBef>
              <a:spcAft>
                <a:spcPts val="0"/>
              </a:spcAft>
              <a:buClr>
                <a:schemeClr val="dk1"/>
              </a:buClr>
              <a:buSzPts val="7600"/>
              <a:buFont typeface="Arial"/>
              <a:buNone/>
              <a:defRPr b="1" i="0" sz="7600" u="none" cap="none" strike="noStrike">
                <a:solidFill>
                  <a:schemeClr val="dk1"/>
                </a:solidFill>
                <a:latin typeface="Calibri"/>
                <a:ea typeface="Calibri"/>
                <a:cs typeface="Calibri"/>
                <a:sym typeface="Calibri"/>
              </a:defRPr>
            </a:lvl9pPr>
          </a:lstStyle>
          <a:p/>
        </p:txBody>
      </p:sp>
      <p:sp>
        <p:nvSpPr>
          <p:cNvPr id="39" name="Shape 39"/>
          <p:cNvSpPr txBox="1"/>
          <p:nvPr>
            <p:ph idx="2" type="body"/>
          </p:nvPr>
        </p:nvSpPr>
        <p:spPr>
          <a:xfrm>
            <a:off x="2194561" y="10439401"/>
            <a:ext cx="19392902" cy="18966183"/>
          </a:xfrm>
          <a:prstGeom prst="rect">
            <a:avLst/>
          </a:prstGeom>
          <a:noFill/>
          <a:ln>
            <a:noFill/>
          </a:ln>
        </p:spPr>
        <p:txBody>
          <a:bodyPr anchorCtr="0" anchor="t" bIns="219425" lIns="438875" spcFirstLastPara="1" rIns="438875" wrap="square" tIns="219425"/>
          <a:lstStyle>
            <a:lvl1pPr indent="-958850" lvl="0" marL="457200" marR="0" rtl="0" algn="l">
              <a:spcBef>
                <a:spcPts val="2300"/>
              </a:spcBef>
              <a:spcAft>
                <a:spcPts val="0"/>
              </a:spcAft>
              <a:buClr>
                <a:schemeClr val="dk1"/>
              </a:buClr>
              <a:buSzPts val="11500"/>
              <a:buFont typeface="Arial"/>
              <a:buChar char="•"/>
              <a:defRPr b="0" i="0" sz="11500" u="none" cap="none" strike="noStrike">
                <a:solidFill>
                  <a:schemeClr val="dk1"/>
                </a:solidFill>
                <a:latin typeface="Calibri"/>
                <a:ea typeface="Calibri"/>
                <a:cs typeface="Calibri"/>
                <a:sym typeface="Calibri"/>
              </a:defRPr>
            </a:lvl1pPr>
            <a:lvl2pPr indent="-838200" lvl="1" marL="914400" marR="0" rtl="0" algn="l">
              <a:spcBef>
                <a:spcPts val="192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2pPr>
            <a:lvl3pPr indent="-774700" lvl="2" marL="1371600" marR="0" rtl="0" algn="l">
              <a:spcBef>
                <a:spcPts val="1720"/>
              </a:spcBef>
              <a:spcAft>
                <a:spcPts val="0"/>
              </a:spcAft>
              <a:buClr>
                <a:schemeClr val="dk1"/>
              </a:buClr>
              <a:buSzPts val="8600"/>
              <a:buFont typeface="Arial"/>
              <a:buChar char="•"/>
              <a:defRPr b="0" i="0" sz="8600" u="none" cap="none" strike="noStrike">
                <a:solidFill>
                  <a:schemeClr val="dk1"/>
                </a:solidFill>
                <a:latin typeface="Calibri"/>
                <a:ea typeface="Calibri"/>
                <a:cs typeface="Calibri"/>
                <a:sym typeface="Calibri"/>
              </a:defRPr>
            </a:lvl3pPr>
            <a:lvl4pPr indent="-711200" lvl="3" marL="1828800" marR="0" rtl="0" algn="l">
              <a:spcBef>
                <a:spcPts val="1520"/>
              </a:spcBef>
              <a:spcAft>
                <a:spcPts val="0"/>
              </a:spcAft>
              <a:buClr>
                <a:schemeClr val="dk1"/>
              </a:buClr>
              <a:buSzPts val="7600"/>
              <a:buFont typeface="Arial"/>
              <a:buChar char="–"/>
              <a:defRPr b="0" i="0" sz="7600" u="none" cap="none" strike="noStrike">
                <a:solidFill>
                  <a:schemeClr val="dk1"/>
                </a:solidFill>
                <a:latin typeface="Calibri"/>
                <a:ea typeface="Calibri"/>
                <a:cs typeface="Calibri"/>
                <a:sym typeface="Calibri"/>
              </a:defRPr>
            </a:lvl4pPr>
            <a:lvl5pPr indent="-711200" lvl="4" marL="2286000" marR="0" rtl="0" algn="l">
              <a:spcBef>
                <a:spcPts val="1520"/>
              </a:spcBef>
              <a:spcAft>
                <a:spcPts val="0"/>
              </a:spcAft>
              <a:buClr>
                <a:schemeClr val="dk1"/>
              </a:buClr>
              <a:buSzPts val="7600"/>
              <a:buFont typeface="Arial"/>
              <a:buChar char="»"/>
              <a:defRPr b="0" i="0" sz="7600" u="none" cap="none" strike="noStrike">
                <a:solidFill>
                  <a:schemeClr val="dk1"/>
                </a:solidFill>
                <a:latin typeface="Calibri"/>
                <a:ea typeface="Calibri"/>
                <a:cs typeface="Calibri"/>
                <a:sym typeface="Calibri"/>
              </a:defRPr>
            </a:lvl5pPr>
            <a:lvl6pPr indent="-711200" lvl="5" marL="2743200" marR="0" rtl="0" algn="l">
              <a:spcBef>
                <a:spcPts val="1520"/>
              </a:spcBef>
              <a:spcAft>
                <a:spcPts val="0"/>
              </a:spcAft>
              <a:buClr>
                <a:schemeClr val="dk1"/>
              </a:buClr>
              <a:buSzPts val="7600"/>
              <a:buFont typeface="Arial"/>
              <a:buChar char="•"/>
              <a:defRPr b="0" i="0" sz="7600" u="none" cap="none" strike="noStrike">
                <a:solidFill>
                  <a:schemeClr val="dk1"/>
                </a:solidFill>
                <a:latin typeface="Calibri"/>
                <a:ea typeface="Calibri"/>
                <a:cs typeface="Calibri"/>
                <a:sym typeface="Calibri"/>
              </a:defRPr>
            </a:lvl6pPr>
            <a:lvl7pPr indent="-711200" lvl="6" marL="3200400" marR="0" rtl="0" algn="l">
              <a:spcBef>
                <a:spcPts val="1520"/>
              </a:spcBef>
              <a:spcAft>
                <a:spcPts val="0"/>
              </a:spcAft>
              <a:buClr>
                <a:schemeClr val="dk1"/>
              </a:buClr>
              <a:buSzPts val="7600"/>
              <a:buFont typeface="Arial"/>
              <a:buChar char="•"/>
              <a:defRPr b="0" i="0" sz="7600" u="none" cap="none" strike="noStrike">
                <a:solidFill>
                  <a:schemeClr val="dk1"/>
                </a:solidFill>
                <a:latin typeface="Calibri"/>
                <a:ea typeface="Calibri"/>
                <a:cs typeface="Calibri"/>
                <a:sym typeface="Calibri"/>
              </a:defRPr>
            </a:lvl7pPr>
            <a:lvl8pPr indent="-711200" lvl="7" marL="3657600" marR="0" rtl="0" algn="l">
              <a:spcBef>
                <a:spcPts val="1520"/>
              </a:spcBef>
              <a:spcAft>
                <a:spcPts val="0"/>
              </a:spcAft>
              <a:buClr>
                <a:schemeClr val="dk1"/>
              </a:buClr>
              <a:buSzPts val="7600"/>
              <a:buFont typeface="Arial"/>
              <a:buChar char="•"/>
              <a:defRPr b="0" i="0" sz="7600" u="none" cap="none" strike="noStrike">
                <a:solidFill>
                  <a:schemeClr val="dk1"/>
                </a:solidFill>
                <a:latin typeface="Calibri"/>
                <a:ea typeface="Calibri"/>
                <a:cs typeface="Calibri"/>
                <a:sym typeface="Calibri"/>
              </a:defRPr>
            </a:lvl8pPr>
            <a:lvl9pPr indent="-711200" lvl="8" marL="4114800" marR="0" rtl="0" algn="l">
              <a:spcBef>
                <a:spcPts val="1520"/>
              </a:spcBef>
              <a:spcAft>
                <a:spcPts val="0"/>
              </a:spcAft>
              <a:buClr>
                <a:schemeClr val="dk1"/>
              </a:buClr>
              <a:buSzPts val="7600"/>
              <a:buFont typeface="Arial"/>
              <a:buChar char="•"/>
              <a:defRPr b="0" i="0" sz="7600" u="none" cap="none" strike="noStrike">
                <a:solidFill>
                  <a:schemeClr val="dk1"/>
                </a:solidFill>
                <a:latin typeface="Calibri"/>
                <a:ea typeface="Calibri"/>
                <a:cs typeface="Calibri"/>
                <a:sym typeface="Calibri"/>
              </a:defRPr>
            </a:lvl9pPr>
          </a:lstStyle>
          <a:p/>
        </p:txBody>
      </p:sp>
      <p:sp>
        <p:nvSpPr>
          <p:cNvPr id="40" name="Shape 40"/>
          <p:cNvSpPr txBox="1"/>
          <p:nvPr>
            <p:ph idx="3" type="body"/>
          </p:nvPr>
        </p:nvSpPr>
        <p:spPr>
          <a:xfrm>
            <a:off x="22296122" y="7368544"/>
            <a:ext cx="19400519" cy="3070857"/>
          </a:xfrm>
          <a:prstGeom prst="rect">
            <a:avLst/>
          </a:prstGeom>
          <a:noFill/>
          <a:ln>
            <a:noFill/>
          </a:ln>
        </p:spPr>
        <p:txBody>
          <a:bodyPr anchorCtr="0" anchor="b" bIns="219425" lIns="438875" spcFirstLastPara="1" rIns="438875" wrap="square" tIns="219425"/>
          <a:lstStyle>
            <a:lvl1pPr indent="-228600" lvl="0" marL="457200" marR="0" rtl="0" algn="l">
              <a:spcBef>
                <a:spcPts val="2300"/>
              </a:spcBef>
              <a:spcAft>
                <a:spcPts val="0"/>
              </a:spcAft>
              <a:buClr>
                <a:schemeClr val="dk1"/>
              </a:buClr>
              <a:buSzPts val="11500"/>
              <a:buFont typeface="Arial"/>
              <a:buNone/>
              <a:defRPr b="1" i="0" sz="11500" u="none" cap="none" strike="noStrike">
                <a:solidFill>
                  <a:schemeClr val="dk1"/>
                </a:solidFill>
                <a:latin typeface="Calibri"/>
                <a:ea typeface="Calibri"/>
                <a:cs typeface="Calibri"/>
                <a:sym typeface="Calibri"/>
              </a:defRPr>
            </a:lvl1pPr>
            <a:lvl2pPr indent="-228600" lvl="1" marL="914400" marR="0" rtl="0" algn="l">
              <a:spcBef>
                <a:spcPts val="1920"/>
              </a:spcBef>
              <a:spcAft>
                <a:spcPts val="0"/>
              </a:spcAft>
              <a:buClr>
                <a:schemeClr val="dk1"/>
              </a:buClr>
              <a:buSzPts val="9600"/>
              <a:buFont typeface="Arial"/>
              <a:buNone/>
              <a:defRPr b="1" i="0" sz="9600" u="none" cap="none" strike="noStrike">
                <a:solidFill>
                  <a:schemeClr val="dk1"/>
                </a:solidFill>
                <a:latin typeface="Calibri"/>
                <a:ea typeface="Calibri"/>
                <a:cs typeface="Calibri"/>
                <a:sym typeface="Calibri"/>
              </a:defRPr>
            </a:lvl2pPr>
            <a:lvl3pPr indent="-228600" lvl="2" marL="1371600" marR="0" rtl="0" algn="l">
              <a:spcBef>
                <a:spcPts val="1720"/>
              </a:spcBef>
              <a:spcAft>
                <a:spcPts val="0"/>
              </a:spcAft>
              <a:buClr>
                <a:schemeClr val="dk1"/>
              </a:buClr>
              <a:buSzPts val="8600"/>
              <a:buFont typeface="Arial"/>
              <a:buNone/>
              <a:defRPr b="1" i="0" sz="8600" u="none" cap="none" strike="noStrike">
                <a:solidFill>
                  <a:schemeClr val="dk1"/>
                </a:solidFill>
                <a:latin typeface="Calibri"/>
                <a:ea typeface="Calibri"/>
                <a:cs typeface="Calibri"/>
                <a:sym typeface="Calibri"/>
              </a:defRPr>
            </a:lvl3pPr>
            <a:lvl4pPr indent="-228600" lvl="3" marL="1828800" marR="0" rtl="0" algn="l">
              <a:spcBef>
                <a:spcPts val="1520"/>
              </a:spcBef>
              <a:spcAft>
                <a:spcPts val="0"/>
              </a:spcAft>
              <a:buClr>
                <a:schemeClr val="dk1"/>
              </a:buClr>
              <a:buSzPts val="7600"/>
              <a:buFont typeface="Arial"/>
              <a:buNone/>
              <a:defRPr b="1" i="0" sz="7600" u="none" cap="none" strike="noStrike">
                <a:solidFill>
                  <a:schemeClr val="dk1"/>
                </a:solidFill>
                <a:latin typeface="Calibri"/>
                <a:ea typeface="Calibri"/>
                <a:cs typeface="Calibri"/>
                <a:sym typeface="Calibri"/>
              </a:defRPr>
            </a:lvl4pPr>
            <a:lvl5pPr indent="-228600" lvl="4" marL="2286000" marR="0" rtl="0" algn="l">
              <a:spcBef>
                <a:spcPts val="1520"/>
              </a:spcBef>
              <a:spcAft>
                <a:spcPts val="0"/>
              </a:spcAft>
              <a:buClr>
                <a:schemeClr val="dk1"/>
              </a:buClr>
              <a:buSzPts val="7600"/>
              <a:buFont typeface="Arial"/>
              <a:buNone/>
              <a:defRPr b="1" i="0" sz="7600" u="none" cap="none" strike="noStrike">
                <a:solidFill>
                  <a:schemeClr val="dk1"/>
                </a:solidFill>
                <a:latin typeface="Calibri"/>
                <a:ea typeface="Calibri"/>
                <a:cs typeface="Calibri"/>
                <a:sym typeface="Calibri"/>
              </a:defRPr>
            </a:lvl5pPr>
            <a:lvl6pPr indent="-228600" lvl="5" marL="2743200" marR="0" rtl="0" algn="l">
              <a:spcBef>
                <a:spcPts val="1520"/>
              </a:spcBef>
              <a:spcAft>
                <a:spcPts val="0"/>
              </a:spcAft>
              <a:buClr>
                <a:schemeClr val="dk1"/>
              </a:buClr>
              <a:buSzPts val="7600"/>
              <a:buFont typeface="Arial"/>
              <a:buNone/>
              <a:defRPr b="1" i="0" sz="7600" u="none" cap="none" strike="noStrike">
                <a:solidFill>
                  <a:schemeClr val="dk1"/>
                </a:solidFill>
                <a:latin typeface="Calibri"/>
                <a:ea typeface="Calibri"/>
                <a:cs typeface="Calibri"/>
                <a:sym typeface="Calibri"/>
              </a:defRPr>
            </a:lvl6pPr>
            <a:lvl7pPr indent="-228600" lvl="6" marL="3200400" marR="0" rtl="0" algn="l">
              <a:spcBef>
                <a:spcPts val="1520"/>
              </a:spcBef>
              <a:spcAft>
                <a:spcPts val="0"/>
              </a:spcAft>
              <a:buClr>
                <a:schemeClr val="dk1"/>
              </a:buClr>
              <a:buSzPts val="7600"/>
              <a:buFont typeface="Arial"/>
              <a:buNone/>
              <a:defRPr b="1" i="0" sz="7600" u="none" cap="none" strike="noStrike">
                <a:solidFill>
                  <a:schemeClr val="dk1"/>
                </a:solidFill>
                <a:latin typeface="Calibri"/>
                <a:ea typeface="Calibri"/>
                <a:cs typeface="Calibri"/>
                <a:sym typeface="Calibri"/>
              </a:defRPr>
            </a:lvl7pPr>
            <a:lvl8pPr indent="-228600" lvl="7" marL="3657600" marR="0" rtl="0" algn="l">
              <a:spcBef>
                <a:spcPts val="1520"/>
              </a:spcBef>
              <a:spcAft>
                <a:spcPts val="0"/>
              </a:spcAft>
              <a:buClr>
                <a:schemeClr val="dk1"/>
              </a:buClr>
              <a:buSzPts val="7600"/>
              <a:buFont typeface="Arial"/>
              <a:buNone/>
              <a:defRPr b="1" i="0" sz="7600" u="none" cap="none" strike="noStrike">
                <a:solidFill>
                  <a:schemeClr val="dk1"/>
                </a:solidFill>
                <a:latin typeface="Calibri"/>
                <a:ea typeface="Calibri"/>
                <a:cs typeface="Calibri"/>
                <a:sym typeface="Calibri"/>
              </a:defRPr>
            </a:lvl8pPr>
            <a:lvl9pPr indent="-228600" lvl="8" marL="4114800" marR="0" rtl="0" algn="l">
              <a:spcBef>
                <a:spcPts val="1520"/>
              </a:spcBef>
              <a:spcAft>
                <a:spcPts val="0"/>
              </a:spcAft>
              <a:buClr>
                <a:schemeClr val="dk1"/>
              </a:buClr>
              <a:buSzPts val="7600"/>
              <a:buFont typeface="Arial"/>
              <a:buNone/>
              <a:defRPr b="1" i="0" sz="7600" u="none" cap="none" strike="noStrike">
                <a:solidFill>
                  <a:schemeClr val="dk1"/>
                </a:solidFill>
                <a:latin typeface="Calibri"/>
                <a:ea typeface="Calibri"/>
                <a:cs typeface="Calibri"/>
                <a:sym typeface="Calibri"/>
              </a:defRPr>
            </a:lvl9pPr>
          </a:lstStyle>
          <a:p/>
        </p:txBody>
      </p:sp>
      <p:sp>
        <p:nvSpPr>
          <p:cNvPr id="41" name="Shape 41"/>
          <p:cNvSpPr txBox="1"/>
          <p:nvPr>
            <p:ph idx="4" type="body"/>
          </p:nvPr>
        </p:nvSpPr>
        <p:spPr>
          <a:xfrm>
            <a:off x="22296122" y="10439401"/>
            <a:ext cx="19400519" cy="18966183"/>
          </a:xfrm>
          <a:prstGeom prst="rect">
            <a:avLst/>
          </a:prstGeom>
          <a:noFill/>
          <a:ln>
            <a:noFill/>
          </a:ln>
        </p:spPr>
        <p:txBody>
          <a:bodyPr anchorCtr="0" anchor="t" bIns="219425" lIns="438875" spcFirstLastPara="1" rIns="438875" wrap="square" tIns="219425"/>
          <a:lstStyle>
            <a:lvl1pPr indent="-958850" lvl="0" marL="457200" marR="0" rtl="0" algn="l">
              <a:spcBef>
                <a:spcPts val="2300"/>
              </a:spcBef>
              <a:spcAft>
                <a:spcPts val="0"/>
              </a:spcAft>
              <a:buClr>
                <a:schemeClr val="dk1"/>
              </a:buClr>
              <a:buSzPts val="11500"/>
              <a:buFont typeface="Arial"/>
              <a:buChar char="•"/>
              <a:defRPr b="0" i="0" sz="11500" u="none" cap="none" strike="noStrike">
                <a:solidFill>
                  <a:schemeClr val="dk1"/>
                </a:solidFill>
                <a:latin typeface="Calibri"/>
                <a:ea typeface="Calibri"/>
                <a:cs typeface="Calibri"/>
                <a:sym typeface="Calibri"/>
              </a:defRPr>
            </a:lvl1pPr>
            <a:lvl2pPr indent="-838200" lvl="1" marL="914400" marR="0" rtl="0" algn="l">
              <a:spcBef>
                <a:spcPts val="192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2pPr>
            <a:lvl3pPr indent="-774700" lvl="2" marL="1371600" marR="0" rtl="0" algn="l">
              <a:spcBef>
                <a:spcPts val="1720"/>
              </a:spcBef>
              <a:spcAft>
                <a:spcPts val="0"/>
              </a:spcAft>
              <a:buClr>
                <a:schemeClr val="dk1"/>
              </a:buClr>
              <a:buSzPts val="8600"/>
              <a:buFont typeface="Arial"/>
              <a:buChar char="•"/>
              <a:defRPr b="0" i="0" sz="8600" u="none" cap="none" strike="noStrike">
                <a:solidFill>
                  <a:schemeClr val="dk1"/>
                </a:solidFill>
                <a:latin typeface="Calibri"/>
                <a:ea typeface="Calibri"/>
                <a:cs typeface="Calibri"/>
                <a:sym typeface="Calibri"/>
              </a:defRPr>
            </a:lvl3pPr>
            <a:lvl4pPr indent="-711200" lvl="3" marL="1828800" marR="0" rtl="0" algn="l">
              <a:spcBef>
                <a:spcPts val="1520"/>
              </a:spcBef>
              <a:spcAft>
                <a:spcPts val="0"/>
              </a:spcAft>
              <a:buClr>
                <a:schemeClr val="dk1"/>
              </a:buClr>
              <a:buSzPts val="7600"/>
              <a:buFont typeface="Arial"/>
              <a:buChar char="–"/>
              <a:defRPr b="0" i="0" sz="7600" u="none" cap="none" strike="noStrike">
                <a:solidFill>
                  <a:schemeClr val="dk1"/>
                </a:solidFill>
                <a:latin typeface="Calibri"/>
                <a:ea typeface="Calibri"/>
                <a:cs typeface="Calibri"/>
                <a:sym typeface="Calibri"/>
              </a:defRPr>
            </a:lvl4pPr>
            <a:lvl5pPr indent="-711200" lvl="4" marL="2286000" marR="0" rtl="0" algn="l">
              <a:spcBef>
                <a:spcPts val="1520"/>
              </a:spcBef>
              <a:spcAft>
                <a:spcPts val="0"/>
              </a:spcAft>
              <a:buClr>
                <a:schemeClr val="dk1"/>
              </a:buClr>
              <a:buSzPts val="7600"/>
              <a:buFont typeface="Arial"/>
              <a:buChar char="»"/>
              <a:defRPr b="0" i="0" sz="7600" u="none" cap="none" strike="noStrike">
                <a:solidFill>
                  <a:schemeClr val="dk1"/>
                </a:solidFill>
                <a:latin typeface="Calibri"/>
                <a:ea typeface="Calibri"/>
                <a:cs typeface="Calibri"/>
                <a:sym typeface="Calibri"/>
              </a:defRPr>
            </a:lvl5pPr>
            <a:lvl6pPr indent="-711200" lvl="5" marL="2743200" marR="0" rtl="0" algn="l">
              <a:spcBef>
                <a:spcPts val="1520"/>
              </a:spcBef>
              <a:spcAft>
                <a:spcPts val="0"/>
              </a:spcAft>
              <a:buClr>
                <a:schemeClr val="dk1"/>
              </a:buClr>
              <a:buSzPts val="7600"/>
              <a:buFont typeface="Arial"/>
              <a:buChar char="•"/>
              <a:defRPr b="0" i="0" sz="7600" u="none" cap="none" strike="noStrike">
                <a:solidFill>
                  <a:schemeClr val="dk1"/>
                </a:solidFill>
                <a:latin typeface="Calibri"/>
                <a:ea typeface="Calibri"/>
                <a:cs typeface="Calibri"/>
                <a:sym typeface="Calibri"/>
              </a:defRPr>
            </a:lvl6pPr>
            <a:lvl7pPr indent="-711200" lvl="6" marL="3200400" marR="0" rtl="0" algn="l">
              <a:spcBef>
                <a:spcPts val="1520"/>
              </a:spcBef>
              <a:spcAft>
                <a:spcPts val="0"/>
              </a:spcAft>
              <a:buClr>
                <a:schemeClr val="dk1"/>
              </a:buClr>
              <a:buSzPts val="7600"/>
              <a:buFont typeface="Arial"/>
              <a:buChar char="•"/>
              <a:defRPr b="0" i="0" sz="7600" u="none" cap="none" strike="noStrike">
                <a:solidFill>
                  <a:schemeClr val="dk1"/>
                </a:solidFill>
                <a:latin typeface="Calibri"/>
                <a:ea typeface="Calibri"/>
                <a:cs typeface="Calibri"/>
                <a:sym typeface="Calibri"/>
              </a:defRPr>
            </a:lvl7pPr>
            <a:lvl8pPr indent="-711200" lvl="7" marL="3657600" marR="0" rtl="0" algn="l">
              <a:spcBef>
                <a:spcPts val="1520"/>
              </a:spcBef>
              <a:spcAft>
                <a:spcPts val="0"/>
              </a:spcAft>
              <a:buClr>
                <a:schemeClr val="dk1"/>
              </a:buClr>
              <a:buSzPts val="7600"/>
              <a:buFont typeface="Arial"/>
              <a:buChar char="•"/>
              <a:defRPr b="0" i="0" sz="7600" u="none" cap="none" strike="noStrike">
                <a:solidFill>
                  <a:schemeClr val="dk1"/>
                </a:solidFill>
                <a:latin typeface="Calibri"/>
                <a:ea typeface="Calibri"/>
                <a:cs typeface="Calibri"/>
                <a:sym typeface="Calibri"/>
              </a:defRPr>
            </a:lvl8pPr>
            <a:lvl9pPr indent="-711200" lvl="8" marL="4114800" marR="0" rtl="0" algn="l">
              <a:spcBef>
                <a:spcPts val="1520"/>
              </a:spcBef>
              <a:spcAft>
                <a:spcPts val="0"/>
              </a:spcAft>
              <a:buClr>
                <a:schemeClr val="dk1"/>
              </a:buClr>
              <a:buSzPts val="7600"/>
              <a:buFont typeface="Arial"/>
              <a:buChar char="•"/>
              <a:defRPr b="0" i="0" sz="7600" u="none" cap="none" strike="noStrike">
                <a:solidFill>
                  <a:schemeClr val="dk1"/>
                </a:solidFill>
                <a:latin typeface="Calibri"/>
                <a:ea typeface="Calibri"/>
                <a:cs typeface="Calibri"/>
                <a:sym typeface="Calibri"/>
              </a:defRPr>
            </a:lvl9pPr>
          </a:lstStyle>
          <a:p/>
        </p:txBody>
      </p:sp>
      <p:sp>
        <p:nvSpPr>
          <p:cNvPr id="42" name="Shape 42"/>
          <p:cNvSpPr txBox="1"/>
          <p:nvPr>
            <p:ph idx="10" type="dt"/>
          </p:nvPr>
        </p:nvSpPr>
        <p:spPr>
          <a:xfrm>
            <a:off x="2194560" y="30510484"/>
            <a:ext cx="10241280" cy="1752600"/>
          </a:xfrm>
          <a:prstGeom prst="rect">
            <a:avLst/>
          </a:prstGeom>
          <a:noFill/>
          <a:ln>
            <a:noFill/>
          </a:ln>
        </p:spPr>
        <p:txBody>
          <a:bodyPr anchorCtr="0" anchor="ctr" bIns="219425" lIns="438875" spcFirstLastPara="1" rIns="438875" wrap="square" tIns="219425"/>
          <a:lstStyle>
            <a:lvl1pPr lvl="0" marR="0" rtl="0" algn="l">
              <a:spcBef>
                <a:spcPts val="0"/>
              </a:spcBef>
              <a:spcAft>
                <a:spcPts val="0"/>
              </a:spcAft>
              <a:buSzPts val="1400"/>
              <a:buNone/>
              <a:defRPr sz="5700">
                <a:solidFill>
                  <a:srgbClr val="888888"/>
                </a:solidFill>
                <a:latin typeface="Calibri"/>
                <a:ea typeface="Calibri"/>
                <a:cs typeface="Calibri"/>
                <a:sym typeface="Calibri"/>
              </a:defRPr>
            </a:lvl1pPr>
            <a:lvl2pPr lvl="1"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9pPr>
          </a:lstStyle>
          <a:p/>
        </p:txBody>
      </p:sp>
      <p:sp>
        <p:nvSpPr>
          <p:cNvPr id="43" name="Shape 43"/>
          <p:cNvSpPr txBox="1"/>
          <p:nvPr>
            <p:ph idx="11" type="ftr"/>
          </p:nvPr>
        </p:nvSpPr>
        <p:spPr>
          <a:xfrm>
            <a:off x="14996159" y="30510484"/>
            <a:ext cx="13898880" cy="1752600"/>
          </a:xfrm>
          <a:prstGeom prst="rect">
            <a:avLst/>
          </a:prstGeom>
          <a:noFill/>
          <a:ln>
            <a:noFill/>
          </a:ln>
        </p:spPr>
        <p:txBody>
          <a:bodyPr anchorCtr="0" anchor="ctr" bIns="219425" lIns="438875" spcFirstLastPara="1" rIns="438875" wrap="square" tIns="219425"/>
          <a:lstStyle>
            <a:lvl1pPr lvl="0" marR="0" rtl="0" algn="ctr">
              <a:spcBef>
                <a:spcPts val="0"/>
              </a:spcBef>
              <a:spcAft>
                <a:spcPts val="0"/>
              </a:spcAft>
              <a:buSzPts val="1400"/>
              <a:buNone/>
              <a:defRPr sz="5700">
                <a:solidFill>
                  <a:srgbClr val="888888"/>
                </a:solidFill>
                <a:latin typeface="Calibri"/>
                <a:ea typeface="Calibri"/>
                <a:cs typeface="Calibri"/>
                <a:sym typeface="Calibri"/>
              </a:defRPr>
            </a:lvl1pPr>
            <a:lvl2pPr lvl="1"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9pPr>
          </a:lstStyle>
          <a:p/>
        </p:txBody>
      </p:sp>
      <p:sp>
        <p:nvSpPr>
          <p:cNvPr id="44" name="Shape 44"/>
          <p:cNvSpPr txBox="1"/>
          <p:nvPr>
            <p:ph idx="12" type="sldNum"/>
          </p:nvPr>
        </p:nvSpPr>
        <p:spPr>
          <a:xfrm>
            <a:off x="31455359" y="30510484"/>
            <a:ext cx="10241280" cy="1752600"/>
          </a:xfrm>
          <a:prstGeom prst="rect">
            <a:avLst/>
          </a:prstGeom>
          <a:noFill/>
          <a:ln>
            <a:noFill/>
          </a:ln>
        </p:spPr>
        <p:txBody>
          <a:bodyPr anchorCtr="0" anchor="ctr" bIns="219425" lIns="438875" spcFirstLastPara="1" rIns="438875" wrap="square" tIns="219425">
            <a:noAutofit/>
          </a:bodyPr>
          <a:lstStyle>
            <a:lvl1pPr indent="0" lvl="0" marL="0" marR="0" rtl="0" algn="r">
              <a:spcBef>
                <a:spcPts val="0"/>
              </a:spcBef>
              <a:buNone/>
              <a:defRPr sz="5700">
                <a:solidFill>
                  <a:srgbClr val="888888"/>
                </a:solidFill>
                <a:latin typeface="Calibri"/>
                <a:ea typeface="Calibri"/>
                <a:cs typeface="Calibri"/>
                <a:sym typeface="Calibri"/>
              </a:defRPr>
            </a:lvl1pPr>
            <a:lvl2pPr indent="0" lvl="1" marL="0" marR="0" rtl="0" algn="r">
              <a:spcBef>
                <a:spcPts val="0"/>
              </a:spcBef>
              <a:buNone/>
              <a:defRPr sz="5700">
                <a:solidFill>
                  <a:srgbClr val="888888"/>
                </a:solidFill>
                <a:latin typeface="Calibri"/>
                <a:ea typeface="Calibri"/>
                <a:cs typeface="Calibri"/>
                <a:sym typeface="Calibri"/>
              </a:defRPr>
            </a:lvl2pPr>
            <a:lvl3pPr indent="0" lvl="2" marL="0" marR="0" rtl="0" algn="r">
              <a:spcBef>
                <a:spcPts val="0"/>
              </a:spcBef>
              <a:buNone/>
              <a:defRPr sz="5700">
                <a:solidFill>
                  <a:srgbClr val="888888"/>
                </a:solidFill>
                <a:latin typeface="Calibri"/>
                <a:ea typeface="Calibri"/>
                <a:cs typeface="Calibri"/>
                <a:sym typeface="Calibri"/>
              </a:defRPr>
            </a:lvl3pPr>
            <a:lvl4pPr indent="0" lvl="3" marL="0" marR="0" rtl="0" algn="r">
              <a:spcBef>
                <a:spcPts val="0"/>
              </a:spcBef>
              <a:buNone/>
              <a:defRPr sz="5700">
                <a:solidFill>
                  <a:srgbClr val="888888"/>
                </a:solidFill>
                <a:latin typeface="Calibri"/>
                <a:ea typeface="Calibri"/>
                <a:cs typeface="Calibri"/>
                <a:sym typeface="Calibri"/>
              </a:defRPr>
            </a:lvl4pPr>
            <a:lvl5pPr indent="0" lvl="4" marL="0" marR="0" rtl="0" algn="r">
              <a:spcBef>
                <a:spcPts val="0"/>
              </a:spcBef>
              <a:buNone/>
              <a:defRPr sz="5700">
                <a:solidFill>
                  <a:srgbClr val="888888"/>
                </a:solidFill>
                <a:latin typeface="Calibri"/>
                <a:ea typeface="Calibri"/>
                <a:cs typeface="Calibri"/>
                <a:sym typeface="Calibri"/>
              </a:defRPr>
            </a:lvl5pPr>
            <a:lvl6pPr indent="0" lvl="5" marL="0" marR="0" rtl="0" algn="r">
              <a:spcBef>
                <a:spcPts val="0"/>
              </a:spcBef>
              <a:buNone/>
              <a:defRPr sz="5700">
                <a:solidFill>
                  <a:srgbClr val="888888"/>
                </a:solidFill>
                <a:latin typeface="Calibri"/>
                <a:ea typeface="Calibri"/>
                <a:cs typeface="Calibri"/>
                <a:sym typeface="Calibri"/>
              </a:defRPr>
            </a:lvl6pPr>
            <a:lvl7pPr indent="0" lvl="6" marL="0" marR="0" rtl="0" algn="r">
              <a:spcBef>
                <a:spcPts val="0"/>
              </a:spcBef>
              <a:buNone/>
              <a:defRPr sz="5700">
                <a:solidFill>
                  <a:srgbClr val="888888"/>
                </a:solidFill>
                <a:latin typeface="Calibri"/>
                <a:ea typeface="Calibri"/>
                <a:cs typeface="Calibri"/>
                <a:sym typeface="Calibri"/>
              </a:defRPr>
            </a:lvl7pPr>
            <a:lvl8pPr indent="0" lvl="7" marL="0" marR="0" rtl="0" algn="r">
              <a:spcBef>
                <a:spcPts val="0"/>
              </a:spcBef>
              <a:buNone/>
              <a:defRPr sz="5700">
                <a:solidFill>
                  <a:srgbClr val="888888"/>
                </a:solidFill>
                <a:latin typeface="Calibri"/>
                <a:ea typeface="Calibri"/>
                <a:cs typeface="Calibri"/>
                <a:sym typeface="Calibri"/>
              </a:defRPr>
            </a:lvl8pPr>
            <a:lvl9pPr indent="0" lvl="8" marL="0" marR="0" rtl="0" algn="r">
              <a:spcBef>
                <a:spcPts val="0"/>
              </a:spcBef>
              <a:buNone/>
              <a:defRPr sz="57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5" name="Shape 45"/>
        <p:cNvGrpSpPr/>
        <p:nvPr/>
      </p:nvGrpSpPr>
      <p:grpSpPr>
        <a:xfrm>
          <a:off x="0" y="0"/>
          <a:ext cx="0" cy="0"/>
          <a:chOff x="0" y="0"/>
          <a:chExt cx="0" cy="0"/>
        </a:xfrm>
      </p:grpSpPr>
      <p:sp>
        <p:nvSpPr>
          <p:cNvPr id="46" name="Shape 46"/>
          <p:cNvSpPr txBox="1"/>
          <p:nvPr>
            <p:ph type="title"/>
          </p:nvPr>
        </p:nvSpPr>
        <p:spPr>
          <a:xfrm>
            <a:off x="2194560" y="1318263"/>
            <a:ext cx="39502081" cy="5486400"/>
          </a:xfrm>
          <a:prstGeom prst="rect">
            <a:avLst/>
          </a:prstGeom>
          <a:noFill/>
          <a:ln>
            <a:noFill/>
          </a:ln>
        </p:spPr>
        <p:txBody>
          <a:bodyPr anchorCtr="0" anchor="ctr" bIns="219425" lIns="438875" spcFirstLastPara="1" rIns="438875" wrap="square" tIns="219425"/>
          <a:lstStyle>
            <a:lvl1pPr lvl="0" marR="0" rtl="0" algn="ctr">
              <a:spcBef>
                <a:spcPts val="0"/>
              </a:spcBef>
              <a:spcAft>
                <a:spcPts val="0"/>
              </a:spcAft>
              <a:buClr>
                <a:schemeClr val="dk1"/>
              </a:buClr>
              <a:buSzPts val="21100"/>
              <a:buFont typeface="Calibri"/>
              <a:buNone/>
              <a:defRPr b="0" i="0" sz="211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7" name="Shape 47"/>
          <p:cNvSpPr txBox="1"/>
          <p:nvPr>
            <p:ph idx="10" type="dt"/>
          </p:nvPr>
        </p:nvSpPr>
        <p:spPr>
          <a:xfrm>
            <a:off x="2194560" y="30510484"/>
            <a:ext cx="10241280" cy="1752600"/>
          </a:xfrm>
          <a:prstGeom prst="rect">
            <a:avLst/>
          </a:prstGeom>
          <a:noFill/>
          <a:ln>
            <a:noFill/>
          </a:ln>
        </p:spPr>
        <p:txBody>
          <a:bodyPr anchorCtr="0" anchor="ctr" bIns="219425" lIns="438875" spcFirstLastPara="1" rIns="438875" wrap="square" tIns="219425"/>
          <a:lstStyle>
            <a:lvl1pPr lvl="0" marR="0" rtl="0" algn="l">
              <a:spcBef>
                <a:spcPts val="0"/>
              </a:spcBef>
              <a:spcAft>
                <a:spcPts val="0"/>
              </a:spcAft>
              <a:buSzPts val="1400"/>
              <a:buNone/>
              <a:defRPr sz="5700">
                <a:solidFill>
                  <a:srgbClr val="888888"/>
                </a:solidFill>
                <a:latin typeface="Calibri"/>
                <a:ea typeface="Calibri"/>
                <a:cs typeface="Calibri"/>
                <a:sym typeface="Calibri"/>
              </a:defRPr>
            </a:lvl1pPr>
            <a:lvl2pPr lvl="1"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9pPr>
          </a:lstStyle>
          <a:p/>
        </p:txBody>
      </p:sp>
      <p:sp>
        <p:nvSpPr>
          <p:cNvPr id="48" name="Shape 48"/>
          <p:cNvSpPr txBox="1"/>
          <p:nvPr>
            <p:ph idx="11" type="ftr"/>
          </p:nvPr>
        </p:nvSpPr>
        <p:spPr>
          <a:xfrm>
            <a:off x="14996159" y="30510484"/>
            <a:ext cx="13898880" cy="1752600"/>
          </a:xfrm>
          <a:prstGeom prst="rect">
            <a:avLst/>
          </a:prstGeom>
          <a:noFill/>
          <a:ln>
            <a:noFill/>
          </a:ln>
        </p:spPr>
        <p:txBody>
          <a:bodyPr anchorCtr="0" anchor="ctr" bIns="219425" lIns="438875" spcFirstLastPara="1" rIns="438875" wrap="square" tIns="219425"/>
          <a:lstStyle>
            <a:lvl1pPr lvl="0" marR="0" rtl="0" algn="ctr">
              <a:spcBef>
                <a:spcPts val="0"/>
              </a:spcBef>
              <a:spcAft>
                <a:spcPts val="0"/>
              </a:spcAft>
              <a:buSzPts val="1400"/>
              <a:buNone/>
              <a:defRPr sz="5700">
                <a:solidFill>
                  <a:srgbClr val="888888"/>
                </a:solidFill>
                <a:latin typeface="Calibri"/>
                <a:ea typeface="Calibri"/>
                <a:cs typeface="Calibri"/>
                <a:sym typeface="Calibri"/>
              </a:defRPr>
            </a:lvl1pPr>
            <a:lvl2pPr lvl="1"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9pPr>
          </a:lstStyle>
          <a:p/>
        </p:txBody>
      </p:sp>
      <p:sp>
        <p:nvSpPr>
          <p:cNvPr id="49" name="Shape 49"/>
          <p:cNvSpPr txBox="1"/>
          <p:nvPr>
            <p:ph idx="12" type="sldNum"/>
          </p:nvPr>
        </p:nvSpPr>
        <p:spPr>
          <a:xfrm>
            <a:off x="31455359" y="30510484"/>
            <a:ext cx="10241280" cy="1752600"/>
          </a:xfrm>
          <a:prstGeom prst="rect">
            <a:avLst/>
          </a:prstGeom>
          <a:noFill/>
          <a:ln>
            <a:noFill/>
          </a:ln>
        </p:spPr>
        <p:txBody>
          <a:bodyPr anchorCtr="0" anchor="ctr" bIns="219425" lIns="438875" spcFirstLastPara="1" rIns="438875" wrap="square" tIns="219425">
            <a:noAutofit/>
          </a:bodyPr>
          <a:lstStyle>
            <a:lvl1pPr indent="0" lvl="0" marL="0" marR="0" rtl="0" algn="r">
              <a:spcBef>
                <a:spcPts val="0"/>
              </a:spcBef>
              <a:buNone/>
              <a:defRPr sz="5700">
                <a:solidFill>
                  <a:srgbClr val="888888"/>
                </a:solidFill>
                <a:latin typeface="Calibri"/>
                <a:ea typeface="Calibri"/>
                <a:cs typeface="Calibri"/>
                <a:sym typeface="Calibri"/>
              </a:defRPr>
            </a:lvl1pPr>
            <a:lvl2pPr indent="0" lvl="1" marL="0" marR="0" rtl="0" algn="r">
              <a:spcBef>
                <a:spcPts val="0"/>
              </a:spcBef>
              <a:buNone/>
              <a:defRPr sz="5700">
                <a:solidFill>
                  <a:srgbClr val="888888"/>
                </a:solidFill>
                <a:latin typeface="Calibri"/>
                <a:ea typeface="Calibri"/>
                <a:cs typeface="Calibri"/>
                <a:sym typeface="Calibri"/>
              </a:defRPr>
            </a:lvl2pPr>
            <a:lvl3pPr indent="0" lvl="2" marL="0" marR="0" rtl="0" algn="r">
              <a:spcBef>
                <a:spcPts val="0"/>
              </a:spcBef>
              <a:buNone/>
              <a:defRPr sz="5700">
                <a:solidFill>
                  <a:srgbClr val="888888"/>
                </a:solidFill>
                <a:latin typeface="Calibri"/>
                <a:ea typeface="Calibri"/>
                <a:cs typeface="Calibri"/>
                <a:sym typeface="Calibri"/>
              </a:defRPr>
            </a:lvl3pPr>
            <a:lvl4pPr indent="0" lvl="3" marL="0" marR="0" rtl="0" algn="r">
              <a:spcBef>
                <a:spcPts val="0"/>
              </a:spcBef>
              <a:buNone/>
              <a:defRPr sz="5700">
                <a:solidFill>
                  <a:srgbClr val="888888"/>
                </a:solidFill>
                <a:latin typeface="Calibri"/>
                <a:ea typeface="Calibri"/>
                <a:cs typeface="Calibri"/>
                <a:sym typeface="Calibri"/>
              </a:defRPr>
            </a:lvl4pPr>
            <a:lvl5pPr indent="0" lvl="4" marL="0" marR="0" rtl="0" algn="r">
              <a:spcBef>
                <a:spcPts val="0"/>
              </a:spcBef>
              <a:buNone/>
              <a:defRPr sz="5700">
                <a:solidFill>
                  <a:srgbClr val="888888"/>
                </a:solidFill>
                <a:latin typeface="Calibri"/>
                <a:ea typeface="Calibri"/>
                <a:cs typeface="Calibri"/>
                <a:sym typeface="Calibri"/>
              </a:defRPr>
            </a:lvl5pPr>
            <a:lvl6pPr indent="0" lvl="5" marL="0" marR="0" rtl="0" algn="r">
              <a:spcBef>
                <a:spcPts val="0"/>
              </a:spcBef>
              <a:buNone/>
              <a:defRPr sz="5700">
                <a:solidFill>
                  <a:srgbClr val="888888"/>
                </a:solidFill>
                <a:latin typeface="Calibri"/>
                <a:ea typeface="Calibri"/>
                <a:cs typeface="Calibri"/>
                <a:sym typeface="Calibri"/>
              </a:defRPr>
            </a:lvl6pPr>
            <a:lvl7pPr indent="0" lvl="6" marL="0" marR="0" rtl="0" algn="r">
              <a:spcBef>
                <a:spcPts val="0"/>
              </a:spcBef>
              <a:buNone/>
              <a:defRPr sz="5700">
                <a:solidFill>
                  <a:srgbClr val="888888"/>
                </a:solidFill>
                <a:latin typeface="Calibri"/>
                <a:ea typeface="Calibri"/>
                <a:cs typeface="Calibri"/>
                <a:sym typeface="Calibri"/>
              </a:defRPr>
            </a:lvl7pPr>
            <a:lvl8pPr indent="0" lvl="7" marL="0" marR="0" rtl="0" algn="r">
              <a:spcBef>
                <a:spcPts val="0"/>
              </a:spcBef>
              <a:buNone/>
              <a:defRPr sz="5700">
                <a:solidFill>
                  <a:srgbClr val="888888"/>
                </a:solidFill>
                <a:latin typeface="Calibri"/>
                <a:ea typeface="Calibri"/>
                <a:cs typeface="Calibri"/>
                <a:sym typeface="Calibri"/>
              </a:defRPr>
            </a:lvl8pPr>
            <a:lvl9pPr indent="0" lvl="8" marL="0" marR="0" rtl="0" algn="r">
              <a:spcBef>
                <a:spcPts val="0"/>
              </a:spcBef>
              <a:buNone/>
              <a:defRPr sz="57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0" name="Shape 50"/>
        <p:cNvGrpSpPr/>
        <p:nvPr/>
      </p:nvGrpSpPr>
      <p:grpSpPr>
        <a:xfrm>
          <a:off x="0" y="0"/>
          <a:ext cx="0" cy="0"/>
          <a:chOff x="0" y="0"/>
          <a:chExt cx="0" cy="0"/>
        </a:xfrm>
      </p:grpSpPr>
      <p:sp>
        <p:nvSpPr>
          <p:cNvPr id="51" name="Shape 51"/>
          <p:cNvSpPr txBox="1"/>
          <p:nvPr>
            <p:ph idx="10" type="dt"/>
          </p:nvPr>
        </p:nvSpPr>
        <p:spPr>
          <a:xfrm>
            <a:off x="2194560" y="30510484"/>
            <a:ext cx="10241280" cy="1752600"/>
          </a:xfrm>
          <a:prstGeom prst="rect">
            <a:avLst/>
          </a:prstGeom>
          <a:noFill/>
          <a:ln>
            <a:noFill/>
          </a:ln>
        </p:spPr>
        <p:txBody>
          <a:bodyPr anchorCtr="0" anchor="ctr" bIns="219425" lIns="438875" spcFirstLastPara="1" rIns="438875" wrap="square" tIns="219425"/>
          <a:lstStyle>
            <a:lvl1pPr lvl="0" marR="0" rtl="0" algn="l">
              <a:spcBef>
                <a:spcPts val="0"/>
              </a:spcBef>
              <a:spcAft>
                <a:spcPts val="0"/>
              </a:spcAft>
              <a:buSzPts val="1400"/>
              <a:buNone/>
              <a:defRPr sz="5700">
                <a:solidFill>
                  <a:srgbClr val="888888"/>
                </a:solidFill>
                <a:latin typeface="Calibri"/>
                <a:ea typeface="Calibri"/>
                <a:cs typeface="Calibri"/>
                <a:sym typeface="Calibri"/>
              </a:defRPr>
            </a:lvl1pPr>
            <a:lvl2pPr lvl="1"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9pPr>
          </a:lstStyle>
          <a:p/>
        </p:txBody>
      </p:sp>
      <p:sp>
        <p:nvSpPr>
          <p:cNvPr id="52" name="Shape 52"/>
          <p:cNvSpPr txBox="1"/>
          <p:nvPr>
            <p:ph idx="11" type="ftr"/>
          </p:nvPr>
        </p:nvSpPr>
        <p:spPr>
          <a:xfrm>
            <a:off x="14996159" y="30510484"/>
            <a:ext cx="13898880" cy="1752600"/>
          </a:xfrm>
          <a:prstGeom prst="rect">
            <a:avLst/>
          </a:prstGeom>
          <a:noFill/>
          <a:ln>
            <a:noFill/>
          </a:ln>
        </p:spPr>
        <p:txBody>
          <a:bodyPr anchorCtr="0" anchor="ctr" bIns="219425" lIns="438875" spcFirstLastPara="1" rIns="438875" wrap="square" tIns="219425"/>
          <a:lstStyle>
            <a:lvl1pPr lvl="0" marR="0" rtl="0" algn="ctr">
              <a:spcBef>
                <a:spcPts val="0"/>
              </a:spcBef>
              <a:spcAft>
                <a:spcPts val="0"/>
              </a:spcAft>
              <a:buSzPts val="1400"/>
              <a:buNone/>
              <a:defRPr sz="5700">
                <a:solidFill>
                  <a:srgbClr val="888888"/>
                </a:solidFill>
                <a:latin typeface="Calibri"/>
                <a:ea typeface="Calibri"/>
                <a:cs typeface="Calibri"/>
                <a:sym typeface="Calibri"/>
              </a:defRPr>
            </a:lvl1pPr>
            <a:lvl2pPr lvl="1"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9pPr>
          </a:lstStyle>
          <a:p/>
        </p:txBody>
      </p:sp>
      <p:sp>
        <p:nvSpPr>
          <p:cNvPr id="53" name="Shape 53"/>
          <p:cNvSpPr txBox="1"/>
          <p:nvPr>
            <p:ph idx="12" type="sldNum"/>
          </p:nvPr>
        </p:nvSpPr>
        <p:spPr>
          <a:xfrm>
            <a:off x="31455359" y="30510484"/>
            <a:ext cx="10241280" cy="1752600"/>
          </a:xfrm>
          <a:prstGeom prst="rect">
            <a:avLst/>
          </a:prstGeom>
          <a:noFill/>
          <a:ln>
            <a:noFill/>
          </a:ln>
        </p:spPr>
        <p:txBody>
          <a:bodyPr anchorCtr="0" anchor="ctr" bIns="219425" lIns="438875" spcFirstLastPara="1" rIns="438875" wrap="square" tIns="219425">
            <a:noAutofit/>
          </a:bodyPr>
          <a:lstStyle>
            <a:lvl1pPr indent="0" lvl="0" marL="0" marR="0" rtl="0" algn="r">
              <a:spcBef>
                <a:spcPts val="0"/>
              </a:spcBef>
              <a:buNone/>
              <a:defRPr sz="5700">
                <a:solidFill>
                  <a:srgbClr val="888888"/>
                </a:solidFill>
                <a:latin typeface="Calibri"/>
                <a:ea typeface="Calibri"/>
                <a:cs typeface="Calibri"/>
                <a:sym typeface="Calibri"/>
              </a:defRPr>
            </a:lvl1pPr>
            <a:lvl2pPr indent="0" lvl="1" marL="0" marR="0" rtl="0" algn="r">
              <a:spcBef>
                <a:spcPts val="0"/>
              </a:spcBef>
              <a:buNone/>
              <a:defRPr sz="5700">
                <a:solidFill>
                  <a:srgbClr val="888888"/>
                </a:solidFill>
                <a:latin typeface="Calibri"/>
                <a:ea typeface="Calibri"/>
                <a:cs typeface="Calibri"/>
                <a:sym typeface="Calibri"/>
              </a:defRPr>
            </a:lvl2pPr>
            <a:lvl3pPr indent="0" lvl="2" marL="0" marR="0" rtl="0" algn="r">
              <a:spcBef>
                <a:spcPts val="0"/>
              </a:spcBef>
              <a:buNone/>
              <a:defRPr sz="5700">
                <a:solidFill>
                  <a:srgbClr val="888888"/>
                </a:solidFill>
                <a:latin typeface="Calibri"/>
                <a:ea typeface="Calibri"/>
                <a:cs typeface="Calibri"/>
                <a:sym typeface="Calibri"/>
              </a:defRPr>
            </a:lvl3pPr>
            <a:lvl4pPr indent="0" lvl="3" marL="0" marR="0" rtl="0" algn="r">
              <a:spcBef>
                <a:spcPts val="0"/>
              </a:spcBef>
              <a:buNone/>
              <a:defRPr sz="5700">
                <a:solidFill>
                  <a:srgbClr val="888888"/>
                </a:solidFill>
                <a:latin typeface="Calibri"/>
                <a:ea typeface="Calibri"/>
                <a:cs typeface="Calibri"/>
                <a:sym typeface="Calibri"/>
              </a:defRPr>
            </a:lvl4pPr>
            <a:lvl5pPr indent="0" lvl="4" marL="0" marR="0" rtl="0" algn="r">
              <a:spcBef>
                <a:spcPts val="0"/>
              </a:spcBef>
              <a:buNone/>
              <a:defRPr sz="5700">
                <a:solidFill>
                  <a:srgbClr val="888888"/>
                </a:solidFill>
                <a:latin typeface="Calibri"/>
                <a:ea typeface="Calibri"/>
                <a:cs typeface="Calibri"/>
                <a:sym typeface="Calibri"/>
              </a:defRPr>
            </a:lvl5pPr>
            <a:lvl6pPr indent="0" lvl="5" marL="0" marR="0" rtl="0" algn="r">
              <a:spcBef>
                <a:spcPts val="0"/>
              </a:spcBef>
              <a:buNone/>
              <a:defRPr sz="5700">
                <a:solidFill>
                  <a:srgbClr val="888888"/>
                </a:solidFill>
                <a:latin typeface="Calibri"/>
                <a:ea typeface="Calibri"/>
                <a:cs typeface="Calibri"/>
                <a:sym typeface="Calibri"/>
              </a:defRPr>
            </a:lvl6pPr>
            <a:lvl7pPr indent="0" lvl="6" marL="0" marR="0" rtl="0" algn="r">
              <a:spcBef>
                <a:spcPts val="0"/>
              </a:spcBef>
              <a:buNone/>
              <a:defRPr sz="5700">
                <a:solidFill>
                  <a:srgbClr val="888888"/>
                </a:solidFill>
                <a:latin typeface="Calibri"/>
                <a:ea typeface="Calibri"/>
                <a:cs typeface="Calibri"/>
                <a:sym typeface="Calibri"/>
              </a:defRPr>
            </a:lvl7pPr>
            <a:lvl8pPr indent="0" lvl="7" marL="0" marR="0" rtl="0" algn="r">
              <a:spcBef>
                <a:spcPts val="0"/>
              </a:spcBef>
              <a:buNone/>
              <a:defRPr sz="5700">
                <a:solidFill>
                  <a:srgbClr val="888888"/>
                </a:solidFill>
                <a:latin typeface="Calibri"/>
                <a:ea typeface="Calibri"/>
                <a:cs typeface="Calibri"/>
                <a:sym typeface="Calibri"/>
              </a:defRPr>
            </a:lvl8pPr>
            <a:lvl9pPr indent="0" lvl="8" marL="0" marR="0" rtl="0" algn="r">
              <a:spcBef>
                <a:spcPts val="0"/>
              </a:spcBef>
              <a:buNone/>
              <a:defRPr sz="57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54" name="Shape 54"/>
        <p:cNvGrpSpPr/>
        <p:nvPr/>
      </p:nvGrpSpPr>
      <p:grpSpPr>
        <a:xfrm>
          <a:off x="0" y="0"/>
          <a:ext cx="0" cy="0"/>
          <a:chOff x="0" y="0"/>
          <a:chExt cx="0" cy="0"/>
        </a:xfrm>
      </p:grpSpPr>
      <p:sp>
        <p:nvSpPr>
          <p:cNvPr id="55" name="Shape 55"/>
          <p:cNvSpPr txBox="1"/>
          <p:nvPr>
            <p:ph type="title"/>
          </p:nvPr>
        </p:nvSpPr>
        <p:spPr>
          <a:xfrm>
            <a:off x="2194563" y="1310640"/>
            <a:ext cx="14439902" cy="5577840"/>
          </a:xfrm>
          <a:prstGeom prst="rect">
            <a:avLst/>
          </a:prstGeom>
          <a:noFill/>
          <a:ln>
            <a:noFill/>
          </a:ln>
        </p:spPr>
        <p:txBody>
          <a:bodyPr anchorCtr="0" anchor="b" bIns="219425" lIns="438875" spcFirstLastPara="1" rIns="438875" wrap="square" tIns="219425"/>
          <a:lstStyle>
            <a:lvl1pPr lvl="0" marR="0" rtl="0" algn="l">
              <a:spcBef>
                <a:spcPts val="0"/>
              </a:spcBef>
              <a:spcAft>
                <a:spcPts val="0"/>
              </a:spcAft>
              <a:buClr>
                <a:schemeClr val="dk1"/>
              </a:buClr>
              <a:buSzPts val="9600"/>
              <a:buFont typeface="Calibri"/>
              <a:buNone/>
              <a:defRPr b="1" i="0" sz="96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6" name="Shape 56"/>
          <p:cNvSpPr txBox="1"/>
          <p:nvPr>
            <p:ph idx="1" type="body"/>
          </p:nvPr>
        </p:nvSpPr>
        <p:spPr>
          <a:xfrm>
            <a:off x="17160241" y="1310643"/>
            <a:ext cx="24536399" cy="28094942"/>
          </a:xfrm>
          <a:prstGeom prst="rect">
            <a:avLst/>
          </a:prstGeom>
          <a:noFill/>
          <a:ln>
            <a:noFill/>
          </a:ln>
        </p:spPr>
        <p:txBody>
          <a:bodyPr anchorCtr="0" anchor="t" bIns="219425" lIns="438875" spcFirstLastPara="1" rIns="438875" wrap="square" tIns="219425"/>
          <a:lstStyle>
            <a:lvl1pPr indent="-1206500" lvl="0" marL="457200" marR="0" rtl="0" algn="l">
              <a:spcBef>
                <a:spcPts val="3080"/>
              </a:spcBef>
              <a:spcAft>
                <a:spcPts val="0"/>
              </a:spcAft>
              <a:buClr>
                <a:schemeClr val="dk1"/>
              </a:buClr>
              <a:buSzPts val="15400"/>
              <a:buFont typeface="Arial"/>
              <a:buChar char="•"/>
              <a:defRPr b="0" i="0" sz="15400" u="none" cap="none" strike="noStrike">
                <a:solidFill>
                  <a:schemeClr val="dk1"/>
                </a:solidFill>
                <a:latin typeface="Calibri"/>
                <a:ea typeface="Calibri"/>
                <a:cs typeface="Calibri"/>
                <a:sym typeface="Calibri"/>
              </a:defRPr>
            </a:lvl1pPr>
            <a:lvl2pPr indent="-1085850" lvl="1" marL="914400" marR="0" rtl="0" algn="l">
              <a:spcBef>
                <a:spcPts val="2700"/>
              </a:spcBef>
              <a:spcAft>
                <a:spcPts val="0"/>
              </a:spcAft>
              <a:buClr>
                <a:schemeClr val="dk1"/>
              </a:buClr>
              <a:buSzPts val="13500"/>
              <a:buFont typeface="Arial"/>
              <a:buChar char="–"/>
              <a:defRPr b="0" i="0" sz="13500" u="none" cap="none" strike="noStrike">
                <a:solidFill>
                  <a:schemeClr val="dk1"/>
                </a:solidFill>
                <a:latin typeface="Calibri"/>
                <a:ea typeface="Calibri"/>
                <a:cs typeface="Calibri"/>
                <a:sym typeface="Calibri"/>
              </a:defRPr>
            </a:lvl2pPr>
            <a:lvl3pPr indent="-958850" lvl="2" marL="1371600" marR="0" rtl="0" algn="l">
              <a:spcBef>
                <a:spcPts val="2300"/>
              </a:spcBef>
              <a:spcAft>
                <a:spcPts val="0"/>
              </a:spcAft>
              <a:buClr>
                <a:schemeClr val="dk1"/>
              </a:buClr>
              <a:buSzPts val="11500"/>
              <a:buFont typeface="Arial"/>
              <a:buChar char="•"/>
              <a:defRPr b="0" i="0" sz="11500" u="none" cap="none" strike="noStrike">
                <a:solidFill>
                  <a:schemeClr val="dk1"/>
                </a:solidFill>
                <a:latin typeface="Calibri"/>
                <a:ea typeface="Calibri"/>
                <a:cs typeface="Calibri"/>
                <a:sym typeface="Calibri"/>
              </a:defRPr>
            </a:lvl3pPr>
            <a:lvl4pPr indent="-838200" lvl="3" marL="1828800" marR="0" rtl="0" algn="l">
              <a:spcBef>
                <a:spcPts val="192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4pPr>
            <a:lvl5pPr indent="-838200" lvl="4" marL="2286000" marR="0" rtl="0" algn="l">
              <a:spcBef>
                <a:spcPts val="192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5pPr>
            <a:lvl6pPr indent="-838200" lvl="5" marL="2743200" marR="0" rtl="0" algn="l">
              <a:spcBef>
                <a:spcPts val="192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6pPr>
            <a:lvl7pPr indent="-838200" lvl="6" marL="3200400" marR="0" rtl="0" algn="l">
              <a:spcBef>
                <a:spcPts val="192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7pPr>
            <a:lvl8pPr indent="-838200" lvl="7" marL="3657600" marR="0" rtl="0" algn="l">
              <a:spcBef>
                <a:spcPts val="192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8pPr>
            <a:lvl9pPr indent="-838200" lvl="8" marL="4114800" marR="0" rtl="0" algn="l">
              <a:spcBef>
                <a:spcPts val="192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9pPr>
          </a:lstStyle>
          <a:p/>
        </p:txBody>
      </p:sp>
      <p:sp>
        <p:nvSpPr>
          <p:cNvPr id="57" name="Shape 57"/>
          <p:cNvSpPr txBox="1"/>
          <p:nvPr>
            <p:ph idx="2" type="body"/>
          </p:nvPr>
        </p:nvSpPr>
        <p:spPr>
          <a:xfrm>
            <a:off x="2194563" y="6888483"/>
            <a:ext cx="14439902" cy="22517102"/>
          </a:xfrm>
          <a:prstGeom prst="rect">
            <a:avLst/>
          </a:prstGeom>
          <a:noFill/>
          <a:ln>
            <a:noFill/>
          </a:ln>
        </p:spPr>
        <p:txBody>
          <a:bodyPr anchorCtr="0" anchor="t" bIns="219425" lIns="438875" spcFirstLastPara="1" rIns="438875" wrap="square" tIns="219425"/>
          <a:lstStyle>
            <a:lvl1pPr indent="-228600" lvl="0" marL="457200" marR="0" rtl="0" algn="l">
              <a:spcBef>
                <a:spcPts val="1340"/>
              </a:spcBef>
              <a:spcAft>
                <a:spcPts val="0"/>
              </a:spcAft>
              <a:buClr>
                <a:schemeClr val="dk1"/>
              </a:buClr>
              <a:buSzPts val="6700"/>
              <a:buFont typeface="Arial"/>
              <a:buNone/>
              <a:defRPr b="0" i="0" sz="6700" u="none" cap="none" strike="noStrike">
                <a:solidFill>
                  <a:schemeClr val="dk1"/>
                </a:solidFill>
                <a:latin typeface="Calibri"/>
                <a:ea typeface="Calibri"/>
                <a:cs typeface="Calibri"/>
                <a:sym typeface="Calibri"/>
              </a:defRPr>
            </a:lvl1pPr>
            <a:lvl2pPr indent="-228600" lvl="1" marL="914400" marR="0" rtl="0" algn="l">
              <a:spcBef>
                <a:spcPts val="1140"/>
              </a:spcBef>
              <a:spcAft>
                <a:spcPts val="0"/>
              </a:spcAft>
              <a:buClr>
                <a:schemeClr val="dk1"/>
              </a:buClr>
              <a:buSzPts val="5700"/>
              <a:buFont typeface="Arial"/>
              <a:buNone/>
              <a:defRPr b="0" i="0" sz="5700" u="none" cap="none" strike="noStrike">
                <a:solidFill>
                  <a:schemeClr val="dk1"/>
                </a:solidFill>
                <a:latin typeface="Calibri"/>
                <a:ea typeface="Calibri"/>
                <a:cs typeface="Calibri"/>
                <a:sym typeface="Calibri"/>
              </a:defRPr>
            </a:lvl2pPr>
            <a:lvl3pPr indent="-228600" lvl="2" marL="1371600" marR="0" rtl="0" algn="l">
              <a:spcBef>
                <a:spcPts val="960"/>
              </a:spcBef>
              <a:spcAft>
                <a:spcPts val="0"/>
              </a:spcAft>
              <a:buClr>
                <a:schemeClr val="dk1"/>
              </a:buClr>
              <a:buSzPts val="4800"/>
              <a:buFont typeface="Arial"/>
              <a:buNone/>
              <a:defRPr b="0" i="0" sz="4800" u="none" cap="none" strike="noStrike">
                <a:solidFill>
                  <a:schemeClr val="dk1"/>
                </a:solidFill>
                <a:latin typeface="Calibri"/>
                <a:ea typeface="Calibri"/>
                <a:cs typeface="Calibri"/>
                <a:sym typeface="Calibri"/>
              </a:defRPr>
            </a:lvl3pPr>
            <a:lvl4pPr indent="-228600" lvl="3" marL="1828800" marR="0" rtl="0" algn="l">
              <a:spcBef>
                <a:spcPts val="860"/>
              </a:spcBef>
              <a:spcAft>
                <a:spcPts val="0"/>
              </a:spcAft>
              <a:buClr>
                <a:schemeClr val="dk1"/>
              </a:buClr>
              <a:buSzPts val="4300"/>
              <a:buFont typeface="Arial"/>
              <a:buNone/>
              <a:defRPr b="0" i="0" sz="4300" u="none" cap="none" strike="noStrike">
                <a:solidFill>
                  <a:schemeClr val="dk1"/>
                </a:solidFill>
                <a:latin typeface="Calibri"/>
                <a:ea typeface="Calibri"/>
                <a:cs typeface="Calibri"/>
                <a:sym typeface="Calibri"/>
              </a:defRPr>
            </a:lvl4pPr>
            <a:lvl5pPr indent="-228600" lvl="4" marL="2286000" marR="0" rtl="0" algn="l">
              <a:spcBef>
                <a:spcPts val="860"/>
              </a:spcBef>
              <a:spcAft>
                <a:spcPts val="0"/>
              </a:spcAft>
              <a:buClr>
                <a:schemeClr val="dk1"/>
              </a:buClr>
              <a:buSzPts val="4300"/>
              <a:buFont typeface="Arial"/>
              <a:buNone/>
              <a:defRPr b="0" i="0" sz="4300" u="none" cap="none" strike="noStrike">
                <a:solidFill>
                  <a:schemeClr val="dk1"/>
                </a:solidFill>
                <a:latin typeface="Calibri"/>
                <a:ea typeface="Calibri"/>
                <a:cs typeface="Calibri"/>
                <a:sym typeface="Calibri"/>
              </a:defRPr>
            </a:lvl5pPr>
            <a:lvl6pPr indent="-228600" lvl="5" marL="2743200" marR="0" rtl="0" algn="l">
              <a:spcBef>
                <a:spcPts val="860"/>
              </a:spcBef>
              <a:spcAft>
                <a:spcPts val="0"/>
              </a:spcAft>
              <a:buClr>
                <a:schemeClr val="dk1"/>
              </a:buClr>
              <a:buSzPts val="4300"/>
              <a:buFont typeface="Arial"/>
              <a:buNone/>
              <a:defRPr b="0" i="0" sz="4300" u="none" cap="none" strike="noStrike">
                <a:solidFill>
                  <a:schemeClr val="dk1"/>
                </a:solidFill>
                <a:latin typeface="Calibri"/>
                <a:ea typeface="Calibri"/>
                <a:cs typeface="Calibri"/>
                <a:sym typeface="Calibri"/>
              </a:defRPr>
            </a:lvl6pPr>
            <a:lvl7pPr indent="-228600" lvl="6" marL="3200400" marR="0" rtl="0" algn="l">
              <a:spcBef>
                <a:spcPts val="860"/>
              </a:spcBef>
              <a:spcAft>
                <a:spcPts val="0"/>
              </a:spcAft>
              <a:buClr>
                <a:schemeClr val="dk1"/>
              </a:buClr>
              <a:buSzPts val="4300"/>
              <a:buFont typeface="Arial"/>
              <a:buNone/>
              <a:defRPr b="0" i="0" sz="4300" u="none" cap="none" strike="noStrike">
                <a:solidFill>
                  <a:schemeClr val="dk1"/>
                </a:solidFill>
                <a:latin typeface="Calibri"/>
                <a:ea typeface="Calibri"/>
                <a:cs typeface="Calibri"/>
                <a:sym typeface="Calibri"/>
              </a:defRPr>
            </a:lvl7pPr>
            <a:lvl8pPr indent="-228600" lvl="7" marL="3657600" marR="0" rtl="0" algn="l">
              <a:spcBef>
                <a:spcPts val="860"/>
              </a:spcBef>
              <a:spcAft>
                <a:spcPts val="0"/>
              </a:spcAft>
              <a:buClr>
                <a:schemeClr val="dk1"/>
              </a:buClr>
              <a:buSzPts val="4300"/>
              <a:buFont typeface="Arial"/>
              <a:buNone/>
              <a:defRPr b="0" i="0" sz="4300" u="none" cap="none" strike="noStrike">
                <a:solidFill>
                  <a:schemeClr val="dk1"/>
                </a:solidFill>
                <a:latin typeface="Calibri"/>
                <a:ea typeface="Calibri"/>
                <a:cs typeface="Calibri"/>
                <a:sym typeface="Calibri"/>
              </a:defRPr>
            </a:lvl8pPr>
            <a:lvl9pPr indent="-228600" lvl="8" marL="4114800" marR="0" rtl="0" algn="l">
              <a:spcBef>
                <a:spcPts val="860"/>
              </a:spcBef>
              <a:spcAft>
                <a:spcPts val="0"/>
              </a:spcAft>
              <a:buClr>
                <a:schemeClr val="dk1"/>
              </a:buClr>
              <a:buSzPts val="4300"/>
              <a:buFont typeface="Arial"/>
              <a:buNone/>
              <a:defRPr b="0" i="0" sz="4300" u="none" cap="none" strike="noStrike">
                <a:solidFill>
                  <a:schemeClr val="dk1"/>
                </a:solidFill>
                <a:latin typeface="Calibri"/>
                <a:ea typeface="Calibri"/>
                <a:cs typeface="Calibri"/>
                <a:sym typeface="Calibri"/>
              </a:defRPr>
            </a:lvl9pPr>
          </a:lstStyle>
          <a:p/>
        </p:txBody>
      </p:sp>
      <p:sp>
        <p:nvSpPr>
          <p:cNvPr id="58" name="Shape 58"/>
          <p:cNvSpPr txBox="1"/>
          <p:nvPr>
            <p:ph idx="10" type="dt"/>
          </p:nvPr>
        </p:nvSpPr>
        <p:spPr>
          <a:xfrm>
            <a:off x="2194560" y="30510484"/>
            <a:ext cx="10241280" cy="1752600"/>
          </a:xfrm>
          <a:prstGeom prst="rect">
            <a:avLst/>
          </a:prstGeom>
          <a:noFill/>
          <a:ln>
            <a:noFill/>
          </a:ln>
        </p:spPr>
        <p:txBody>
          <a:bodyPr anchorCtr="0" anchor="ctr" bIns="219425" lIns="438875" spcFirstLastPara="1" rIns="438875" wrap="square" tIns="219425"/>
          <a:lstStyle>
            <a:lvl1pPr lvl="0" marR="0" rtl="0" algn="l">
              <a:spcBef>
                <a:spcPts val="0"/>
              </a:spcBef>
              <a:spcAft>
                <a:spcPts val="0"/>
              </a:spcAft>
              <a:buSzPts val="1400"/>
              <a:buNone/>
              <a:defRPr sz="5700">
                <a:solidFill>
                  <a:srgbClr val="888888"/>
                </a:solidFill>
                <a:latin typeface="Calibri"/>
                <a:ea typeface="Calibri"/>
                <a:cs typeface="Calibri"/>
                <a:sym typeface="Calibri"/>
              </a:defRPr>
            </a:lvl1pPr>
            <a:lvl2pPr lvl="1"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9pPr>
          </a:lstStyle>
          <a:p/>
        </p:txBody>
      </p:sp>
      <p:sp>
        <p:nvSpPr>
          <p:cNvPr id="59" name="Shape 59"/>
          <p:cNvSpPr txBox="1"/>
          <p:nvPr>
            <p:ph idx="11" type="ftr"/>
          </p:nvPr>
        </p:nvSpPr>
        <p:spPr>
          <a:xfrm>
            <a:off x="14996159" y="30510484"/>
            <a:ext cx="13898880" cy="1752600"/>
          </a:xfrm>
          <a:prstGeom prst="rect">
            <a:avLst/>
          </a:prstGeom>
          <a:noFill/>
          <a:ln>
            <a:noFill/>
          </a:ln>
        </p:spPr>
        <p:txBody>
          <a:bodyPr anchorCtr="0" anchor="ctr" bIns="219425" lIns="438875" spcFirstLastPara="1" rIns="438875" wrap="square" tIns="219425"/>
          <a:lstStyle>
            <a:lvl1pPr lvl="0" marR="0" rtl="0" algn="ctr">
              <a:spcBef>
                <a:spcPts val="0"/>
              </a:spcBef>
              <a:spcAft>
                <a:spcPts val="0"/>
              </a:spcAft>
              <a:buSzPts val="1400"/>
              <a:buNone/>
              <a:defRPr sz="5700">
                <a:solidFill>
                  <a:srgbClr val="888888"/>
                </a:solidFill>
                <a:latin typeface="Calibri"/>
                <a:ea typeface="Calibri"/>
                <a:cs typeface="Calibri"/>
                <a:sym typeface="Calibri"/>
              </a:defRPr>
            </a:lvl1pPr>
            <a:lvl2pPr lvl="1"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9pPr>
          </a:lstStyle>
          <a:p/>
        </p:txBody>
      </p:sp>
      <p:sp>
        <p:nvSpPr>
          <p:cNvPr id="60" name="Shape 60"/>
          <p:cNvSpPr txBox="1"/>
          <p:nvPr>
            <p:ph idx="12" type="sldNum"/>
          </p:nvPr>
        </p:nvSpPr>
        <p:spPr>
          <a:xfrm>
            <a:off x="31455359" y="30510484"/>
            <a:ext cx="10241280" cy="1752600"/>
          </a:xfrm>
          <a:prstGeom prst="rect">
            <a:avLst/>
          </a:prstGeom>
          <a:noFill/>
          <a:ln>
            <a:noFill/>
          </a:ln>
        </p:spPr>
        <p:txBody>
          <a:bodyPr anchorCtr="0" anchor="ctr" bIns="219425" lIns="438875" spcFirstLastPara="1" rIns="438875" wrap="square" tIns="219425">
            <a:noAutofit/>
          </a:bodyPr>
          <a:lstStyle>
            <a:lvl1pPr indent="0" lvl="0" marL="0" marR="0" rtl="0" algn="r">
              <a:spcBef>
                <a:spcPts val="0"/>
              </a:spcBef>
              <a:buNone/>
              <a:defRPr sz="5700">
                <a:solidFill>
                  <a:srgbClr val="888888"/>
                </a:solidFill>
                <a:latin typeface="Calibri"/>
                <a:ea typeface="Calibri"/>
                <a:cs typeface="Calibri"/>
                <a:sym typeface="Calibri"/>
              </a:defRPr>
            </a:lvl1pPr>
            <a:lvl2pPr indent="0" lvl="1" marL="0" marR="0" rtl="0" algn="r">
              <a:spcBef>
                <a:spcPts val="0"/>
              </a:spcBef>
              <a:buNone/>
              <a:defRPr sz="5700">
                <a:solidFill>
                  <a:srgbClr val="888888"/>
                </a:solidFill>
                <a:latin typeface="Calibri"/>
                <a:ea typeface="Calibri"/>
                <a:cs typeface="Calibri"/>
                <a:sym typeface="Calibri"/>
              </a:defRPr>
            </a:lvl2pPr>
            <a:lvl3pPr indent="0" lvl="2" marL="0" marR="0" rtl="0" algn="r">
              <a:spcBef>
                <a:spcPts val="0"/>
              </a:spcBef>
              <a:buNone/>
              <a:defRPr sz="5700">
                <a:solidFill>
                  <a:srgbClr val="888888"/>
                </a:solidFill>
                <a:latin typeface="Calibri"/>
                <a:ea typeface="Calibri"/>
                <a:cs typeface="Calibri"/>
                <a:sym typeface="Calibri"/>
              </a:defRPr>
            </a:lvl3pPr>
            <a:lvl4pPr indent="0" lvl="3" marL="0" marR="0" rtl="0" algn="r">
              <a:spcBef>
                <a:spcPts val="0"/>
              </a:spcBef>
              <a:buNone/>
              <a:defRPr sz="5700">
                <a:solidFill>
                  <a:srgbClr val="888888"/>
                </a:solidFill>
                <a:latin typeface="Calibri"/>
                <a:ea typeface="Calibri"/>
                <a:cs typeface="Calibri"/>
                <a:sym typeface="Calibri"/>
              </a:defRPr>
            </a:lvl4pPr>
            <a:lvl5pPr indent="0" lvl="4" marL="0" marR="0" rtl="0" algn="r">
              <a:spcBef>
                <a:spcPts val="0"/>
              </a:spcBef>
              <a:buNone/>
              <a:defRPr sz="5700">
                <a:solidFill>
                  <a:srgbClr val="888888"/>
                </a:solidFill>
                <a:latin typeface="Calibri"/>
                <a:ea typeface="Calibri"/>
                <a:cs typeface="Calibri"/>
                <a:sym typeface="Calibri"/>
              </a:defRPr>
            </a:lvl5pPr>
            <a:lvl6pPr indent="0" lvl="5" marL="0" marR="0" rtl="0" algn="r">
              <a:spcBef>
                <a:spcPts val="0"/>
              </a:spcBef>
              <a:buNone/>
              <a:defRPr sz="5700">
                <a:solidFill>
                  <a:srgbClr val="888888"/>
                </a:solidFill>
                <a:latin typeface="Calibri"/>
                <a:ea typeface="Calibri"/>
                <a:cs typeface="Calibri"/>
                <a:sym typeface="Calibri"/>
              </a:defRPr>
            </a:lvl6pPr>
            <a:lvl7pPr indent="0" lvl="6" marL="0" marR="0" rtl="0" algn="r">
              <a:spcBef>
                <a:spcPts val="0"/>
              </a:spcBef>
              <a:buNone/>
              <a:defRPr sz="5700">
                <a:solidFill>
                  <a:srgbClr val="888888"/>
                </a:solidFill>
                <a:latin typeface="Calibri"/>
                <a:ea typeface="Calibri"/>
                <a:cs typeface="Calibri"/>
                <a:sym typeface="Calibri"/>
              </a:defRPr>
            </a:lvl7pPr>
            <a:lvl8pPr indent="0" lvl="7" marL="0" marR="0" rtl="0" algn="r">
              <a:spcBef>
                <a:spcPts val="0"/>
              </a:spcBef>
              <a:buNone/>
              <a:defRPr sz="5700">
                <a:solidFill>
                  <a:srgbClr val="888888"/>
                </a:solidFill>
                <a:latin typeface="Calibri"/>
                <a:ea typeface="Calibri"/>
                <a:cs typeface="Calibri"/>
                <a:sym typeface="Calibri"/>
              </a:defRPr>
            </a:lvl8pPr>
            <a:lvl9pPr indent="0" lvl="8" marL="0" marR="0" rtl="0" algn="r">
              <a:spcBef>
                <a:spcPts val="0"/>
              </a:spcBef>
              <a:buNone/>
              <a:defRPr sz="57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61" name="Shape 61"/>
        <p:cNvGrpSpPr/>
        <p:nvPr/>
      </p:nvGrpSpPr>
      <p:grpSpPr>
        <a:xfrm>
          <a:off x="0" y="0"/>
          <a:ext cx="0" cy="0"/>
          <a:chOff x="0" y="0"/>
          <a:chExt cx="0" cy="0"/>
        </a:xfrm>
      </p:grpSpPr>
      <p:sp>
        <p:nvSpPr>
          <p:cNvPr id="62" name="Shape 62"/>
          <p:cNvSpPr txBox="1"/>
          <p:nvPr>
            <p:ph type="title"/>
          </p:nvPr>
        </p:nvSpPr>
        <p:spPr>
          <a:xfrm>
            <a:off x="8602982" y="23042880"/>
            <a:ext cx="26334721" cy="2720342"/>
          </a:xfrm>
          <a:prstGeom prst="rect">
            <a:avLst/>
          </a:prstGeom>
          <a:noFill/>
          <a:ln>
            <a:noFill/>
          </a:ln>
        </p:spPr>
        <p:txBody>
          <a:bodyPr anchorCtr="0" anchor="b" bIns="219425" lIns="438875" spcFirstLastPara="1" rIns="438875" wrap="square" tIns="219425"/>
          <a:lstStyle>
            <a:lvl1pPr lvl="0" marR="0" rtl="0" algn="l">
              <a:spcBef>
                <a:spcPts val="0"/>
              </a:spcBef>
              <a:spcAft>
                <a:spcPts val="0"/>
              </a:spcAft>
              <a:buClr>
                <a:schemeClr val="dk1"/>
              </a:buClr>
              <a:buSzPts val="9600"/>
              <a:buFont typeface="Calibri"/>
              <a:buNone/>
              <a:defRPr b="1" i="0" sz="96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3" name="Shape 63"/>
          <p:cNvSpPr/>
          <p:nvPr>
            <p:ph idx="2" type="pic"/>
          </p:nvPr>
        </p:nvSpPr>
        <p:spPr>
          <a:xfrm>
            <a:off x="8602982" y="2941320"/>
            <a:ext cx="26334721" cy="19751040"/>
          </a:xfrm>
          <a:prstGeom prst="rect">
            <a:avLst/>
          </a:prstGeom>
          <a:noFill/>
          <a:ln>
            <a:noFill/>
          </a:ln>
        </p:spPr>
        <p:txBody>
          <a:bodyPr anchorCtr="0" anchor="t" bIns="219425" lIns="438875" spcFirstLastPara="1" rIns="438875" wrap="square" tIns="219425"/>
          <a:lstStyle>
            <a:lvl1pPr lvl="0" marR="0" rtl="0" algn="l">
              <a:spcBef>
                <a:spcPts val="3080"/>
              </a:spcBef>
              <a:spcAft>
                <a:spcPts val="0"/>
              </a:spcAft>
              <a:buClr>
                <a:schemeClr val="dk1"/>
              </a:buClr>
              <a:buSzPts val="15400"/>
              <a:buFont typeface="Arial"/>
              <a:buNone/>
              <a:defRPr b="0" i="0" sz="15400" u="none" cap="none" strike="noStrike">
                <a:solidFill>
                  <a:schemeClr val="dk1"/>
                </a:solidFill>
                <a:latin typeface="Calibri"/>
                <a:ea typeface="Calibri"/>
                <a:cs typeface="Calibri"/>
                <a:sym typeface="Calibri"/>
              </a:defRPr>
            </a:lvl1pPr>
            <a:lvl2pPr lvl="1" marR="0" rtl="0" algn="l">
              <a:spcBef>
                <a:spcPts val="2700"/>
              </a:spcBef>
              <a:spcAft>
                <a:spcPts val="0"/>
              </a:spcAft>
              <a:buClr>
                <a:schemeClr val="dk1"/>
              </a:buClr>
              <a:buSzPts val="13500"/>
              <a:buFont typeface="Arial"/>
              <a:buNone/>
              <a:defRPr b="0" i="0" sz="13500" u="none" cap="none" strike="noStrike">
                <a:solidFill>
                  <a:schemeClr val="dk1"/>
                </a:solidFill>
                <a:latin typeface="Calibri"/>
                <a:ea typeface="Calibri"/>
                <a:cs typeface="Calibri"/>
                <a:sym typeface="Calibri"/>
              </a:defRPr>
            </a:lvl2pPr>
            <a:lvl3pPr lvl="2" marR="0" rtl="0" algn="l">
              <a:spcBef>
                <a:spcPts val="2300"/>
              </a:spcBef>
              <a:spcAft>
                <a:spcPts val="0"/>
              </a:spcAft>
              <a:buClr>
                <a:schemeClr val="dk1"/>
              </a:buClr>
              <a:buSzPts val="11500"/>
              <a:buFont typeface="Arial"/>
              <a:buNone/>
              <a:defRPr b="0" i="0" sz="11500" u="none" cap="none" strike="noStrike">
                <a:solidFill>
                  <a:schemeClr val="dk1"/>
                </a:solidFill>
                <a:latin typeface="Calibri"/>
                <a:ea typeface="Calibri"/>
                <a:cs typeface="Calibri"/>
                <a:sym typeface="Calibri"/>
              </a:defRPr>
            </a:lvl3pPr>
            <a:lvl4pPr lvl="3" marR="0" rtl="0" algn="l">
              <a:spcBef>
                <a:spcPts val="1920"/>
              </a:spcBef>
              <a:spcAft>
                <a:spcPts val="0"/>
              </a:spcAft>
              <a:buClr>
                <a:schemeClr val="dk1"/>
              </a:buClr>
              <a:buSzPts val="9600"/>
              <a:buFont typeface="Arial"/>
              <a:buNone/>
              <a:defRPr b="0" i="0" sz="9600" u="none" cap="none" strike="noStrike">
                <a:solidFill>
                  <a:schemeClr val="dk1"/>
                </a:solidFill>
                <a:latin typeface="Calibri"/>
                <a:ea typeface="Calibri"/>
                <a:cs typeface="Calibri"/>
                <a:sym typeface="Calibri"/>
              </a:defRPr>
            </a:lvl4pPr>
            <a:lvl5pPr lvl="4" marR="0" rtl="0" algn="l">
              <a:spcBef>
                <a:spcPts val="1920"/>
              </a:spcBef>
              <a:spcAft>
                <a:spcPts val="0"/>
              </a:spcAft>
              <a:buClr>
                <a:schemeClr val="dk1"/>
              </a:buClr>
              <a:buSzPts val="9600"/>
              <a:buFont typeface="Arial"/>
              <a:buNone/>
              <a:defRPr b="0" i="0" sz="9600" u="none" cap="none" strike="noStrike">
                <a:solidFill>
                  <a:schemeClr val="dk1"/>
                </a:solidFill>
                <a:latin typeface="Calibri"/>
                <a:ea typeface="Calibri"/>
                <a:cs typeface="Calibri"/>
                <a:sym typeface="Calibri"/>
              </a:defRPr>
            </a:lvl5pPr>
            <a:lvl6pPr lvl="5" marR="0" rtl="0" algn="l">
              <a:spcBef>
                <a:spcPts val="1920"/>
              </a:spcBef>
              <a:spcAft>
                <a:spcPts val="0"/>
              </a:spcAft>
              <a:buClr>
                <a:schemeClr val="dk1"/>
              </a:buClr>
              <a:buSzPts val="9600"/>
              <a:buFont typeface="Arial"/>
              <a:buNone/>
              <a:defRPr b="0" i="0" sz="9600" u="none" cap="none" strike="noStrike">
                <a:solidFill>
                  <a:schemeClr val="dk1"/>
                </a:solidFill>
                <a:latin typeface="Calibri"/>
                <a:ea typeface="Calibri"/>
                <a:cs typeface="Calibri"/>
                <a:sym typeface="Calibri"/>
              </a:defRPr>
            </a:lvl6pPr>
            <a:lvl7pPr lvl="6" marR="0" rtl="0" algn="l">
              <a:spcBef>
                <a:spcPts val="1920"/>
              </a:spcBef>
              <a:spcAft>
                <a:spcPts val="0"/>
              </a:spcAft>
              <a:buClr>
                <a:schemeClr val="dk1"/>
              </a:buClr>
              <a:buSzPts val="9600"/>
              <a:buFont typeface="Arial"/>
              <a:buNone/>
              <a:defRPr b="0" i="0" sz="9600" u="none" cap="none" strike="noStrike">
                <a:solidFill>
                  <a:schemeClr val="dk1"/>
                </a:solidFill>
                <a:latin typeface="Calibri"/>
                <a:ea typeface="Calibri"/>
                <a:cs typeface="Calibri"/>
                <a:sym typeface="Calibri"/>
              </a:defRPr>
            </a:lvl7pPr>
            <a:lvl8pPr lvl="7" marR="0" rtl="0" algn="l">
              <a:spcBef>
                <a:spcPts val="1920"/>
              </a:spcBef>
              <a:spcAft>
                <a:spcPts val="0"/>
              </a:spcAft>
              <a:buClr>
                <a:schemeClr val="dk1"/>
              </a:buClr>
              <a:buSzPts val="9600"/>
              <a:buFont typeface="Arial"/>
              <a:buNone/>
              <a:defRPr b="0" i="0" sz="9600" u="none" cap="none" strike="noStrike">
                <a:solidFill>
                  <a:schemeClr val="dk1"/>
                </a:solidFill>
                <a:latin typeface="Calibri"/>
                <a:ea typeface="Calibri"/>
                <a:cs typeface="Calibri"/>
                <a:sym typeface="Calibri"/>
              </a:defRPr>
            </a:lvl8pPr>
            <a:lvl9pPr lvl="8" marR="0" rtl="0" algn="l">
              <a:spcBef>
                <a:spcPts val="1920"/>
              </a:spcBef>
              <a:spcAft>
                <a:spcPts val="0"/>
              </a:spcAft>
              <a:buClr>
                <a:schemeClr val="dk1"/>
              </a:buClr>
              <a:buSzPts val="9600"/>
              <a:buFont typeface="Arial"/>
              <a:buNone/>
              <a:defRPr b="0" i="0" sz="9600" u="none" cap="none" strike="noStrike">
                <a:solidFill>
                  <a:schemeClr val="dk1"/>
                </a:solidFill>
                <a:latin typeface="Calibri"/>
                <a:ea typeface="Calibri"/>
                <a:cs typeface="Calibri"/>
                <a:sym typeface="Calibri"/>
              </a:defRPr>
            </a:lvl9pPr>
          </a:lstStyle>
          <a:p/>
        </p:txBody>
      </p:sp>
      <p:sp>
        <p:nvSpPr>
          <p:cNvPr id="64" name="Shape 64"/>
          <p:cNvSpPr txBox="1"/>
          <p:nvPr>
            <p:ph idx="1" type="body"/>
          </p:nvPr>
        </p:nvSpPr>
        <p:spPr>
          <a:xfrm>
            <a:off x="8602982" y="25763222"/>
            <a:ext cx="26334721" cy="3863338"/>
          </a:xfrm>
          <a:prstGeom prst="rect">
            <a:avLst/>
          </a:prstGeom>
          <a:noFill/>
          <a:ln>
            <a:noFill/>
          </a:ln>
        </p:spPr>
        <p:txBody>
          <a:bodyPr anchorCtr="0" anchor="t" bIns="219425" lIns="438875" spcFirstLastPara="1" rIns="438875" wrap="square" tIns="219425"/>
          <a:lstStyle>
            <a:lvl1pPr indent="-228600" lvl="0" marL="457200" marR="0" rtl="0" algn="l">
              <a:spcBef>
                <a:spcPts val="1340"/>
              </a:spcBef>
              <a:spcAft>
                <a:spcPts val="0"/>
              </a:spcAft>
              <a:buClr>
                <a:schemeClr val="dk1"/>
              </a:buClr>
              <a:buSzPts val="6700"/>
              <a:buFont typeface="Arial"/>
              <a:buNone/>
              <a:defRPr b="0" i="0" sz="6700" u="none" cap="none" strike="noStrike">
                <a:solidFill>
                  <a:schemeClr val="dk1"/>
                </a:solidFill>
                <a:latin typeface="Calibri"/>
                <a:ea typeface="Calibri"/>
                <a:cs typeface="Calibri"/>
                <a:sym typeface="Calibri"/>
              </a:defRPr>
            </a:lvl1pPr>
            <a:lvl2pPr indent="-228600" lvl="1" marL="914400" marR="0" rtl="0" algn="l">
              <a:spcBef>
                <a:spcPts val="1140"/>
              </a:spcBef>
              <a:spcAft>
                <a:spcPts val="0"/>
              </a:spcAft>
              <a:buClr>
                <a:schemeClr val="dk1"/>
              </a:buClr>
              <a:buSzPts val="5700"/>
              <a:buFont typeface="Arial"/>
              <a:buNone/>
              <a:defRPr b="0" i="0" sz="5700" u="none" cap="none" strike="noStrike">
                <a:solidFill>
                  <a:schemeClr val="dk1"/>
                </a:solidFill>
                <a:latin typeface="Calibri"/>
                <a:ea typeface="Calibri"/>
                <a:cs typeface="Calibri"/>
                <a:sym typeface="Calibri"/>
              </a:defRPr>
            </a:lvl2pPr>
            <a:lvl3pPr indent="-228600" lvl="2" marL="1371600" marR="0" rtl="0" algn="l">
              <a:spcBef>
                <a:spcPts val="960"/>
              </a:spcBef>
              <a:spcAft>
                <a:spcPts val="0"/>
              </a:spcAft>
              <a:buClr>
                <a:schemeClr val="dk1"/>
              </a:buClr>
              <a:buSzPts val="4800"/>
              <a:buFont typeface="Arial"/>
              <a:buNone/>
              <a:defRPr b="0" i="0" sz="4800" u="none" cap="none" strike="noStrike">
                <a:solidFill>
                  <a:schemeClr val="dk1"/>
                </a:solidFill>
                <a:latin typeface="Calibri"/>
                <a:ea typeface="Calibri"/>
                <a:cs typeface="Calibri"/>
                <a:sym typeface="Calibri"/>
              </a:defRPr>
            </a:lvl3pPr>
            <a:lvl4pPr indent="-228600" lvl="3" marL="1828800" marR="0" rtl="0" algn="l">
              <a:spcBef>
                <a:spcPts val="860"/>
              </a:spcBef>
              <a:spcAft>
                <a:spcPts val="0"/>
              </a:spcAft>
              <a:buClr>
                <a:schemeClr val="dk1"/>
              </a:buClr>
              <a:buSzPts val="4300"/>
              <a:buFont typeface="Arial"/>
              <a:buNone/>
              <a:defRPr b="0" i="0" sz="4300" u="none" cap="none" strike="noStrike">
                <a:solidFill>
                  <a:schemeClr val="dk1"/>
                </a:solidFill>
                <a:latin typeface="Calibri"/>
                <a:ea typeface="Calibri"/>
                <a:cs typeface="Calibri"/>
                <a:sym typeface="Calibri"/>
              </a:defRPr>
            </a:lvl4pPr>
            <a:lvl5pPr indent="-228600" lvl="4" marL="2286000" marR="0" rtl="0" algn="l">
              <a:spcBef>
                <a:spcPts val="860"/>
              </a:spcBef>
              <a:spcAft>
                <a:spcPts val="0"/>
              </a:spcAft>
              <a:buClr>
                <a:schemeClr val="dk1"/>
              </a:buClr>
              <a:buSzPts val="4300"/>
              <a:buFont typeface="Arial"/>
              <a:buNone/>
              <a:defRPr b="0" i="0" sz="4300" u="none" cap="none" strike="noStrike">
                <a:solidFill>
                  <a:schemeClr val="dk1"/>
                </a:solidFill>
                <a:latin typeface="Calibri"/>
                <a:ea typeface="Calibri"/>
                <a:cs typeface="Calibri"/>
                <a:sym typeface="Calibri"/>
              </a:defRPr>
            </a:lvl5pPr>
            <a:lvl6pPr indent="-228600" lvl="5" marL="2743200" marR="0" rtl="0" algn="l">
              <a:spcBef>
                <a:spcPts val="860"/>
              </a:spcBef>
              <a:spcAft>
                <a:spcPts val="0"/>
              </a:spcAft>
              <a:buClr>
                <a:schemeClr val="dk1"/>
              </a:buClr>
              <a:buSzPts val="4300"/>
              <a:buFont typeface="Arial"/>
              <a:buNone/>
              <a:defRPr b="0" i="0" sz="4300" u="none" cap="none" strike="noStrike">
                <a:solidFill>
                  <a:schemeClr val="dk1"/>
                </a:solidFill>
                <a:latin typeface="Calibri"/>
                <a:ea typeface="Calibri"/>
                <a:cs typeface="Calibri"/>
                <a:sym typeface="Calibri"/>
              </a:defRPr>
            </a:lvl6pPr>
            <a:lvl7pPr indent="-228600" lvl="6" marL="3200400" marR="0" rtl="0" algn="l">
              <a:spcBef>
                <a:spcPts val="860"/>
              </a:spcBef>
              <a:spcAft>
                <a:spcPts val="0"/>
              </a:spcAft>
              <a:buClr>
                <a:schemeClr val="dk1"/>
              </a:buClr>
              <a:buSzPts val="4300"/>
              <a:buFont typeface="Arial"/>
              <a:buNone/>
              <a:defRPr b="0" i="0" sz="4300" u="none" cap="none" strike="noStrike">
                <a:solidFill>
                  <a:schemeClr val="dk1"/>
                </a:solidFill>
                <a:latin typeface="Calibri"/>
                <a:ea typeface="Calibri"/>
                <a:cs typeface="Calibri"/>
                <a:sym typeface="Calibri"/>
              </a:defRPr>
            </a:lvl7pPr>
            <a:lvl8pPr indent="-228600" lvl="7" marL="3657600" marR="0" rtl="0" algn="l">
              <a:spcBef>
                <a:spcPts val="860"/>
              </a:spcBef>
              <a:spcAft>
                <a:spcPts val="0"/>
              </a:spcAft>
              <a:buClr>
                <a:schemeClr val="dk1"/>
              </a:buClr>
              <a:buSzPts val="4300"/>
              <a:buFont typeface="Arial"/>
              <a:buNone/>
              <a:defRPr b="0" i="0" sz="4300" u="none" cap="none" strike="noStrike">
                <a:solidFill>
                  <a:schemeClr val="dk1"/>
                </a:solidFill>
                <a:latin typeface="Calibri"/>
                <a:ea typeface="Calibri"/>
                <a:cs typeface="Calibri"/>
                <a:sym typeface="Calibri"/>
              </a:defRPr>
            </a:lvl8pPr>
            <a:lvl9pPr indent="-228600" lvl="8" marL="4114800" marR="0" rtl="0" algn="l">
              <a:spcBef>
                <a:spcPts val="860"/>
              </a:spcBef>
              <a:spcAft>
                <a:spcPts val="0"/>
              </a:spcAft>
              <a:buClr>
                <a:schemeClr val="dk1"/>
              </a:buClr>
              <a:buSzPts val="4300"/>
              <a:buFont typeface="Arial"/>
              <a:buNone/>
              <a:defRPr b="0" i="0" sz="4300" u="none" cap="none" strike="noStrike">
                <a:solidFill>
                  <a:schemeClr val="dk1"/>
                </a:solidFill>
                <a:latin typeface="Calibri"/>
                <a:ea typeface="Calibri"/>
                <a:cs typeface="Calibri"/>
                <a:sym typeface="Calibri"/>
              </a:defRPr>
            </a:lvl9pPr>
          </a:lstStyle>
          <a:p/>
        </p:txBody>
      </p:sp>
      <p:sp>
        <p:nvSpPr>
          <p:cNvPr id="65" name="Shape 65"/>
          <p:cNvSpPr txBox="1"/>
          <p:nvPr>
            <p:ph idx="10" type="dt"/>
          </p:nvPr>
        </p:nvSpPr>
        <p:spPr>
          <a:xfrm>
            <a:off x="2194560" y="30510484"/>
            <a:ext cx="10241280" cy="1752600"/>
          </a:xfrm>
          <a:prstGeom prst="rect">
            <a:avLst/>
          </a:prstGeom>
          <a:noFill/>
          <a:ln>
            <a:noFill/>
          </a:ln>
        </p:spPr>
        <p:txBody>
          <a:bodyPr anchorCtr="0" anchor="ctr" bIns="219425" lIns="438875" spcFirstLastPara="1" rIns="438875" wrap="square" tIns="219425"/>
          <a:lstStyle>
            <a:lvl1pPr lvl="0" marR="0" rtl="0" algn="l">
              <a:spcBef>
                <a:spcPts val="0"/>
              </a:spcBef>
              <a:spcAft>
                <a:spcPts val="0"/>
              </a:spcAft>
              <a:buSzPts val="1400"/>
              <a:buNone/>
              <a:defRPr sz="5700">
                <a:solidFill>
                  <a:srgbClr val="888888"/>
                </a:solidFill>
                <a:latin typeface="Calibri"/>
                <a:ea typeface="Calibri"/>
                <a:cs typeface="Calibri"/>
                <a:sym typeface="Calibri"/>
              </a:defRPr>
            </a:lvl1pPr>
            <a:lvl2pPr lvl="1"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9pPr>
          </a:lstStyle>
          <a:p/>
        </p:txBody>
      </p:sp>
      <p:sp>
        <p:nvSpPr>
          <p:cNvPr id="66" name="Shape 66"/>
          <p:cNvSpPr txBox="1"/>
          <p:nvPr>
            <p:ph idx="11" type="ftr"/>
          </p:nvPr>
        </p:nvSpPr>
        <p:spPr>
          <a:xfrm>
            <a:off x="14996159" y="30510484"/>
            <a:ext cx="13898880" cy="1752600"/>
          </a:xfrm>
          <a:prstGeom prst="rect">
            <a:avLst/>
          </a:prstGeom>
          <a:noFill/>
          <a:ln>
            <a:noFill/>
          </a:ln>
        </p:spPr>
        <p:txBody>
          <a:bodyPr anchorCtr="0" anchor="ctr" bIns="219425" lIns="438875" spcFirstLastPara="1" rIns="438875" wrap="square" tIns="219425"/>
          <a:lstStyle>
            <a:lvl1pPr lvl="0" marR="0" rtl="0" algn="ctr">
              <a:spcBef>
                <a:spcPts val="0"/>
              </a:spcBef>
              <a:spcAft>
                <a:spcPts val="0"/>
              </a:spcAft>
              <a:buSzPts val="1400"/>
              <a:buNone/>
              <a:defRPr sz="5700">
                <a:solidFill>
                  <a:srgbClr val="888888"/>
                </a:solidFill>
                <a:latin typeface="Calibri"/>
                <a:ea typeface="Calibri"/>
                <a:cs typeface="Calibri"/>
                <a:sym typeface="Calibri"/>
              </a:defRPr>
            </a:lvl1pPr>
            <a:lvl2pPr lvl="1"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9pPr>
          </a:lstStyle>
          <a:p/>
        </p:txBody>
      </p:sp>
      <p:sp>
        <p:nvSpPr>
          <p:cNvPr id="67" name="Shape 67"/>
          <p:cNvSpPr txBox="1"/>
          <p:nvPr>
            <p:ph idx="12" type="sldNum"/>
          </p:nvPr>
        </p:nvSpPr>
        <p:spPr>
          <a:xfrm>
            <a:off x="31455359" y="30510484"/>
            <a:ext cx="10241280" cy="1752600"/>
          </a:xfrm>
          <a:prstGeom prst="rect">
            <a:avLst/>
          </a:prstGeom>
          <a:noFill/>
          <a:ln>
            <a:noFill/>
          </a:ln>
        </p:spPr>
        <p:txBody>
          <a:bodyPr anchorCtr="0" anchor="ctr" bIns="219425" lIns="438875" spcFirstLastPara="1" rIns="438875" wrap="square" tIns="219425">
            <a:noAutofit/>
          </a:bodyPr>
          <a:lstStyle>
            <a:lvl1pPr indent="0" lvl="0" marL="0" marR="0" rtl="0" algn="r">
              <a:spcBef>
                <a:spcPts val="0"/>
              </a:spcBef>
              <a:buNone/>
              <a:defRPr sz="5700">
                <a:solidFill>
                  <a:srgbClr val="888888"/>
                </a:solidFill>
                <a:latin typeface="Calibri"/>
                <a:ea typeface="Calibri"/>
                <a:cs typeface="Calibri"/>
                <a:sym typeface="Calibri"/>
              </a:defRPr>
            </a:lvl1pPr>
            <a:lvl2pPr indent="0" lvl="1" marL="0" marR="0" rtl="0" algn="r">
              <a:spcBef>
                <a:spcPts val="0"/>
              </a:spcBef>
              <a:buNone/>
              <a:defRPr sz="5700">
                <a:solidFill>
                  <a:srgbClr val="888888"/>
                </a:solidFill>
                <a:latin typeface="Calibri"/>
                <a:ea typeface="Calibri"/>
                <a:cs typeface="Calibri"/>
                <a:sym typeface="Calibri"/>
              </a:defRPr>
            </a:lvl2pPr>
            <a:lvl3pPr indent="0" lvl="2" marL="0" marR="0" rtl="0" algn="r">
              <a:spcBef>
                <a:spcPts val="0"/>
              </a:spcBef>
              <a:buNone/>
              <a:defRPr sz="5700">
                <a:solidFill>
                  <a:srgbClr val="888888"/>
                </a:solidFill>
                <a:latin typeface="Calibri"/>
                <a:ea typeface="Calibri"/>
                <a:cs typeface="Calibri"/>
                <a:sym typeface="Calibri"/>
              </a:defRPr>
            </a:lvl3pPr>
            <a:lvl4pPr indent="0" lvl="3" marL="0" marR="0" rtl="0" algn="r">
              <a:spcBef>
                <a:spcPts val="0"/>
              </a:spcBef>
              <a:buNone/>
              <a:defRPr sz="5700">
                <a:solidFill>
                  <a:srgbClr val="888888"/>
                </a:solidFill>
                <a:latin typeface="Calibri"/>
                <a:ea typeface="Calibri"/>
                <a:cs typeface="Calibri"/>
                <a:sym typeface="Calibri"/>
              </a:defRPr>
            </a:lvl4pPr>
            <a:lvl5pPr indent="0" lvl="4" marL="0" marR="0" rtl="0" algn="r">
              <a:spcBef>
                <a:spcPts val="0"/>
              </a:spcBef>
              <a:buNone/>
              <a:defRPr sz="5700">
                <a:solidFill>
                  <a:srgbClr val="888888"/>
                </a:solidFill>
                <a:latin typeface="Calibri"/>
                <a:ea typeface="Calibri"/>
                <a:cs typeface="Calibri"/>
                <a:sym typeface="Calibri"/>
              </a:defRPr>
            </a:lvl5pPr>
            <a:lvl6pPr indent="0" lvl="5" marL="0" marR="0" rtl="0" algn="r">
              <a:spcBef>
                <a:spcPts val="0"/>
              </a:spcBef>
              <a:buNone/>
              <a:defRPr sz="5700">
                <a:solidFill>
                  <a:srgbClr val="888888"/>
                </a:solidFill>
                <a:latin typeface="Calibri"/>
                <a:ea typeface="Calibri"/>
                <a:cs typeface="Calibri"/>
                <a:sym typeface="Calibri"/>
              </a:defRPr>
            </a:lvl6pPr>
            <a:lvl7pPr indent="0" lvl="6" marL="0" marR="0" rtl="0" algn="r">
              <a:spcBef>
                <a:spcPts val="0"/>
              </a:spcBef>
              <a:buNone/>
              <a:defRPr sz="5700">
                <a:solidFill>
                  <a:srgbClr val="888888"/>
                </a:solidFill>
                <a:latin typeface="Calibri"/>
                <a:ea typeface="Calibri"/>
                <a:cs typeface="Calibri"/>
                <a:sym typeface="Calibri"/>
              </a:defRPr>
            </a:lvl7pPr>
            <a:lvl8pPr indent="0" lvl="7" marL="0" marR="0" rtl="0" algn="r">
              <a:spcBef>
                <a:spcPts val="0"/>
              </a:spcBef>
              <a:buNone/>
              <a:defRPr sz="5700">
                <a:solidFill>
                  <a:srgbClr val="888888"/>
                </a:solidFill>
                <a:latin typeface="Calibri"/>
                <a:ea typeface="Calibri"/>
                <a:cs typeface="Calibri"/>
                <a:sym typeface="Calibri"/>
              </a:defRPr>
            </a:lvl8pPr>
            <a:lvl9pPr indent="0" lvl="8" marL="0" marR="0" rtl="0" algn="r">
              <a:spcBef>
                <a:spcPts val="0"/>
              </a:spcBef>
              <a:buNone/>
              <a:defRPr sz="57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2194560" y="1318263"/>
            <a:ext cx="39502081" cy="5486400"/>
          </a:xfrm>
          <a:prstGeom prst="rect">
            <a:avLst/>
          </a:prstGeom>
          <a:noFill/>
          <a:ln>
            <a:noFill/>
          </a:ln>
        </p:spPr>
        <p:txBody>
          <a:bodyPr anchorCtr="0" anchor="ctr" bIns="219425" lIns="438875" spcFirstLastPara="1" rIns="438875" wrap="square" tIns="219425"/>
          <a:lstStyle>
            <a:lvl1pPr lvl="0" marR="0" rtl="0" algn="ctr">
              <a:spcBef>
                <a:spcPts val="0"/>
              </a:spcBef>
              <a:spcAft>
                <a:spcPts val="0"/>
              </a:spcAft>
              <a:buClr>
                <a:schemeClr val="dk1"/>
              </a:buClr>
              <a:buSzPts val="21100"/>
              <a:buFont typeface="Calibri"/>
              <a:buNone/>
              <a:defRPr b="0" i="0" sz="211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Shape 7"/>
          <p:cNvSpPr txBox="1"/>
          <p:nvPr>
            <p:ph idx="1" type="body"/>
          </p:nvPr>
        </p:nvSpPr>
        <p:spPr>
          <a:xfrm>
            <a:off x="2194560" y="7680963"/>
            <a:ext cx="39502081" cy="21724621"/>
          </a:xfrm>
          <a:prstGeom prst="rect">
            <a:avLst/>
          </a:prstGeom>
          <a:noFill/>
          <a:ln>
            <a:noFill/>
          </a:ln>
        </p:spPr>
        <p:txBody>
          <a:bodyPr anchorCtr="0" anchor="t" bIns="219425" lIns="438875" spcFirstLastPara="1" rIns="438875" wrap="square" tIns="219425"/>
          <a:lstStyle>
            <a:lvl1pPr indent="-1206500" lvl="0" marL="457200" marR="0" rtl="0" algn="l">
              <a:spcBef>
                <a:spcPts val="3080"/>
              </a:spcBef>
              <a:spcAft>
                <a:spcPts val="0"/>
              </a:spcAft>
              <a:buClr>
                <a:schemeClr val="dk1"/>
              </a:buClr>
              <a:buSzPts val="15400"/>
              <a:buFont typeface="Arial"/>
              <a:buChar char="•"/>
              <a:defRPr b="0" i="0" sz="15400" u="none" cap="none" strike="noStrike">
                <a:solidFill>
                  <a:schemeClr val="dk1"/>
                </a:solidFill>
                <a:latin typeface="Calibri"/>
                <a:ea typeface="Calibri"/>
                <a:cs typeface="Calibri"/>
                <a:sym typeface="Calibri"/>
              </a:defRPr>
            </a:lvl1pPr>
            <a:lvl2pPr indent="-1085850" lvl="1" marL="914400" marR="0" rtl="0" algn="l">
              <a:spcBef>
                <a:spcPts val="2700"/>
              </a:spcBef>
              <a:spcAft>
                <a:spcPts val="0"/>
              </a:spcAft>
              <a:buClr>
                <a:schemeClr val="dk1"/>
              </a:buClr>
              <a:buSzPts val="13500"/>
              <a:buFont typeface="Arial"/>
              <a:buChar char="–"/>
              <a:defRPr b="0" i="0" sz="13500" u="none" cap="none" strike="noStrike">
                <a:solidFill>
                  <a:schemeClr val="dk1"/>
                </a:solidFill>
                <a:latin typeface="Calibri"/>
                <a:ea typeface="Calibri"/>
                <a:cs typeface="Calibri"/>
                <a:sym typeface="Calibri"/>
              </a:defRPr>
            </a:lvl2pPr>
            <a:lvl3pPr indent="-958850" lvl="2" marL="1371600" marR="0" rtl="0" algn="l">
              <a:spcBef>
                <a:spcPts val="2300"/>
              </a:spcBef>
              <a:spcAft>
                <a:spcPts val="0"/>
              </a:spcAft>
              <a:buClr>
                <a:schemeClr val="dk1"/>
              </a:buClr>
              <a:buSzPts val="11500"/>
              <a:buFont typeface="Arial"/>
              <a:buChar char="•"/>
              <a:defRPr b="0" i="0" sz="11500" u="none" cap="none" strike="noStrike">
                <a:solidFill>
                  <a:schemeClr val="dk1"/>
                </a:solidFill>
                <a:latin typeface="Calibri"/>
                <a:ea typeface="Calibri"/>
                <a:cs typeface="Calibri"/>
                <a:sym typeface="Calibri"/>
              </a:defRPr>
            </a:lvl3pPr>
            <a:lvl4pPr indent="-838200" lvl="3" marL="1828800" marR="0" rtl="0" algn="l">
              <a:spcBef>
                <a:spcPts val="192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4pPr>
            <a:lvl5pPr indent="-838200" lvl="4" marL="2286000" marR="0" rtl="0" algn="l">
              <a:spcBef>
                <a:spcPts val="192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5pPr>
            <a:lvl6pPr indent="-838200" lvl="5" marL="2743200" marR="0" rtl="0" algn="l">
              <a:spcBef>
                <a:spcPts val="192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6pPr>
            <a:lvl7pPr indent="-838200" lvl="6" marL="3200400" marR="0" rtl="0" algn="l">
              <a:spcBef>
                <a:spcPts val="192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7pPr>
            <a:lvl8pPr indent="-838200" lvl="7" marL="3657600" marR="0" rtl="0" algn="l">
              <a:spcBef>
                <a:spcPts val="192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8pPr>
            <a:lvl9pPr indent="-838200" lvl="8" marL="4114800" marR="0" rtl="0" algn="l">
              <a:spcBef>
                <a:spcPts val="192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9pPr>
          </a:lstStyle>
          <a:p/>
        </p:txBody>
      </p:sp>
      <p:sp>
        <p:nvSpPr>
          <p:cNvPr id="8" name="Shape 8"/>
          <p:cNvSpPr txBox="1"/>
          <p:nvPr>
            <p:ph idx="10" type="dt"/>
          </p:nvPr>
        </p:nvSpPr>
        <p:spPr>
          <a:xfrm>
            <a:off x="2194560" y="30510484"/>
            <a:ext cx="10241280" cy="1752600"/>
          </a:xfrm>
          <a:prstGeom prst="rect">
            <a:avLst/>
          </a:prstGeom>
          <a:noFill/>
          <a:ln>
            <a:noFill/>
          </a:ln>
        </p:spPr>
        <p:txBody>
          <a:bodyPr anchorCtr="0" anchor="ctr" bIns="219425" lIns="438875" spcFirstLastPara="1" rIns="438875" wrap="square" tIns="219425"/>
          <a:lstStyle>
            <a:lvl1pPr lvl="0" marR="0" rtl="0" algn="l">
              <a:spcBef>
                <a:spcPts val="0"/>
              </a:spcBef>
              <a:spcAft>
                <a:spcPts val="0"/>
              </a:spcAft>
              <a:buSzPts val="1400"/>
              <a:buNone/>
              <a:defRPr b="0" i="0" sz="57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9pPr>
          </a:lstStyle>
          <a:p/>
        </p:txBody>
      </p:sp>
      <p:sp>
        <p:nvSpPr>
          <p:cNvPr id="9" name="Shape 9"/>
          <p:cNvSpPr txBox="1"/>
          <p:nvPr>
            <p:ph idx="11" type="ftr"/>
          </p:nvPr>
        </p:nvSpPr>
        <p:spPr>
          <a:xfrm>
            <a:off x="14996159" y="30510484"/>
            <a:ext cx="13898880" cy="1752600"/>
          </a:xfrm>
          <a:prstGeom prst="rect">
            <a:avLst/>
          </a:prstGeom>
          <a:noFill/>
          <a:ln>
            <a:noFill/>
          </a:ln>
        </p:spPr>
        <p:txBody>
          <a:bodyPr anchorCtr="0" anchor="ctr" bIns="219425" lIns="438875" spcFirstLastPara="1" rIns="438875" wrap="square" tIns="219425"/>
          <a:lstStyle>
            <a:lvl1pPr lvl="0" marR="0" rtl="0" algn="ctr">
              <a:spcBef>
                <a:spcPts val="0"/>
              </a:spcBef>
              <a:spcAft>
                <a:spcPts val="0"/>
              </a:spcAft>
              <a:buSzPts val="1400"/>
              <a:buNone/>
              <a:defRPr b="0" i="0" sz="57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9pPr>
          </a:lstStyle>
          <a:p/>
        </p:txBody>
      </p:sp>
      <p:sp>
        <p:nvSpPr>
          <p:cNvPr id="10" name="Shape 10"/>
          <p:cNvSpPr txBox="1"/>
          <p:nvPr>
            <p:ph idx="12" type="sldNum"/>
          </p:nvPr>
        </p:nvSpPr>
        <p:spPr>
          <a:xfrm>
            <a:off x="31455359" y="30510484"/>
            <a:ext cx="10241280" cy="1752600"/>
          </a:xfrm>
          <a:prstGeom prst="rect">
            <a:avLst/>
          </a:prstGeom>
          <a:noFill/>
          <a:ln>
            <a:noFill/>
          </a:ln>
        </p:spPr>
        <p:txBody>
          <a:bodyPr anchorCtr="0" anchor="ctr" bIns="219425" lIns="438875" spcFirstLastPara="1" rIns="438875" wrap="square" tIns="219425">
            <a:noAutofit/>
          </a:bodyPr>
          <a:lstStyle>
            <a:lvl1pPr indent="0" lvl="0" marL="0" marR="0" rtl="0" algn="r">
              <a:spcBef>
                <a:spcPts val="0"/>
              </a:spcBef>
              <a:buNone/>
              <a:defRPr b="0" i="0" sz="5700" u="none" cap="none" strike="noStrike">
                <a:solidFill>
                  <a:srgbClr val="888888"/>
                </a:solidFill>
                <a:latin typeface="Calibri"/>
                <a:ea typeface="Calibri"/>
                <a:cs typeface="Calibri"/>
                <a:sym typeface="Calibri"/>
              </a:defRPr>
            </a:lvl1pPr>
            <a:lvl2pPr indent="0" lvl="1" marL="0" marR="0" rtl="0" algn="r">
              <a:spcBef>
                <a:spcPts val="0"/>
              </a:spcBef>
              <a:buNone/>
              <a:defRPr b="0" i="0" sz="5700" u="none" cap="none" strike="noStrike">
                <a:solidFill>
                  <a:srgbClr val="888888"/>
                </a:solidFill>
                <a:latin typeface="Calibri"/>
                <a:ea typeface="Calibri"/>
                <a:cs typeface="Calibri"/>
                <a:sym typeface="Calibri"/>
              </a:defRPr>
            </a:lvl2pPr>
            <a:lvl3pPr indent="0" lvl="2" marL="0" marR="0" rtl="0" algn="r">
              <a:spcBef>
                <a:spcPts val="0"/>
              </a:spcBef>
              <a:buNone/>
              <a:defRPr b="0" i="0" sz="5700" u="none" cap="none" strike="noStrike">
                <a:solidFill>
                  <a:srgbClr val="888888"/>
                </a:solidFill>
                <a:latin typeface="Calibri"/>
                <a:ea typeface="Calibri"/>
                <a:cs typeface="Calibri"/>
                <a:sym typeface="Calibri"/>
              </a:defRPr>
            </a:lvl3pPr>
            <a:lvl4pPr indent="0" lvl="3" marL="0" marR="0" rtl="0" algn="r">
              <a:spcBef>
                <a:spcPts val="0"/>
              </a:spcBef>
              <a:buNone/>
              <a:defRPr b="0" i="0" sz="5700" u="none" cap="none" strike="noStrike">
                <a:solidFill>
                  <a:srgbClr val="888888"/>
                </a:solidFill>
                <a:latin typeface="Calibri"/>
                <a:ea typeface="Calibri"/>
                <a:cs typeface="Calibri"/>
                <a:sym typeface="Calibri"/>
              </a:defRPr>
            </a:lvl4pPr>
            <a:lvl5pPr indent="0" lvl="4" marL="0" marR="0" rtl="0" algn="r">
              <a:spcBef>
                <a:spcPts val="0"/>
              </a:spcBef>
              <a:buNone/>
              <a:defRPr b="0" i="0" sz="5700" u="none" cap="none" strike="noStrike">
                <a:solidFill>
                  <a:srgbClr val="888888"/>
                </a:solidFill>
                <a:latin typeface="Calibri"/>
                <a:ea typeface="Calibri"/>
                <a:cs typeface="Calibri"/>
                <a:sym typeface="Calibri"/>
              </a:defRPr>
            </a:lvl5pPr>
            <a:lvl6pPr indent="0" lvl="5" marL="0" marR="0" rtl="0" algn="r">
              <a:spcBef>
                <a:spcPts val="0"/>
              </a:spcBef>
              <a:buNone/>
              <a:defRPr b="0" i="0" sz="5700" u="none" cap="none" strike="noStrike">
                <a:solidFill>
                  <a:srgbClr val="888888"/>
                </a:solidFill>
                <a:latin typeface="Calibri"/>
                <a:ea typeface="Calibri"/>
                <a:cs typeface="Calibri"/>
                <a:sym typeface="Calibri"/>
              </a:defRPr>
            </a:lvl6pPr>
            <a:lvl7pPr indent="0" lvl="6" marL="0" marR="0" rtl="0" algn="r">
              <a:spcBef>
                <a:spcPts val="0"/>
              </a:spcBef>
              <a:buNone/>
              <a:defRPr b="0" i="0" sz="5700" u="none" cap="none" strike="noStrike">
                <a:solidFill>
                  <a:srgbClr val="888888"/>
                </a:solidFill>
                <a:latin typeface="Calibri"/>
                <a:ea typeface="Calibri"/>
                <a:cs typeface="Calibri"/>
                <a:sym typeface="Calibri"/>
              </a:defRPr>
            </a:lvl7pPr>
            <a:lvl8pPr indent="0" lvl="7" marL="0" marR="0" rtl="0" algn="r">
              <a:spcBef>
                <a:spcPts val="0"/>
              </a:spcBef>
              <a:buNone/>
              <a:defRPr b="0" i="0" sz="5700" u="none" cap="none" strike="noStrike">
                <a:solidFill>
                  <a:srgbClr val="888888"/>
                </a:solidFill>
                <a:latin typeface="Calibri"/>
                <a:ea typeface="Calibri"/>
                <a:cs typeface="Calibri"/>
                <a:sym typeface="Calibri"/>
              </a:defRPr>
            </a:lvl8pPr>
            <a:lvl9pPr indent="0" lvl="8" marL="0" marR="0" rtl="0" algn="r">
              <a:spcBef>
                <a:spcPts val="0"/>
              </a:spcBef>
              <a:buNone/>
              <a:defRPr b="0" i="0" sz="5700" u="none" cap="none" strike="noStrike">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0" Type="http://schemas.openxmlformats.org/officeDocument/2006/relationships/image" Target="../media/image8.png"/><Relationship Id="rId11" Type="http://schemas.openxmlformats.org/officeDocument/2006/relationships/image" Target="../media/image4.png"/><Relationship Id="rId22" Type="http://schemas.openxmlformats.org/officeDocument/2006/relationships/image" Target="../media/image14.png"/><Relationship Id="rId10" Type="http://schemas.openxmlformats.org/officeDocument/2006/relationships/image" Target="../media/image6.png"/><Relationship Id="rId21" Type="http://schemas.openxmlformats.org/officeDocument/2006/relationships/image" Target="../media/image13.png"/><Relationship Id="rId13" Type="http://schemas.openxmlformats.org/officeDocument/2006/relationships/image" Target="../media/image12.png"/><Relationship Id="rId12"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jpg"/><Relationship Id="rId9" Type="http://schemas.openxmlformats.org/officeDocument/2006/relationships/hyperlink" Target="https://www.ncbi.nlm.nih.gov/pubmed/28281550" TargetMode="External"/><Relationship Id="rId15" Type="http://schemas.openxmlformats.org/officeDocument/2006/relationships/image" Target="../media/image16.png"/><Relationship Id="rId14" Type="http://schemas.openxmlformats.org/officeDocument/2006/relationships/image" Target="../media/image15.png"/><Relationship Id="rId17" Type="http://schemas.openxmlformats.org/officeDocument/2006/relationships/image" Target="../media/image11.png"/><Relationship Id="rId16" Type="http://schemas.openxmlformats.org/officeDocument/2006/relationships/image" Target="../media/image10.png"/><Relationship Id="rId5" Type="http://schemas.openxmlformats.org/officeDocument/2006/relationships/image" Target="../media/image3.jpg"/><Relationship Id="rId19" Type="http://schemas.openxmlformats.org/officeDocument/2006/relationships/image" Target="../media/image7.png"/><Relationship Id="rId6" Type="http://schemas.openxmlformats.org/officeDocument/2006/relationships/hyperlink" Target="https://www.mayoclinic.org/diseases-conditions/merkel-cell-carcinoma/symptoms-causes/syc-20351030" TargetMode="External"/><Relationship Id="rId18" Type="http://schemas.openxmlformats.org/officeDocument/2006/relationships/image" Target="../media/image9.png"/><Relationship Id="rId7" Type="http://schemas.openxmlformats.org/officeDocument/2006/relationships/hyperlink" Target="http://study.com/academy/lesson/histones-function-types-quiz.html" TargetMode="External"/><Relationship Id="rId8" Type="http://schemas.openxmlformats.org/officeDocument/2006/relationships/hyperlink" Target="https://www.nature.com/articles/nm.2651"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CFE2F3"/>
        </a:solidFill>
      </p:bgPr>
    </p:bg>
    <p:spTree>
      <p:nvGrpSpPr>
        <p:cNvPr id="83" name="Shape 83"/>
        <p:cNvGrpSpPr/>
        <p:nvPr/>
      </p:nvGrpSpPr>
      <p:grpSpPr>
        <a:xfrm>
          <a:off x="0" y="0"/>
          <a:ext cx="0" cy="0"/>
          <a:chOff x="0" y="0"/>
          <a:chExt cx="0" cy="0"/>
        </a:xfrm>
      </p:grpSpPr>
      <p:sp>
        <p:nvSpPr>
          <p:cNvPr id="84" name="Shape 84"/>
          <p:cNvSpPr txBox="1"/>
          <p:nvPr/>
        </p:nvSpPr>
        <p:spPr>
          <a:xfrm>
            <a:off x="4846825" y="442825"/>
            <a:ext cx="31533000" cy="2718000"/>
          </a:xfrm>
          <a:prstGeom prst="rect">
            <a:avLst/>
          </a:prstGeom>
          <a:noFill/>
          <a:ln>
            <a:noFill/>
          </a:ln>
        </p:spPr>
        <p:txBody>
          <a:bodyPr anchorCtr="0" anchor="t" bIns="50525" lIns="101050" spcFirstLastPara="1" rIns="101050" wrap="square" tIns="50525">
            <a:noAutofit/>
          </a:bodyPr>
          <a:lstStyle/>
          <a:p>
            <a:pPr indent="0" lvl="0" marL="0" rtl="0">
              <a:spcBef>
                <a:spcPts val="0"/>
              </a:spcBef>
              <a:spcAft>
                <a:spcPts val="0"/>
              </a:spcAft>
              <a:buSzPts val="1100"/>
              <a:buNone/>
            </a:pPr>
            <a:r>
              <a:rPr b="1" lang="en-US" sz="9000">
                <a:solidFill>
                  <a:schemeClr val="dk1"/>
                </a:solidFill>
                <a:latin typeface="Times New Roman"/>
                <a:ea typeface="Times New Roman"/>
                <a:cs typeface="Times New Roman"/>
                <a:sym typeface="Times New Roman"/>
              </a:rPr>
              <a:t>Finding Mutations  In EZH2 And Histone H3 In Merkel           </a:t>
            </a:r>
            <a:endParaRPr b="1" sz="9000">
              <a:solidFill>
                <a:schemeClr val="dk1"/>
              </a:solidFill>
              <a:latin typeface="Times New Roman"/>
              <a:ea typeface="Times New Roman"/>
              <a:cs typeface="Times New Roman"/>
              <a:sym typeface="Times New Roman"/>
            </a:endParaRPr>
          </a:p>
          <a:p>
            <a:pPr indent="0" lvl="0" marL="0" rtl="0">
              <a:spcBef>
                <a:spcPts val="0"/>
              </a:spcBef>
              <a:spcAft>
                <a:spcPts val="0"/>
              </a:spcAft>
              <a:buClr>
                <a:schemeClr val="dk1"/>
              </a:buClr>
              <a:buSzPts val="1100"/>
              <a:buFont typeface="Arial"/>
              <a:buNone/>
            </a:pPr>
            <a:r>
              <a:rPr b="1" lang="en-US" sz="9000">
                <a:solidFill>
                  <a:schemeClr val="dk1"/>
                </a:solidFill>
                <a:latin typeface="Times New Roman"/>
                <a:ea typeface="Times New Roman"/>
                <a:cs typeface="Times New Roman"/>
                <a:sym typeface="Times New Roman"/>
              </a:rPr>
              <a:t>													             Cell Carcinoma</a:t>
            </a:r>
            <a:endParaRPr b="1" sz="9000">
              <a:solidFill>
                <a:schemeClr val="dk1"/>
              </a:solidFill>
              <a:latin typeface="Times New Roman"/>
              <a:ea typeface="Times New Roman"/>
              <a:cs typeface="Times New Roman"/>
              <a:sym typeface="Times New Roman"/>
            </a:endParaRPr>
          </a:p>
        </p:txBody>
      </p:sp>
      <p:sp>
        <p:nvSpPr>
          <p:cNvPr id="85" name="Shape 85"/>
          <p:cNvSpPr txBox="1"/>
          <p:nvPr/>
        </p:nvSpPr>
        <p:spPr>
          <a:xfrm>
            <a:off x="7678175" y="3322817"/>
            <a:ext cx="30049200" cy="2718000"/>
          </a:xfrm>
          <a:prstGeom prst="rect">
            <a:avLst/>
          </a:prstGeom>
          <a:noFill/>
          <a:ln>
            <a:noFill/>
          </a:ln>
        </p:spPr>
        <p:txBody>
          <a:bodyPr anchorCtr="0" anchor="t" bIns="50525" lIns="101050" spcFirstLastPara="1" rIns="101050" wrap="square" tIns="50525">
            <a:noAutofit/>
          </a:bodyPr>
          <a:lstStyle/>
          <a:p>
            <a:pPr indent="0" lvl="0" marL="0" rtl="0">
              <a:spcBef>
                <a:spcPts val="0"/>
              </a:spcBef>
              <a:spcAft>
                <a:spcPts val="0"/>
              </a:spcAft>
              <a:buClr>
                <a:schemeClr val="dk1"/>
              </a:buClr>
              <a:buSzPts val="1100"/>
              <a:buFont typeface="Arial"/>
              <a:buNone/>
            </a:pPr>
            <a:r>
              <a:rPr lang="en-US" sz="8800">
                <a:solidFill>
                  <a:schemeClr val="dk1"/>
                </a:solidFill>
                <a:latin typeface="Times New Roman"/>
                <a:ea typeface="Times New Roman"/>
                <a:cs typeface="Times New Roman"/>
                <a:sym typeface="Times New Roman"/>
              </a:rPr>
              <a:t>Genesis De Los Sa</a:t>
            </a:r>
            <a:r>
              <a:rPr lang="en-US" sz="8800">
                <a:solidFill>
                  <a:schemeClr val="dk1"/>
                </a:solidFill>
                <a:latin typeface="Times New Roman"/>
                <a:ea typeface="Times New Roman"/>
                <a:cs typeface="Times New Roman"/>
                <a:sym typeface="Times New Roman"/>
              </a:rPr>
              <a:t>n</a:t>
            </a:r>
            <a:r>
              <a:rPr lang="en-US" sz="8800">
                <a:solidFill>
                  <a:schemeClr val="dk1"/>
                </a:solidFill>
                <a:latin typeface="Times New Roman"/>
                <a:ea typeface="Times New Roman"/>
                <a:cs typeface="Times New Roman"/>
                <a:sym typeface="Times New Roman"/>
              </a:rPr>
              <a:t>tos,</a:t>
            </a:r>
            <a:r>
              <a:rPr baseline="30000" lang="en-US" sz="8800">
                <a:solidFill>
                  <a:schemeClr val="dk1"/>
                </a:solidFill>
                <a:latin typeface="Times New Roman"/>
                <a:ea typeface="Times New Roman"/>
                <a:cs typeface="Times New Roman"/>
                <a:sym typeface="Times New Roman"/>
              </a:rPr>
              <a:t>1 </a:t>
            </a:r>
            <a:r>
              <a:rPr lang="en-US" sz="8800">
                <a:solidFill>
                  <a:schemeClr val="dk1"/>
                </a:solidFill>
                <a:latin typeface="Times New Roman"/>
                <a:ea typeface="Times New Roman"/>
                <a:cs typeface="Times New Roman"/>
                <a:sym typeface="Times New Roman"/>
              </a:rPr>
              <a:t>Fariha Fawziah, </a:t>
            </a:r>
            <a:r>
              <a:rPr baseline="30000" lang="en-US" sz="8800">
                <a:solidFill>
                  <a:schemeClr val="dk1"/>
                </a:solidFill>
                <a:latin typeface="Times New Roman"/>
                <a:ea typeface="Times New Roman"/>
                <a:cs typeface="Times New Roman"/>
                <a:sym typeface="Times New Roman"/>
              </a:rPr>
              <a:t>1</a:t>
            </a:r>
            <a:r>
              <a:rPr lang="en-US" sz="8800">
                <a:solidFill>
                  <a:schemeClr val="dk1"/>
                </a:solidFill>
                <a:latin typeface="Times New Roman"/>
                <a:ea typeface="Times New Roman"/>
                <a:cs typeface="Times New Roman"/>
                <a:sym typeface="Times New Roman"/>
              </a:rPr>
              <a:t> and Elena Ezhkova</a:t>
            </a:r>
            <a:r>
              <a:rPr baseline="30000" lang="en-US" sz="8800">
                <a:solidFill>
                  <a:schemeClr val="dk1"/>
                </a:solidFill>
                <a:latin typeface="Times New Roman"/>
                <a:ea typeface="Times New Roman"/>
                <a:cs typeface="Times New Roman"/>
                <a:sym typeface="Times New Roman"/>
              </a:rPr>
              <a:t>2 </a:t>
            </a:r>
            <a:endParaRPr sz="8800"/>
          </a:p>
          <a:p>
            <a:pPr indent="0" lvl="0" marL="0" rtl="0">
              <a:spcBef>
                <a:spcPts val="0"/>
              </a:spcBef>
              <a:spcAft>
                <a:spcPts val="0"/>
              </a:spcAft>
              <a:buClr>
                <a:schemeClr val="dk1"/>
              </a:buClr>
              <a:buSzPts val="1100"/>
              <a:buFont typeface="Arial"/>
              <a:buNone/>
            </a:pPr>
            <a:r>
              <a:rPr baseline="30000" lang="en-US" sz="7200">
                <a:solidFill>
                  <a:schemeClr val="dk1"/>
                </a:solidFill>
                <a:latin typeface="Times New Roman"/>
                <a:ea typeface="Times New Roman"/>
                <a:cs typeface="Times New Roman"/>
                <a:sym typeface="Times New Roman"/>
              </a:rPr>
              <a:t>                       1 : Manhattan Center for Science and Mathematics  2: Icahn School of Medicine at Mt. Sinai</a:t>
            </a:r>
            <a:endParaRPr i="1" sz="7200">
              <a:latin typeface="Calibri"/>
              <a:ea typeface="Calibri"/>
              <a:cs typeface="Calibri"/>
              <a:sym typeface="Calibri"/>
            </a:endParaRPr>
          </a:p>
          <a:p>
            <a:pPr indent="0" lvl="0" marL="0" marR="0" rtl="0" algn="ctr">
              <a:spcBef>
                <a:spcPts val="0"/>
              </a:spcBef>
              <a:spcAft>
                <a:spcPts val="0"/>
              </a:spcAft>
              <a:buNone/>
            </a:pPr>
            <a:r>
              <a:t/>
            </a:r>
            <a:endParaRPr i="1" sz="6000">
              <a:latin typeface="Calibri"/>
              <a:ea typeface="Calibri"/>
              <a:cs typeface="Calibri"/>
              <a:sym typeface="Calibri"/>
            </a:endParaRPr>
          </a:p>
          <a:p>
            <a:pPr indent="0" lvl="0" marL="0" marR="0" rtl="0" algn="ctr">
              <a:spcBef>
                <a:spcPts val="0"/>
              </a:spcBef>
              <a:spcAft>
                <a:spcPts val="0"/>
              </a:spcAft>
              <a:buNone/>
            </a:pPr>
            <a:r>
              <a:t/>
            </a:r>
            <a:endParaRPr/>
          </a:p>
        </p:txBody>
      </p:sp>
      <p:pic>
        <p:nvPicPr>
          <p:cNvPr id="86" name="Shape 86"/>
          <p:cNvPicPr preferRelativeResize="0"/>
          <p:nvPr/>
        </p:nvPicPr>
        <p:blipFill rotWithShape="1">
          <a:blip r:embed="rId3">
            <a:alphaModFix/>
          </a:blip>
          <a:srcRect b="0" l="0" r="0" t="0"/>
          <a:stretch/>
        </p:blipFill>
        <p:spPr>
          <a:xfrm>
            <a:off x="180428" y="158872"/>
            <a:ext cx="3022600" cy="1744206"/>
          </a:xfrm>
          <a:prstGeom prst="rect">
            <a:avLst/>
          </a:prstGeom>
          <a:noFill/>
          <a:ln>
            <a:noFill/>
          </a:ln>
        </p:spPr>
      </p:pic>
      <p:pic>
        <p:nvPicPr>
          <p:cNvPr id="87" name="Shape 87"/>
          <p:cNvPicPr preferRelativeResize="0"/>
          <p:nvPr/>
        </p:nvPicPr>
        <p:blipFill rotWithShape="1">
          <a:blip r:embed="rId4">
            <a:alphaModFix/>
          </a:blip>
          <a:srcRect b="0" l="0" r="0" t="0"/>
          <a:stretch/>
        </p:blipFill>
        <p:spPr>
          <a:xfrm>
            <a:off x="38114462" y="2355050"/>
            <a:ext cx="4873161" cy="1147200"/>
          </a:xfrm>
          <a:prstGeom prst="rect">
            <a:avLst/>
          </a:prstGeom>
          <a:noFill/>
          <a:ln>
            <a:noFill/>
          </a:ln>
        </p:spPr>
      </p:pic>
      <p:pic>
        <p:nvPicPr>
          <p:cNvPr id="88" name="Shape 88"/>
          <p:cNvPicPr preferRelativeResize="0"/>
          <p:nvPr/>
        </p:nvPicPr>
        <p:blipFill rotWithShape="1">
          <a:blip r:embed="rId5">
            <a:alphaModFix/>
          </a:blip>
          <a:srcRect b="0" l="0" r="0" t="0"/>
          <a:stretch/>
        </p:blipFill>
        <p:spPr>
          <a:xfrm>
            <a:off x="98732" y="2117279"/>
            <a:ext cx="5506677" cy="1043543"/>
          </a:xfrm>
          <a:prstGeom prst="rect">
            <a:avLst/>
          </a:prstGeom>
          <a:noFill/>
          <a:ln>
            <a:noFill/>
          </a:ln>
        </p:spPr>
      </p:pic>
      <p:sp>
        <p:nvSpPr>
          <p:cNvPr id="89" name="Shape 89"/>
          <p:cNvSpPr txBox="1"/>
          <p:nvPr/>
        </p:nvSpPr>
        <p:spPr>
          <a:xfrm>
            <a:off x="1087975" y="4887350"/>
            <a:ext cx="22096800" cy="27884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8600">
                <a:solidFill>
                  <a:schemeClr val="dk1"/>
                </a:solidFill>
                <a:latin typeface="Calibri"/>
                <a:ea typeface="Calibri"/>
                <a:cs typeface="Calibri"/>
                <a:sym typeface="Calibri"/>
              </a:rPr>
              <a:t>Abstract</a:t>
            </a:r>
            <a:endParaRPr/>
          </a:p>
          <a:p>
            <a:pPr indent="457200" lvl="0" marL="0" rtl="0">
              <a:spcBef>
                <a:spcPts val="0"/>
              </a:spcBef>
              <a:spcAft>
                <a:spcPts val="0"/>
              </a:spcAft>
              <a:buSzPts val="1100"/>
              <a:buNone/>
            </a:pPr>
            <a:r>
              <a:rPr lang="en-US" sz="2500">
                <a:solidFill>
                  <a:schemeClr val="dk1"/>
                </a:solidFill>
              </a:rPr>
              <a:t>Histone H3 and EZH2 may play a significant role in Merkel Cell Carcinoma (MCC) since there is evidence of EZH2 and histones having inconsistent concentration in MCC. We will be focusing on the methyl transferase activity of Ezh2 as a part of the polycomb complex. Ezh2 deposits three methyl groups on lysine 27 of the histone H3 tail (H3K27me3). There is a high concentration of EZH2 in Merkel Cell Carcinoma. Also, H3K27 has a low concentration in Merkel Cell Carcinoma</a:t>
            </a:r>
            <a:r>
              <a:rPr baseline="30000" lang="en-US" sz="2500">
                <a:solidFill>
                  <a:schemeClr val="dk1"/>
                </a:solidFill>
              </a:rPr>
              <a:t>4</a:t>
            </a:r>
            <a:r>
              <a:rPr lang="en-US" sz="2500">
                <a:solidFill>
                  <a:schemeClr val="dk1"/>
                </a:solidFill>
              </a:rPr>
              <a:t>; It is believed that the H3K27me3 mark is important for developmental genes. This may convey that either EZH2 or the tail of histone H3 are mutated, such that the H3K27me3 mark cannot be transferred to the histone. Because H3K27me3 has a low concentration in Merkel Cell Carcinoma and EZH2 has a high concentration, we hypothesize that there is a mutation in histone H3 tail and/or in EZH2. The most essential materials are PCR machine, gel electrophoresis, and nanodrop. We compared different types of Merkel Cell samples and looked for mutations. We have found that the mutations match for some patients.</a:t>
            </a:r>
            <a:endParaRPr sz="2500">
              <a:solidFill>
                <a:schemeClr val="dk1"/>
              </a:solidFill>
            </a:endParaRPr>
          </a:p>
          <a:p>
            <a:pPr indent="0" lvl="0" marL="0" marR="0" rtl="0" algn="l">
              <a:spcBef>
                <a:spcPts val="600"/>
              </a:spcBef>
              <a:spcAft>
                <a:spcPts val="0"/>
              </a:spcAft>
              <a:buNone/>
            </a:pPr>
            <a:r>
              <a:rPr lang="en-US" sz="8600">
                <a:solidFill>
                  <a:schemeClr val="dk1"/>
                </a:solidFill>
                <a:latin typeface="Calibri"/>
                <a:ea typeface="Calibri"/>
                <a:cs typeface="Calibri"/>
                <a:sym typeface="Calibri"/>
              </a:rPr>
              <a:t>Introduction</a:t>
            </a:r>
            <a:endParaRPr sz="8600">
              <a:solidFill>
                <a:schemeClr val="dk1"/>
              </a:solidFill>
              <a:latin typeface="Calibri"/>
              <a:ea typeface="Calibri"/>
              <a:cs typeface="Calibri"/>
              <a:sym typeface="Calibri"/>
            </a:endParaRPr>
          </a:p>
          <a:p>
            <a:pPr indent="-406400" lvl="0" marL="457200" rtl="0">
              <a:spcBef>
                <a:spcPts val="0"/>
              </a:spcBef>
              <a:spcAft>
                <a:spcPts val="0"/>
              </a:spcAft>
              <a:buClr>
                <a:schemeClr val="dk1"/>
              </a:buClr>
              <a:buSzPts val="2800"/>
              <a:buAutoNum type="arabicPeriod"/>
            </a:pPr>
            <a:r>
              <a:rPr lang="en-US" sz="2800">
                <a:solidFill>
                  <a:schemeClr val="dk1"/>
                </a:solidFill>
              </a:rPr>
              <a:t>Merkel Cell Carcinoma (MCC) is a rare type of skin cancer that appears as a flesh-colored or bluish-red lump, often on your face, head or neck; it is very deadly once detected.</a:t>
            </a:r>
            <a:r>
              <a:rPr baseline="30000" lang="en-US" sz="2800">
                <a:solidFill>
                  <a:schemeClr val="dk1"/>
                </a:solidFill>
              </a:rPr>
              <a:t>1</a:t>
            </a:r>
            <a:r>
              <a:rPr lang="en-US" sz="2800">
                <a:solidFill>
                  <a:schemeClr val="dk1"/>
                </a:solidFill>
              </a:rPr>
              <a:t> </a:t>
            </a:r>
            <a:endParaRPr sz="2800">
              <a:solidFill>
                <a:schemeClr val="dk1"/>
              </a:solidFill>
            </a:endParaRPr>
          </a:p>
          <a:p>
            <a:pPr indent="-406400" lvl="0" marL="457200" rtl="0">
              <a:spcBef>
                <a:spcPts val="0"/>
              </a:spcBef>
              <a:spcAft>
                <a:spcPts val="0"/>
              </a:spcAft>
              <a:buClr>
                <a:schemeClr val="dk1"/>
              </a:buClr>
              <a:buSzPts val="2800"/>
              <a:buAutoNum type="arabicPeriod"/>
            </a:pPr>
            <a:r>
              <a:rPr lang="en-US" sz="2800">
                <a:solidFill>
                  <a:schemeClr val="dk1"/>
                </a:solidFill>
              </a:rPr>
              <a:t>H</a:t>
            </a:r>
            <a:r>
              <a:rPr lang="en-US" sz="2800">
                <a:solidFill>
                  <a:schemeClr val="dk1"/>
                </a:solidFill>
              </a:rPr>
              <a:t>istones are proteins that condense and structure (package) the DNA of eukaryotic cell nuclei into units called nucleosomes. Histones are the main proteins in chromatin (a combination of DNA and protein which makes up the cell nucleus). Their main functions are to compact DNA and regulate chromatin, therefore impacting gene regulation.</a:t>
            </a:r>
            <a:endParaRPr sz="2800">
              <a:solidFill>
                <a:schemeClr val="dk1"/>
              </a:solidFill>
            </a:endParaRPr>
          </a:p>
          <a:p>
            <a:pPr indent="-406400" lvl="0" marL="457200" rtl="0">
              <a:spcBef>
                <a:spcPts val="0"/>
              </a:spcBef>
              <a:spcAft>
                <a:spcPts val="0"/>
              </a:spcAft>
              <a:buClr>
                <a:schemeClr val="dk1"/>
              </a:buClr>
              <a:buSzPts val="2800"/>
              <a:buAutoNum type="arabicPeriod"/>
            </a:pPr>
            <a:r>
              <a:rPr lang="en-US" sz="2800">
                <a:solidFill>
                  <a:schemeClr val="dk1"/>
                </a:solidFill>
              </a:rPr>
              <a:t>One way to modify histones is acetylation when an acetyl (COCH3) group changes the charge on the histone proteins to neutral which increases gene expression. </a:t>
            </a:r>
            <a:endParaRPr sz="2800">
              <a:solidFill>
                <a:schemeClr val="dk1"/>
              </a:solidFill>
            </a:endParaRPr>
          </a:p>
          <a:p>
            <a:pPr indent="-406400" lvl="0" marL="457200" rtl="0">
              <a:spcBef>
                <a:spcPts val="0"/>
              </a:spcBef>
              <a:spcAft>
                <a:spcPts val="0"/>
              </a:spcAft>
              <a:buClr>
                <a:schemeClr val="dk1"/>
              </a:buClr>
              <a:buSzPts val="2800"/>
              <a:buAutoNum type="arabicPeriod"/>
            </a:pPr>
            <a:r>
              <a:rPr lang="en-US" sz="2800">
                <a:solidFill>
                  <a:schemeClr val="dk1"/>
                </a:solidFill>
              </a:rPr>
              <a:t>The Enhancer of zeste homolog 2 (EZH2) codes for a type of enzyme called a histone methyltransferase which can suppress the activity of certain genes. </a:t>
            </a:r>
            <a:endParaRPr sz="2800">
              <a:solidFill>
                <a:schemeClr val="dk1"/>
              </a:solidFill>
            </a:endParaRPr>
          </a:p>
          <a:p>
            <a:pPr indent="-406400" lvl="0" marL="457200" rtl="0">
              <a:spcBef>
                <a:spcPts val="0"/>
              </a:spcBef>
              <a:spcAft>
                <a:spcPts val="0"/>
              </a:spcAft>
              <a:buClr>
                <a:schemeClr val="dk1"/>
              </a:buClr>
              <a:buSzPts val="2800"/>
              <a:buAutoNum type="arabicPeriod"/>
            </a:pPr>
            <a:r>
              <a:rPr lang="en-US" sz="2800">
                <a:solidFill>
                  <a:schemeClr val="dk1"/>
                </a:solidFill>
              </a:rPr>
              <a:t>Our research will help understand more about the cause of MCC and add on to the research regarding it. We hypothesize that there is a mutation in histone H3 tail and/or in EZH2.</a:t>
            </a:r>
            <a:endParaRPr sz="2800">
              <a:solidFill>
                <a:schemeClr val="dk1"/>
              </a:solidFill>
            </a:endParaRPr>
          </a:p>
          <a:p>
            <a:pPr indent="0" lvl="0" marL="0" rtl="0">
              <a:spcBef>
                <a:spcPts val="0"/>
              </a:spcBef>
              <a:spcAft>
                <a:spcPts val="0"/>
              </a:spcAft>
              <a:buNone/>
            </a:pPr>
            <a:r>
              <a:t/>
            </a:r>
            <a:endParaRPr sz="2900">
              <a:solidFill>
                <a:schemeClr val="dk1"/>
              </a:solidFill>
            </a:endParaRPr>
          </a:p>
          <a:p>
            <a:pPr indent="0" lvl="0" marL="0" rtl="0">
              <a:spcBef>
                <a:spcPts val="0"/>
              </a:spcBef>
              <a:spcAft>
                <a:spcPts val="0"/>
              </a:spcAft>
              <a:buNone/>
            </a:pPr>
            <a:r>
              <a:t/>
            </a:r>
            <a:endParaRPr sz="2900">
              <a:solidFill>
                <a:schemeClr val="dk1"/>
              </a:solidFill>
            </a:endParaRPr>
          </a:p>
          <a:p>
            <a:pPr indent="0" lvl="0" marL="0" marR="0" rtl="0" algn="l">
              <a:spcBef>
                <a:spcPts val="600"/>
              </a:spcBef>
              <a:spcAft>
                <a:spcPts val="0"/>
              </a:spcAft>
              <a:buNone/>
            </a:pPr>
            <a:r>
              <a:rPr lang="en-US" sz="8600">
                <a:solidFill>
                  <a:schemeClr val="dk1"/>
                </a:solidFill>
                <a:latin typeface="Calibri"/>
                <a:ea typeface="Calibri"/>
                <a:cs typeface="Calibri"/>
                <a:sym typeface="Calibri"/>
              </a:rPr>
              <a:t>Materials &amp; Methods </a:t>
            </a:r>
            <a:endParaRPr sz="5400">
              <a:solidFill>
                <a:schemeClr val="dk1"/>
              </a:solidFill>
              <a:latin typeface="Calibri"/>
              <a:ea typeface="Calibri"/>
              <a:cs typeface="Calibri"/>
              <a:sym typeface="Calibri"/>
            </a:endParaRPr>
          </a:p>
          <a:p>
            <a:pPr indent="0" lvl="0" marL="0" rtl="0">
              <a:spcBef>
                <a:spcPts val="0"/>
              </a:spcBef>
              <a:spcAft>
                <a:spcPts val="0"/>
              </a:spcAft>
              <a:buClr>
                <a:schemeClr val="dk1"/>
              </a:buClr>
              <a:buSzPts val="1100"/>
              <a:buFont typeface="Arial"/>
              <a:buNone/>
            </a:pPr>
            <a:r>
              <a:t/>
            </a:r>
            <a:endParaRPr sz="2600">
              <a:solidFill>
                <a:schemeClr val="dk1"/>
              </a:solidFill>
              <a:latin typeface="Times New Roman"/>
              <a:ea typeface="Times New Roman"/>
              <a:cs typeface="Times New Roman"/>
              <a:sym typeface="Times New Roman"/>
            </a:endParaRPr>
          </a:p>
          <a:p>
            <a:pPr indent="0" lvl="0" marL="0" rtl="0">
              <a:spcBef>
                <a:spcPts val="0"/>
              </a:spcBef>
              <a:spcAft>
                <a:spcPts val="0"/>
              </a:spcAft>
              <a:buClr>
                <a:schemeClr val="dk1"/>
              </a:buClr>
              <a:buSzPts val="1100"/>
              <a:buFont typeface="Arial"/>
              <a:buNone/>
            </a:pPr>
            <a:r>
              <a:t/>
            </a:r>
            <a:endParaRPr sz="2600">
              <a:solidFill>
                <a:schemeClr val="dk1"/>
              </a:solidFill>
              <a:latin typeface="Times New Roman"/>
              <a:ea typeface="Times New Roman"/>
              <a:cs typeface="Times New Roman"/>
              <a:sym typeface="Times New Roman"/>
            </a:endParaRPr>
          </a:p>
          <a:p>
            <a:pPr indent="0" lvl="0" marL="0" rtl="0">
              <a:spcBef>
                <a:spcPts val="0"/>
              </a:spcBef>
              <a:spcAft>
                <a:spcPts val="0"/>
              </a:spcAft>
              <a:buClr>
                <a:schemeClr val="dk1"/>
              </a:buClr>
              <a:buSzPts val="1100"/>
              <a:buFont typeface="Arial"/>
              <a:buNone/>
            </a:pPr>
            <a:r>
              <a:t/>
            </a:r>
            <a:endParaRPr sz="2600">
              <a:solidFill>
                <a:schemeClr val="dk1"/>
              </a:solidFill>
              <a:latin typeface="Times New Roman"/>
              <a:ea typeface="Times New Roman"/>
              <a:cs typeface="Times New Roman"/>
              <a:sym typeface="Times New Roman"/>
            </a:endParaRPr>
          </a:p>
          <a:p>
            <a:pPr indent="457200" lvl="0" marL="0" rtl="0">
              <a:spcBef>
                <a:spcPts val="0"/>
              </a:spcBef>
              <a:spcAft>
                <a:spcPts val="0"/>
              </a:spcAft>
              <a:buClr>
                <a:schemeClr val="dk1"/>
              </a:buClr>
              <a:buSzPts val="1100"/>
              <a:buFont typeface="Arial"/>
              <a:buNone/>
            </a:pPr>
            <a:r>
              <a:t/>
            </a:r>
            <a:endParaRPr sz="2600">
              <a:solidFill>
                <a:schemeClr val="dk1"/>
              </a:solidFill>
              <a:latin typeface="Times New Roman"/>
              <a:ea typeface="Times New Roman"/>
              <a:cs typeface="Times New Roman"/>
              <a:sym typeface="Times New Roman"/>
            </a:endParaRPr>
          </a:p>
          <a:p>
            <a:pPr indent="457200" lvl="0" marL="0" rtl="0">
              <a:spcBef>
                <a:spcPts val="0"/>
              </a:spcBef>
              <a:spcAft>
                <a:spcPts val="0"/>
              </a:spcAft>
              <a:buClr>
                <a:schemeClr val="dk1"/>
              </a:buClr>
              <a:buSzPts val="1100"/>
              <a:buFont typeface="Arial"/>
              <a:buNone/>
            </a:pPr>
            <a:r>
              <a:t/>
            </a:r>
            <a:endParaRPr sz="2600">
              <a:solidFill>
                <a:schemeClr val="dk1"/>
              </a:solidFill>
              <a:latin typeface="Times New Roman"/>
              <a:ea typeface="Times New Roman"/>
              <a:cs typeface="Times New Roman"/>
              <a:sym typeface="Times New Roman"/>
            </a:endParaRPr>
          </a:p>
          <a:p>
            <a:pPr indent="0" lvl="0" marL="0" rtl="0">
              <a:spcBef>
                <a:spcPts val="0"/>
              </a:spcBef>
              <a:spcAft>
                <a:spcPts val="0"/>
              </a:spcAft>
              <a:buClr>
                <a:schemeClr val="dk1"/>
              </a:buClr>
              <a:buSzPts val="1100"/>
              <a:buFont typeface="Arial"/>
              <a:buNone/>
            </a:pPr>
            <a:r>
              <a:t/>
            </a:r>
            <a:endParaRPr sz="2600">
              <a:solidFill>
                <a:schemeClr val="dk1"/>
              </a:solidFill>
              <a:latin typeface="Times New Roman"/>
              <a:ea typeface="Times New Roman"/>
              <a:cs typeface="Times New Roman"/>
              <a:sym typeface="Times New Roman"/>
            </a:endParaRPr>
          </a:p>
          <a:p>
            <a:pPr indent="0" lvl="0" marL="0" rtl="0">
              <a:spcBef>
                <a:spcPts val="0"/>
              </a:spcBef>
              <a:spcAft>
                <a:spcPts val="0"/>
              </a:spcAft>
              <a:buClr>
                <a:schemeClr val="dk1"/>
              </a:buClr>
              <a:buSzPts val="1100"/>
              <a:buFont typeface="Arial"/>
              <a:buNone/>
            </a:pPr>
            <a:r>
              <a:t/>
            </a:r>
            <a:endParaRPr sz="2600">
              <a:solidFill>
                <a:schemeClr val="dk1"/>
              </a:solidFill>
              <a:latin typeface="Times New Roman"/>
              <a:ea typeface="Times New Roman"/>
              <a:cs typeface="Times New Roman"/>
              <a:sym typeface="Times New Roman"/>
            </a:endParaRPr>
          </a:p>
          <a:p>
            <a:pPr indent="457200" lvl="0" marL="0" rtl="0">
              <a:spcBef>
                <a:spcPts val="0"/>
              </a:spcBef>
              <a:spcAft>
                <a:spcPts val="0"/>
              </a:spcAft>
              <a:buClr>
                <a:schemeClr val="dk1"/>
              </a:buClr>
              <a:buSzPts val="1100"/>
              <a:buFont typeface="Arial"/>
              <a:buNone/>
            </a:pPr>
            <a:r>
              <a:rPr lang="en-US" sz="2600">
                <a:solidFill>
                  <a:schemeClr val="dk1"/>
                </a:solidFill>
                <a:latin typeface="Times New Roman"/>
                <a:ea typeface="Times New Roman"/>
                <a:cs typeface="Times New Roman"/>
                <a:sym typeface="Times New Roman"/>
              </a:rPr>
              <a:t>                                     </a:t>
            </a:r>
            <a:r>
              <a:rPr lang="en-US" sz="2600">
                <a:solidFill>
                  <a:schemeClr val="dk1"/>
                </a:solidFill>
                <a:latin typeface="Times New Roman"/>
                <a:ea typeface="Times New Roman"/>
                <a:cs typeface="Times New Roman"/>
                <a:sym typeface="Times New Roman"/>
              </a:rPr>
              <a:t>    </a:t>
            </a:r>
            <a:r>
              <a:rPr lang="en-US" sz="2600">
                <a:solidFill>
                  <a:schemeClr val="dk1"/>
                </a:solidFill>
              </a:rPr>
              <a:t> </a:t>
            </a:r>
            <a:r>
              <a:rPr b="1" lang="en-US" sz="2600">
                <a:solidFill>
                  <a:schemeClr val="dk1"/>
                </a:solidFill>
              </a:rPr>
              <a:t> </a:t>
            </a:r>
            <a:r>
              <a:rPr b="1" lang="en-US" sz="2600">
                <a:solidFill>
                  <a:schemeClr val="dk1"/>
                </a:solidFill>
              </a:rPr>
              <a:t>DNA EXTRACTION </a:t>
            </a:r>
            <a:endParaRPr b="1" sz="2600">
              <a:solidFill>
                <a:schemeClr val="dk1"/>
              </a:solidFill>
              <a:highlight>
                <a:srgbClr val="FFFFFF"/>
              </a:highlight>
            </a:endParaRPr>
          </a:p>
          <a:p>
            <a:pPr indent="457200" lvl="0" marL="0" rtl="0">
              <a:spcBef>
                <a:spcPts val="0"/>
              </a:spcBef>
              <a:spcAft>
                <a:spcPts val="0"/>
              </a:spcAft>
              <a:buClr>
                <a:schemeClr val="dk1"/>
              </a:buClr>
              <a:buSzPts val="1100"/>
              <a:buFont typeface="Arial"/>
              <a:buNone/>
            </a:pPr>
            <a:r>
              <a:rPr lang="en-US" sz="2600">
                <a:solidFill>
                  <a:schemeClr val="dk1"/>
                </a:solidFill>
                <a:latin typeface="Times New Roman"/>
                <a:ea typeface="Times New Roman"/>
                <a:cs typeface="Times New Roman"/>
                <a:sym typeface="Times New Roman"/>
              </a:rPr>
              <a:t>                                                             </a:t>
            </a:r>
            <a:endParaRPr sz="2600">
              <a:solidFill>
                <a:schemeClr val="dk1"/>
              </a:solidFill>
              <a:latin typeface="Times New Roman"/>
              <a:ea typeface="Times New Roman"/>
              <a:cs typeface="Times New Roman"/>
              <a:sym typeface="Times New Roman"/>
            </a:endParaRPr>
          </a:p>
          <a:p>
            <a:pPr indent="457200" lvl="0" marL="0" rtl="0">
              <a:spcBef>
                <a:spcPts val="0"/>
              </a:spcBef>
              <a:spcAft>
                <a:spcPts val="0"/>
              </a:spcAft>
              <a:buClr>
                <a:schemeClr val="dk1"/>
              </a:buClr>
              <a:buSzPts val="1100"/>
              <a:buFont typeface="Arial"/>
              <a:buNone/>
            </a:pPr>
            <a:r>
              <a:t/>
            </a:r>
            <a:endParaRPr sz="2600">
              <a:solidFill>
                <a:schemeClr val="dk1"/>
              </a:solidFill>
              <a:latin typeface="Times New Roman"/>
              <a:ea typeface="Times New Roman"/>
              <a:cs typeface="Times New Roman"/>
              <a:sym typeface="Times New Roman"/>
            </a:endParaRPr>
          </a:p>
          <a:p>
            <a:pPr indent="457200" lvl="0" marL="0" rtl="0">
              <a:spcBef>
                <a:spcPts val="0"/>
              </a:spcBef>
              <a:spcAft>
                <a:spcPts val="0"/>
              </a:spcAft>
              <a:buClr>
                <a:schemeClr val="dk1"/>
              </a:buClr>
              <a:buSzPts val="1100"/>
              <a:buFont typeface="Arial"/>
              <a:buNone/>
            </a:pPr>
            <a:r>
              <a:rPr lang="en-US" sz="2600">
                <a:solidFill>
                  <a:schemeClr val="dk1"/>
                </a:solidFill>
                <a:latin typeface="Times New Roman"/>
                <a:ea typeface="Times New Roman"/>
                <a:cs typeface="Times New Roman"/>
                <a:sym typeface="Times New Roman"/>
              </a:rPr>
              <a:t>                               </a:t>
            </a:r>
            <a:endParaRPr sz="2600">
              <a:solidFill>
                <a:schemeClr val="dk1"/>
              </a:solidFill>
              <a:latin typeface="Times New Roman"/>
              <a:ea typeface="Times New Roman"/>
              <a:cs typeface="Times New Roman"/>
              <a:sym typeface="Times New Roman"/>
            </a:endParaRPr>
          </a:p>
          <a:p>
            <a:pPr indent="457200" lvl="0" marL="0" rtl="0">
              <a:spcBef>
                <a:spcPts val="0"/>
              </a:spcBef>
              <a:spcAft>
                <a:spcPts val="0"/>
              </a:spcAft>
              <a:buClr>
                <a:schemeClr val="dk1"/>
              </a:buClr>
              <a:buSzPts val="1100"/>
              <a:buFont typeface="Arial"/>
              <a:buNone/>
            </a:pPr>
            <a:r>
              <a:rPr lang="en-US" sz="2600">
                <a:solidFill>
                  <a:schemeClr val="dk1"/>
                </a:solidFill>
                <a:latin typeface="Times New Roman"/>
                <a:ea typeface="Times New Roman"/>
                <a:cs typeface="Times New Roman"/>
                <a:sym typeface="Times New Roman"/>
              </a:rPr>
              <a:t>                   </a:t>
            </a:r>
            <a:endParaRPr sz="2600">
              <a:solidFill>
                <a:schemeClr val="dk1"/>
              </a:solidFill>
              <a:latin typeface="Times New Roman"/>
              <a:ea typeface="Times New Roman"/>
              <a:cs typeface="Times New Roman"/>
              <a:sym typeface="Times New Roman"/>
            </a:endParaRPr>
          </a:p>
          <a:p>
            <a:pPr indent="457200" lvl="0" marL="0" rtl="0">
              <a:spcBef>
                <a:spcPts val="0"/>
              </a:spcBef>
              <a:spcAft>
                <a:spcPts val="0"/>
              </a:spcAft>
              <a:buClr>
                <a:schemeClr val="dk1"/>
              </a:buClr>
              <a:buSzPts val="1100"/>
              <a:buFont typeface="Arial"/>
              <a:buNone/>
            </a:pPr>
            <a:r>
              <a:t/>
            </a:r>
            <a:endParaRPr sz="2600">
              <a:solidFill>
                <a:schemeClr val="dk1"/>
              </a:solidFill>
              <a:latin typeface="Times New Roman"/>
              <a:ea typeface="Times New Roman"/>
              <a:cs typeface="Times New Roman"/>
              <a:sym typeface="Times New Roman"/>
            </a:endParaRPr>
          </a:p>
          <a:p>
            <a:pPr indent="457200" lvl="0" marL="0" rtl="0">
              <a:spcBef>
                <a:spcPts val="0"/>
              </a:spcBef>
              <a:spcAft>
                <a:spcPts val="0"/>
              </a:spcAft>
              <a:buClr>
                <a:schemeClr val="dk1"/>
              </a:buClr>
              <a:buSzPts val="1100"/>
              <a:buFont typeface="Arial"/>
              <a:buNone/>
            </a:pPr>
            <a:r>
              <a:t/>
            </a:r>
            <a:endParaRPr sz="2600">
              <a:solidFill>
                <a:schemeClr val="dk1"/>
              </a:solidFill>
              <a:latin typeface="Times New Roman"/>
              <a:ea typeface="Times New Roman"/>
              <a:cs typeface="Times New Roman"/>
              <a:sym typeface="Times New Roman"/>
            </a:endParaRPr>
          </a:p>
          <a:p>
            <a:pPr indent="457200" lvl="0" marL="0" rtl="0">
              <a:spcBef>
                <a:spcPts val="0"/>
              </a:spcBef>
              <a:spcAft>
                <a:spcPts val="0"/>
              </a:spcAft>
              <a:buClr>
                <a:schemeClr val="dk1"/>
              </a:buClr>
              <a:buSzPts val="1100"/>
              <a:buFont typeface="Arial"/>
              <a:buNone/>
            </a:pPr>
            <a:r>
              <a:t/>
            </a:r>
            <a:endParaRPr sz="2600">
              <a:solidFill>
                <a:schemeClr val="dk1"/>
              </a:solidFill>
              <a:latin typeface="Times New Roman"/>
              <a:ea typeface="Times New Roman"/>
              <a:cs typeface="Times New Roman"/>
              <a:sym typeface="Times New Roman"/>
            </a:endParaRPr>
          </a:p>
          <a:p>
            <a:pPr indent="457200" lvl="0" marL="0" rtl="0">
              <a:spcBef>
                <a:spcPts val="0"/>
              </a:spcBef>
              <a:spcAft>
                <a:spcPts val="0"/>
              </a:spcAft>
              <a:buClr>
                <a:schemeClr val="dk1"/>
              </a:buClr>
              <a:buSzPts val="1100"/>
              <a:buFont typeface="Arial"/>
              <a:buNone/>
            </a:pPr>
            <a:r>
              <a:rPr lang="en-US" sz="2600">
                <a:solidFill>
                  <a:schemeClr val="dk1"/>
                </a:solidFill>
                <a:latin typeface="Times New Roman"/>
                <a:ea typeface="Times New Roman"/>
                <a:cs typeface="Times New Roman"/>
                <a:sym typeface="Times New Roman"/>
              </a:rPr>
              <a:t>                        </a:t>
            </a:r>
            <a:endParaRPr sz="2600">
              <a:solidFill>
                <a:schemeClr val="dk1"/>
              </a:solidFill>
              <a:latin typeface="Times New Roman"/>
              <a:ea typeface="Times New Roman"/>
              <a:cs typeface="Times New Roman"/>
              <a:sym typeface="Times New Roman"/>
            </a:endParaRPr>
          </a:p>
          <a:p>
            <a:pPr indent="0" lvl="0" marL="0" rtl="0">
              <a:spcBef>
                <a:spcPts val="0"/>
              </a:spcBef>
              <a:spcAft>
                <a:spcPts val="0"/>
              </a:spcAft>
              <a:buClr>
                <a:schemeClr val="dk1"/>
              </a:buClr>
              <a:buSzPts val="1100"/>
              <a:buFont typeface="Arial"/>
              <a:buNone/>
            </a:pPr>
            <a:r>
              <a:rPr lang="en-US" sz="2600">
                <a:solidFill>
                  <a:schemeClr val="dk1"/>
                </a:solidFill>
                <a:latin typeface="Times New Roman"/>
                <a:ea typeface="Times New Roman"/>
                <a:cs typeface="Times New Roman"/>
                <a:sym typeface="Times New Roman"/>
              </a:rPr>
              <a:t>                        </a:t>
            </a:r>
            <a:r>
              <a:rPr b="1" lang="en-US" sz="2600">
                <a:solidFill>
                  <a:schemeClr val="dk1"/>
                </a:solidFill>
                <a:latin typeface="Times New Roman"/>
                <a:ea typeface="Times New Roman"/>
                <a:cs typeface="Times New Roman"/>
                <a:sym typeface="Times New Roman"/>
              </a:rPr>
              <a:t> </a:t>
            </a:r>
            <a:r>
              <a:rPr b="1" lang="en-US" sz="2600">
                <a:solidFill>
                  <a:schemeClr val="dk1"/>
                </a:solidFill>
              </a:rPr>
              <a:t>PCR AMPLIFICATION </a:t>
            </a:r>
            <a:endParaRPr b="1" sz="2600">
              <a:solidFill>
                <a:schemeClr val="dk1"/>
              </a:solidFill>
            </a:endParaRPr>
          </a:p>
          <a:p>
            <a:pPr indent="457200" lvl="0" marL="0" rtl="0">
              <a:spcBef>
                <a:spcPts val="0"/>
              </a:spcBef>
              <a:spcAft>
                <a:spcPts val="0"/>
              </a:spcAft>
              <a:buClr>
                <a:schemeClr val="dk1"/>
              </a:buClr>
              <a:buSzPts val="1100"/>
              <a:buFont typeface="Arial"/>
              <a:buNone/>
            </a:pPr>
            <a:r>
              <a:t/>
            </a:r>
            <a:endParaRPr sz="2600">
              <a:solidFill>
                <a:schemeClr val="dk1"/>
              </a:solidFill>
              <a:latin typeface="Times New Roman"/>
              <a:ea typeface="Times New Roman"/>
              <a:cs typeface="Times New Roman"/>
              <a:sym typeface="Times New Roman"/>
            </a:endParaRPr>
          </a:p>
          <a:p>
            <a:pPr indent="457200" lvl="0" marL="0" rtl="0">
              <a:spcBef>
                <a:spcPts val="0"/>
              </a:spcBef>
              <a:spcAft>
                <a:spcPts val="0"/>
              </a:spcAft>
              <a:buClr>
                <a:schemeClr val="dk1"/>
              </a:buClr>
              <a:buSzPts val="1100"/>
              <a:buFont typeface="Arial"/>
              <a:buNone/>
            </a:pPr>
            <a:r>
              <a:t/>
            </a:r>
            <a:endParaRPr sz="2600">
              <a:solidFill>
                <a:schemeClr val="dk1"/>
              </a:solidFill>
              <a:latin typeface="Times New Roman"/>
              <a:ea typeface="Times New Roman"/>
              <a:cs typeface="Times New Roman"/>
              <a:sym typeface="Times New Roman"/>
            </a:endParaRPr>
          </a:p>
          <a:p>
            <a:pPr indent="457200" lvl="0" marL="0" rtl="0">
              <a:spcBef>
                <a:spcPts val="0"/>
              </a:spcBef>
              <a:spcAft>
                <a:spcPts val="0"/>
              </a:spcAft>
              <a:buClr>
                <a:schemeClr val="dk1"/>
              </a:buClr>
              <a:buSzPts val="1100"/>
              <a:buFont typeface="Arial"/>
              <a:buNone/>
            </a:pPr>
            <a:r>
              <a:t/>
            </a:r>
            <a:endParaRPr sz="2600">
              <a:solidFill>
                <a:schemeClr val="dk1"/>
              </a:solidFill>
              <a:latin typeface="Times New Roman"/>
              <a:ea typeface="Times New Roman"/>
              <a:cs typeface="Times New Roman"/>
              <a:sym typeface="Times New Roman"/>
            </a:endParaRPr>
          </a:p>
          <a:p>
            <a:pPr indent="457200" lvl="0" marL="0" rtl="0">
              <a:spcBef>
                <a:spcPts val="0"/>
              </a:spcBef>
              <a:spcAft>
                <a:spcPts val="0"/>
              </a:spcAft>
              <a:buClr>
                <a:schemeClr val="dk1"/>
              </a:buClr>
              <a:buSzPts val="1100"/>
              <a:buFont typeface="Arial"/>
              <a:buNone/>
            </a:pPr>
            <a:r>
              <a:t/>
            </a:r>
            <a:endParaRPr sz="2600">
              <a:solidFill>
                <a:schemeClr val="dk1"/>
              </a:solidFill>
              <a:latin typeface="Times New Roman"/>
              <a:ea typeface="Times New Roman"/>
              <a:cs typeface="Times New Roman"/>
              <a:sym typeface="Times New Roman"/>
            </a:endParaRPr>
          </a:p>
          <a:p>
            <a:pPr indent="457200" lvl="0" marL="0" rtl="0">
              <a:spcBef>
                <a:spcPts val="0"/>
              </a:spcBef>
              <a:spcAft>
                <a:spcPts val="0"/>
              </a:spcAft>
              <a:buClr>
                <a:schemeClr val="dk1"/>
              </a:buClr>
              <a:buSzPts val="1100"/>
              <a:buFont typeface="Arial"/>
              <a:buNone/>
            </a:pPr>
            <a:r>
              <a:t/>
            </a:r>
            <a:endParaRPr sz="2600">
              <a:solidFill>
                <a:schemeClr val="dk1"/>
              </a:solidFill>
              <a:latin typeface="Times New Roman"/>
              <a:ea typeface="Times New Roman"/>
              <a:cs typeface="Times New Roman"/>
              <a:sym typeface="Times New Roman"/>
            </a:endParaRPr>
          </a:p>
          <a:p>
            <a:pPr indent="0" lvl="0" marL="1371600" rtl="0">
              <a:spcBef>
                <a:spcPts val="0"/>
              </a:spcBef>
              <a:spcAft>
                <a:spcPts val="0"/>
              </a:spcAft>
              <a:buClr>
                <a:schemeClr val="dk1"/>
              </a:buClr>
              <a:buSzPts val="1100"/>
              <a:buFont typeface="Arial"/>
              <a:buNone/>
            </a:pPr>
            <a:r>
              <a:t/>
            </a:r>
            <a:endParaRPr sz="2600">
              <a:solidFill>
                <a:schemeClr val="dk1"/>
              </a:solidFill>
              <a:latin typeface="Times New Roman"/>
              <a:ea typeface="Times New Roman"/>
              <a:cs typeface="Times New Roman"/>
              <a:sym typeface="Times New Roman"/>
            </a:endParaRPr>
          </a:p>
          <a:p>
            <a:pPr indent="457200" lvl="0" marL="0" rtl="0">
              <a:spcBef>
                <a:spcPts val="0"/>
              </a:spcBef>
              <a:spcAft>
                <a:spcPts val="0"/>
              </a:spcAft>
              <a:buClr>
                <a:schemeClr val="dk1"/>
              </a:buClr>
              <a:buSzPts val="1100"/>
              <a:buFont typeface="Arial"/>
              <a:buNone/>
            </a:pPr>
            <a:r>
              <a:t/>
            </a:r>
            <a:endParaRPr sz="2600">
              <a:solidFill>
                <a:schemeClr val="dk1"/>
              </a:solidFill>
              <a:latin typeface="Times New Roman"/>
              <a:ea typeface="Times New Roman"/>
              <a:cs typeface="Times New Roman"/>
              <a:sym typeface="Times New Roman"/>
            </a:endParaRPr>
          </a:p>
          <a:p>
            <a:pPr indent="457200" lvl="0" marL="0" rtl="0">
              <a:spcBef>
                <a:spcPts val="0"/>
              </a:spcBef>
              <a:spcAft>
                <a:spcPts val="0"/>
              </a:spcAft>
              <a:buClr>
                <a:schemeClr val="dk1"/>
              </a:buClr>
              <a:buSzPts val="1100"/>
              <a:buFont typeface="Arial"/>
              <a:buNone/>
            </a:pPr>
            <a:r>
              <a:t/>
            </a:r>
            <a:endParaRPr sz="2600">
              <a:solidFill>
                <a:schemeClr val="dk1"/>
              </a:solidFill>
              <a:latin typeface="Times New Roman"/>
              <a:ea typeface="Times New Roman"/>
              <a:cs typeface="Times New Roman"/>
              <a:sym typeface="Times New Roman"/>
            </a:endParaRPr>
          </a:p>
          <a:p>
            <a:pPr indent="457200" lvl="0" marL="0" rtl="0">
              <a:spcBef>
                <a:spcPts val="0"/>
              </a:spcBef>
              <a:spcAft>
                <a:spcPts val="0"/>
              </a:spcAft>
              <a:buClr>
                <a:schemeClr val="dk1"/>
              </a:buClr>
              <a:buSzPts val="1100"/>
              <a:buFont typeface="Arial"/>
              <a:buNone/>
            </a:pPr>
            <a:r>
              <a:t/>
            </a:r>
            <a:endParaRPr sz="2600">
              <a:solidFill>
                <a:schemeClr val="dk1"/>
              </a:solidFill>
              <a:latin typeface="Times New Roman"/>
              <a:ea typeface="Times New Roman"/>
              <a:cs typeface="Times New Roman"/>
              <a:sym typeface="Times New Roman"/>
            </a:endParaRPr>
          </a:p>
          <a:p>
            <a:pPr indent="457200" lvl="0" marL="0" rtl="0">
              <a:spcBef>
                <a:spcPts val="0"/>
              </a:spcBef>
              <a:spcAft>
                <a:spcPts val="0"/>
              </a:spcAft>
              <a:buClr>
                <a:schemeClr val="dk1"/>
              </a:buClr>
              <a:buSzPts val="1100"/>
              <a:buFont typeface="Arial"/>
              <a:buNone/>
            </a:pPr>
            <a:r>
              <a:t/>
            </a:r>
            <a:endParaRPr sz="2600">
              <a:solidFill>
                <a:schemeClr val="dk1"/>
              </a:solidFill>
              <a:latin typeface="Times New Roman"/>
              <a:ea typeface="Times New Roman"/>
              <a:cs typeface="Times New Roman"/>
              <a:sym typeface="Times New Roman"/>
            </a:endParaRPr>
          </a:p>
          <a:p>
            <a:pPr indent="457200" lvl="0" marL="0" rtl="0">
              <a:spcBef>
                <a:spcPts val="0"/>
              </a:spcBef>
              <a:spcAft>
                <a:spcPts val="0"/>
              </a:spcAft>
              <a:buClr>
                <a:schemeClr val="dk1"/>
              </a:buClr>
              <a:buSzPts val="1100"/>
              <a:buFont typeface="Arial"/>
              <a:buNone/>
            </a:pPr>
            <a:r>
              <a:t/>
            </a:r>
            <a:endParaRPr sz="2600">
              <a:solidFill>
                <a:schemeClr val="dk1"/>
              </a:solidFill>
              <a:latin typeface="Times New Roman"/>
              <a:ea typeface="Times New Roman"/>
              <a:cs typeface="Times New Roman"/>
              <a:sym typeface="Times New Roman"/>
            </a:endParaRPr>
          </a:p>
          <a:p>
            <a:pPr indent="457200" lvl="0" marL="0" rtl="0">
              <a:spcBef>
                <a:spcPts val="0"/>
              </a:spcBef>
              <a:spcAft>
                <a:spcPts val="0"/>
              </a:spcAft>
              <a:buClr>
                <a:schemeClr val="dk1"/>
              </a:buClr>
              <a:buSzPts val="1100"/>
              <a:buFont typeface="Arial"/>
              <a:buNone/>
            </a:pPr>
            <a:r>
              <a:rPr lang="en-US" sz="2600">
                <a:solidFill>
                  <a:schemeClr val="dk1"/>
                </a:solidFill>
                <a:latin typeface="Times New Roman"/>
                <a:ea typeface="Times New Roman"/>
                <a:cs typeface="Times New Roman"/>
                <a:sym typeface="Times New Roman"/>
              </a:rPr>
              <a:t> </a:t>
            </a:r>
            <a:endParaRPr sz="2600">
              <a:solidFill>
                <a:schemeClr val="dk1"/>
              </a:solidFill>
              <a:latin typeface="Times New Roman"/>
              <a:ea typeface="Times New Roman"/>
              <a:cs typeface="Times New Roman"/>
              <a:sym typeface="Times New Roman"/>
            </a:endParaRPr>
          </a:p>
          <a:p>
            <a:pPr indent="457200" lvl="0" marL="0" rtl="0">
              <a:spcBef>
                <a:spcPts val="0"/>
              </a:spcBef>
              <a:spcAft>
                <a:spcPts val="0"/>
              </a:spcAft>
              <a:buClr>
                <a:schemeClr val="dk1"/>
              </a:buClr>
              <a:buSzPts val="1100"/>
              <a:buFont typeface="Arial"/>
              <a:buNone/>
            </a:pPr>
            <a:r>
              <a:t/>
            </a:r>
            <a:endParaRPr sz="2600">
              <a:solidFill>
                <a:schemeClr val="dk1"/>
              </a:solidFill>
              <a:latin typeface="Times New Roman"/>
              <a:ea typeface="Times New Roman"/>
              <a:cs typeface="Times New Roman"/>
              <a:sym typeface="Times New Roman"/>
            </a:endParaRPr>
          </a:p>
          <a:p>
            <a:pPr indent="457200" lvl="0" marL="0" rtl="0">
              <a:spcBef>
                <a:spcPts val="0"/>
              </a:spcBef>
              <a:spcAft>
                <a:spcPts val="0"/>
              </a:spcAft>
              <a:buClr>
                <a:schemeClr val="dk1"/>
              </a:buClr>
              <a:buSzPts val="1100"/>
              <a:buFont typeface="Arial"/>
              <a:buNone/>
            </a:pPr>
            <a:r>
              <a:t/>
            </a:r>
            <a:endParaRPr sz="2600">
              <a:solidFill>
                <a:schemeClr val="dk1"/>
              </a:solidFill>
              <a:latin typeface="Times New Roman"/>
              <a:ea typeface="Times New Roman"/>
              <a:cs typeface="Times New Roman"/>
              <a:sym typeface="Times New Roman"/>
            </a:endParaRPr>
          </a:p>
          <a:p>
            <a:pPr indent="457200" lvl="0" marL="0" rtl="0">
              <a:spcBef>
                <a:spcPts val="0"/>
              </a:spcBef>
              <a:spcAft>
                <a:spcPts val="0"/>
              </a:spcAft>
              <a:buClr>
                <a:schemeClr val="dk1"/>
              </a:buClr>
              <a:buSzPts val="1100"/>
              <a:buFont typeface="Arial"/>
              <a:buNone/>
            </a:pPr>
            <a:r>
              <a:rPr lang="en-US" sz="2600">
                <a:solidFill>
                  <a:schemeClr val="dk1"/>
                </a:solidFill>
                <a:latin typeface="Times New Roman"/>
                <a:ea typeface="Times New Roman"/>
                <a:cs typeface="Times New Roman"/>
                <a:sym typeface="Times New Roman"/>
              </a:rPr>
              <a:t>    													</a:t>
            </a:r>
            <a:endParaRPr sz="2600">
              <a:solidFill>
                <a:schemeClr val="dk1"/>
              </a:solidFill>
              <a:latin typeface="Times New Roman"/>
              <a:ea typeface="Times New Roman"/>
              <a:cs typeface="Times New Roman"/>
              <a:sym typeface="Times New Roman"/>
            </a:endParaRPr>
          </a:p>
          <a:p>
            <a:pPr indent="457200" lvl="0" marL="0" rtl="0">
              <a:spcBef>
                <a:spcPts val="0"/>
              </a:spcBef>
              <a:spcAft>
                <a:spcPts val="0"/>
              </a:spcAft>
              <a:buClr>
                <a:schemeClr val="dk1"/>
              </a:buClr>
              <a:buSzPts val="1100"/>
              <a:buFont typeface="Arial"/>
              <a:buNone/>
            </a:pPr>
            <a:r>
              <a:rPr lang="en-US" sz="2600">
                <a:solidFill>
                  <a:schemeClr val="dk1"/>
                </a:solidFill>
                <a:latin typeface="Times New Roman"/>
                <a:ea typeface="Times New Roman"/>
                <a:cs typeface="Times New Roman"/>
                <a:sym typeface="Times New Roman"/>
              </a:rPr>
              <a:t>																																</a:t>
            </a:r>
            <a:endParaRPr sz="2600">
              <a:solidFill>
                <a:schemeClr val="dk1"/>
              </a:solidFill>
              <a:latin typeface="Times New Roman"/>
              <a:ea typeface="Times New Roman"/>
              <a:cs typeface="Times New Roman"/>
              <a:sym typeface="Times New Roman"/>
            </a:endParaRPr>
          </a:p>
          <a:p>
            <a:pPr indent="457200" lvl="0" marL="0" rtl="0">
              <a:spcBef>
                <a:spcPts val="0"/>
              </a:spcBef>
              <a:spcAft>
                <a:spcPts val="0"/>
              </a:spcAft>
              <a:buSzPts val="1100"/>
              <a:buNone/>
            </a:pPr>
            <a:r>
              <a:rPr b="1" lang="en-US" sz="2600" u="sng">
                <a:solidFill>
                  <a:schemeClr val="dk1"/>
                </a:solidFill>
                <a:latin typeface="Times New Roman"/>
                <a:ea typeface="Times New Roman"/>
                <a:cs typeface="Times New Roman"/>
                <a:sym typeface="Times New Roman"/>
              </a:rPr>
              <a:t>                                                   																				                                          </a:t>
            </a:r>
            <a:endParaRPr b="1" sz="2600" u="sng">
              <a:solidFill>
                <a:schemeClr val="dk1"/>
              </a:solidFill>
              <a:latin typeface="Times New Roman"/>
              <a:ea typeface="Times New Roman"/>
              <a:cs typeface="Times New Roman"/>
              <a:sym typeface="Times New Roman"/>
            </a:endParaRPr>
          </a:p>
          <a:p>
            <a:pPr indent="0" lvl="0" marL="0" marR="0" rtl="0" algn="l">
              <a:spcBef>
                <a:spcPts val="600"/>
              </a:spcBef>
              <a:spcAft>
                <a:spcPts val="0"/>
              </a:spcAft>
              <a:buNone/>
            </a:pPr>
            <a:r>
              <a:rPr lang="en-US" sz="2900">
                <a:solidFill>
                  <a:schemeClr val="dk1"/>
                </a:solidFill>
                <a:latin typeface="Times New Roman"/>
                <a:ea typeface="Times New Roman"/>
                <a:cs typeface="Times New Roman"/>
                <a:sym typeface="Times New Roman"/>
              </a:rPr>
              <a:t>                      																																																																</a:t>
            </a:r>
            <a:endParaRPr sz="2900">
              <a:solidFill>
                <a:schemeClr val="dk1"/>
              </a:solidFill>
              <a:latin typeface="Times New Roman"/>
              <a:ea typeface="Times New Roman"/>
              <a:cs typeface="Times New Roman"/>
              <a:sym typeface="Times New Roman"/>
            </a:endParaRPr>
          </a:p>
        </p:txBody>
      </p:sp>
      <p:sp>
        <p:nvSpPr>
          <p:cNvPr id="90" name="Shape 90"/>
          <p:cNvSpPr txBox="1"/>
          <p:nvPr/>
        </p:nvSpPr>
        <p:spPr>
          <a:xfrm>
            <a:off x="23861775" y="15172775"/>
            <a:ext cx="18504300" cy="195885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8600">
                <a:solidFill>
                  <a:schemeClr val="dk1"/>
                </a:solidFill>
                <a:latin typeface="Calibri"/>
                <a:ea typeface="Calibri"/>
                <a:cs typeface="Calibri"/>
                <a:sym typeface="Calibri"/>
              </a:rPr>
              <a:t>Discussion </a:t>
            </a:r>
            <a:endParaRPr sz="8600">
              <a:solidFill>
                <a:schemeClr val="dk1"/>
              </a:solidFill>
              <a:latin typeface="Calibri"/>
              <a:ea typeface="Calibri"/>
              <a:cs typeface="Calibri"/>
              <a:sym typeface="Calibri"/>
            </a:endParaRPr>
          </a:p>
          <a:p>
            <a:pPr indent="-419100" lvl="0" marL="457200" marR="0" rtl="0" algn="l">
              <a:spcBef>
                <a:spcPts val="0"/>
              </a:spcBef>
              <a:spcAft>
                <a:spcPts val="0"/>
              </a:spcAft>
              <a:buClr>
                <a:schemeClr val="dk1"/>
              </a:buClr>
              <a:buSzPts val="3000"/>
              <a:buChar char="●"/>
            </a:pPr>
            <a:r>
              <a:rPr lang="en-US" sz="3000">
                <a:solidFill>
                  <a:schemeClr val="dk1"/>
                </a:solidFill>
              </a:rPr>
              <a:t>Different patients have the same mutations, but they also have individual mutations. We don’t know for sure what the mutations mean in our case. </a:t>
            </a:r>
            <a:endParaRPr sz="3000">
              <a:solidFill>
                <a:schemeClr val="dk1"/>
              </a:solidFill>
            </a:endParaRPr>
          </a:p>
          <a:p>
            <a:pPr indent="-419100" lvl="0" marL="457200" marR="0" rtl="0" algn="l">
              <a:spcBef>
                <a:spcPts val="0"/>
              </a:spcBef>
              <a:spcAft>
                <a:spcPts val="0"/>
              </a:spcAft>
              <a:buClr>
                <a:schemeClr val="dk1"/>
              </a:buClr>
              <a:buSzPts val="3000"/>
              <a:buChar char="●"/>
            </a:pPr>
            <a:r>
              <a:rPr lang="en-US" sz="3000">
                <a:solidFill>
                  <a:schemeClr val="dk1"/>
                </a:solidFill>
              </a:rPr>
              <a:t>However,  the mutations in Exon 15 could cause the shortening of the protein which could affect the sequences. </a:t>
            </a:r>
            <a:endParaRPr sz="3000">
              <a:solidFill>
                <a:schemeClr val="dk1"/>
              </a:solidFill>
            </a:endParaRPr>
          </a:p>
          <a:p>
            <a:pPr indent="-419100" lvl="0" marL="457200" marR="0" rtl="0" algn="l">
              <a:spcBef>
                <a:spcPts val="0"/>
              </a:spcBef>
              <a:spcAft>
                <a:spcPts val="0"/>
              </a:spcAft>
              <a:buClr>
                <a:schemeClr val="dk1"/>
              </a:buClr>
              <a:buSzPts val="3000"/>
              <a:buChar char="●"/>
            </a:pPr>
            <a:r>
              <a:rPr lang="en-US" sz="3000">
                <a:solidFill>
                  <a:schemeClr val="dk1"/>
                </a:solidFill>
              </a:rPr>
              <a:t>The mutation in Exon 17 could cause a shift in the sequence, so the translation of the DNA could’ve been affected. The same goes for histone H3-1.</a:t>
            </a:r>
            <a:endParaRPr sz="3000">
              <a:solidFill>
                <a:schemeClr val="dk1"/>
              </a:solidFill>
            </a:endParaRPr>
          </a:p>
          <a:p>
            <a:pPr indent="-419100" lvl="0" marL="457200" marR="0" rtl="0" algn="l">
              <a:spcBef>
                <a:spcPts val="0"/>
              </a:spcBef>
              <a:spcAft>
                <a:spcPts val="0"/>
              </a:spcAft>
              <a:buClr>
                <a:schemeClr val="dk1"/>
              </a:buClr>
              <a:buSzPts val="3000"/>
              <a:buChar char="●"/>
            </a:pPr>
            <a:r>
              <a:rPr lang="en-US" sz="3000">
                <a:solidFill>
                  <a:schemeClr val="dk1"/>
                </a:solidFill>
              </a:rPr>
              <a:t>These mutations could affect the methylation of the protein in the MCC cells. These are possible effects that the mutations in our case could occur. This could lead to further investigations. </a:t>
            </a:r>
            <a:endParaRPr sz="3000">
              <a:solidFill>
                <a:schemeClr val="dk1"/>
              </a:solidFill>
            </a:endParaRPr>
          </a:p>
          <a:p>
            <a:pPr indent="-419100" lvl="0" marL="457200" marR="0" rtl="0" algn="l">
              <a:spcBef>
                <a:spcPts val="0"/>
              </a:spcBef>
              <a:spcAft>
                <a:spcPts val="0"/>
              </a:spcAft>
              <a:buClr>
                <a:schemeClr val="dk1"/>
              </a:buClr>
              <a:buSzPts val="3000"/>
              <a:buChar char="●"/>
            </a:pPr>
            <a:r>
              <a:rPr lang="en-US" sz="3000">
                <a:solidFill>
                  <a:schemeClr val="dk1"/>
                </a:solidFill>
              </a:rPr>
              <a:t>Also since the mutations are different, it emphasizes how personalized treatment can be important. </a:t>
            </a:r>
            <a:endParaRPr sz="3000">
              <a:solidFill>
                <a:schemeClr val="dk1"/>
              </a:solidFill>
            </a:endParaRPr>
          </a:p>
          <a:p>
            <a:pPr indent="0" lvl="0" marL="0" marR="0" rtl="0" algn="l">
              <a:spcBef>
                <a:spcPts val="0"/>
              </a:spcBef>
              <a:spcAft>
                <a:spcPts val="0"/>
              </a:spcAft>
              <a:buNone/>
            </a:pPr>
            <a:r>
              <a:rPr lang="en-US" sz="8600">
                <a:solidFill>
                  <a:schemeClr val="dk1"/>
                </a:solidFill>
                <a:latin typeface="Calibri"/>
                <a:ea typeface="Calibri"/>
                <a:cs typeface="Calibri"/>
                <a:sym typeface="Calibri"/>
              </a:rPr>
              <a:t>References</a:t>
            </a:r>
            <a:endParaRPr/>
          </a:p>
          <a:p>
            <a:pPr indent="-419100" lvl="0" marL="457200" marR="0" rtl="0" algn="l">
              <a:spcBef>
                <a:spcPts val="600"/>
              </a:spcBef>
              <a:spcAft>
                <a:spcPts val="0"/>
              </a:spcAft>
              <a:buClr>
                <a:schemeClr val="dk1"/>
              </a:buClr>
              <a:buSzPts val="3000"/>
              <a:buAutoNum type="arabicParenR"/>
            </a:pPr>
            <a:r>
              <a:rPr lang="en-US" sz="3000">
                <a:solidFill>
                  <a:schemeClr val="dk1"/>
                </a:solidFill>
              </a:rPr>
              <a:t>Merkel cell carcinoma, by Mayo Clinic on August 8, 2017 </a:t>
            </a:r>
            <a:r>
              <a:rPr lang="en-US" sz="3000" u="sng">
                <a:solidFill>
                  <a:schemeClr val="hlink"/>
                </a:solidFill>
                <a:hlinkClick r:id="rId6"/>
              </a:rPr>
              <a:t>https://www.mayoclinic.org/diseases-conditions/merkel-cell-carcinoma/symptoms-causes/syc-20351030</a:t>
            </a:r>
            <a:endParaRPr sz="3000">
              <a:solidFill>
                <a:schemeClr val="dk1"/>
              </a:solidFill>
            </a:endParaRPr>
          </a:p>
          <a:p>
            <a:pPr indent="-419100" lvl="0" marL="457200" marR="0" rtl="0" algn="l">
              <a:spcBef>
                <a:spcPts val="0"/>
              </a:spcBef>
              <a:spcAft>
                <a:spcPts val="0"/>
              </a:spcAft>
              <a:buClr>
                <a:schemeClr val="dk1"/>
              </a:buClr>
              <a:buSzPts val="3000"/>
              <a:buAutoNum type="arabicParenR"/>
            </a:pPr>
            <a:r>
              <a:rPr lang="en-US" sz="3000">
                <a:solidFill>
                  <a:schemeClr val="dk1"/>
                </a:solidFill>
              </a:rPr>
              <a:t>Histones: Function &amp; Types, by: Shannon Compton </a:t>
            </a:r>
            <a:r>
              <a:rPr lang="en-US" sz="3000" u="sng">
                <a:solidFill>
                  <a:schemeClr val="hlink"/>
                </a:solidFill>
                <a:hlinkClick r:id="rId7"/>
              </a:rPr>
              <a:t>http://study.com/academy/lesson/histones-function-types-quiz.html</a:t>
            </a:r>
            <a:endParaRPr sz="3000">
              <a:solidFill>
                <a:schemeClr val="dk1"/>
              </a:solidFill>
            </a:endParaRPr>
          </a:p>
          <a:p>
            <a:pPr indent="-419100" lvl="0" marL="457200" marR="0" rtl="0" algn="l">
              <a:spcBef>
                <a:spcPts val="0"/>
              </a:spcBef>
              <a:spcAft>
                <a:spcPts val="0"/>
              </a:spcAft>
              <a:buClr>
                <a:schemeClr val="dk1"/>
              </a:buClr>
              <a:buSzPts val="3000"/>
              <a:buAutoNum type="arabicParenR"/>
            </a:pPr>
            <a:r>
              <a:rPr lang="en-US" sz="3000">
                <a:solidFill>
                  <a:schemeClr val="dk1"/>
                </a:solidFill>
              </a:rPr>
              <a:t>Panagiotis N., Aristotelis T., Pieter V., Jelena N. Genetic Inactivation of the Polycomb Repressive Complex 2 in T-cell Acute Lymphoblastic Leukemia, Nature Medicine, pages 298–303 (2012)  </a:t>
            </a:r>
            <a:r>
              <a:rPr lang="en-US" sz="3000" u="sng">
                <a:solidFill>
                  <a:schemeClr val="hlink"/>
                </a:solidFill>
                <a:hlinkClick r:id="rId8"/>
              </a:rPr>
              <a:t>https://www.nature.com/articles/nm.2651</a:t>
            </a:r>
            <a:r>
              <a:rPr lang="en-US" sz="3000">
                <a:solidFill>
                  <a:schemeClr val="dk1"/>
                </a:solidFill>
              </a:rPr>
              <a:t> </a:t>
            </a:r>
            <a:endParaRPr sz="3000">
              <a:solidFill>
                <a:schemeClr val="dk1"/>
              </a:solidFill>
            </a:endParaRPr>
          </a:p>
          <a:p>
            <a:pPr indent="-419100" lvl="0" marL="457200" marR="0" rtl="0" algn="l">
              <a:spcBef>
                <a:spcPts val="0"/>
              </a:spcBef>
              <a:spcAft>
                <a:spcPts val="0"/>
              </a:spcAft>
              <a:buClr>
                <a:schemeClr val="dk1"/>
              </a:buClr>
              <a:buSzPts val="3000"/>
              <a:buAutoNum type="arabicParenR"/>
            </a:pPr>
            <a:r>
              <a:rPr lang="en-US" sz="3000">
                <a:solidFill>
                  <a:schemeClr val="dk1"/>
                </a:solidFill>
              </a:rPr>
              <a:t>Reduced H3K27me3 expression in Merkel cell polyoma virus-positive tumors by Klaus J Busam, Melissa P Pulitzer, Daniel C Coit, Maria Arcila, Danielle Leng, Achim A Jungbluth, and Thomas Wiesner. </a:t>
            </a:r>
            <a:r>
              <a:rPr lang="en-US" sz="3000" u="sng">
                <a:solidFill>
                  <a:schemeClr val="hlink"/>
                </a:solidFill>
                <a:hlinkClick r:id="rId9"/>
              </a:rPr>
              <a:t>https://www.ncbi.nlm.nih.gov/pubmed/28281550</a:t>
            </a:r>
            <a:r>
              <a:rPr lang="en-US" sz="3000">
                <a:solidFill>
                  <a:schemeClr val="dk1"/>
                </a:solidFill>
              </a:rPr>
              <a:t> </a:t>
            </a:r>
            <a:endParaRPr sz="3000"/>
          </a:p>
          <a:p>
            <a:pPr indent="0" lvl="0" marL="0" marR="0" rtl="0" algn="l">
              <a:spcBef>
                <a:spcPts val="0"/>
              </a:spcBef>
              <a:spcAft>
                <a:spcPts val="0"/>
              </a:spcAft>
              <a:buNone/>
            </a:pPr>
            <a:r>
              <a:t/>
            </a:r>
            <a:endParaRPr sz="5400">
              <a:solidFill>
                <a:schemeClr val="dk1"/>
              </a:solidFill>
              <a:latin typeface="Calibri"/>
              <a:ea typeface="Calibri"/>
              <a:cs typeface="Calibri"/>
              <a:sym typeface="Calibri"/>
            </a:endParaRPr>
          </a:p>
          <a:p>
            <a:pPr indent="0" lvl="0" marL="0" marR="0" rtl="0" algn="l">
              <a:spcBef>
                <a:spcPts val="0"/>
              </a:spcBef>
              <a:spcAft>
                <a:spcPts val="0"/>
              </a:spcAft>
              <a:buNone/>
            </a:pPr>
            <a:r>
              <a:rPr lang="en-US" sz="8600">
                <a:solidFill>
                  <a:schemeClr val="dk1"/>
                </a:solidFill>
                <a:latin typeface="Calibri"/>
                <a:ea typeface="Calibri"/>
                <a:cs typeface="Calibri"/>
                <a:sym typeface="Calibri"/>
              </a:rPr>
              <a:t>Acknowledgements</a:t>
            </a:r>
            <a:endParaRPr/>
          </a:p>
          <a:p>
            <a:pPr indent="0" lvl="0" marL="0" marR="0" rtl="0" algn="l">
              <a:spcBef>
                <a:spcPts val="0"/>
              </a:spcBef>
              <a:spcAft>
                <a:spcPts val="0"/>
              </a:spcAft>
              <a:buNone/>
            </a:pPr>
            <a:r>
              <a:t/>
            </a:r>
            <a:endParaRPr/>
          </a:p>
          <a:p>
            <a:pPr indent="0" lvl="0" marL="0" marR="0" rtl="0" algn="l">
              <a:spcBef>
                <a:spcPts val="600"/>
              </a:spcBef>
              <a:spcAft>
                <a:spcPts val="0"/>
              </a:spcAft>
              <a:buNone/>
            </a:pPr>
            <a:r>
              <a:rPr lang="en-US" sz="3500">
                <a:solidFill>
                  <a:schemeClr val="dk1"/>
                </a:solidFill>
              </a:rPr>
              <a:t>The authors would like to acknowledge Carmit Bar, who is a phD student from Dr. Elena Ezhkova’s lab, Christine Marizzi who is the director of DNA Learning Center, Cold Spring Harbor Laboratory and Mount Sinai Hospital. </a:t>
            </a:r>
            <a:endParaRPr sz="3500">
              <a:solidFill>
                <a:schemeClr val="dk1"/>
              </a:solidFill>
            </a:endParaRPr>
          </a:p>
        </p:txBody>
      </p:sp>
      <p:pic>
        <p:nvPicPr>
          <p:cNvPr id="91" name="Shape 91"/>
          <p:cNvPicPr preferRelativeResize="0"/>
          <p:nvPr/>
        </p:nvPicPr>
        <p:blipFill rotWithShape="1">
          <a:blip r:embed="rId10">
            <a:alphaModFix/>
          </a:blip>
          <a:srcRect b="0" l="0" r="0" t="0"/>
          <a:stretch/>
        </p:blipFill>
        <p:spPr>
          <a:xfrm>
            <a:off x="38366666" y="3487968"/>
            <a:ext cx="3022600" cy="2298700"/>
          </a:xfrm>
          <a:prstGeom prst="rect">
            <a:avLst/>
          </a:prstGeom>
          <a:noFill/>
          <a:ln>
            <a:noFill/>
          </a:ln>
        </p:spPr>
      </p:pic>
      <p:sp>
        <p:nvSpPr>
          <p:cNvPr id="92" name="Shape 92"/>
          <p:cNvSpPr txBox="1"/>
          <p:nvPr/>
        </p:nvSpPr>
        <p:spPr>
          <a:xfrm>
            <a:off x="39568638" y="1903072"/>
            <a:ext cx="1577700" cy="461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Funded by:</a:t>
            </a:r>
            <a:endParaRPr sz="2400">
              <a:solidFill>
                <a:schemeClr val="dk1"/>
              </a:solidFill>
              <a:latin typeface="Calibri"/>
              <a:ea typeface="Calibri"/>
              <a:cs typeface="Calibri"/>
              <a:sym typeface="Calibri"/>
            </a:endParaRPr>
          </a:p>
        </p:txBody>
      </p:sp>
      <p:sp>
        <p:nvSpPr>
          <p:cNvPr id="93" name="Shape 93"/>
          <p:cNvSpPr txBox="1"/>
          <p:nvPr/>
        </p:nvSpPr>
        <p:spPr>
          <a:xfrm>
            <a:off x="24485724" y="6601700"/>
            <a:ext cx="10688100" cy="84549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US" sz="8600">
                <a:solidFill>
                  <a:schemeClr val="dk1"/>
                </a:solidFill>
                <a:latin typeface="Calibri"/>
                <a:ea typeface="Calibri"/>
                <a:cs typeface="Calibri"/>
                <a:sym typeface="Calibri"/>
              </a:rPr>
              <a:t>Results</a:t>
            </a:r>
            <a:endParaRPr sz="8600">
              <a:solidFill>
                <a:schemeClr val="dk1"/>
              </a:solidFill>
              <a:latin typeface="Calibri"/>
              <a:ea typeface="Calibri"/>
              <a:cs typeface="Calibri"/>
              <a:sym typeface="Calibri"/>
            </a:endParaRPr>
          </a:p>
          <a:p>
            <a:pPr indent="0" lvl="0" marL="0" rtl="0">
              <a:spcBef>
                <a:spcPts val="0"/>
              </a:spcBef>
              <a:spcAft>
                <a:spcPts val="0"/>
              </a:spcAft>
              <a:buClr>
                <a:schemeClr val="dk1"/>
              </a:buClr>
              <a:buSzPts val="1100"/>
              <a:buFont typeface="Arial"/>
              <a:buNone/>
            </a:pPr>
            <a:r>
              <a:rPr lang="en-US" sz="2400">
                <a:solidFill>
                  <a:schemeClr val="dk1"/>
                </a:solidFill>
              </a:rPr>
              <a:t>We could see that there are mutations for Exon 15 in all of the patients. We could see a pattern in mutations in exon 15 where in all the forward strands there is a mutation by deletion of A. The only discrepancy is that in the reverse strands of Exon 15 there’s no mutation except a mutation by insertion of C in MS1. In exon 17 there’s no mutation for the forward strand. The same thing occurs for histone H3-1. In exon 17 there are 2 patients with mutations in the reverse strand by insertion, but of different nucleotides. In one patient, there’s a mutation in the reverse by a insertion of A for Histone H3-1. </a:t>
            </a:r>
            <a:endParaRPr sz="2400"/>
          </a:p>
        </p:txBody>
      </p:sp>
      <p:pic>
        <p:nvPicPr>
          <p:cNvPr id="94" name="Shape 94"/>
          <p:cNvPicPr preferRelativeResize="0"/>
          <p:nvPr/>
        </p:nvPicPr>
        <p:blipFill>
          <a:blip r:embed="rId11">
            <a:alphaModFix/>
          </a:blip>
          <a:stretch>
            <a:fillRect/>
          </a:stretch>
        </p:blipFill>
        <p:spPr>
          <a:xfrm>
            <a:off x="1087975" y="17813196"/>
            <a:ext cx="1207500" cy="2032978"/>
          </a:xfrm>
          <a:prstGeom prst="rect">
            <a:avLst/>
          </a:prstGeom>
          <a:noFill/>
          <a:ln>
            <a:noFill/>
          </a:ln>
        </p:spPr>
      </p:pic>
      <p:cxnSp>
        <p:nvCxnSpPr>
          <p:cNvPr id="95" name="Shape 95"/>
          <p:cNvCxnSpPr/>
          <p:nvPr/>
        </p:nvCxnSpPr>
        <p:spPr>
          <a:xfrm>
            <a:off x="4198750" y="20151038"/>
            <a:ext cx="25500" cy="1052400"/>
          </a:xfrm>
          <a:prstGeom prst="straightConnector1">
            <a:avLst/>
          </a:prstGeom>
          <a:noFill/>
          <a:ln cap="flat" cmpd="sng" w="38100">
            <a:solidFill>
              <a:srgbClr val="000000"/>
            </a:solidFill>
            <a:prstDash val="solid"/>
            <a:round/>
            <a:headEnd len="med" w="med" type="none"/>
            <a:tailEnd len="med" w="med" type="triangle"/>
          </a:ln>
        </p:spPr>
      </p:cxnSp>
      <p:pic>
        <p:nvPicPr>
          <p:cNvPr id="96" name="Shape 96"/>
          <p:cNvPicPr preferRelativeResize="0"/>
          <p:nvPr/>
        </p:nvPicPr>
        <p:blipFill rotWithShape="1">
          <a:blip r:embed="rId12">
            <a:alphaModFix/>
          </a:blip>
          <a:srcRect b="0" l="-4886" r="78934" t="21537"/>
          <a:stretch/>
        </p:blipFill>
        <p:spPr>
          <a:xfrm rot="5400000">
            <a:off x="1467923" y="20823502"/>
            <a:ext cx="1912725" cy="2672625"/>
          </a:xfrm>
          <a:prstGeom prst="rect">
            <a:avLst/>
          </a:prstGeom>
          <a:noFill/>
          <a:ln>
            <a:noFill/>
          </a:ln>
        </p:spPr>
      </p:pic>
      <p:cxnSp>
        <p:nvCxnSpPr>
          <p:cNvPr id="97" name="Shape 97"/>
          <p:cNvCxnSpPr/>
          <p:nvPr/>
        </p:nvCxnSpPr>
        <p:spPr>
          <a:xfrm>
            <a:off x="4270213" y="22667737"/>
            <a:ext cx="1262100" cy="870000"/>
          </a:xfrm>
          <a:prstGeom prst="straightConnector1">
            <a:avLst/>
          </a:prstGeom>
          <a:noFill/>
          <a:ln cap="flat" cmpd="sng" w="114300">
            <a:solidFill>
              <a:schemeClr val="dk2"/>
            </a:solidFill>
            <a:prstDash val="dot"/>
            <a:round/>
            <a:headEnd len="med" w="med" type="none"/>
            <a:tailEnd len="med" w="med" type="none"/>
          </a:ln>
        </p:spPr>
      </p:cxnSp>
      <p:pic>
        <p:nvPicPr>
          <p:cNvPr id="98" name="Shape 98"/>
          <p:cNvPicPr preferRelativeResize="0"/>
          <p:nvPr/>
        </p:nvPicPr>
        <p:blipFill>
          <a:blip r:embed="rId11">
            <a:alphaModFix/>
          </a:blip>
          <a:stretch>
            <a:fillRect/>
          </a:stretch>
        </p:blipFill>
        <p:spPr>
          <a:xfrm>
            <a:off x="2548275" y="17813196"/>
            <a:ext cx="1207500" cy="2032978"/>
          </a:xfrm>
          <a:prstGeom prst="rect">
            <a:avLst/>
          </a:prstGeom>
          <a:noFill/>
          <a:ln>
            <a:noFill/>
          </a:ln>
        </p:spPr>
      </p:pic>
      <p:pic>
        <p:nvPicPr>
          <p:cNvPr id="99" name="Shape 99"/>
          <p:cNvPicPr preferRelativeResize="0"/>
          <p:nvPr/>
        </p:nvPicPr>
        <p:blipFill>
          <a:blip r:embed="rId11">
            <a:alphaModFix/>
          </a:blip>
          <a:stretch>
            <a:fillRect/>
          </a:stretch>
        </p:blipFill>
        <p:spPr>
          <a:xfrm>
            <a:off x="4008575" y="17813196"/>
            <a:ext cx="1207500" cy="2032978"/>
          </a:xfrm>
          <a:prstGeom prst="rect">
            <a:avLst/>
          </a:prstGeom>
          <a:noFill/>
          <a:ln>
            <a:noFill/>
          </a:ln>
        </p:spPr>
      </p:pic>
      <p:pic>
        <p:nvPicPr>
          <p:cNvPr id="100" name="Shape 100"/>
          <p:cNvPicPr preferRelativeResize="0"/>
          <p:nvPr/>
        </p:nvPicPr>
        <p:blipFill>
          <a:blip r:embed="rId11">
            <a:alphaModFix/>
          </a:blip>
          <a:stretch>
            <a:fillRect/>
          </a:stretch>
        </p:blipFill>
        <p:spPr>
          <a:xfrm>
            <a:off x="5468875" y="17813196"/>
            <a:ext cx="1207500" cy="2032978"/>
          </a:xfrm>
          <a:prstGeom prst="rect">
            <a:avLst/>
          </a:prstGeom>
          <a:noFill/>
          <a:ln>
            <a:noFill/>
          </a:ln>
        </p:spPr>
      </p:pic>
      <p:cxnSp>
        <p:nvCxnSpPr>
          <p:cNvPr id="101" name="Shape 101"/>
          <p:cNvCxnSpPr/>
          <p:nvPr/>
        </p:nvCxnSpPr>
        <p:spPr>
          <a:xfrm flipH="1" rot="10800000">
            <a:off x="4144525" y="21938725"/>
            <a:ext cx="1416000" cy="621000"/>
          </a:xfrm>
          <a:prstGeom prst="straightConnector1">
            <a:avLst/>
          </a:prstGeom>
          <a:noFill/>
          <a:ln cap="flat" cmpd="sng" w="114300">
            <a:solidFill>
              <a:schemeClr val="dk2"/>
            </a:solidFill>
            <a:prstDash val="dot"/>
            <a:round/>
            <a:headEnd len="med" w="med" type="none"/>
            <a:tailEnd len="med" w="med" type="none"/>
          </a:ln>
        </p:spPr>
      </p:cxnSp>
      <p:cxnSp>
        <p:nvCxnSpPr>
          <p:cNvPr id="102" name="Shape 102"/>
          <p:cNvCxnSpPr/>
          <p:nvPr/>
        </p:nvCxnSpPr>
        <p:spPr>
          <a:xfrm flipH="1" rot="10800000">
            <a:off x="6490675" y="22559725"/>
            <a:ext cx="3917100" cy="68700"/>
          </a:xfrm>
          <a:prstGeom prst="straightConnector1">
            <a:avLst/>
          </a:prstGeom>
          <a:noFill/>
          <a:ln cap="flat" cmpd="sng" w="114300">
            <a:solidFill>
              <a:schemeClr val="dk2"/>
            </a:solidFill>
            <a:prstDash val="solid"/>
            <a:round/>
            <a:headEnd len="med" w="med" type="none"/>
            <a:tailEnd len="med" w="med" type="none"/>
          </a:ln>
        </p:spPr>
      </p:cxnSp>
      <p:cxnSp>
        <p:nvCxnSpPr>
          <p:cNvPr id="103" name="Shape 103"/>
          <p:cNvCxnSpPr/>
          <p:nvPr/>
        </p:nvCxnSpPr>
        <p:spPr>
          <a:xfrm flipH="1" rot="10800000">
            <a:off x="6490675" y="22976863"/>
            <a:ext cx="3917100" cy="68700"/>
          </a:xfrm>
          <a:prstGeom prst="straightConnector1">
            <a:avLst/>
          </a:prstGeom>
          <a:noFill/>
          <a:ln cap="flat" cmpd="sng" w="114300">
            <a:solidFill>
              <a:schemeClr val="dk2"/>
            </a:solidFill>
            <a:prstDash val="solid"/>
            <a:round/>
            <a:headEnd len="med" w="med" type="none"/>
            <a:tailEnd len="med" w="med" type="none"/>
          </a:ln>
        </p:spPr>
      </p:cxnSp>
      <p:sp>
        <p:nvSpPr>
          <p:cNvPr id="104" name="Shape 104"/>
          <p:cNvSpPr/>
          <p:nvPr/>
        </p:nvSpPr>
        <p:spPr>
          <a:xfrm>
            <a:off x="6929175" y="21938725"/>
            <a:ext cx="1164600" cy="621000"/>
          </a:xfrm>
          <a:prstGeom prst="rightArrow">
            <a:avLst>
              <a:gd fmla="val 50000" name="adj1"/>
              <a:gd fmla="val 50000" name="adj2"/>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5" name="Shape 105"/>
          <p:cNvSpPr/>
          <p:nvPr/>
        </p:nvSpPr>
        <p:spPr>
          <a:xfrm>
            <a:off x="8617475" y="23021025"/>
            <a:ext cx="1416000" cy="621000"/>
          </a:xfrm>
          <a:prstGeom prst="leftArrow">
            <a:avLst>
              <a:gd fmla="val 50000" name="adj1"/>
              <a:gd fmla="val 50000" name="adj2"/>
            </a:avLst>
          </a:prstGeom>
          <a:solidFill>
            <a:srgbClr val="6AA84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6" name="Shape 106"/>
          <p:cNvSpPr txBox="1"/>
          <p:nvPr/>
        </p:nvSpPr>
        <p:spPr>
          <a:xfrm>
            <a:off x="6405175" y="21849713"/>
            <a:ext cx="524100" cy="6207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US" sz="3600"/>
              <a:t>F</a:t>
            </a:r>
            <a:endParaRPr sz="3600"/>
          </a:p>
        </p:txBody>
      </p:sp>
      <p:sp>
        <p:nvSpPr>
          <p:cNvPr id="107" name="Shape 107"/>
          <p:cNvSpPr txBox="1"/>
          <p:nvPr/>
        </p:nvSpPr>
        <p:spPr>
          <a:xfrm>
            <a:off x="10033475" y="22976875"/>
            <a:ext cx="893400" cy="6210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US" sz="3600"/>
              <a:t>R</a:t>
            </a:r>
            <a:endParaRPr sz="3600"/>
          </a:p>
        </p:txBody>
      </p:sp>
      <p:cxnSp>
        <p:nvCxnSpPr>
          <p:cNvPr id="108" name="Shape 108"/>
          <p:cNvCxnSpPr/>
          <p:nvPr/>
        </p:nvCxnSpPr>
        <p:spPr>
          <a:xfrm flipH="1">
            <a:off x="2755463" y="25023200"/>
            <a:ext cx="1443300" cy="1305600"/>
          </a:xfrm>
          <a:prstGeom prst="straightConnector1">
            <a:avLst/>
          </a:prstGeom>
          <a:noFill/>
          <a:ln cap="flat" cmpd="sng" w="38100">
            <a:solidFill>
              <a:srgbClr val="000000"/>
            </a:solidFill>
            <a:prstDash val="solid"/>
            <a:round/>
            <a:headEnd len="med" w="med" type="none"/>
            <a:tailEnd len="med" w="med" type="triangle"/>
          </a:ln>
        </p:spPr>
      </p:cxnSp>
      <p:cxnSp>
        <p:nvCxnSpPr>
          <p:cNvPr id="109" name="Shape 109"/>
          <p:cNvCxnSpPr/>
          <p:nvPr/>
        </p:nvCxnSpPr>
        <p:spPr>
          <a:xfrm>
            <a:off x="5506275" y="24961850"/>
            <a:ext cx="1413600" cy="1428300"/>
          </a:xfrm>
          <a:prstGeom prst="straightConnector1">
            <a:avLst/>
          </a:prstGeom>
          <a:noFill/>
          <a:ln cap="flat" cmpd="sng" w="38100">
            <a:solidFill>
              <a:srgbClr val="000000"/>
            </a:solidFill>
            <a:prstDash val="solid"/>
            <a:round/>
            <a:headEnd len="med" w="med" type="none"/>
            <a:tailEnd len="med" w="med" type="triangle"/>
          </a:ln>
        </p:spPr>
      </p:cxnSp>
      <p:cxnSp>
        <p:nvCxnSpPr>
          <p:cNvPr id="110" name="Shape 110"/>
          <p:cNvCxnSpPr/>
          <p:nvPr/>
        </p:nvCxnSpPr>
        <p:spPr>
          <a:xfrm>
            <a:off x="4846825" y="25023200"/>
            <a:ext cx="11400" cy="1519200"/>
          </a:xfrm>
          <a:prstGeom prst="straightConnector1">
            <a:avLst/>
          </a:prstGeom>
          <a:noFill/>
          <a:ln cap="flat" cmpd="sng" w="38100">
            <a:solidFill>
              <a:srgbClr val="000000"/>
            </a:solidFill>
            <a:prstDash val="solid"/>
            <a:round/>
            <a:headEnd len="med" w="med" type="none"/>
            <a:tailEnd len="med" w="med" type="triangle"/>
          </a:ln>
        </p:spPr>
      </p:cxnSp>
      <p:sp>
        <p:nvSpPr>
          <p:cNvPr id="111" name="Shape 111"/>
          <p:cNvSpPr txBox="1"/>
          <p:nvPr/>
        </p:nvSpPr>
        <p:spPr>
          <a:xfrm>
            <a:off x="2130425" y="26424050"/>
            <a:ext cx="1443300" cy="6210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US" sz="3000"/>
              <a:t>H3 </a:t>
            </a:r>
            <a:endParaRPr sz="3000"/>
          </a:p>
        </p:txBody>
      </p:sp>
      <p:sp>
        <p:nvSpPr>
          <p:cNvPr id="112" name="Shape 112"/>
          <p:cNvSpPr txBox="1"/>
          <p:nvPr/>
        </p:nvSpPr>
        <p:spPr>
          <a:xfrm>
            <a:off x="3876025" y="26728575"/>
            <a:ext cx="1953000" cy="4617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US" sz="3000"/>
              <a:t>EXON 15</a:t>
            </a:r>
            <a:endParaRPr sz="3000"/>
          </a:p>
        </p:txBody>
      </p:sp>
      <p:sp>
        <p:nvSpPr>
          <p:cNvPr id="113" name="Shape 113"/>
          <p:cNvSpPr txBox="1"/>
          <p:nvPr/>
        </p:nvSpPr>
        <p:spPr>
          <a:xfrm>
            <a:off x="6734875" y="26664600"/>
            <a:ext cx="2405400" cy="6207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US" sz="3000"/>
              <a:t>EXON 17</a:t>
            </a:r>
            <a:endParaRPr sz="3000"/>
          </a:p>
        </p:txBody>
      </p:sp>
      <p:pic>
        <p:nvPicPr>
          <p:cNvPr id="114" name="Shape 114"/>
          <p:cNvPicPr preferRelativeResize="0"/>
          <p:nvPr/>
        </p:nvPicPr>
        <p:blipFill>
          <a:blip r:embed="rId13">
            <a:alphaModFix/>
          </a:blip>
          <a:stretch>
            <a:fillRect/>
          </a:stretch>
        </p:blipFill>
        <p:spPr>
          <a:xfrm>
            <a:off x="2116000" y="28235813"/>
            <a:ext cx="4191000" cy="3190875"/>
          </a:xfrm>
          <a:prstGeom prst="rect">
            <a:avLst/>
          </a:prstGeom>
          <a:noFill/>
          <a:ln>
            <a:noFill/>
          </a:ln>
        </p:spPr>
      </p:pic>
      <p:cxnSp>
        <p:nvCxnSpPr>
          <p:cNvPr id="115" name="Shape 115"/>
          <p:cNvCxnSpPr/>
          <p:nvPr/>
        </p:nvCxnSpPr>
        <p:spPr>
          <a:xfrm>
            <a:off x="4198750" y="27671163"/>
            <a:ext cx="25500" cy="1052400"/>
          </a:xfrm>
          <a:prstGeom prst="straightConnector1">
            <a:avLst/>
          </a:prstGeom>
          <a:noFill/>
          <a:ln cap="flat" cmpd="sng" w="28575">
            <a:solidFill>
              <a:srgbClr val="000000"/>
            </a:solidFill>
            <a:prstDash val="solid"/>
            <a:round/>
            <a:headEnd len="med" w="med" type="none"/>
            <a:tailEnd len="med" w="med" type="triangle"/>
          </a:ln>
        </p:spPr>
      </p:cxnSp>
      <p:sp>
        <p:nvSpPr>
          <p:cNvPr id="116" name="Shape 116"/>
          <p:cNvSpPr/>
          <p:nvPr/>
        </p:nvSpPr>
        <p:spPr>
          <a:xfrm>
            <a:off x="7135350" y="31041775"/>
            <a:ext cx="1164600" cy="621000"/>
          </a:xfrm>
          <a:prstGeom prst="rect">
            <a:avLst/>
          </a:prstGeom>
          <a:noFill/>
          <a:ln cap="flat" cmpd="sng" w="38100">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b="1"/>
          </a:p>
        </p:txBody>
      </p:sp>
      <p:cxnSp>
        <p:nvCxnSpPr>
          <p:cNvPr id="117" name="Shape 117"/>
          <p:cNvCxnSpPr/>
          <p:nvPr/>
        </p:nvCxnSpPr>
        <p:spPr>
          <a:xfrm>
            <a:off x="6200325" y="29836563"/>
            <a:ext cx="534600" cy="1054500"/>
          </a:xfrm>
          <a:prstGeom prst="straightConnector1">
            <a:avLst/>
          </a:prstGeom>
          <a:noFill/>
          <a:ln cap="flat" cmpd="sng" w="28575">
            <a:solidFill>
              <a:srgbClr val="000000"/>
            </a:solidFill>
            <a:prstDash val="solid"/>
            <a:round/>
            <a:headEnd len="med" w="med" type="none"/>
            <a:tailEnd len="med" w="med" type="triangle"/>
          </a:ln>
        </p:spPr>
      </p:cxnSp>
      <p:pic>
        <p:nvPicPr>
          <p:cNvPr id="118" name="Shape 118"/>
          <p:cNvPicPr preferRelativeResize="0"/>
          <p:nvPr/>
        </p:nvPicPr>
        <p:blipFill>
          <a:blip r:embed="rId14">
            <a:alphaModFix/>
          </a:blip>
          <a:stretch>
            <a:fillRect/>
          </a:stretch>
        </p:blipFill>
        <p:spPr>
          <a:xfrm flipH="1" rot="6318835">
            <a:off x="7359015" y="30986299"/>
            <a:ext cx="717264" cy="717282"/>
          </a:xfrm>
          <a:prstGeom prst="rect">
            <a:avLst/>
          </a:prstGeom>
          <a:noFill/>
          <a:ln>
            <a:noFill/>
          </a:ln>
        </p:spPr>
      </p:pic>
      <p:sp>
        <p:nvSpPr>
          <p:cNvPr id="119" name="Shape 119"/>
          <p:cNvSpPr txBox="1"/>
          <p:nvPr/>
        </p:nvSpPr>
        <p:spPr>
          <a:xfrm>
            <a:off x="6734875" y="30085875"/>
            <a:ext cx="3672900" cy="6207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US" sz="2500"/>
              <a:t>CUT PCR PRODUCT</a:t>
            </a:r>
            <a:endParaRPr sz="2500"/>
          </a:p>
        </p:txBody>
      </p:sp>
      <p:pic>
        <p:nvPicPr>
          <p:cNvPr id="120" name="Shape 120"/>
          <p:cNvPicPr preferRelativeResize="0"/>
          <p:nvPr/>
        </p:nvPicPr>
        <p:blipFill>
          <a:blip r:embed="rId15">
            <a:alphaModFix/>
          </a:blip>
          <a:stretch>
            <a:fillRect/>
          </a:stretch>
        </p:blipFill>
        <p:spPr>
          <a:xfrm>
            <a:off x="11040022" y="25473712"/>
            <a:ext cx="4191001" cy="3249864"/>
          </a:xfrm>
          <a:prstGeom prst="rect">
            <a:avLst/>
          </a:prstGeom>
          <a:noFill/>
          <a:ln>
            <a:noFill/>
          </a:ln>
        </p:spPr>
      </p:pic>
      <p:cxnSp>
        <p:nvCxnSpPr>
          <p:cNvPr id="121" name="Shape 121"/>
          <p:cNvCxnSpPr/>
          <p:nvPr/>
        </p:nvCxnSpPr>
        <p:spPr>
          <a:xfrm flipH="1" rot="10800000">
            <a:off x="9014075" y="30650663"/>
            <a:ext cx="1912800" cy="621000"/>
          </a:xfrm>
          <a:prstGeom prst="straightConnector1">
            <a:avLst/>
          </a:prstGeom>
          <a:noFill/>
          <a:ln cap="flat" cmpd="sng" w="28575">
            <a:solidFill>
              <a:srgbClr val="000000"/>
            </a:solidFill>
            <a:prstDash val="solid"/>
            <a:round/>
            <a:headEnd len="med" w="med" type="none"/>
            <a:tailEnd len="med" w="med" type="triangle"/>
          </a:ln>
        </p:spPr>
      </p:cxnSp>
      <p:sp>
        <p:nvSpPr>
          <p:cNvPr id="122" name="Shape 122"/>
          <p:cNvSpPr txBox="1"/>
          <p:nvPr/>
        </p:nvSpPr>
        <p:spPr>
          <a:xfrm>
            <a:off x="11403600" y="29749975"/>
            <a:ext cx="4191000" cy="19128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US" sz="2800"/>
              <a:t>CLEAN UP AND SEND FOR SEQUENCING </a:t>
            </a:r>
            <a:endParaRPr sz="2800"/>
          </a:p>
        </p:txBody>
      </p:sp>
      <p:cxnSp>
        <p:nvCxnSpPr>
          <p:cNvPr id="123" name="Shape 123"/>
          <p:cNvCxnSpPr/>
          <p:nvPr/>
        </p:nvCxnSpPr>
        <p:spPr>
          <a:xfrm flipH="1" rot="10800000">
            <a:off x="12777600" y="29003263"/>
            <a:ext cx="70500" cy="746700"/>
          </a:xfrm>
          <a:prstGeom prst="straightConnector1">
            <a:avLst/>
          </a:prstGeom>
          <a:noFill/>
          <a:ln cap="flat" cmpd="sng" w="38100">
            <a:solidFill>
              <a:srgbClr val="000000"/>
            </a:solidFill>
            <a:prstDash val="solid"/>
            <a:round/>
            <a:headEnd len="med" w="med" type="none"/>
            <a:tailEnd len="med" w="med" type="triangle"/>
          </a:ln>
        </p:spPr>
      </p:cxnSp>
      <p:pic>
        <p:nvPicPr>
          <p:cNvPr id="124" name="Shape 124"/>
          <p:cNvPicPr preferRelativeResize="0"/>
          <p:nvPr/>
        </p:nvPicPr>
        <p:blipFill>
          <a:blip r:embed="rId16">
            <a:alphaModFix/>
          </a:blip>
          <a:stretch>
            <a:fillRect/>
          </a:stretch>
        </p:blipFill>
        <p:spPr>
          <a:xfrm>
            <a:off x="13661975" y="20734988"/>
            <a:ext cx="3467100" cy="1800225"/>
          </a:xfrm>
          <a:prstGeom prst="rect">
            <a:avLst/>
          </a:prstGeom>
          <a:noFill/>
          <a:ln>
            <a:noFill/>
          </a:ln>
        </p:spPr>
      </p:pic>
      <p:cxnSp>
        <p:nvCxnSpPr>
          <p:cNvPr id="125" name="Shape 125"/>
          <p:cNvCxnSpPr/>
          <p:nvPr/>
        </p:nvCxnSpPr>
        <p:spPr>
          <a:xfrm flipH="1" rot="10800000">
            <a:off x="13458988" y="23035400"/>
            <a:ext cx="1213500" cy="1987800"/>
          </a:xfrm>
          <a:prstGeom prst="straightConnector1">
            <a:avLst/>
          </a:prstGeom>
          <a:noFill/>
          <a:ln cap="flat" cmpd="sng" w="38100">
            <a:solidFill>
              <a:srgbClr val="000000"/>
            </a:solidFill>
            <a:prstDash val="solid"/>
            <a:round/>
            <a:headEnd len="med" w="med" type="none"/>
            <a:tailEnd len="med" w="med" type="triangle"/>
          </a:ln>
        </p:spPr>
      </p:cxnSp>
      <p:pic>
        <p:nvPicPr>
          <p:cNvPr id="126" name="Shape 126"/>
          <p:cNvPicPr preferRelativeResize="0"/>
          <p:nvPr/>
        </p:nvPicPr>
        <p:blipFill>
          <a:blip r:embed="rId17">
            <a:alphaModFix/>
          </a:blip>
          <a:stretch>
            <a:fillRect/>
          </a:stretch>
        </p:blipFill>
        <p:spPr>
          <a:xfrm>
            <a:off x="15141000" y="15183873"/>
            <a:ext cx="4191001" cy="2241064"/>
          </a:xfrm>
          <a:prstGeom prst="rect">
            <a:avLst/>
          </a:prstGeom>
          <a:noFill/>
          <a:ln>
            <a:noFill/>
          </a:ln>
        </p:spPr>
      </p:pic>
      <p:pic>
        <p:nvPicPr>
          <p:cNvPr id="127" name="Shape 127"/>
          <p:cNvPicPr preferRelativeResize="0"/>
          <p:nvPr/>
        </p:nvPicPr>
        <p:blipFill>
          <a:blip r:embed="rId18">
            <a:alphaModFix/>
          </a:blip>
          <a:stretch>
            <a:fillRect/>
          </a:stretch>
        </p:blipFill>
        <p:spPr>
          <a:xfrm>
            <a:off x="39811575" y="224925"/>
            <a:ext cx="1577700" cy="1577700"/>
          </a:xfrm>
          <a:prstGeom prst="rect">
            <a:avLst/>
          </a:prstGeom>
          <a:noFill/>
          <a:ln>
            <a:noFill/>
          </a:ln>
        </p:spPr>
      </p:pic>
      <p:pic>
        <p:nvPicPr>
          <p:cNvPr id="128" name="Shape 128"/>
          <p:cNvPicPr preferRelativeResize="0"/>
          <p:nvPr/>
        </p:nvPicPr>
        <p:blipFill rotWithShape="1">
          <a:blip r:embed="rId19">
            <a:alphaModFix/>
          </a:blip>
          <a:srcRect b="0" l="0" r="0" t="0"/>
          <a:stretch/>
        </p:blipFill>
        <p:spPr>
          <a:xfrm>
            <a:off x="41868800" y="203162"/>
            <a:ext cx="1577700" cy="1599600"/>
          </a:xfrm>
          <a:prstGeom prst="rect">
            <a:avLst/>
          </a:prstGeom>
          <a:noFill/>
          <a:ln>
            <a:noFill/>
          </a:ln>
        </p:spPr>
      </p:pic>
      <p:pic>
        <p:nvPicPr>
          <p:cNvPr id="129" name="Shape 129"/>
          <p:cNvPicPr preferRelativeResize="0"/>
          <p:nvPr/>
        </p:nvPicPr>
        <p:blipFill rotWithShape="1">
          <a:blip r:embed="rId20">
            <a:alphaModFix/>
          </a:blip>
          <a:srcRect b="0" l="0" r="0" t="0"/>
          <a:stretch/>
        </p:blipFill>
        <p:spPr>
          <a:xfrm>
            <a:off x="3489850" y="457375"/>
            <a:ext cx="1443300" cy="1147200"/>
          </a:xfrm>
          <a:prstGeom prst="rect">
            <a:avLst/>
          </a:prstGeom>
          <a:noFill/>
          <a:ln>
            <a:noFill/>
          </a:ln>
        </p:spPr>
      </p:pic>
      <p:pic>
        <p:nvPicPr>
          <p:cNvPr id="130" name="Shape 130"/>
          <p:cNvPicPr preferRelativeResize="0"/>
          <p:nvPr/>
        </p:nvPicPr>
        <p:blipFill>
          <a:blip r:embed="rId21">
            <a:alphaModFix/>
          </a:blip>
          <a:stretch>
            <a:fillRect/>
          </a:stretch>
        </p:blipFill>
        <p:spPr>
          <a:xfrm>
            <a:off x="19785612" y="15215740"/>
            <a:ext cx="3022600" cy="2177313"/>
          </a:xfrm>
          <a:prstGeom prst="rect">
            <a:avLst/>
          </a:prstGeom>
          <a:noFill/>
          <a:ln>
            <a:noFill/>
          </a:ln>
        </p:spPr>
      </p:pic>
      <p:pic>
        <p:nvPicPr>
          <p:cNvPr id="131" name="Shape 131"/>
          <p:cNvPicPr preferRelativeResize="0"/>
          <p:nvPr/>
        </p:nvPicPr>
        <p:blipFill>
          <a:blip r:embed="rId22">
            <a:alphaModFix/>
          </a:blip>
          <a:stretch>
            <a:fillRect/>
          </a:stretch>
        </p:blipFill>
        <p:spPr>
          <a:xfrm>
            <a:off x="35173825" y="7472013"/>
            <a:ext cx="7500150" cy="6981300"/>
          </a:xfrm>
          <a:prstGeom prst="rect">
            <a:avLst/>
          </a:prstGeom>
          <a:noFill/>
          <a:ln>
            <a:noFill/>
          </a:ln>
        </p:spPr>
      </p:pic>
      <p:sp>
        <p:nvSpPr>
          <p:cNvPr id="132" name="Shape 132"/>
          <p:cNvSpPr/>
          <p:nvPr/>
        </p:nvSpPr>
        <p:spPr>
          <a:xfrm>
            <a:off x="25717538" y="11900050"/>
            <a:ext cx="3265800" cy="27627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3" name="Shape 133"/>
          <p:cNvSpPr/>
          <p:nvPr/>
        </p:nvSpPr>
        <p:spPr>
          <a:xfrm>
            <a:off x="28326950" y="12197450"/>
            <a:ext cx="3467100" cy="2490900"/>
          </a:xfrm>
          <a:prstGeom prst="ellipse">
            <a:avLst/>
          </a:prstGeom>
          <a:no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4" name="Shape 134"/>
          <p:cNvSpPr txBox="1"/>
          <p:nvPr/>
        </p:nvSpPr>
        <p:spPr>
          <a:xfrm>
            <a:off x="26373938" y="14688250"/>
            <a:ext cx="1953000" cy="7467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US" sz="2400"/>
              <a:t>Ezh2 Ex 15</a:t>
            </a:r>
            <a:endParaRPr sz="2400"/>
          </a:p>
        </p:txBody>
      </p:sp>
      <p:sp>
        <p:nvSpPr>
          <p:cNvPr id="135" name="Shape 135"/>
          <p:cNvSpPr txBox="1"/>
          <p:nvPr/>
        </p:nvSpPr>
        <p:spPr>
          <a:xfrm>
            <a:off x="28873363" y="14662750"/>
            <a:ext cx="1912800" cy="7977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US" sz="2400"/>
              <a:t>Histone H3</a:t>
            </a:r>
            <a:endParaRPr sz="2400"/>
          </a:p>
        </p:txBody>
      </p:sp>
      <p:sp>
        <p:nvSpPr>
          <p:cNvPr id="136" name="Shape 136"/>
          <p:cNvSpPr txBox="1"/>
          <p:nvPr/>
        </p:nvSpPr>
        <p:spPr>
          <a:xfrm>
            <a:off x="1398225" y="19846175"/>
            <a:ext cx="5506800" cy="4617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US" sz="3000"/>
              <a:t>MKL1    MK2       WaGa    MS1 </a:t>
            </a:r>
            <a:endParaRPr sz="3000"/>
          </a:p>
        </p:txBody>
      </p:sp>
      <p:sp>
        <p:nvSpPr>
          <p:cNvPr id="137" name="Shape 137"/>
          <p:cNvSpPr txBox="1"/>
          <p:nvPr/>
        </p:nvSpPr>
        <p:spPr>
          <a:xfrm>
            <a:off x="10744200" y="15544800"/>
            <a:ext cx="4396800" cy="15192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US" sz="2800"/>
              <a:t>Here is a diagram of methyltransferase EZH2 depositing H3k27me3 on histone h3.</a:t>
            </a:r>
            <a:endParaRPr sz="2800"/>
          </a:p>
        </p:txBody>
      </p:sp>
      <p:sp>
        <p:nvSpPr>
          <p:cNvPr id="138" name="Shape 138"/>
          <p:cNvSpPr/>
          <p:nvPr/>
        </p:nvSpPr>
        <p:spPr>
          <a:xfrm>
            <a:off x="27087550" y="11368275"/>
            <a:ext cx="3265800" cy="2177400"/>
          </a:xfrm>
          <a:prstGeom prst="ellipse">
            <a:avLst/>
          </a:prstGeom>
          <a:noFill/>
          <a:ln cap="flat" cmpd="sng" w="9525">
            <a:solidFill>
              <a:srgbClr val="00FF00"/>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9" name="Shape 139"/>
          <p:cNvSpPr txBox="1"/>
          <p:nvPr/>
        </p:nvSpPr>
        <p:spPr>
          <a:xfrm>
            <a:off x="29454400" y="11251325"/>
            <a:ext cx="1805400" cy="4617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US" sz="2400"/>
              <a:t>Ezh2 Ex 17</a:t>
            </a:r>
            <a:endParaRPr sz="2400"/>
          </a:p>
        </p:txBody>
      </p:sp>
      <p:sp>
        <p:nvSpPr>
          <p:cNvPr id="140" name="Shape 140"/>
          <p:cNvSpPr txBox="1"/>
          <p:nvPr/>
        </p:nvSpPr>
        <p:spPr>
          <a:xfrm>
            <a:off x="19709200" y="17676850"/>
            <a:ext cx="3265800" cy="7977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US" sz="2400"/>
              <a:t>What a MCC tumor looks like </a:t>
            </a:r>
            <a:endParaRPr sz="2400"/>
          </a:p>
        </p:txBody>
      </p:sp>
      <p:sp>
        <p:nvSpPr>
          <p:cNvPr id="141" name="Shape 141"/>
          <p:cNvSpPr txBox="1"/>
          <p:nvPr/>
        </p:nvSpPr>
        <p:spPr>
          <a:xfrm>
            <a:off x="28326950" y="11576750"/>
            <a:ext cx="1689000" cy="6207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US" sz="2400"/>
              <a:t>Insertion of c</a:t>
            </a:r>
            <a:endParaRPr sz="2400"/>
          </a:p>
        </p:txBody>
      </p:sp>
      <p:sp>
        <p:nvSpPr>
          <p:cNvPr id="142" name="Shape 142"/>
          <p:cNvSpPr txBox="1"/>
          <p:nvPr/>
        </p:nvSpPr>
        <p:spPr>
          <a:xfrm>
            <a:off x="27187075" y="12180975"/>
            <a:ext cx="1262100" cy="7977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US" sz="2400"/>
              <a:t>Insertion of G</a:t>
            </a:r>
            <a:endParaRPr sz="2400"/>
          </a:p>
        </p:txBody>
      </p:sp>
      <p:sp>
        <p:nvSpPr>
          <p:cNvPr id="143" name="Shape 143"/>
          <p:cNvSpPr txBox="1"/>
          <p:nvPr/>
        </p:nvSpPr>
        <p:spPr>
          <a:xfrm>
            <a:off x="29412425" y="13391425"/>
            <a:ext cx="1689000" cy="10437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US" sz="2400"/>
              <a:t>Insertion of G</a:t>
            </a:r>
            <a:endParaRPr sz="2400"/>
          </a:p>
        </p:txBody>
      </p:sp>
      <p:sp>
        <p:nvSpPr>
          <p:cNvPr id="144" name="Shape 144"/>
          <p:cNvSpPr txBox="1"/>
          <p:nvPr/>
        </p:nvSpPr>
        <p:spPr>
          <a:xfrm>
            <a:off x="26368300" y="13226150"/>
            <a:ext cx="1577700" cy="10545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US" sz="2400"/>
              <a:t>Insertion of T</a:t>
            </a:r>
            <a:endParaRPr sz="240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