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71"/>
  </p:normalViewPr>
  <p:slideViewPr>
    <p:cSldViewPr snapToGrid="0" snapToObjects="1">
      <p:cViewPr varScale="1">
        <p:scale>
          <a:sx n="76" d="100"/>
          <a:sy n="76" d="100"/>
        </p:scale>
        <p:origin x="216" y="5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CE7A86-BF4C-9A4A-98B0-CE629A8A36A6}" type="datetimeFigureOut">
              <a:rPr lang="en-US" smtClean="0"/>
              <a:t>6/4/18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4A983A-4187-ED42-9B42-C39CC1E3D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4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A5504-1938-2B47-82CB-49D74221D417}" type="datetimeFigureOut">
              <a:rPr lang="en-US" smtClean="0"/>
              <a:t>6/4/18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42312-CDE9-3D48-850C-F3A571ED1F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036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A5504-1938-2B47-82CB-49D74221D417}" type="datetimeFigureOut">
              <a:rPr lang="en-US" smtClean="0"/>
              <a:t>6/4/18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42312-CDE9-3D48-850C-F3A571ED1F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295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A5504-1938-2B47-82CB-49D74221D417}" type="datetimeFigureOut">
              <a:rPr lang="en-US" smtClean="0"/>
              <a:t>6/4/18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42312-CDE9-3D48-850C-F3A571ED1F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66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A5504-1938-2B47-82CB-49D74221D417}" type="datetimeFigureOut">
              <a:rPr lang="en-US" smtClean="0"/>
              <a:t>6/4/18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42312-CDE9-3D48-850C-F3A571ED1F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82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A5504-1938-2B47-82CB-49D74221D417}" type="datetimeFigureOut">
              <a:rPr lang="en-US" smtClean="0"/>
              <a:t>6/4/18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42312-CDE9-3D48-850C-F3A571ED1F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388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A5504-1938-2B47-82CB-49D74221D417}" type="datetimeFigureOut">
              <a:rPr lang="en-US" smtClean="0"/>
              <a:t>6/4/18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42312-CDE9-3D48-850C-F3A571ED1F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40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A5504-1938-2B47-82CB-49D74221D417}" type="datetimeFigureOut">
              <a:rPr lang="en-US" smtClean="0"/>
              <a:t>6/4/18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42312-CDE9-3D48-850C-F3A571ED1F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347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A5504-1938-2B47-82CB-49D74221D417}" type="datetimeFigureOut">
              <a:rPr lang="en-US" smtClean="0"/>
              <a:t>6/4/18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42312-CDE9-3D48-850C-F3A571ED1F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394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A5504-1938-2B47-82CB-49D74221D417}" type="datetimeFigureOut">
              <a:rPr lang="en-US" smtClean="0"/>
              <a:t>6/4/18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42312-CDE9-3D48-850C-F3A571ED1F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504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A5504-1938-2B47-82CB-49D74221D417}" type="datetimeFigureOut">
              <a:rPr lang="en-US" smtClean="0"/>
              <a:t>6/4/18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42312-CDE9-3D48-850C-F3A571ED1F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788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A5504-1938-2B47-82CB-49D74221D417}" type="datetimeFigureOut">
              <a:rPr lang="en-US" smtClean="0"/>
              <a:t>6/4/18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42312-CDE9-3D48-850C-F3A571ED1F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860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6A5504-1938-2B47-82CB-49D74221D417}" type="datetimeFigureOut">
              <a:rPr lang="en-US" smtClean="0"/>
              <a:t>6/4/18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542312-CDE9-3D48-850C-F3A571ED1F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739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32BC26D8-82FB-445E-AA49-62A77D7C1EE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3E4F6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CB44330D-EA18-4254-AA95-EB49948539B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1956" y="643467"/>
            <a:ext cx="7428088" cy="557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47383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Lisa Daniels</dc:creator>
  <cp:lastModifiedBy>Lisa Daniels</cp:lastModifiedBy>
  <cp:revision>1</cp:revision>
  <dcterms:created xsi:type="dcterms:W3CDTF">2018-06-04T19:52:29Z</dcterms:created>
  <dcterms:modified xsi:type="dcterms:W3CDTF">2018-06-04T19:53:24Z</dcterms:modified>
</cp:coreProperties>
</file>