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Lst>
  <p:sldSz cy="21945600" cx="329184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1" name="Victoria DAmbrosi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9-05-29T14:46:19.610">
    <p:pos x="6000" y="0"/>
    <p:text>Add a title for your entire poster
Add a title for each figure
Add a figure explanation for each figure
Update your discussion with the new figures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3: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2468880" y="6817362"/>
            <a:ext cx="27980641" cy="470408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151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3" name="Google Shape;13;p2"/>
          <p:cNvSpPr txBox="1"/>
          <p:nvPr>
            <p:ph idx="1" type="subTitle"/>
          </p:nvPr>
        </p:nvSpPr>
        <p:spPr>
          <a:xfrm>
            <a:off x="4937760" y="12435840"/>
            <a:ext cx="23042881" cy="5608320"/>
          </a:xfrm>
          <a:prstGeom prst="rect">
            <a:avLst/>
          </a:prstGeom>
          <a:noFill/>
          <a:ln>
            <a:noFill/>
          </a:ln>
        </p:spPr>
        <p:txBody>
          <a:bodyPr anchorCtr="0" anchor="t" bIns="91425" lIns="91425" spcFirstLastPara="1" rIns="91425" wrap="square" tIns="91425"/>
          <a:lstStyle>
            <a:lvl1pPr indent="0" lvl="0" marL="0" marR="0" rtl="0" algn="ctr">
              <a:spcBef>
                <a:spcPts val="2200"/>
              </a:spcBef>
              <a:spcAft>
                <a:spcPts val="0"/>
              </a:spcAft>
              <a:buClr>
                <a:srgbClr val="888888"/>
              </a:buClr>
              <a:buSzPts val="11000"/>
              <a:buFont typeface="Arial"/>
              <a:buNone/>
              <a:defRPr b="0" i="0" sz="11000" u="none" cap="none" strike="noStrike">
                <a:solidFill>
                  <a:srgbClr val="888888"/>
                </a:solidFill>
                <a:latin typeface="Calibri"/>
                <a:ea typeface="Calibri"/>
                <a:cs typeface="Calibri"/>
                <a:sym typeface="Calibri"/>
              </a:defRPr>
            </a:lvl1pPr>
            <a:lvl2pPr indent="-5145" lvl="1" marL="1567245" marR="0" rtl="0" algn="ctr">
              <a:spcBef>
                <a:spcPts val="1920"/>
              </a:spcBef>
              <a:spcAft>
                <a:spcPts val="0"/>
              </a:spcAft>
              <a:buClr>
                <a:srgbClr val="888888"/>
              </a:buClr>
              <a:buSzPts val="9600"/>
              <a:buFont typeface="Arial"/>
              <a:buNone/>
              <a:defRPr b="0" i="0" sz="9600" u="none" cap="none" strike="noStrike">
                <a:solidFill>
                  <a:srgbClr val="888888"/>
                </a:solidFill>
                <a:latin typeface="Calibri"/>
                <a:ea typeface="Calibri"/>
                <a:cs typeface="Calibri"/>
                <a:sym typeface="Calibri"/>
              </a:defRPr>
            </a:lvl2pPr>
            <a:lvl3pPr indent="-10288" lvl="2" marL="3134489" marR="0" rtl="0" algn="ctr">
              <a:spcBef>
                <a:spcPts val="1640"/>
              </a:spcBef>
              <a:spcAft>
                <a:spcPts val="0"/>
              </a:spcAft>
              <a:buClr>
                <a:srgbClr val="888888"/>
              </a:buClr>
              <a:buSzPts val="8200"/>
              <a:buFont typeface="Arial"/>
              <a:buNone/>
              <a:defRPr b="0" i="0" sz="8200" u="none" cap="none" strike="noStrike">
                <a:solidFill>
                  <a:srgbClr val="888888"/>
                </a:solidFill>
                <a:latin typeface="Calibri"/>
                <a:ea typeface="Calibri"/>
                <a:cs typeface="Calibri"/>
                <a:sym typeface="Calibri"/>
              </a:defRPr>
            </a:lvl3pPr>
            <a:lvl4pPr indent="-2733" lvl="3" marL="4701734" marR="0" rtl="0" algn="ctr">
              <a:spcBef>
                <a:spcPts val="1380"/>
              </a:spcBef>
              <a:spcAft>
                <a:spcPts val="0"/>
              </a:spcAft>
              <a:buClr>
                <a:srgbClr val="888888"/>
              </a:buClr>
              <a:buSzPts val="6900"/>
              <a:buFont typeface="Arial"/>
              <a:buNone/>
              <a:defRPr b="0" i="0" sz="6900" u="none" cap="none" strike="noStrike">
                <a:solidFill>
                  <a:srgbClr val="888888"/>
                </a:solidFill>
                <a:latin typeface="Calibri"/>
                <a:ea typeface="Calibri"/>
                <a:cs typeface="Calibri"/>
                <a:sym typeface="Calibri"/>
              </a:defRPr>
            </a:lvl4pPr>
            <a:lvl5pPr indent="-7877" lvl="4" marL="6268978" marR="0" rtl="0" algn="ctr">
              <a:spcBef>
                <a:spcPts val="1380"/>
              </a:spcBef>
              <a:spcAft>
                <a:spcPts val="0"/>
              </a:spcAft>
              <a:buClr>
                <a:srgbClr val="888888"/>
              </a:buClr>
              <a:buSzPts val="6900"/>
              <a:buFont typeface="Arial"/>
              <a:buNone/>
              <a:defRPr b="0" i="0" sz="6900" u="none" cap="none" strike="noStrike">
                <a:solidFill>
                  <a:srgbClr val="888888"/>
                </a:solidFill>
                <a:latin typeface="Calibri"/>
                <a:ea typeface="Calibri"/>
                <a:cs typeface="Calibri"/>
                <a:sym typeface="Calibri"/>
              </a:defRPr>
            </a:lvl5pPr>
            <a:lvl6pPr indent="-323" lvl="5" marL="7836223" marR="0" rtl="0" algn="ctr">
              <a:spcBef>
                <a:spcPts val="1380"/>
              </a:spcBef>
              <a:spcAft>
                <a:spcPts val="0"/>
              </a:spcAft>
              <a:buClr>
                <a:srgbClr val="888888"/>
              </a:buClr>
              <a:buSzPts val="6900"/>
              <a:buFont typeface="Arial"/>
              <a:buNone/>
              <a:defRPr b="0" i="0" sz="6900" u="none" cap="none" strike="noStrike">
                <a:solidFill>
                  <a:srgbClr val="888888"/>
                </a:solidFill>
                <a:latin typeface="Calibri"/>
                <a:ea typeface="Calibri"/>
                <a:cs typeface="Calibri"/>
                <a:sym typeface="Calibri"/>
              </a:defRPr>
            </a:lvl6pPr>
            <a:lvl7pPr indent="-5467" lvl="6" marL="9403467" marR="0" rtl="0" algn="ctr">
              <a:spcBef>
                <a:spcPts val="1380"/>
              </a:spcBef>
              <a:spcAft>
                <a:spcPts val="0"/>
              </a:spcAft>
              <a:buClr>
                <a:srgbClr val="888888"/>
              </a:buClr>
              <a:buSzPts val="6900"/>
              <a:buFont typeface="Arial"/>
              <a:buNone/>
              <a:defRPr b="0" i="0" sz="6900" u="none" cap="none" strike="noStrike">
                <a:solidFill>
                  <a:srgbClr val="888888"/>
                </a:solidFill>
                <a:latin typeface="Calibri"/>
                <a:ea typeface="Calibri"/>
                <a:cs typeface="Calibri"/>
                <a:sym typeface="Calibri"/>
              </a:defRPr>
            </a:lvl7pPr>
            <a:lvl8pPr indent="-10611" lvl="7" marL="10970712" marR="0" rtl="0" algn="ctr">
              <a:spcBef>
                <a:spcPts val="1380"/>
              </a:spcBef>
              <a:spcAft>
                <a:spcPts val="0"/>
              </a:spcAft>
              <a:buClr>
                <a:srgbClr val="888888"/>
              </a:buClr>
              <a:buSzPts val="6900"/>
              <a:buFont typeface="Arial"/>
              <a:buNone/>
              <a:defRPr b="0" i="0" sz="6900" u="none" cap="none" strike="noStrike">
                <a:solidFill>
                  <a:srgbClr val="888888"/>
                </a:solidFill>
                <a:latin typeface="Calibri"/>
                <a:ea typeface="Calibri"/>
                <a:cs typeface="Calibri"/>
                <a:sym typeface="Calibri"/>
              </a:defRPr>
            </a:lvl8pPr>
            <a:lvl9pPr indent="-3055" lvl="8" marL="12537956" marR="0" rtl="0" algn="ctr">
              <a:spcBef>
                <a:spcPts val="1380"/>
              </a:spcBef>
              <a:spcAft>
                <a:spcPts val="0"/>
              </a:spcAft>
              <a:buClr>
                <a:srgbClr val="888888"/>
              </a:buClr>
              <a:buSzPts val="6900"/>
              <a:buFont typeface="Arial"/>
              <a:buNone/>
              <a:defRPr b="0" i="0" sz="6900" u="none" cap="none" strike="noStrike">
                <a:solidFill>
                  <a:srgbClr val="888888"/>
                </a:solidFill>
                <a:latin typeface="Calibri"/>
                <a:ea typeface="Calibri"/>
                <a:cs typeface="Calibri"/>
                <a:sym typeface="Calibri"/>
              </a:defRPr>
            </a:lvl9pPr>
          </a:lstStyle>
          <a:p/>
        </p:txBody>
      </p:sp>
      <p:sp>
        <p:nvSpPr>
          <p:cNvPr id="14" name="Google Shape;14;p2"/>
          <p:cNvSpPr txBox="1"/>
          <p:nvPr>
            <p:ph idx="10" type="dt"/>
          </p:nvPr>
        </p:nvSpPr>
        <p:spPr>
          <a:xfrm>
            <a:off x="1645920" y="20340322"/>
            <a:ext cx="7680960" cy="1168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4100" u="none" cap="none" strike="noStrike">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15" name="Google Shape;15;p2"/>
          <p:cNvSpPr txBox="1"/>
          <p:nvPr>
            <p:ph idx="11" type="ftr"/>
          </p:nvPr>
        </p:nvSpPr>
        <p:spPr>
          <a:xfrm>
            <a:off x="11247120" y="20340322"/>
            <a:ext cx="10424160" cy="1168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4100" u="none" cap="none" strike="noStrike">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16" name="Google Shape;16;p2"/>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marR="0" rtl="0" algn="r">
              <a:spcBef>
                <a:spcPts val="0"/>
              </a:spcBef>
              <a:buNone/>
              <a:defRPr b="0" i="0" sz="4100" u="none" cap="none" strike="noStrike">
                <a:solidFill>
                  <a:srgbClr val="888888"/>
                </a:solidFill>
                <a:latin typeface="Calibri"/>
                <a:ea typeface="Calibri"/>
                <a:cs typeface="Calibri"/>
                <a:sym typeface="Calibri"/>
              </a:defRPr>
            </a:lvl1pPr>
            <a:lvl2pPr indent="0" lvl="1" marL="0" marR="0" rtl="0" algn="r">
              <a:spcBef>
                <a:spcPts val="0"/>
              </a:spcBef>
              <a:buNone/>
              <a:defRPr b="0" i="0" sz="4100" u="none" cap="none" strike="noStrike">
                <a:solidFill>
                  <a:srgbClr val="888888"/>
                </a:solidFill>
                <a:latin typeface="Calibri"/>
                <a:ea typeface="Calibri"/>
                <a:cs typeface="Calibri"/>
                <a:sym typeface="Calibri"/>
              </a:defRPr>
            </a:lvl2pPr>
            <a:lvl3pPr indent="0" lvl="2" marL="0" marR="0" rtl="0" algn="r">
              <a:spcBef>
                <a:spcPts val="0"/>
              </a:spcBef>
              <a:buNone/>
              <a:defRPr b="0" i="0" sz="4100" u="none" cap="none" strike="noStrike">
                <a:solidFill>
                  <a:srgbClr val="888888"/>
                </a:solidFill>
                <a:latin typeface="Calibri"/>
                <a:ea typeface="Calibri"/>
                <a:cs typeface="Calibri"/>
                <a:sym typeface="Calibri"/>
              </a:defRPr>
            </a:lvl3pPr>
            <a:lvl4pPr indent="0" lvl="3" marL="0" marR="0" rtl="0" algn="r">
              <a:spcBef>
                <a:spcPts val="0"/>
              </a:spcBef>
              <a:buNone/>
              <a:defRPr b="0" i="0" sz="4100" u="none" cap="none" strike="noStrike">
                <a:solidFill>
                  <a:srgbClr val="888888"/>
                </a:solidFill>
                <a:latin typeface="Calibri"/>
                <a:ea typeface="Calibri"/>
                <a:cs typeface="Calibri"/>
                <a:sym typeface="Calibri"/>
              </a:defRPr>
            </a:lvl4pPr>
            <a:lvl5pPr indent="0" lvl="4" marL="0" marR="0" rtl="0" algn="r">
              <a:spcBef>
                <a:spcPts val="0"/>
              </a:spcBef>
              <a:buNone/>
              <a:defRPr b="0" i="0" sz="4100" u="none" cap="none" strike="noStrike">
                <a:solidFill>
                  <a:srgbClr val="888888"/>
                </a:solidFill>
                <a:latin typeface="Calibri"/>
                <a:ea typeface="Calibri"/>
                <a:cs typeface="Calibri"/>
                <a:sym typeface="Calibri"/>
              </a:defRPr>
            </a:lvl5pPr>
            <a:lvl6pPr indent="0" lvl="5" marL="0" marR="0" rtl="0" algn="r">
              <a:spcBef>
                <a:spcPts val="0"/>
              </a:spcBef>
              <a:buNone/>
              <a:defRPr b="0" i="0" sz="4100" u="none" cap="none" strike="noStrike">
                <a:solidFill>
                  <a:srgbClr val="888888"/>
                </a:solidFill>
                <a:latin typeface="Calibri"/>
                <a:ea typeface="Calibri"/>
                <a:cs typeface="Calibri"/>
                <a:sym typeface="Calibri"/>
              </a:defRPr>
            </a:lvl6pPr>
            <a:lvl7pPr indent="0" lvl="6" marL="0" marR="0" rtl="0" algn="r">
              <a:spcBef>
                <a:spcPts val="0"/>
              </a:spcBef>
              <a:buNone/>
              <a:defRPr b="0" i="0" sz="4100" u="none" cap="none" strike="noStrike">
                <a:solidFill>
                  <a:srgbClr val="888888"/>
                </a:solidFill>
                <a:latin typeface="Calibri"/>
                <a:ea typeface="Calibri"/>
                <a:cs typeface="Calibri"/>
                <a:sym typeface="Calibri"/>
              </a:defRPr>
            </a:lvl7pPr>
            <a:lvl8pPr indent="0" lvl="7" marL="0" marR="0" rtl="0" algn="r">
              <a:spcBef>
                <a:spcPts val="0"/>
              </a:spcBef>
              <a:buNone/>
              <a:defRPr b="0" i="0" sz="4100" u="none" cap="none" strike="noStrike">
                <a:solidFill>
                  <a:srgbClr val="888888"/>
                </a:solidFill>
                <a:latin typeface="Calibri"/>
                <a:ea typeface="Calibri"/>
                <a:cs typeface="Calibri"/>
                <a:sym typeface="Calibri"/>
              </a:defRPr>
            </a:lvl8pPr>
            <a:lvl9pPr indent="0" lvl="8" marL="0" marR="0" rtl="0" algn="r">
              <a:spcBef>
                <a:spcPts val="0"/>
              </a:spcBef>
              <a:buNone/>
              <a:defRPr b="0" i="0" sz="4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1645920" y="878842"/>
            <a:ext cx="29626559" cy="36576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151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0" name="Google Shape;70;p11"/>
          <p:cNvSpPr txBox="1"/>
          <p:nvPr>
            <p:ph idx="1" type="body"/>
          </p:nvPr>
        </p:nvSpPr>
        <p:spPr>
          <a:xfrm rot="5400000">
            <a:off x="9217661" y="-2451097"/>
            <a:ext cx="14483080" cy="29626559"/>
          </a:xfrm>
          <a:prstGeom prst="rect">
            <a:avLst/>
          </a:prstGeom>
          <a:noFill/>
          <a:ln>
            <a:noFill/>
          </a:ln>
        </p:spPr>
        <p:txBody>
          <a:bodyPr anchorCtr="0" anchor="t" bIns="91425" lIns="91425" spcFirstLastPara="1" rIns="91425" wrap="square" tIns="91425"/>
          <a:lstStyle>
            <a:lvl1pPr indent="-927100" lvl="0" marL="457200" marR="0" rtl="0" algn="l">
              <a:spcBef>
                <a:spcPts val="2200"/>
              </a:spcBef>
              <a:spcAft>
                <a:spcPts val="0"/>
              </a:spcAft>
              <a:buClr>
                <a:schemeClr val="dk1"/>
              </a:buClr>
              <a:buSzPts val="11000"/>
              <a:buFont typeface="Arial"/>
              <a:buChar char="•"/>
              <a:defRPr b="0" i="0" sz="11000" u="none" cap="none" strike="noStrike">
                <a:solidFill>
                  <a:schemeClr val="dk1"/>
                </a:solidFill>
                <a:latin typeface="Calibri"/>
                <a:ea typeface="Calibri"/>
                <a:cs typeface="Calibri"/>
                <a:sym typeface="Calibri"/>
              </a:defRPr>
            </a:lvl1pPr>
            <a:lvl2pPr indent="-838200" lvl="1" marL="9144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2pPr>
            <a:lvl3pPr indent="-749300" lvl="2" marL="1371600" marR="0" rtl="0" algn="l">
              <a:spcBef>
                <a:spcPts val="1640"/>
              </a:spcBef>
              <a:spcAft>
                <a:spcPts val="0"/>
              </a:spcAft>
              <a:buClr>
                <a:schemeClr val="dk1"/>
              </a:buClr>
              <a:buSzPts val="8200"/>
              <a:buFont typeface="Arial"/>
              <a:buChar char="•"/>
              <a:defRPr b="0" i="0" sz="8200" u="none" cap="none" strike="noStrike">
                <a:solidFill>
                  <a:schemeClr val="dk1"/>
                </a:solidFill>
                <a:latin typeface="Calibri"/>
                <a:ea typeface="Calibri"/>
                <a:cs typeface="Calibri"/>
                <a:sym typeface="Calibri"/>
              </a:defRPr>
            </a:lvl3pPr>
            <a:lvl4pPr indent="-666750" lvl="3" marL="18288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4pPr>
            <a:lvl5pPr indent="-666750" lvl="4" marL="22860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5pPr>
            <a:lvl6pPr indent="-666750" lvl="5" marL="27432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6pPr>
            <a:lvl7pPr indent="-666750" lvl="6" marL="32004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7pPr>
            <a:lvl8pPr indent="-666750" lvl="7" marL="36576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8pPr>
            <a:lvl9pPr indent="-666750" lvl="8" marL="41148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9pPr>
          </a:lstStyle>
          <a:p/>
        </p:txBody>
      </p:sp>
      <p:sp>
        <p:nvSpPr>
          <p:cNvPr id="71" name="Google Shape;71;p11"/>
          <p:cNvSpPr txBox="1"/>
          <p:nvPr>
            <p:ph idx="10" type="dt"/>
          </p:nvPr>
        </p:nvSpPr>
        <p:spPr>
          <a:xfrm>
            <a:off x="1645920" y="20340322"/>
            <a:ext cx="7680960" cy="1168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72" name="Google Shape;72;p11"/>
          <p:cNvSpPr txBox="1"/>
          <p:nvPr>
            <p:ph idx="11" type="ftr"/>
          </p:nvPr>
        </p:nvSpPr>
        <p:spPr>
          <a:xfrm>
            <a:off x="11247120" y="20340322"/>
            <a:ext cx="10424160" cy="1168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73" name="Google Shape;73;p11"/>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marR="0" rtl="0" algn="r">
              <a:spcBef>
                <a:spcPts val="0"/>
              </a:spcBef>
              <a:buNone/>
              <a:defRPr sz="4100">
                <a:solidFill>
                  <a:srgbClr val="888888"/>
                </a:solidFill>
                <a:latin typeface="Calibri"/>
                <a:ea typeface="Calibri"/>
                <a:cs typeface="Calibri"/>
                <a:sym typeface="Calibri"/>
              </a:defRPr>
            </a:lvl1pPr>
            <a:lvl2pPr indent="0" lvl="1" marL="0" marR="0" rtl="0" algn="r">
              <a:spcBef>
                <a:spcPts val="0"/>
              </a:spcBef>
              <a:buNone/>
              <a:defRPr sz="4100">
                <a:solidFill>
                  <a:srgbClr val="888888"/>
                </a:solidFill>
                <a:latin typeface="Calibri"/>
                <a:ea typeface="Calibri"/>
                <a:cs typeface="Calibri"/>
                <a:sym typeface="Calibri"/>
              </a:defRPr>
            </a:lvl2pPr>
            <a:lvl3pPr indent="0" lvl="2" marL="0" marR="0" rtl="0" algn="r">
              <a:spcBef>
                <a:spcPts val="0"/>
              </a:spcBef>
              <a:buNone/>
              <a:defRPr sz="4100">
                <a:solidFill>
                  <a:srgbClr val="888888"/>
                </a:solidFill>
                <a:latin typeface="Calibri"/>
                <a:ea typeface="Calibri"/>
                <a:cs typeface="Calibri"/>
                <a:sym typeface="Calibri"/>
              </a:defRPr>
            </a:lvl3pPr>
            <a:lvl4pPr indent="0" lvl="3" marL="0" marR="0" rtl="0" algn="r">
              <a:spcBef>
                <a:spcPts val="0"/>
              </a:spcBef>
              <a:buNone/>
              <a:defRPr sz="4100">
                <a:solidFill>
                  <a:srgbClr val="888888"/>
                </a:solidFill>
                <a:latin typeface="Calibri"/>
                <a:ea typeface="Calibri"/>
                <a:cs typeface="Calibri"/>
                <a:sym typeface="Calibri"/>
              </a:defRPr>
            </a:lvl4pPr>
            <a:lvl5pPr indent="0" lvl="4" marL="0" marR="0" rtl="0" algn="r">
              <a:spcBef>
                <a:spcPts val="0"/>
              </a:spcBef>
              <a:buNone/>
              <a:defRPr sz="4100">
                <a:solidFill>
                  <a:srgbClr val="888888"/>
                </a:solidFill>
                <a:latin typeface="Calibri"/>
                <a:ea typeface="Calibri"/>
                <a:cs typeface="Calibri"/>
                <a:sym typeface="Calibri"/>
              </a:defRPr>
            </a:lvl5pPr>
            <a:lvl6pPr indent="0" lvl="5" marL="0" marR="0" rtl="0" algn="r">
              <a:spcBef>
                <a:spcPts val="0"/>
              </a:spcBef>
              <a:buNone/>
              <a:defRPr sz="4100">
                <a:solidFill>
                  <a:srgbClr val="888888"/>
                </a:solidFill>
                <a:latin typeface="Calibri"/>
                <a:ea typeface="Calibri"/>
                <a:cs typeface="Calibri"/>
                <a:sym typeface="Calibri"/>
              </a:defRPr>
            </a:lvl6pPr>
            <a:lvl7pPr indent="0" lvl="6" marL="0" marR="0" rtl="0" algn="r">
              <a:spcBef>
                <a:spcPts val="0"/>
              </a:spcBef>
              <a:buNone/>
              <a:defRPr sz="4100">
                <a:solidFill>
                  <a:srgbClr val="888888"/>
                </a:solidFill>
                <a:latin typeface="Calibri"/>
                <a:ea typeface="Calibri"/>
                <a:cs typeface="Calibri"/>
                <a:sym typeface="Calibri"/>
              </a:defRPr>
            </a:lvl7pPr>
            <a:lvl8pPr indent="0" lvl="7" marL="0" marR="0" rtl="0" algn="r">
              <a:spcBef>
                <a:spcPts val="0"/>
              </a:spcBef>
              <a:buNone/>
              <a:defRPr sz="4100">
                <a:solidFill>
                  <a:srgbClr val="888888"/>
                </a:solidFill>
                <a:latin typeface="Calibri"/>
                <a:ea typeface="Calibri"/>
                <a:cs typeface="Calibri"/>
                <a:sym typeface="Calibri"/>
              </a:defRPr>
            </a:lvl8pPr>
            <a:lvl9pPr indent="0" lvl="8" marL="0" marR="0" rtl="0" algn="r">
              <a:spcBef>
                <a:spcPts val="0"/>
              </a:spcBef>
              <a:buNone/>
              <a:defRPr sz="41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18206721" y="6537964"/>
            <a:ext cx="18724880" cy="740664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151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6" name="Google Shape;76;p12"/>
          <p:cNvSpPr txBox="1"/>
          <p:nvPr>
            <p:ph idx="1" type="body"/>
          </p:nvPr>
        </p:nvSpPr>
        <p:spPr>
          <a:xfrm rot="5400000">
            <a:off x="3119120" y="-594356"/>
            <a:ext cx="18724880" cy="21671280"/>
          </a:xfrm>
          <a:prstGeom prst="rect">
            <a:avLst/>
          </a:prstGeom>
          <a:noFill/>
          <a:ln>
            <a:noFill/>
          </a:ln>
        </p:spPr>
        <p:txBody>
          <a:bodyPr anchorCtr="0" anchor="t" bIns="91425" lIns="91425" spcFirstLastPara="1" rIns="91425" wrap="square" tIns="91425"/>
          <a:lstStyle>
            <a:lvl1pPr indent="-927100" lvl="0" marL="457200" marR="0" rtl="0" algn="l">
              <a:spcBef>
                <a:spcPts val="2200"/>
              </a:spcBef>
              <a:spcAft>
                <a:spcPts val="0"/>
              </a:spcAft>
              <a:buClr>
                <a:schemeClr val="dk1"/>
              </a:buClr>
              <a:buSzPts val="11000"/>
              <a:buFont typeface="Arial"/>
              <a:buChar char="•"/>
              <a:defRPr b="0" i="0" sz="11000" u="none" cap="none" strike="noStrike">
                <a:solidFill>
                  <a:schemeClr val="dk1"/>
                </a:solidFill>
                <a:latin typeface="Calibri"/>
                <a:ea typeface="Calibri"/>
                <a:cs typeface="Calibri"/>
                <a:sym typeface="Calibri"/>
              </a:defRPr>
            </a:lvl1pPr>
            <a:lvl2pPr indent="-838200" lvl="1" marL="9144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2pPr>
            <a:lvl3pPr indent="-749300" lvl="2" marL="1371600" marR="0" rtl="0" algn="l">
              <a:spcBef>
                <a:spcPts val="1640"/>
              </a:spcBef>
              <a:spcAft>
                <a:spcPts val="0"/>
              </a:spcAft>
              <a:buClr>
                <a:schemeClr val="dk1"/>
              </a:buClr>
              <a:buSzPts val="8200"/>
              <a:buFont typeface="Arial"/>
              <a:buChar char="•"/>
              <a:defRPr b="0" i="0" sz="8200" u="none" cap="none" strike="noStrike">
                <a:solidFill>
                  <a:schemeClr val="dk1"/>
                </a:solidFill>
                <a:latin typeface="Calibri"/>
                <a:ea typeface="Calibri"/>
                <a:cs typeface="Calibri"/>
                <a:sym typeface="Calibri"/>
              </a:defRPr>
            </a:lvl3pPr>
            <a:lvl4pPr indent="-666750" lvl="3" marL="18288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4pPr>
            <a:lvl5pPr indent="-666750" lvl="4" marL="22860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5pPr>
            <a:lvl6pPr indent="-666750" lvl="5" marL="27432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6pPr>
            <a:lvl7pPr indent="-666750" lvl="6" marL="32004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7pPr>
            <a:lvl8pPr indent="-666750" lvl="7" marL="36576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8pPr>
            <a:lvl9pPr indent="-666750" lvl="8" marL="41148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9pPr>
          </a:lstStyle>
          <a:p/>
        </p:txBody>
      </p:sp>
      <p:sp>
        <p:nvSpPr>
          <p:cNvPr id="77" name="Google Shape;77;p12"/>
          <p:cNvSpPr txBox="1"/>
          <p:nvPr>
            <p:ph idx="10" type="dt"/>
          </p:nvPr>
        </p:nvSpPr>
        <p:spPr>
          <a:xfrm>
            <a:off x="1645920" y="20340322"/>
            <a:ext cx="7680960" cy="1168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78" name="Google Shape;78;p12"/>
          <p:cNvSpPr txBox="1"/>
          <p:nvPr>
            <p:ph idx="11" type="ftr"/>
          </p:nvPr>
        </p:nvSpPr>
        <p:spPr>
          <a:xfrm>
            <a:off x="11247120" y="20340322"/>
            <a:ext cx="10424160" cy="1168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79" name="Google Shape;79;p12"/>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marR="0" rtl="0" algn="r">
              <a:spcBef>
                <a:spcPts val="0"/>
              </a:spcBef>
              <a:buNone/>
              <a:defRPr sz="4100">
                <a:solidFill>
                  <a:srgbClr val="888888"/>
                </a:solidFill>
                <a:latin typeface="Calibri"/>
                <a:ea typeface="Calibri"/>
                <a:cs typeface="Calibri"/>
                <a:sym typeface="Calibri"/>
              </a:defRPr>
            </a:lvl1pPr>
            <a:lvl2pPr indent="0" lvl="1" marL="0" marR="0" rtl="0" algn="r">
              <a:spcBef>
                <a:spcPts val="0"/>
              </a:spcBef>
              <a:buNone/>
              <a:defRPr sz="4100">
                <a:solidFill>
                  <a:srgbClr val="888888"/>
                </a:solidFill>
                <a:latin typeface="Calibri"/>
                <a:ea typeface="Calibri"/>
                <a:cs typeface="Calibri"/>
                <a:sym typeface="Calibri"/>
              </a:defRPr>
            </a:lvl2pPr>
            <a:lvl3pPr indent="0" lvl="2" marL="0" marR="0" rtl="0" algn="r">
              <a:spcBef>
                <a:spcPts val="0"/>
              </a:spcBef>
              <a:buNone/>
              <a:defRPr sz="4100">
                <a:solidFill>
                  <a:srgbClr val="888888"/>
                </a:solidFill>
                <a:latin typeface="Calibri"/>
                <a:ea typeface="Calibri"/>
                <a:cs typeface="Calibri"/>
                <a:sym typeface="Calibri"/>
              </a:defRPr>
            </a:lvl3pPr>
            <a:lvl4pPr indent="0" lvl="3" marL="0" marR="0" rtl="0" algn="r">
              <a:spcBef>
                <a:spcPts val="0"/>
              </a:spcBef>
              <a:buNone/>
              <a:defRPr sz="4100">
                <a:solidFill>
                  <a:srgbClr val="888888"/>
                </a:solidFill>
                <a:latin typeface="Calibri"/>
                <a:ea typeface="Calibri"/>
                <a:cs typeface="Calibri"/>
                <a:sym typeface="Calibri"/>
              </a:defRPr>
            </a:lvl4pPr>
            <a:lvl5pPr indent="0" lvl="4" marL="0" marR="0" rtl="0" algn="r">
              <a:spcBef>
                <a:spcPts val="0"/>
              </a:spcBef>
              <a:buNone/>
              <a:defRPr sz="4100">
                <a:solidFill>
                  <a:srgbClr val="888888"/>
                </a:solidFill>
                <a:latin typeface="Calibri"/>
                <a:ea typeface="Calibri"/>
                <a:cs typeface="Calibri"/>
                <a:sym typeface="Calibri"/>
              </a:defRPr>
            </a:lvl5pPr>
            <a:lvl6pPr indent="0" lvl="5" marL="0" marR="0" rtl="0" algn="r">
              <a:spcBef>
                <a:spcPts val="0"/>
              </a:spcBef>
              <a:buNone/>
              <a:defRPr sz="4100">
                <a:solidFill>
                  <a:srgbClr val="888888"/>
                </a:solidFill>
                <a:latin typeface="Calibri"/>
                <a:ea typeface="Calibri"/>
                <a:cs typeface="Calibri"/>
                <a:sym typeface="Calibri"/>
              </a:defRPr>
            </a:lvl6pPr>
            <a:lvl7pPr indent="0" lvl="6" marL="0" marR="0" rtl="0" algn="r">
              <a:spcBef>
                <a:spcPts val="0"/>
              </a:spcBef>
              <a:buNone/>
              <a:defRPr sz="4100">
                <a:solidFill>
                  <a:srgbClr val="888888"/>
                </a:solidFill>
                <a:latin typeface="Calibri"/>
                <a:ea typeface="Calibri"/>
                <a:cs typeface="Calibri"/>
                <a:sym typeface="Calibri"/>
              </a:defRPr>
            </a:lvl7pPr>
            <a:lvl8pPr indent="0" lvl="7" marL="0" marR="0" rtl="0" algn="r">
              <a:spcBef>
                <a:spcPts val="0"/>
              </a:spcBef>
              <a:buNone/>
              <a:defRPr sz="4100">
                <a:solidFill>
                  <a:srgbClr val="888888"/>
                </a:solidFill>
                <a:latin typeface="Calibri"/>
                <a:ea typeface="Calibri"/>
                <a:cs typeface="Calibri"/>
                <a:sym typeface="Calibri"/>
              </a:defRPr>
            </a:lvl8pPr>
            <a:lvl9pPr indent="0" lvl="8" marL="0" marR="0" rtl="0" algn="r">
              <a:spcBef>
                <a:spcPts val="0"/>
              </a:spcBef>
              <a:buNone/>
              <a:defRPr sz="41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1645920" y="878842"/>
            <a:ext cx="29626559" cy="36576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151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9" name="Google Shape;19;p3"/>
          <p:cNvSpPr txBox="1"/>
          <p:nvPr>
            <p:ph idx="1" type="body"/>
          </p:nvPr>
        </p:nvSpPr>
        <p:spPr>
          <a:xfrm>
            <a:off x="1645920" y="5120642"/>
            <a:ext cx="29626559" cy="14483080"/>
          </a:xfrm>
          <a:prstGeom prst="rect">
            <a:avLst/>
          </a:prstGeom>
          <a:noFill/>
          <a:ln>
            <a:noFill/>
          </a:ln>
        </p:spPr>
        <p:txBody>
          <a:bodyPr anchorCtr="0" anchor="t" bIns="91425" lIns="91425" spcFirstLastPara="1" rIns="91425" wrap="square" tIns="91425"/>
          <a:lstStyle>
            <a:lvl1pPr indent="-927100" lvl="0" marL="457200" marR="0" rtl="0" algn="l">
              <a:spcBef>
                <a:spcPts val="2200"/>
              </a:spcBef>
              <a:spcAft>
                <a:spcPts val="0"/>
              </a:spcAft>
              <a:buClr>
                <a:schemeClr val="dk1"/>
              </a:buClr>
              <a:buSzPts val="11000"/>
              <a:buFont typeface="Arial"/>
              <a:buChar char="•"/>
              <a:defRPr b="0" i="0" sz="11000" u="none" cap="none" strike="noStrike">
                <a:solidFill>
                  <a:schemeClr val="dk1"/>
                </a:solidFill>
                <a:latin typeface="Calibri"/>
                <a:ea typeface="Calibri"/>
                <a:cs typeface="Calibri"/>
                <a:sym typeface="Calibri"/>
              </a:defRPr>
            </a:lvl1pPr>
            <a:lvl2pPr indent="-838200" lvl="1" marL="9144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2pPr>
            <a:lvl3pPr indent="-749300" lvl="2" marL="1371600" marR="0" rtl="0" algn="l">
              <a:spcBef>
                <a:spcPts val="1640"/>
              </a:spcBef>
              <a:spcAft>
                <a:spcPts val="0"/>
              </a:spcAft>
              <a:buClr>
                <a:schemeClr val="dk1"/>
              </a:buClr>
              <a:buSzPts val="8200"/>
              <a:buFont typeface="Arial"/>
              <a:buChar char="•"/>
              <a:defRPr b="0" i="0" sz="8200" u="none" cap="none" strike="noStrike">
                <a:solidFill>
                  <a:schemeClr val="dk1"/>
                </a:solidFill>
                <a:latin typeface="Calibri"/>
                <a:ea typeface="Calibri"/>
                <a:cs typeface="Calibri"/>
                <a:sym typeface="Calibri"/>
              </a:defRPr>
            </a:lvl3pPr>
            <a:lvl4pPr indent="-666750" lvl="3" marL="18288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4pPr>
            <a:lvl5pPr indent="-666750" lvl="4" marL="22860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5pPr>
            <a:lvl6pPr indent="-666750" lvl="5" marL="27432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6pPr>
            <a:lvl7pPr indent="-666750" lvl="6" marL="32004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7pPr>
            <a:lvl8pPr indent="-666750" lvl="7" marL="36576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8pPr>
            <a:lvl9pPr indent="-666750" lvl="8" marL="41148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9pPr>
          </a:lstStyle>
          <a:p/>
        </p:txBody>
      </p:sp>
      <p:sp>
        <p:nvSpPr>
          <p:cNvPr id="20" name="Google Shape;20;p3"/>
          <p:cNvSpPr txBox="1"/>
          <p:nvPr>
            <p:ph idx="10" type="dt"/>
          </p:nvPr>
        </p:nvSpPr>
        <p:spPr>
          <a:xfrm>
            <a:off x="1645920" y="20340322"/>
            <a:ext cx="7680960" cy="1168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21" name="Google Shape;21;p3"/>
          <p:cNvSpPr txBox="1"/>
          <p:nvPr>
            <p:ph idx="11" type="ftr"/>
          </p:nvPr>
        </p:nvSpPr>
        <p:spPr>
          <a:xfrm>
            <a:off x="11247120" y="20340322"/>
            <a:ext cx="10424160" cy="1168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22" name="Google Shape;22;p3"/>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marR="0" rtl="0" algn="r">
              <a:spcBef>
                <a:spcPts val="0"/>
              </a:spcBef>
              <a:buNone/>
              <a:defRPr sz="4100">
                <a:solidFill>
                  <a:srgbClr val="888888"/>
                </a:solidFill>
                <a:latin typeface="Calibri"/>
                <a:ea typeface="Calibri"/>
                <a:cs typeface="Calibri"/>
                <a:sym typeface="Calibri"/>
              </a:defRPr>
            </a:lvl1pPr>
            <a:lvl2pPr indent="0" lvl="1" marL="0" marR="0" rtl="0" algn="r">
              <a:spcBef>
                <a:spcPts val="0"/>
              </a:spcBef>
              <a:buNone/>
              <a:defRPr sz="4100">
                <a:solidFill>
                  <a:srgbClr val="888888"/>
                </a:solidFill>
                <a:latin typeface="Calibri"/>
                <a:ea typeface="Calibri"/>
                <a:cs typeface="Calibri"/>
                <a:sym typeface="Calibri"/>
              </a:defRPr>
            </a:lvl2pPr>
            <a:lvl3pPr indent="0" lvl="2" marL="0" marR="0" rtl="0" algn="r">
              <a:spcBef>
                <a:spcPts val="0"/>
              </a:spcBef>
              <a:buNone/>
              <a:defRPr sz="4100">
                <a:solidFill>
                  <a:srgbClr val="888888"/>
                </a:solidFill>
                <a:latin typeface="Calibri"/>
                <a:ea typeface="Calibri"/>
                <a:cs typeface="Calibri"/>
                <a:sym typeface="Calibri"/>
              </a:defRPr>
            </a:lvl3pPr>
            <a:lvl4pPr indent="0" lvl="3" marL="0" marR="0" rtl="0" algn="r">
              <a:spcBef>
                <a:spcPts val="0"/>
              </a:spcBef>
              <a:buNone/>
              <a:defRPr sz="4100">
                <a:solidFill>
                  <a:srgbClr val="888888"/>
                </a:solidFill>
                <a:latin typeface="Calibri"/>
                <a:ea typeface="Calibri"/>
                <a:cs typeface="Calibri"/>
                <a:sym typeface="Calibri"/>
              </a:defRPr>
            </a:lvl4pPr>
            <a:lvl5pPr indent="0" lvl="4" marL="0" marR="0" rtl="0" algn="r">
              <a:spcBef>
                <a:spcPts val="0"/>
              </a:spcBef>
              <a:buNone/>
              <a:defRPr sz="4100">
                <a:solidFill>
                  <a:srgbClr val="888888"/>
                </a:solidFill>
                <a:latin typeface="Calibri"/>
                <a:ea typeface="Calibri"/>
                <a:cs typeface="Calibri"/>
                <a:sym typeface="Calibri"/>
              </a:defRPr>
            </a:lvl5pPr>
            <a:lvl6pPr indent="0" lvl="5" marL="0" marR="0" rtl="0" algn="r">
              <a:spcBef>
                <a:spcPts val="0"/>
              </a:spcBef>
              <a:buNone/>
              <a:defRPr sz="4100">
                <a:solidFill>
                  <a:srgbClr val="888888"/>
                </a:solidFill>
                <a:latin typeface="Calibri"/>
                <a:ea typeface="Calibri"/>
                <a:cs typeface="Calibri"/>
                <a:sym typeface="Calibri"/>
              </a:defRPr>
            </a:lvl6pPr>
            <a:lvl7pPr indent="0" lvl="6" marL="0" marR="0" rtl="0" algn="r">
              <a:spcBef>
                <a:spcPts val="0"/>
              </a:spcBef>
              <a:buNone/>
              <a:defRPr sz="4100">
                <a:solidFill>
                  <a:srgbClr val="888888"/>
                </a:solidFill>
                <a:latin typeface="Calibri"/>
                <a:ea typeface="Calibri"/>
                <a:cs typeface="Calibri"/>
                <a:sym typeface="Calibri"/>
              </a:defRPr>
            </a:lvl7pPr>
            <a:lvl8pPr indent="0" lvl="7" marL="0" marR="0" rtl="0" algn="r">
              <a:spcBef>
                <a:spcPts val="0"/>
              </a:spcBef>
              <a:buNone/>
              <a:defRPr sz="4100">
                <a:solidFill>
                  <a:srgbClr val="888888"/>
                </a:solidFill>
                <a:latin typeface="Calibri"/>
                <a:ea typeface="Calibri"/>
                <a:cs typeface="Calibri"/>
                <a:sym typeface="Calibri"/>
              </a:defRPr>
            </a:lvl8pPr>
            <a:lvl9pPr indent="0" lvl="8" marL="0" marR="0" rtl="0" algn="r">
              <a:spcBef>
                <a:spcPts val="0"/>
              </a:spcBef>
              <a:buNone/>
              <a:defRPr sz="41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2600326" y="14102081"/>
            <a:ext cx="27980641" cy="435864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Clr>
                <a:schemeClr val="dk1"/>
              </a:buClr>
              <a:buSzPts val="1400"/>
              <a:buFont typeface="Calibri"/>
              <a:buNone/>
              <a:defRPr b="1" i="0" sz="137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5" name="Google Shape;25;p4"/>
          <p:cNvSpPr txBox="1"/>
          <p:nvPr>
            <p:ph idx="1" type="body"/>
          </p:nvPr>
        </p:nvSpPr>
        <p:spPr>
          <a:xfrm>
            <a:off x="2600326" y="9301483"/>
            <a:ext cx="27980641" cy="4800599"/>
          </a:xfrm>
          <a:prstGeom prst="rect">
            <a:avLst/>
          </a:prstGeom>
          <a:noFill/>
          <a:ln>
            <a:noFill/>
          </a:ln>
        </p:spPr>
        <p:txBody>
          <a:bodyPr anchorCtr="0" anchor="b" bIns="91425" lIns="91425" spcFirstLastPara="1" rIns="91425" wrap="square" tIns="91425"/>
          <a:lstStyle>
            <a:lvl1pPr indent="-228600" lvl="0" marL="457200" marR="0" rtl="0" algn="l">
              <a:spcBef>
                <a:spcPts val="1380"/>
              </a:spcBef>
              <a:spcAft>
                <a:spcPts val="0"/>
              </a:spcAft>
              <a:buClr>
                <a:srgbClr val="888888"/>
              </a:buClr>
              <a:buSzPts val="11000"/>
              <a:buFont typeface="Arial"/>
              <a:buNone/>
              <a:defRPr b="0" i="0" sz="6900" u="none" cap="none" strike="noStrike">
                <a:solidFill>
                  <a:srgbClr val="888888"/>
                </a:solidFill>
                <a:latin typeface="Calibri"/>
                <a:ea typeface="Calibri"/>
                <a:cs typeface="Calibri"/>
                <a:sym typeface="Calibri"/>
              </a:defRPr>
            </a:lvl1pPr>
            <a:lvl2pPr indent="-228600" lvl="1" marL="914400" marR="0" rtl="0" algn="l">
              <a:spcBef>
                <a:spcPts val="1220"/>
              </a:spcBef>
              <a:spcAft>
                <a:spcPts val="0"/>
              </a:spcAft>
              <a:buClr>
                <a:srgbClr val="888888"/>
              </a:buClr>
              <a:buSzPts val="9600"/>
              <a:buFont typeface="Arial"/>
              <a:buNone/>
              <a:defRPr b="0" i="0" sz="6100" u="none" cap="none" strike="noStrike">
                <a:solidFill>
                  <a:srgbClr val="888888"/>
                </a:solidFill>
                <a:latin typeface="Calibri"/>
                <a:ea typeface="Calibri"/>
                <a:cs typeface="Calibri"/>
                <a:sym typeface="Calibri"/>
              </a:defRPr>
            </a:lvl2pPr>
            <a:lvl3pPr indent="-228600" lvl="2" marL="1371600" marR="0" rtl="0" algn="l">
              <a:spcBef>
                <a:spcPts val="1080"/>
              </a:spcBef>
              <a:spcAft>
                <a:spcPts val="0"/>
              </a:spcAft>
              <a:buClr>
                <a:srgbClr val="888888"/>
              </a:buClr>
              <a:buSzPts val="8200"/>
              <a:buFont typeface="Arial"/>
              <a:buNone/>
              <a:defRPr b="0" i="0" sz="5400" u="none" cap="none" strike="noStrike">
                <a:solidFill>
                  <a:srgbClr val="888888"/>
                </a:solidFill>
                <a:latin typeface="Calibri"/>
                <a:ea typeface="Calibri"/>
                <a:cs typeface="Calibri"/>
                <a:sym typeface="Calibri"/>
              </a:defRPr>
            </a:lvl3pPr>
            <a:lvl4pPr indent="-228600" lvl="3" marL="1828800" marR="0" rtl="0" algn="l">
              <a:spcBef>
                <a:spcPts val="960"/>
              </a:spcBef>
              <a:spcAft>
                <a:spcPts val="0"/>
              </a:spcAft>
              <a:buClr>
                <a:srgbClr val="888888"/>
              </a:buClr>
              <a:buSzPts val="6900"/>
              <a:buFont typeface="Arial"/>
              <a:buNone/>
              <a:defRPr b="0" i="0" sz="4800" u="none" cap="none" strike="noStrike">
                <a:solidFill>
                  <a:srgbClr val="888888"/>
                </a:solidFill>
                <a:latin typeface="Calibri"/>
                <a:ea typeface="Calibri"/>
                <a:cs typeface="Calibri"/>
                <a:sym typeface="Calibri"/>
              </a:defRPr>
            </a:lvl4pPr>
            <a:lvl5pPr indent="-228600" lvl="4" marL="2286000" marR="0" rtl="0" algn="l">
              <a:spcBef>
                <a:spcPts val="960"/>
              </a:spcBef>
              <a:spcAft>
                <a:spcPts val="0"/>
              </a:spcAft>
              <a:buClr>
                <a:srgbClr val="888888"/>
              </a:buClr>
              <a:buSzPts val="6900"/>
              <a:buFont typeface="Arial"/>
              <a:buNone/>
              <a:defRPr b="0" i="0" sz="4800" u="none" cap="none" strike="noStrike">
                <a:solidFill>
                  <a:srgbClr val="888888"/>
                </a:solidFill>
                <a:latin typeface="Calibri"/>
                <a:ea typeface="Calibri"/>
                <a:cs typeface="Calibri"/>
                <a:sym typeface="Calibri"/>
              </a:defRPr>
            </a:lvl5pPr>
            <a:lvl6pPr indent="-228600" lvl="5" marL="2743200" marR="0" rtl="0" algn="l">
              <a:spcBef>
                <a:spcPts val="960"/>
              </a:spcBef>
              <a:spcAft>
                <a:spcPts val="0"/>
              </a:spcAft>
              <a:buClr>
                <a:srgbClr val="888888"/>
              </a:buClr>
              <a:buSzPts val="6900"/>
              <a:buFont typeface="Arial"/>
              <a:buNone/>
              <a:defRPr b="0" i="0" sz="4800" u="none" cap="none" strike="noStrike">
                <a:solidFill>
                  <a:srgbClr val="888888"/>
                </a:solidFill>
                <a:latin typeface="Calibri"/>
                <a:ea typeface="Calibri"/>
                <a:cs typeface="Calibri"/>
                <a:sym typeface="Calibri"/>
              </a:defRPr>
            </a:lvl6pPr>
            <a:lvl7pPr indent="-228600" lvl="6" marL="3200400" marR="0" rtl="0" algn="l">
              <a:spcBef>
                <a:spcPts val="960"/>
              </a:spcBef>
              <a:spcAft>
                <a:spcPts val="0"/>
              </a:spcAft>
              <a:buClr>
                <a:srgbClr val="888888"/>
              </a:buClr>
              <a:buSzPts val="6900"/>
              <a:buFont typeface="Arial"/>
              <a:buNone/>
              <a:defRPr b="0" i="0" sz="4800" u="none" cap="none" strike="noStrike">
                <a:solidFill>
                  <a:srgbClr val="888888"/>
                </a:solidFill>
                <a:latin typeface="Calibri"/>
                <a:ea typeface="Calibri"/>
                <a:cs typeface="Calibri"/>
                <a:sym typeface="Calibri"/>
              </a:defRPr>
            </a:lvl7pPr>
            <a:lvl8pPr indent="-228600" lvl="7" marL="3657600" marR="0" rtl="0" algn="l">
              <a:spcBef>
                <a:spcPts val="960"/>
              </a:spcBef>
              <a:spcAft>
                <a:spcPts val="0"/>
              </a:spcAft>
              <a:buClr>
                <a:srgbClr val="888888"/>
              </a:buClr>
              <a:buSzPts val="6900"/>
              <a:buFont typeface="Arial"/>
              <a:buNone/>
              <a:defRPr b="0" i="0" sz="4800" u="none" cap="none" strike="noStrike">
                <a:solidFill>
                  <a:srgbClr val="888888"/>
                </a:solidFill>
                <a:latin typeface="Calibri"/>
                <a:ea typeface="Calibri"/>
                <a:cs typeface="Calibri"/>
                <a:sym typeface="Calibri"/>
              </a:defRPr>
            </a:lvl8pPr>
            <a:lvl9pPr indent="-228600" lvl="8" marL="4114800" marR="0" rtl="0" algn="l">
              <a:spcBef>
                <a:spcPts val="960"/>
              </a:spcBef>
              <a:spcAft>
                <a:spcPts val="0"/>
              </a:spcAft>
              <a:buClr>
                <a:srgbClr val="888888"/>
              </a:buClr>
              <a:buSzPts val="6900"/>
              <a:buFont typeface="Arial"/>
              <a:buNone/>
              <a:defRPr b="0" i="0" sz="4800" u="none" cap="none" strike="noStrike">
                <a:solidFill>
                  <a:srgbClr val="888888"/>
                </a:solidFill>
                <a:latin typeface="Calibri"/>
                <a:ea typeface="Calibri"/>
                <a:cs typeface="Calibri"/>
                <a:sym typeface="Calibri"/>
              </a:defRPr>
            </a:lvl9pPr>
          </a:lstStyle>
          <a:p/>
        </p:txBody>
      </p:sp>
      <p:sp>
        <p:nvSpPr>
          <p:cNvPr id="26" name="Google Shape;26;p4"/>
          <p:cNvSpPr txBox="1"/>
          <p:nvPr>
            <p:ph idx="10" type="dt"/>
          </p:nvPr>
        </p:nvSpPr>
        <p:spPr>
          <a:xfrm>
            <a:off x="1645920" y="20340322"/>
            <a:ext cx="7680960" cy="1168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27" name="Google Shape;27;p4"/>
          <p:cNvSpPr txBox="1"/>
          <p:nvPr>
            <p:ph idx="11" type="ftr"/>
          </p:nvPr>
        </p:nvSpPr>
        <p:spPr>
          <a:xfrm>
            <a:off x="11247120" y="20340322"/>
            <a:ext cx="10424160" cy="1168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28" name="Google Shape;28;p4"/>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marR="0" rtl="0" algn="r">
              <a:spcBef>
                <a:spcPts val="0"/>
              </a:spcBef>
              <a:buNone/>
              <a:defRPr sz="4100">
                <a:solidFill>
                  <a:srgbClr val="888888"/>
                </a:solidFill>
                <a:latin typeface="Calibri"/>
                <a:ea typeface="Calibri"/>
                <a:cs typeface="Calibri"/>
                <a:sym typeface="Calibri"/>
              </a:defRPr>
            </a:lvl1pPr>
            <a:lvl2pPr indent="0" lvl="1" marL="0" marR="0" rtl="0" algn="r">
              <a:spcBef>
                <a:spcPts val="0"/>
              </a:spcBef>
              <a:buNone/>
              <a:defRPr sz="4100">
                <a:solidFill>
                  <a:srgbClr val="888888"/>
                </a:solidFill>
                <a:latin typeface="Calibri"/>
                <a:ea typeface="Calibri"/>
                <a:cs typeface="Calibri"/>
                <a:sym typeface="Calibri"/>
              </a:defRPr>
            </a:lvl2pPr>
            <a:lvl3pPr indent="0" lvl="2" marL="0" marR="0" rtl="0" algn="r">
              <a:spcBef>
                <a:spcPts val="0"/>
              </a:spcBef>
              <a:buNone/>
              <a:defRPr sz="4100">
                <a:solidFill>
                  <a:srgbClr val="888888"/>
                </a:solidFill>
                <a:latin typeface="Calibri"/>
                <a:ea typeface="Calibri"/>
                <a:cs typeface="Calibri"/>
                <a:sym typeface="Calibri"/>
              </a:defRPr>
            </a:lvl3pPr>
            <a:lvl4pPr indent="0" lvl="3" marL="0" marR="0" rtl="0" algn="r">
              <a:spcBef>
                <a:spcPts val="0"/>
              </a:spcBef>
              <a:buNone/>
              <a:defRPr sz="4100">
                <a:solidFill>
                  <a:srgbClr val="888888"/>
                </a:solidFill>
                <a:latin typeface="Calibri"/>
                <a:ea typeface="Calibri"/>
                <a:cs typeface="Calibri"/>
                <a:sym typeface="Calibri"/>
              </a:defRPr>
            </a:lvl4pPr>
            <a:lvl5pPr indent="0" lvl="4" marL="0" marR="0" rtl="0" algn="r">
              <a:spcBef>
                <a:spcPts val="0"/>
              </a:spcBef>
              <a:buNone/>
              <a:defRPr sz="4100">
                <a:solidFill>
                  <a:srgbClr val="888888"/>
                </a:solidFill>
                <a:latin typeface="Calibri"/>
                <a:ea typeface="Calibri"/>
                <a:cs typeface="Calibri"/>
                <a:sym typeface="Calibri"/>
              </a:defRPr>
            </a:lvl5pPr>
            <a:lvl6pPr indent="0" lvl="5" marL="0" marR="0" rtl="0" algn="r">
              <a:spcBef>
                <a:spcPts val="0"/>
              </a:spcBef>
              <a:buNone/>
              <a:defRPr sz="4100">
                <a:solidFill>
                  <a:srgbClr val="888888"/>
                </a:solidFill>
                <a:latin typeface="Calibri"/>
                <a:ea typeface="Calibri"/>
                <a:cs typeface="Calibri"/>
                <a:sym typeface="Calibri"/>
              </a:defRPr>
            </a:lvl6pPr>
            <a:lvl7pPr indent="0" lvl="6" marL="0" marR="0" rtl="0" algn="r">
              <a:spcBef>
                <a:spcPts val="0"/>
              </a:spcBef>
              <a:buNone/>
              <a:defRPr sz="4100">
                <a:solidFill>
                  <a:srgbClr val="888888"/>
                </a:solidFill>
                <a:latin typeface="Calibri"/>
                <a:ea typeface="Calibri"/>
                <a:cs typeface="Calibri"/>
                <a:sym typeface="Calibri"/>
              </a:defRPr>
            </a:lvl7pPr>
            <a:lvl8pPr indent="0" lvl="7" marL="0" marR="0" rtl="0" algn="r">
              <a:spcBef>
                <a:spcPts val="0"/>
              </a:spcBef>
              <a:buNone/>
              <a:defRPr sz="4100">
                <a:solidFill>
                  <a:srgbClr val="888888"/>
                </a:solidFill>
                <a:latin typeface="Calibri"/>
                <a:ea typeface="Calibri"/>
                <a:cs typeface="Calibri"/>
                <a:sym typeface="Calibri"/>
              </a:defRPr>
            </a:lvl8pPr>
            <a:lvl9pPr indent="0" lvl="8" marL="0" marR="0" rtl="0" algn="r">
              <a:spcBef>
                <a:spcPts val="0"/>
              </a:spcBef>
              <a:buNone/>
              <a:defRPr sz="41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1645920" y="878842"/>
            <a:ext cx="29626559" cy="36576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151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1" name="Google Shape;31;p5"/>
          <p:cNvSpPr txBox="1"/>
          <p:nvPr>
            <p:ph idx="1" type="body"/>
          </p:nvPr>
        </p:nvSpPr>
        <p:spPr>
          <a:xfrm>
            <a:off x="1645920" y="5120642"/>
            <a:ext cx="14538960" cy="14483080"/>
          </a:xfrm>
          <a:prstGeom prst="rect">
            <a:avLst/>
          </a:prstGeom>
          <a:noFill/>
          <a:ln>
            <a:noFill/>
          </a:ln>
        </p:spPr>
        <p:txBody>
          <a:bodyPr anchorCtr="0" anchor="t" bIns="91425" lIns="91425" spcFirstLastPara="1" rIns="91425" wrap="square" tIns="91425"/>
          <a:lstStyle>
            <a:lvl1pPr indent="-838200" lvl="0" marL="4572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1pPr>
            <a:lvl2pPr indent="-749300" lvl="1" marL="914400" marR="0" rtl="0" algn="l">
              <a:spcBef>
                <a:spcPts val="1640"/>
              </a:spcBef>
              <a:spcAft>
                <a:spcPts val="0"/>
              </a:spcAft>
              <a:buClr>
                <a:schemeClr val="dk1"/>
              </a:buClr>
              <a:buSzPts val="8200"/>
              <a:buFont typeface="Arial"/>
              <a:buChar char="–"/>
              <a:defRPr b="0" i="0" sz="8200" u="none" cap="none" strike="noStrike">
                <a:solidFill>
                  <a:schemeClr val="dk1"/>
                </a:solidFill>
                <a:latin typeface="Calibri"/>
                <a:ea typeface="Calibri"/>
                <a:cs typeface="Calibri"/>
                <a:sym typeface="Calibri"/>
              </a:defRPr>
            </a:lvl2pPr>
            <a:lvl3pPr indent="-666750" lvl="2" marL="13716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3pPr>
            <a:lvl4pPr indent="-615950" lvl="3" marL="18288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4pPr>
            <a:lvl5pPr indent="-615950" lvl="4" marL="22860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5pPr>
            <a:lvl6pPr indent="-615950" lvl="5" marL="27432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6pPr>
            <a:lvl7pPr indent="-615950" lvl="6" marL="32004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7pPr>
            <a:lvl8pPr indent="-615950" lvl="7" marL="36576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8pPr>
            <a:lvl9pPr indent="-615950" lvl="8" marL="41148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9pPr>
          </a:lstStyle>
          <a:p/>
        </p:txBody>
      </p:sp>
      <p:sp>
        <p:nvSpPr>
          <p:cNvPr id="32" name="Google Shape;32;p5"/>
          <p:cNvSpPr txBox="1"/>
          <p:nvPr>
            <p:ph idx="2" type="body"/>
          </p:nvPr>
        </p:nvSpPr>
        <p:spPr>
          <a:xfrm>
            <a:off x="16733520" y="5120642"/>
            <a:ext cx="14538960" cy="14483080"/>
          </a:xfrm>
          <a:prstGeom prst="rect">
            <a:avLst/>
          </a:prstGeom>
          <a:noFill/>
          <a:ln>
            <a:noFill/>
          </a:ln>
        </p:spPr>
        <p:txBody>
          <a:bodyPr anchorCtr="0" anchor="t" bIns="91425" lIns="91425" spcFirstLastPara="1" rIns="91425" wrap="square" tIns="91425"/>
          <a:lstStyle>
            <a:lvl1pPr indent="-838200" lvl="0" marL="4572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1pPr>
            <a:lvl2pPr indent="-749300" lvl="1" marL="914400" marR="0" rtl="0" algn="l">
              <a:spcBef>
                <a:spcPts val="1640"/>
              </a:spcBef>
              <a:spcAft>
                <a:spcPts val="0"/>
              </a:spcAft>
              <a:buClr>
                <a:schemeClr val="dk1"/>
              </a:buClr>
              <a:buSzPts val="8200"/>
              <a:buFont typeface="Arial"/>
              <a:buChar char="–"/>
              <a:defRPr b="0" i="0" sz="8200" u="none" cap="none" strike="noStrike">
                <a:solidFill>
                  <a:schemeClr val="dk1"/>
                </a:solidFill>
                <a:latin typeface="Calibri"/>
                <a:ea typeface="Calibri"/>
                <a:cs typeface="Calibri"/>
                <a:sym typeface="Calibri"/>
              </a:defRPr>
            </a:lvl2pPr>
            <a:lvl3pPr indent="-666750" lvl="2" marL="13716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3pPr>
            <a:lvl4pPr indent="-615950" lvl="3" marL="18288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4pPr>
            <a:lvl5pPr indent="-615950" lvl="4" marL="22860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5pPr>
            <a:lvl6pPr indent="-615950" lvl="5" marL="27432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6pPr>
            <a:lvl7pPr indent="-615950" lvl="6" marL="32004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7pPr>
            <a:lvl8pPr indent="-615950" lvl="7" marL="36576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8pPr>
            <a:lvl9pPr indent="-615950" lvl="8" marL="41148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9pPr>
          </a:lstStyle>
          <a:p/>
        </p:txBody>
      </p:sp>
      <p:sp>
        <p:nvSpPr>
          <p:cNvPr id="33" name="Google Shape;33;p5"/>
          <p:cNvSpPr txBox="1"/>
          <p:nvPr>
            <p:ph idx="10" type="dt"/>
          </p:nvPr>
        </p:nvSpPr>
        <p:spPr>
          <a:xfrm>
            <a:off x="1645920" y="20340322"/>
            <a:ext cx="7680960" cy="1168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34" name="Google Shape;34;p5"/>
          <p:cNvSpPr txBox="1"/>
          <p:nvPr>
            <p:ph idx="11" type="ftr"/>
          </p:nvPr>
        </p:nvSpPr>
        <p:spPr>
          <a:xfrm>
            <a:off x="11247120" y="20340322"/>
            <a:ext cx="10424160" cy="1168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35" name="Google Shape;35;p5"/>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marR="0" rtl="0" algn="r">
              <a:spcBef>
                <a:spcPts val="0"/>
              </a:spcBef>
              <a:buNone/>
              <a:defRPr sz="4100">
                <a:solidFill>
                  <a:srgbClr val="888888"/>
                </a:solidFill>
                <a:latin typeface="Calibri"/>
                <a:ea typeface="Calibri"/>
                <a:cs typeface="Calibri"/>
                <a:sym typeface="Calibri"/>
              </a:defRPr>
            </a:lvl1pPr>
            <a:lvl2pPr indent="0" lvl="1" marL="0" marR="0" rtl="0" algn="r">
              <a:spcBef>
                <a:spcPts val="0"/>
              </a:spcBef>
              <a:buNone/>
              <a:defRPr sz="4100">
                <a:solidFill>
                  <a:srgbClr val="888888"/>
                </a:solidFill>
                <a:latin typeface="Calibri"/>
                <a:ea typeface="Calibri"/>
                <a:cs typeface="Calibri"/>
                <a:sym typeface="Calibri"/>
              </a:defRPr>
            </a:lvl2pPr>
            <a:lvl3pPr indent="0" lvl="2" marL="0" marR="0" rtl="0" algn="r">
              <a:spcBef>
                <a:spcPts val="0"/>
              </a:spcBef>
              <a:buNone/>
              <a:defRPr sz="4100">
                <a:solidFill>
                  <a:srgbClr val="888888"/>
                </a:solidFill>
                <a:latin typeface="Calibri"/>
                <a:ea typeface="Calibri"/>
                <a:cs typeface="Calibri"/>
                <a:sym typeface="Calibri"/>
              </a:defRPr>
            </a:lvl3pPr>
            <a:lvl4pPr indent="0" lvl="3" marL="0" marR="0" rtl="0" algn="r">
              <a:spcBef>
                <a:spcPts val="0"/>
              </a:spcBef>
              <a:buNone/>
              <a:defRPr sz="4100">
                <a:solidFill>
                  <a:srgbClr val="888888"/>
                </a:solidFill>
                <a:latin typeface="Calibri"/>
                <a:ea typeface="Calibri"/>
                <a:cs typeface="Calibri"/>
                <a:sym typeface="Calibri"/>
              </a:defRPr>
            </a:lvl4pPr>
            <a:lvl5pPr indent="0" lvl="4" marL="0" marR="0" rtl="0" algn="r">
              <a:spcBef>
                <a:spcPts val="0"/>
              </a:spcBef>
              <a:buNone/>
              <a:defRPr sz="4100">
                <a:solidFill>
                  <a:srgbClr val="888888"/>
                </a:solidFill>
                <a:latin typeface="Calibri"/>
                <a:ea typeface="Calibri"/>
                <a:cs typeface="Calibri"/>
                <a:sym typeface="Calibri"/>
              </a:defRPr>
            </a:lvl5pPr>
            <a:lvl6pPr indent="0" lvl="5" marL="0" marR="0" rtl="0" algn="r">
              <a:spcBef>
                <a:spcPts val="0"/>
              </a:spcBef>
              <a:buNone/>
              <a:defRPr sz="4100">
                <a:solidFill>
                  <a:srgbClr val="888888"/>
                </a:solidFill>
                <a:latin typeface="Calibri"/>
                <a:ea typeface="Calibri"/>
                <a:cs typeface="Calibri"/>
                <a:sym typeface="Calibri"/>
              </a:defRPr>
            </a:lvl6pPr>
            <a:lvl7pPr indent="0" lvl="6" marL="0" marR="0" rtl="0" algn="r">
              <a:spcBef>
                <a:spcPts val="0"/>
              </a:spcBef>
              <a:buNone/>
              <a:defRPr sz="4100">
                <a:solidFill>
                  <a:srgbClr val="888888"/>
                </a:solidFill>
                <a:latin typeface="Calibri"/>
                <a:ea typeface="Calibri"/>
                <a:cs typeface="Calibri"/>
                <a:sym typeface="Calibri"/>
              </a:defRPr>
            </a:lvl7pPr>
            <a:lvl8pPr indent="0" lvl="7" marL="0" marR="0" rtl="0" algn="r">
              <a:spcBef>
                <a:spcPts val="0"/>
              </a:spcBef>
              <a:buNone/>
              <a:defRPr sz="4100">
                <a:solidFill>
                  <a:srgbClr val="888888"/>
                </a:solidFill>
                <a:latin typeface="Calibri"/>
                <a:ea typeface="Calibri"/>
                <a:cs typeface="Calibri"/>
                <a:sym typeface="Calibri"/>
              </a:defRPr>
            </a:lvl8pPr>
            <a:lvl9pPr indent="0" lvl="8" marL="0" marR="0" rtl="0" algn="r">
              <a:spcBef>
                <a:spcPts val="0"/>
              </a:spcBef>
              <a:buNone/>
              <a:defRPr sz="41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1645920" y="878842"/>
            <a:ext cx="29626559" cy="36576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151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8" name="Google Shape;38;p6"/>
          <p:cNvSpPr txBox="1"/>
          <p:nvPr>
            <p:ph idx="1" type="body"/>
          </p:nvPr>
        </p:nvSpPr>
        <p:spPr>
          <a:xfrm>
            <a:off x="1645921" y="4912363"/>
            <a:ext cx="14544677" cy="2047238"/>
          </a:xfrm>
          <a:prstGeom prst="rect">
            <a:avLst/>
          </a:prstGeom>
          <a:noFill/>
          <a:ln>
            <a:noFill/>
          </a:ln>
        </p:spPr>
        <p:txBody>
          <a:bodyPr anchorCtr="0" anchor="b" bIns="91425" lIns="91425" spcFirstLastPara="1" rIns="91425" wrap="square" tIns="91425"/>
          <a:lstStyle>
            <a:lvl1pPr indent="-228600" lvl="0" marL="457200" marR="0" rtl="0" algn="l">
              <a:spcBef>
                <a:spcPts val="1640"/>
              </a:spcBef>
              <a:spcAft>
                <a:spcPts val="0"/>
              </a:spcAft>
              <a:buClr>
                <a:schemeClr val="dk1"/>
              </a:buClr>
              <a:buSzPts val="11000"/>
              <a:buFont typeface="Arial"/>
              <a:buNone/>
              <a:defRPr b="1" i="0" sz="8200" u="none" cap="none" strike="noStrike">
                <a:solidFill>
                  <a:schemeClr val="dk1"/>
                </a:solidFill>
                <a:latin typeface="Calibri"/>
                <a:ea typeface="Calibri"/>
                <a:cs typeface="Calibri"/>
                <a:sym typeface="Calibri"/>
              </a:defRPr>
            </a:lvl1pPr>
            <a:lvl2pPr indent="-228600" lvl="1" marL="914400" marR="0" rtl="0" algn="l">
              <a:spcBef>
                <a:spcPts val="1380"/>
              </a:spcBef>
              <a:spcAft>
                <a:spcPts val="0"/>
              </a:spcAft>
              <a:buClr>
                <a:schemeClr val="dk1"/>
              </a:buClr>
              <a:buSzPts val="9600"/>
              <a:buFont typeface="Arial"/>
              <a:buNone/>
              <a:defRPr b="1" i="0" sz="6900" u="none" cap="none" strike="noStrike">
                <a:solidFill>
                  <a:schemeClr val="dk1"/>
                </a:solidFill>
                <a:latin typeface="Calibri"/>
                <a:ea typeface="Calibri"/>
                <a:cs typeface="Calibri"/>
                <a:sym typeface="Calibri"/>
              </a:defRPr>
            </a:lvl2pPr>
            <a:lvl3pPr indent="-228600" lvl="2" marL="1371600" marR="0" rtl="0" algn="l">
              <a:spcBef>
                <a:spcPts val="1220"/>
              </a:spcBef>
              <a:spcAft>
                <a:spcPts val="0"/>
              </a:spcAft>
              <a:buClr>
                <a:schemeClr val="dk1"/>
              </a:buClr>
              <a:buSzPts val="8200"/>
              <a:buFont typeface="Arial"/>
              <a:buNone/>
              <a:defRPr b="1" i="0" sz="6100" u="none" cap="none" strike="noStrike">
                <a:solidFill>
                  <a:schemeClr val="dk1"/>
                </a:solidFill>
                <a:latin typeface="Calibri"/>
                <a:ea typeface="Calibri"/>
                <a:cs typeface="Calibri"/>
                <a:sym typeface="Calibri"/>
              </a:defRPr>
            </a:lvl3pPr>
            <a:lvl4pPr indent="-228600" lvl="3" marL="1828800" marR="0" rtl="0" algn="l">
              <a:spcBef>
                <a:spcPts val="1080"/>
              </a:spcBef>
              <a:spcAft>
                <a:spcPts val="0"/>
              </a:spcAft>
              <a:buClr>
                <a:schemeClr val="dk1"/>
              </a:buClr>
              <a:buSzPts val="6900"/>
              <a:buFont typeface="Arial"/>
              <a:buNone/>
              <a:defRPr b="1" i="0" sz="5400" u="none" cap="none" strike="noStrike">
                <a:solidFill>
                  <a:schemeClr val="dk1"/>
                </a:solidFill>
                <a:latin typeface="Calibri"/>
                <a:ea typeface="Calibri"/>
                <a:cs typeface="Calibri"/>
                <a:sym typeface="Calibri"/>
              </a:defRPr>
            </a:lvl4pPr>
            <a:lvl5pPr indent="-228600" lvl="4" marL="2286000" marR="0" rtl="0" algn="l">
              <a:spcBef>
                <a:spcPts val="1080"/>
              </a:spcBef>
              <a:spcAft>
                <a:spcPts val="0"/>
              </a:spcAft>
              <a:buClr>
                <a:schemeClr val="dk1"/>
              </a:buClr>
              <a:buSzPts val="6900"/>
              <a:buFont typeface="Arial"/>
              <a:buNone/>
              <a:defRPr b="1" i="0" sz="5400" u="none" cap="none" strike="noStrike">
                <a:solidFill>
                  <a:schemeClr val="dk1"/>
                </a:solidFill>
                <a:latin typeface="Calibri"/>
                <a:ea typeface="Calibri"/>
                <a:cs typeface="Calibri"/>
                <a:sym typeface="Calibri"/>
              </a:defRPr>
            </a:lvl5pPr>
            <a:lvl6pPr indent="-228600" lvl="5" marL="2743200" marR="0" rtl="0" algn="l">
              <a:spcBef>
                <a:spcPts val="1080"/>
              </a:spcBef>
              <a:spcAft>
                <a:spcPts val="0"/>
              </a:spcAft>
              <a:buClr>
                <a:schemeClr val="dk1"/>
              </a:buClr>
              <a:buSzPts val="6900"/>
              <a:buFont typeface="Arial"/>
              <a:buNone/>
              <a:defRPr b="1" i="0" sz="5400" u="none" cap="none" strike="noStrike">
                <a:solidFill>
                  <a:schemeClr val="dk1"/>
                </a:solidFill>
                <a:latin typeface="Calibri"/>
                <a:ea typeface="Calibri"/>
                <a:cs typeface="Calibri"/>
                <a:sym typeface="Calibri"/>
              </a:defRPr>
            </a:lvl6pPr>
            <a:lvl7pPr indent="-228600" lvl="6" marL="3200400" marR="0" rtl="0" algn="l">
              <a:spcBef>
                <a:spcPts val="1080"/>
              </a:spcBef>
              <a:spcAft>
                <a:spcPts val="0"/>
              </a:spcAft>
              <a:buClr>
                <a:schemeClr val="dk1"/>
              </a:buClr>
              <a:buSzPts val="6900"/>
              <a:buFont typeface="Arial"/>
              <a:buNone/>
              <a:defRPr b="1" i="0" sz="5400" u="none" cap="none" strike="noStrike">
                <a:solidFill>
                  <a:schemeClr val="dk1"/>
                </a:solidFill>
                <a:latin typeface="Calibri"/>
                <a:ea typeface="Calibri"/>
                <a:cs typeface="Calibri"/>
                <a:sym typeface="Calibri"/>
              </a:defRPr>
            </a:lvl7pPr>
            <a:lvl8pPr indent="-228600" lvl="7" marL="3657600" marR="0" rtl="0" algn="l">
              <a:spcBef>
                <a:spcPts val="1080"/>
              </a:spcBef>
              <a:spcAft>
                <a:spcPts val="0"/>
              </a:spcAft>
              <a:buClr>
                <a:schemeClr val="dk1"/>
              </a:buClr>
              <a:buSzPts val="6900"/>
              <a:buFont typeface="Arial"/>
              <a:buNone/>
              <a:defRPr b="1" i="0" sz="5400" u="none" cap="none" strike="noStrike">
                <a:solidFill>
                  <a:schemeClr val="dk1"/>
                </a:solidFill>
                <a:latin typeface="Calibri"/>
                <a:ea typeface="Calibri"/>
                <a:cs typeface="Calibri"/>
                <a:sym typeface="Calibri"/>
              </a:defRPr>
            </a:lvl8pPr>
            <a:lvl9pPr indent="-228600" lvl="8" marL="4114800" marR="0" rtl="0" algn="l">
              <a:spcBef>
                <a:spcPts val="1080"/>
              </a:spcBef>
              <a:spcAft>
                <a:spcPts val="0"/>
              </a:spcAft>
              <a:buClr>
                <a:schemeClr val="dk1"/>
              </a:buClr>
              <a:buSzPts val="6900"/>
              <a:buFont typeface="Arial"/>
              <a:buNone/>
              <a:defRPr b="1" i="0" sz="5400" u="none" cap="none" strike="noStrike">
                <a:solidFill>
                  <a:schemeClr val="dk1"/>
                </a:solidFill>
                <a:latin typeface="Calibri"/>
                <a:ea typeface="Calibri"/>
                <a:cs typeface="Calibri"/>
                <a:sym typeface="Calibri"/>
              </a:defRPr>
            </a:lvl9pPr>
          </a:lstStyle>
          <a:p/>
        </p:txBody>
      </p:sp>
      <p:sp>
        <p:nvSpPr>
          <p:cNvPr id="39" name="Google Shape;39;p6"/>
          <p:cNvSpPr txBox="1"/>
          <p:nvPr>
            <p:ph idx="2" type="body"/>
          </p:nvPr>
        </p:nvSpPr>
        <p:spPr>
          <a:xfrm>
            <a:off x="1645921" y="6959601"/>
            <a:ext cx="14544677" cy="12644122"/>
          </a:xfrm>
          <a:prstGeom prst="rect">
            <a:avLst/>
          </a:prstGeom>
          <a:noFill/>
          <a:ln>
            <a:noFill/>
          </a:ln>
        </p:spPr>
        <p:txBody>
          <a:bodyPr anchorCtr="0" anchor="t" bIns="91425" lIns="91425" spcFirstLastPara="1" rIns="91425" wrap="square" tIns="91425"/>
          <a:lstStyle>
            <a:lvl1pPr indent="-749300" lvl="0" marL="457200" marR="0" rtl="0" algn="l">
              <a:spcBef>
                <a:spcPts val="1640"/>
              </a:spcBef>
              <a:spcAft>
                <a:spcPts val="0"/>
              </a:spcAft>
              <a:buClr>
                <a:schemeClr val="dk1"/>
              </a:buClr>
              <a:buSzPts val="8200"/>
              <a:buFont typeface="Arial"/>
              <a:buChar char="•"/>
              <a:defRPr b="0" i="0" sz="8200" u="none" cap="none" strike="noStrike">
                <a:solidFill>
                  <a:schemeClr val="dk1"/>
                </a:solidFill>
                <a:latin typeface="Calibri"/>
                <a:ea typeface="Calibri"/>
                <a:cs typeface="Calibri"/>
                <a:sym typeface="Calibri"/>
              </a:defRPr>
            </a:lvl1pPr>
            <a:lvl2pPr indent="-666750" lvl="1" marL="9144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2pPr>
            <a:lvl3pPr indent="-615950" lvl="2" marL="13716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3pPr>
            <a:lvl4pPr indent="-571500" lvl="3" marL="1828800" marR="0" rtl="0" algn="l">
              <a:spcBef>
                <a:spcPts val="108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4pPr>
            <a:lvl5pPr indent="-571500" lvl="4" marL="2286000" marR="0" rtl="0" algn="l">
              <a:spcBef>
                <a:spcPts val="108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5pPr>
            <a:lvl6pPr indent="-571500" lvl="5" marL="2743200" marR="0" rtl="0" algn="l">
              <a:spcBef>
                <a:spcPts val="108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6pPr>
            <a:lvl7pPr indent="-571500" lvl="6" marL="3200400" marR="0" rtl="0" algn="l">
              <a:spcBef>
                <a:spcPts val="108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7pPr>
            <a:lvl8pPr indent="-571500" lvl="7" marL="3657600" marR="0" rtl="0" algn="l">
              <a:spcBef>
                <a:spcPts val="108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8pPr>
            <a:lvl9pPr indent="-571500" lvl="8" marL="4114800" marR="0" rtl="0" algn="l">
              <a:spcBef>
                <a:spcPts val="108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9pPr>
          </a:lstStyle>
          <a:p/>
        </p:txBody>
      </p:sp>
      <p:sp>
        <p:nvSpPr>
          <p:cNvPr id="40" name="Google Shape;40;p6"/>
          <p:cNvSpPr txBox="1"/>
          <p:nvPr>
            <p:ph idx="3" type="body"/>
          </p:nvPr>
        </p:nvSpPr>
        <p:spPr>
          <a:xfrm>
            <a:off x="16722092" y="4912363"/>
            <a:ext cx="14550390" cy="2047238"/>
          </a:xfrm>
          <a:prstGeom prst="rect">
            <a:avLst/>
          </a:prstGeom>
          <a:noFill/>
          <a:ln>
            <a:noFill/>
          </a:ln>
        </p:spPr>
        <p:txBody>
          <a:bodyPr anchorCtr="0" anchor="b" bIns="91425" lIns="91425" spcFirstLastPara="1" rIns="91425" wrap="square" tIns="91425"/>
          <a:lstStyle>
            <a:lvl1pPr indent="-228600" lvl="0" marL="457200" marR="0" rtl="0" algn="l">
              <a:spcBef>
                <a:spcPts val="1640"/>
              </a:spcBef>
              <a:spcAft>
                <a:spcPts val="0"/>
              </a:spcAft>
              <a:buClr>
                <a:schemeClr val="dk1"/>
              </a:buClr>
              <a:buSzPts val="11000"/>
              <a:buFont typeface="Arial"/>
              <a:buNone/>
              <a:defRPr b="1" i="0" sz="8200" u="none" cap="none" strike="noStrike">
                <a:solidFill>
                  <a:schemeClr val="dk1"/>
                </a:solidFill>
                <a:latin typeface="Calibri"/>
                <a:ea typeface="Calibri"/>
                <a:cs typeface="Calibri"/>
                <a:sym typeface="Calibri"/>
              </a:defRPr>
            </a:lvl1pPr>
            <a:lvl2pPr indent="-228600" lvl="1" marL="914400" marR="0" rtl="0" algn="l">
              <a:spcBef>
                <a:spcPts val="1380"/>
              </a:spcBef>
              <a:spcAft>
                <a:spcPts val="0"/>
              </a:spcAft>
              <a:buClr>
                <a:schemeClr val="dk1"/>
              </a:buClr>
              <a:buSzPts val="9600"/>
              <a:buFont typeface="Arial"/>
              <a:buNone/>
              <a:defRPr b="1" i="0" sz="6900" u="none" cap="none" strike="noStrike">
                <a:solidFill>
                  <a:schemeClr val="dk1"/>
                </a:solidFill>
                <a:latin typeface="Calibri"/>
                <a:ea typeface="Calibri"/>
                <a:cs typeface="Calibri"/>
                <a:sym typeface="Calibri"/>
              </a:defRPr>
            </a:lvl2pPr>
            <a:lvl3pPr indent="-228600" lvl="2" marL="1371600" marR="0" rtl="0" algn="l">
              <a:spcBef>
                <a:spcPts val="1220"/>
              </a:spcBef>
              <a:spcAft>
                <a:spcPts val="0"/>
              </a:spcAft>
              <a:buClr>
                <a:schemeClr val="dk1"/>
              </a:buClr>
              <a:buSzPts val="8200"/>
              <a:buFont typeface="Arial"/>
              <a:buNone/>
              <a:defRPr b="1" i="0" sz="6100" u="none" cap="none" strike="noStrike">
                <a:solidFill>
                  <a:schemeClr val="dk1"/>
                </a:solidFill>
                <a:latin typeface="Calibri"/>
                <a:ea typeface="Calibri"/>
                <a:cs typeface="Calibri"/>
                <a:sym typeface="Calibri"/>
              </a:defRPr>
            </a:lvl3pPr>
            <a:lvl4pPr indent="-228600" lvl="3" marL="1828800" marR="0" rtl="0" algn="l">
              <a:spcBef>
                <a:spcPts val="1080"/>
              </a:spcBef>
              <a:spcAft>
                <a:spcPts val="0"/>
              </a:spcAft>
              <a:buClr>
                <a:schemeClr val="dk1"/>
              </a:buClr>
              <a:buSzPts val="6900"/>
              <a:buFont typeface="Arial"/>
              <a:buNone/>
              <a:defRPr b="1" i="0" sz="5400" u="none" cap="none" strike="noStrike">
                <a:solidFill>
                  <a:schemeClr val="dk1"/>
                </a:solidFill>
                <a:latin typeface="Calibri"/>
                <a:ea typeface="Calibri"/>
                <a:cs typeface="Calibri"/>
                <a:sym typeface="Calibri"/>
              </a:defRPr>
            </a:lvl4pPr>
            <a:lvl5pPr indent="-228600" lvl="4" marL="2286000" marR="0" rtl="0" algn="l">
              <a:spcBef>
                <a:spcPts val="1080"/>
              </a:spcBef>
              <a:spcAft>
                <a:spcPts val="0"/>
              </a:spcAft>
              <a:buClr>
                <a:schemeClr val="dk1"/>
              </a:buClr>
              <a:buSzPts val="6900"/>
              <a:buFont typeface="Arial"/>
              <a:buNone/>
              <a:defRPr b="1" i="0" sz="5400" u="none" cap="none" strike="noStrike">
                <a:solidFill>
                  <a:schemeClr val="dk1"/>
                </a:solidFill>
                <a:latin typeface="Calibri"/>
                <a:ea typeface="Calibri"/>
                <a:cs typeface="Calibri"/>
                <a:sym typeface="Calibri"/>
              </a:defRPr>
            </a:lvl5pPr>
            <a:lvl6pPr indent="-228600" lvl="5" marL="2743200" marR="0" rtl="0" algn="l">
              <a:spcBef>
                <a:spcPts val="1080"/>
              </a:spcBef>
              <a:spcAft>
                <a:spcPts val="0"/>
              </a:spcAft>
              <a:buClr>
                <a:schemeClr val="dk1"/>
              </a:buClr>
              <a:buSzPts val="6900"/>
              <a:buFont typeface="Arial"/>
              <a:buNone/>
              <a:defRPr b="1" i="0" sz="5400" u="none" cap="none" strike="noStrike">
                <a:solidFill>
                  <a:schemeClr val="dk1"/>
                </a:solidFill>
                <a:latin typeface="Calibri"/>
                <a:ea typeface="Calibri"/>
                <a:cs typeface="Calibri"/>
                <a:sym typeface="Calibri"/>
              </a:defRPr>
            </a:lvl6pPr>
            <a:lvl7pPr indent="-228600" lvl="6" marL="3200400" marR="0" rtl="0" algn="l">
              <a:spcBef>
                <a:spcPts val="1080"/>
              </a:spcBef>
              <a:spcAft>
                <a:spcPts val="0"/>
              </a:spcAft>
              <a:buClr>
                <a:schemeClr val="dk1"/>
              </a:buClr>
              <a:buSzPts val="6900"/>
              <a:buFont typeface="Arial"/>
              <a:buNone/>
              <a:defRPr b="1" i="0" sz="5400" u="none" cap="none" strike="noStrike">
                <a:solidFill>
                  <a:schemeClr val="dk1"/>
                </a:solidFill>
                <a:latin typeface="Calibri"/>
                <a:ea typeface="Calibri"/>
                <a:cs typeface="Calibri"/>
                <a:sym typeface="Calibri"/>
              </a:defRPr>
            </a:lvl7pPr>
            <a:lvl8pPr indent="-228600" lvl="7" marL="3657600" marR="0" rtl="0" algn="l">
              <a:spcBef>
                <a:spcPts val="1080"/>
              </a:spcBef>
              <a:spcAft>
                <a:spcPts val="0"/>
              </a:spcAft>
              <a:buClr>
                <a:schemeClr val="dk1"/>
              </a:buClr>
              <a:buSzPts val="6900"/>
              <a:buFont typeface="Arial"/>
              <a:buNone/>
              <a:defRPr b="1" i="0" sz="5400" u="none" cap="none" strike="noStrike">
                <a:solidFill>
                  <a:schemeClr val="dk1"/>
                </a:solidFill>
                <a:latin typeface="Calibri"/>
                <a:ea typeface="Calibri"/>
                <a:cs typeface="Calibri"/>
                <a:sym typeface="Calibri"/>
              </a:defRPr>
            </a:lvl8pPr>
            <a:lvl9pPr indent="-228600" lvl="8" marL="4114800" marR="0" rtl="0" algn="l">
              <a:spcBef>
                <a:spcPts val="1080"/>
              </a:spcBef>
              <a:spcAft>
                <a:spcPts val="0"/>
              </a:spcAft>
              <a:buClr>
                <a:schemeClr val="dk1"/>
              </a:buClr>
              <a:buSzPts val="6900"/>
              <a:buFont typeface="Arial"/>
              <a:buNone/>
              <a:defRPr b="1" i="0" sz="5400" u="none" cap="none" strike="noStrike">
                <a:solidFill>
                  <a:schemeClr val="dk1"/>
                </a:solidFill>
                <a:latin typeface="Calibri"/>
                <a:ea typeface="Calibri"/>
                <a:cs typeface="Calibri"/>
                <a:sym typeface="Calibri"/>
              </a:defRPr>
            </a:lvl9pPr>
          </a:lstStyle>
          <a:p/>
        </p:txBody>
      </p:sp>
      <p:sp>
        <p:nvSpPr>
          <p:cNvPr id="41" name="Google Shape;41;p6"/>
          <p:cNvSpPr txBox="1"/>
          <p:nvPr>
            <p:ph idx="4" type="body"/>
          </p:nvPr>
        </p:nvSpPr>
        <p:spPr>
          <a:xfrm>
            <a:off x="16722092" y="6959601"/>
            <a:ext cx="14550390" cy="12644122"/>
          </a:xfrm>
          <a:prstGeom prst="rect">
            <a:avLst/>
          </a:prstGeom>
          <a:noFill/>
          <a:ln>
            <a:noFill/>
          </a:ln>
        </p:spPr>
        <p:txBody>
          <a:bodyPr anchorCtr="0" anchor="t" bIns="91425" lIns="91425" spcFirstLastPara="1" rIns="91425" wrap="square" tIns="91425"/>
          <a:lstStyle>
            <a:lvl1pPr indent="-749300" lvl="0" marL="457200" marR="0" rtl="0" algn="l">
              <a:spcBef>
                <a:spcPts val="1640"/>
              </a:spcBef>
              <a:spcAft>
                <a:spcPts val="0"/>
              </a:spcAft>
              <a:buClr>
                <a:schemeClr val="dk1"/>
              </a:buClr>
              <a:buSzPts val="8200"/>
              <a:buFont typeface="Arial"/>
              <a:buChar char="•"/>
              <a:defRPr b="0" i="0" sz="8200" u="none" cap="none" strike="noStrike">
                <a:solidFill>
                  <a:schemeClr val="dk1"/>
                </a:solidFill>
                <a:latin typeface="Calibri"/>
                <a:ea typeface="Calibri"/>
                <a:cs typeface="Calibri"/>
                <a:sym typeface="Calibri"/>
              </a:defRPr>
            </a:lvl1pPr>
            <a:lvl2pPr indent="-666750" lvl="1" marL="9144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2pPr>
            <a:lvl3pPr indent="-615950" lvl="2" marL="13716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3pPr>
            <a:lvl4pPr indent="-571500" lvl="3" marL="1828800" marR="0" rtl="0" algn="l">
              <a:spcBef>
                <a:spcPts val="108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4pPr>
            <a:lvl5pPr indent="-571500" lvl="4" marL="2286000" marR="0" rtl="0" algn="l">
              <a:spcBef>
                <a:spcPts val="108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5pPr>
            <a:lvl6pPr indent="-571500" lvl="5" marL="2743200" marR="0" rtl="0" algn="l">
              <a:spcBef>
                <a:spcPts val="108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6pPr>
            <a:lvl7pPr indent="-571500" lvl="6" marL="3200400" marR="0" rtl="0" algn="l">
              <a:spcBef>
                <a:spcPts val="108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7pPr>
            <a:lvl8pPr indent="-571500" lvl="7" marL="3657600" marR="0" rtl="0" algn="l">
              <a:spcBef>
                <a:spcPts val="108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8pPr>
            <a:lvl9pPr indent="-571500" lvl="8" marL="4114800" marR="0" rtl="0" algn="l">
              <a:spcBef>
                <a:spcPts val="108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9pPr>
          </a:lstStyle>
          <a:p/>
        </p:txBody>
      </p:sp>
      <p:sp>
        <p:nvSpPr>
          <p:cNvPr id="42" name="Google Shape;42;p6"/>
          <p:cNvSpPr txBox="1"/>
          <p:nvPr>
            <p:ph idx="10" type="dt"/>
          </p:nvPr>
        </p:nvSpPr>
        <p:spPr>
          <a:xfrm>
            <a:off x="1645920" y="20340322"/>
            <a:ext cx="7680960" cy="1168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43" name="Google Shape;43;p6"/>
          <p:cNvSpPr txBox="1"/>
          <p:nvPr>
            <p:ph idx="11" type="ftr"/>
          </p:nvPr>
        </p:nvSpPr>
        <p:spPr>
          <a:xfrm>
            <a:off x="11247120" y="20340322"/>
            <a:ext cx="10424160" cy="1168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44" name="Google Shape;44;p6"/>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marR="0" rtl="0" algn="r">
              <a:spcBef>
                <a:spcPts val="0"/>
              </a:spcBef>
              <a:buNone/>
              <a:defRPr sz="4100">
                <a:solidFill>
                  <a:srgbClr val="888888"/>
                </a:solidFill>
                <a:latin typeface="Calibri"/>
                <a:ea typeface="Calibri"/>
                <a:cs typeface="Calibri"/>
                <a:sym typeface="Calibri"/>
              </a:defRPr>
            </a:lvl1pPr>
            <a:lvl2pPr indent="0" lvl="1" marL="0" marR="0" rtl="0" algn="r">
              <a:spcBef>
                <a:spcPts val="0"/>
              </a:spcBef>
              <a:buNone/>
              <a:defRPr sz="4100">
                <a:solidFill>
                  <a:srgbClr val="888888"/>
                </a:solidFill>
                <a:latin typeface="Calibri"/>
                <a:ea typeface="Calibri"/>
                <a:cs typeface="Calibri"/>
                <a:sym typeface="Calibri"/>
              </a:defRPr>
            </a:lvl2pPr>
            <a:lvl3pPr indent="0" lvl="2" marL="0" marR="0" rtl="0" algn="r">
              <a:spcBef>
                <a:spcPts val="0"/>
              </a:spcBef>
              <a:buNone/>
              <a:defRPr sz="4100">
                <a:solidFill>
                  <a:srgbClr val="888888"/>
                </a:solidFill>
                <a:latin typeface="Calibri"/>
                <a:ea typeface="Calibri"/>
                <a:cs typeface="Calibri"/>
                <a:sym typeface="Calibri"/>
              </a:defRPr>
            </a:lvl3pPr>
            <a:lvl4pPr indent="0" lvl="3" marL="0" marR="0" rtl="0" algn="r">
              <a:spcBef>
                <a:spcPts val="0"/>
              </a:spcBef>
              <a:buNone/>
              <a:defRPr sz="4100">
                <a:solidFill>
                  <a:srgbClr val="888888"/>
                </a:solidFill>
                <a:latin typeface="Calibri"/>
                <a:ea typeface="Calibri"/>
                <a:cs typeface="Calibri"/>
                <a:sym typeface="Calibri"/>
              </a:defRPr>
            </a:lvl4pPr>
            <a:lvl5pPr indent="0" lvl="4" marL="0" marR="0" rtl="0" algn="r">
              <a:spcBef>
                <a:spcPts val="0"/>
              </a:spcBef>
              <a:buNone/>
              <a:defRPr sz="4100">
                <a:solidFill>
                  <a:srgbClr val="888888"/>
                </a:solidFill>
                <a:latin typeface="Calibri"/>
                <a:ea typeface="Calibri"/>
                <a:cs typeface="Calibri"/>
                <a:sym typeface="Calibri"/>
              </a:defRPr>
            </a:lvl5pPr>
            <a:lvl6pPr indent="0" lvl="5" marL="0" marR="0" rtl="0" algn="r">
              <a:spcBef>
                <a:spcPts val="0"/>
              </a:spcBef>
              <a:buNone/>
              <a:defRPr sz="4100">
                <a:solidFill>
                  <a:srgbClr val="888888"/>
                </a:solidFill>
                <a:latin typeface="Calibri"/>
                <a:ea typeface="Calibri"/>
                <a:cs typeface="Calibri"/>
                <a:sym typeface="Calibri"/>
              </a:defRPr>
            </a:lvl6pPr>
            <a:lvl7pPr indent="0" lvl="6" marL="0" marR="0" rtl="0" algn="r">
              <a:spcBef>
                <a:spcPts val="0"/>
              </a:spcBef>
              <a:buNone/>
              <a:defRPr sz="4100">
                <a:solidFill>
                  <a:srgbClr val="888888"/>
                </a:solidFill>
                <a:latin typeface="Calibri"/>
                <a:ea typeface="Calibri"/>
                <a:cs typeface="Calibri"/>
                <a:sym typeface="Calibri"/>
              </a:defRPr>
            </a:lvl7pPr>
            <a:lvl8pPr indent="0" lvl="7" marL="0" marR="0" rtl="0" algn="r">
              <a:spcBef>
                <a:spcPts val="0"/>
              </a:spcBef>
              <a:buNone/>
              <a:defRPr sz="4100">
                <a:solidFill>
                  <a:srgbClr val="888888"/>
                </a:solidFill>
                <a:latin typeface="Calibri"/>
                <a:ea typeface="Calibri"/>
                <a:cs typeface="Calibri"/>
                <a:sym typeface="Calibri"/>
              </a:defRPr>
            </a:lvl8pPr>
            <a:lvl9pPr indent="0" lvl="8" marL="0" marR="0" rtl="0" algn="r">
              <a:spcBef>
                <a:spcPts val="0"/>
              </a:spcBef>
              <a:buNone/>
              <a:defRPr sz="41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1645920" y="878842"/>
            <a:ext cx="29626559" cy="36576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151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47" name="Google Shape;47;p7"/>
          <p:cNvSpPr txBox="1"/>
          <p:nvPr>
            <p:ph idx="10" type="dt"/>
          </p:nvPr>
        </p:nvSpPr>
        <p:spPr>
          <a:xfrm>
            <a:off x="1645920" y="20340322"/>
            <a:ext cx="7680960" cy="1168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48" name="Google Shape;48;p7"/>
          <p:cNvSpPr txBox="1"/>
          <p:nvPr>
            <p:ph idx="11" type="ftr"/>
          </p:nvPr>
        </p:nvSpPr>
        <p:spPr>
          <a:xfrm>
            <a:off x="11247120" y="20340322"/>
            <a:ext cx="10424160" cy="1168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49" name="Google Shape;49;p7"/>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marR="0" rtl="0" algn="r">
              <a:spcBef>
                <a:spcPts val="0"/>
              </a:spcBef>
              <a:buNone/>
              <a:defRPr sz="4100">
                <a:solidFill>
                  <a:srgbClr val="888888"/>
                </a:solidFill>
                <a:latin typeface="Calibri"/>
                <a:ea typeface="Calibri"/>
                <a:cs typeface="Calibri"/>
                <a:sym typeface="Calibri"/>
              </a:defRPr>
            </a:lvl1pPr>
            <a:lvl2pPr indent="0" lvl="1" marL="0" marR="0" rtl="0" algn="r">
              <a:spcBef>
                <a:spcPts val="0"/>
              </a:spcBef>
              <a:buNone/>
              <a:defRPr sz="4100">
                <a:solidFill>
                  <a:srgbClr val="888888"/>
                </a:solidFill>
                <a:latin typeface="Calibri"/>
                <a:ea typeface="Calibri"/>
                <a:cs typeface="Calibri"/>
                <a:sym typeface="Calibri"/>
              </a:defRPr>
            </a:lvl2pPr>
            <a:lvl3pPr indent="0" lvl="2" marL="0" marR="0" rtl="0" algn="r">
              <a:spcBef>
                <a:spcPts val="0"/>
              </a:spcBef>
              <a:buNone/>
              <a:defRPr sz="4100">
                <a:solidFill>
                  <a:srgbClr val="888888"/>
                </a:solidFill>
                <a:latin typeface="Calibri"/>
                <a:ea typeface="Calibri"/>
                <a:cs typeface="Calibri"/>
                <a:sym typeface="Calibri"/>
              </a:defRPr>
            </a:lvl3pPr>
            <a:lvl4pPr indent="0" lvl="3" marL="0" marR="0" rtl="0" algn="r">
              <a:spcBef>
                <a:spcPts val="0"/>
              </a:spcBef>
              <a:buNone/>
              <a:defRPr sz="4100">
                <a:solidFill>
                  <a:srgbClr val="888888"/>
                </a:solidFill>
                <a:latin typeface="Calibri"/>
                <a:ea typeface="Calibri"/>
                <a:cs typeface="Calibri"/>
                <a:sym typeface="Calibri"/>
              </a:defRPr>
            </a:lvl4pPr>
            <a:lvl5pPr indent="0" lvl="4" marL="0" marR="0" rtl="0" algn="r">
              <a:spcBef>
                <a:spcPts val="0"/>
              </a:spcBef>
              <a:buNone/>
              <a:defRPr sz="4100">
                <a:solidFill>
                  <a:srgbClr val="888888"/>
                </a:solidFill>
                <a:latin typeface="Calibri"/>
                <a:ea typeface="Calibri"/>
                <a:cs typeface="Calibri"/>
                <a:sym typeface="Calibri"/>
              </a:defRPr>
            </a:lvl5pPr>
            <a:lvl6pPr indent="0" lvl="5" marL="0" marR="0" rtl="0" algn="r">
              <a:spcBef>
                <a:spcPts val="0"/>
              </a:spcBef>
              <a:buNone/>
              <a:defRPr sz="4100">
                <a:solidFill>
                  <a:srgbClr val="888888"/>
                </a:solidFill>
                <a:latin typeface="Calibri"/>
                <a:ea typeface="Calibri"/>
                <a:cs typeface="Calibri"/>
                <a:sym typeface="Calibri"/>
              </a:defRPr>
            </a:lvl6pPr>
            <a:lvl7pPr indent="0" lvl="6" marL="0" marR="0" rtl="0" algn="r">
              <a:spcBef>
                <a:spcPts val="0"/>
              </a:spcBef>
              <a:buNone/>
              <a:defRPr sz="4100">
                <a:solidFill>
                  <a:srgbClr val="888888"/>
                </a:solidFill>
                <a:latin typeface="Calibri"/>
                <a:ea typeface="Calibri"/>
                <a:cs typeface="Calibri"/>
                <a:sym typeface="Calibri"/>
              </a:defRPr>
            </a:lvl7pPr>
            <a:lvl8pPr indent="0" lvl="7" marL="0" marR="0" rtl="0" algn="r">
              <a:spcBef>
                <a:spcPts val="0"/>
              </a:spcBef>
              <a:buNone/>
              <a:defRPr sz="4100">
                <a:solidFill>
                  <a:srgbClr val="888888"/>
                </a:solidFill>
                <a:latin typeface="Calibri"/>
                <a:ea typeface="Calibri"/>
                <a:cs typeface="Calibri"/>
                <a:sym typeface="Calibri"/>
              </a:defRPr>
            </a:lvl8pPr>
            <a:lvl9pPr indent="0" lvl="8" marL="0" marR="0" rtl="0" algn="r">
              <a:spcBef>
                <a:spcPts val="0"/>
              </a:spcBef>
              <a:buNone/>
              <a:defRPr sz="41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1645920" y="20340322"/>
            <a:ext cx="7680960" cy="1168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52" name="Google Shape;52;p8"/>
          <p:cNvSpPr txBox="1"/>
          <p:nvPr>
            <p:ph idx="11" type="ftr"/>
          </p:nvPr>
        </p:nvSpPr>
        <p:spPr>
          <a:xfrm>
            <a:off x="11247120" y="20340322"/>
            <a:ext cx="10424160" cy="1168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53" name="Google Shape;53;p8"/>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marR="0" rtl="0" algn="r">
              <a:spcBef>
                <a:spcPts val="0"/>
              </a:spcBef>
              <a:buNone/>
              <a:defRPr sz="4100">
                <a:solidFill>
                  <a:srgbClr val="888888"/>
                </a:solidFill>
                <a:latin typeface="Calibri"/>
                <a:ea typeface="Calibri"/>
                <a:cs typeface="Calibri"/>
                <a:sym typeface="Calibri"/>
              </a:defRPr>
            </a:lvl1pPr>
            <a:lvl2pPr indent="0" lvl="1" marL="0" marR="0" rtl="0" algn="r">
              <a:spcBef>
                <a:spcPts val="0"/>
              </a:spcBef>
              <a:buNone/>
              <a:defRPr sz="4100">
                <a:solidFill>
                  <a:srgbClr val="888888"/>
                </a:solidFill>
                <a:latin typeface="Calibri"/>
                <a:ea typeface="Calibri"/>
                <a:cs typeface="Calibri"/>
                <a:sym typeface="Calibri"/>
              </a:defRPr>
            </a:lvl2pPr>
            <a:lvl3pPr indent="0" lvl="2" marL="0" marR="0" rtl="0" algn="r">
              <a:spcBef>
                <a:spcPts val="0"/>
              </a:spcBef>
              <a:buNone/>
              <a:defRPr sz="4100">
                <a:solidFill>
                  <a:srgbClr val="888888"/>
                </a:solidFill>
                <a:latin typeface="Calibri"/>
                <a:ea typeface="Calibri"/>
                <a:cs typeface="Calibri"/>
                <a:sym typeface="Calibri"/>
              </a:defRPr>
            </a:lvl3pPr>
            <a:lvl4pPr indent="0" lvl="3" marL="0" marR="0" rtl="0" algn="r">
              <a:spcBef>
                <a:spcPts val="0"/>
              </a:spcBef>
              <a:buNone/>
              <a:defRPr sz="4100">
                <a:solidFill>
                  <a:srgbClr val="888888"/>
                </a:solidFill>
                <a:latin typeface="Calibri"/>
                <a:ea typeface="Calibri"/>
                <a:cs typeface="Calibri"/>
                <a:sym typeface="Calibri"/>
              </a:defRPr>
            </a:lvl4pPr>
            <a:lvl5pPr indent="0" lvl="4" marL="0" marR="0" rtl="0" algn="r">
              <a:spcBef>
                <a:spcPts val="0"/>
              </a:spcBef>
              <a:buNone/>
              <a:defRPr sz="4100">
                <a:solidFill>
                  <a:srgbClr val="888888"/>
                </a:solidFill>
                <a:latin typeface="Calibri"/>
                <a:ea typeface="Calibri"/>
                <a:cs typeface="Calibri"/>
                <a:sym typeface="Calibri"/>
              </a:defRPr>
            </a:lvl5pPr>
            <a:lvl6pPr indent="0" lvl="5" marL="0" marR="0" rtl="0" algn="r">
              <a:spcBef>
                <a:spcPts val="0"/>
              </a:spcBef>
              <a:buNone/>
              <a:defRPr sz="4100">
                <a:solidFill>
                  <a:srgbClr val="888888"/>
                </a:solidFill>
                <a:latin typeface="Calibri"/>
                <a:ea typeface="Calibri"/>
                <a:cs typeface="Calibri"/>
                <a:sym typeface="Calibri"/>
              </a:defRPr>
            </a:lvl6pPr>
            <a:lvl7pPr indent="0" lvl="6" marL="0" marR="0" rtl="0" algn="r">
              <a:spcBef>
                <a:spcPts val="0"/>
              </a:spcBef>
              <a:buNone/>
              <a:defRPr sz="4100">
                <a:solidFill>
                  <a:srgbClr val="888888"/>
                </a:solidFill>
                <a:latin typeface="Calibri"/>
                <a:ea typeface="Calibri"/>
                <a:cs typeface="Calibri"/>
                <a:sym typeface="Calibri"/>
              </a:defRPr>
            </a:lvl7pPr>
            <a:lvl8pPr indent="0" lvl="7" marL="0" marR="0" rtl="0" algn="r">
              <a:spcBef>
                <a:spcPts val="0"/>
              </a:spcBef>
              <a:buNone/>
              <a:defRPr sz="4100">
                <a:solidFill>
                  <a:srgbClr val="888888"/>
                </a:solidFill>
                <a:latin typeface="Calibri"/>
                <a:ea typeface="Calibri"/>
                <a:cs typeface="Calibri"/>
                <a:sym typeface="Calibri"/>
              </a:defRPr>
            </a:lvl8pPr>
            <a:lvl9pPr indent="0" lvl="8" marL="0" marR="0" rtl="0" algn="r">
              <a:spcBef>
                <a:spcPts val="0"/>
              </a:spcBef>
              <a:buNone/>
              <a:defRPr sz="41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1645922" y="873760"/>
            <a:ext cx="10829927" cy="371856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dk1"/>
              </a:buClr>
              <a:buSzPts val="1400"/>
              <a:buFont typeface="Calibri"/>
              <a:buNone/>
              <a:defRPr b="1" i="0" sz="69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6" name="Google Shape;56;p9"/>
          <p:cNvSpPr txBox="1"/>
          <p:nvPr>
            <p:ph idx="1" type="body"/>
          </p:nvPr>
        </p:nvSpPr>
        <p:spPr>
          <a:xfrm>
            <a:off x="12870180" y="873762"/>
            <a:ext cx="18402300" cy="18729961"/>
          </a:xfrm>
          <a:prstGeom prst="rect">
            <a:avLst/>
          </a:prstGeom>
          <a:noFill/>
          <a:ln>
            <a:noFill/>
          </a:ln>
        </p:spPr>
        <p:txBody>
          <a:bodyPr anchorCtr="0" anchor="t" bIns="91425" lIns="91425" spcFirstLastPara="1" rIns="91425" wrap="square" tIns="91425"/>
          <a:lstStyle>
            <a:lvl1pPr indent="-927100" lvl="0" marL="457200" marR="0" rtl="0" algn="l">
              <a:spcBef>
                <a:spcPts val="2200"/>
              </a:spcBef>
              <a:spcAft>
                <a:spcPts val="0"/>
              </a:spcAft>
              <a:buClr>
                <a:schemeClr val="dk1"/>
              </a:buClr>
              <a:buSzPts val="11000"/>
              <a:buFont typeface="Arial"/>
              <a:buChar char="•"/>
              <a:defRPr b="0" i="0" sz="11000" u="none" cap="none" strike="noStrike">
                <a:solidFill>
                  <a:schemeClr val="dk1"/>
                </a:solidFill>
                <a:latin typeface="Calibri"/>
                <a:ea typeface="Calibri"/>
                <a:cs typeface="Calibri"/>
                <a:sym typeface="Calibri"/>
              </a:defRPr>
            </a:lvl1pPr>
            <a:lvl2pPr indent="-838200" lvl="1" marL="9144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2pPr>
            <a:lvl3pPr indent="-749300" lvl="2" marL="1371600" marR="0" rtl="0" algn="l">
              <a:spcBef>
                <a:spcPts val="1640"/>
              </a:spcBef>
              <a:spcAft>
                <a:spcPts val="0"/>
              </a:spcAft>
              <a:buClr>
                <a:schemeClr val="dk1"/>
              </a:buClr>
              <a:buSzPts val="8200"/>
              <a:buFont typeface="Arial"/>
              <a:buChar char="•"/>
              <a:defRPr b="0" i="0" sz="8200" u="none" cap="none" strike="noStrike">
                <a:solidFill>
                  <a:schemeClr val="dk1"/>
                </a:solidFill>
                <a:latin typeface="Calibri"/>
                <a:ea typeface="Calibri"/>
                <a:cs typeface="Calibri"/>
                <a:sym typeface="Calibri"/>
              </a:defRPr>
            </a:lvl3pPr>
            <a:lvl4pPr indent="-666750" lvl="3" marL="18288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4pPr>
            <a:lvl5pPr indent="-666750" lvl="4" marL="22860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5pPr>
            <a:lvl6pPr indent="-666750" lvl="5" marL="27432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6pPr>
            <a:lvl7pPr indent="-666750" lvl="6" marL="32004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7pPr>
            <a:lvl8pPr indent="-666750" lvl="7" marL="36576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8pPr>
            <a:lvl9pPr indent="-666750" lvl="8" marL="41148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9pPr>
          </a:lstStyle>
          <a:p/>
        </p:txBody>
      </p:sp>
      <p:sp>
        <p:nvSpPr>
          <p:cNvPr id="57" name="Google Shape;57;p9"/>
          <p:cNvSpPr txBox="1"/>
          <p:nvPr>
            <p:ph idx="2" type="body"/>
          </p:nvPr>
        </p:nvSpPr>
        <p:spPr>
          <a:xfrm>
            <a:off x="1645922" y="4592322"/>
            <a:ext cx="10829927" cy="15011401"/>
          </a:xfrm>
          <a:prstGeom prst="rect">
            <a:avLst/>
          </a:prstGeom>
          <a:noFill/>
          <a:ln>
            <a:noFill/>
          </a:ln>
        </p:spPr>
        <p:txBody>
          <a:bodyPr anchorCtr="0" anchor="t" bIns="91425" lIns="91425" spcFirstLastPara="1" rIns="91425" wrap="square" tIns="91425"/>
          <a:lstStyle>
            <a:lvl1pPr indent="-228600" lvl="0" marL="457200" marR="0" rtl="0" algn="l">
              <a:spcBef>
                <a:spcPts val="960"/>
              </a:spcBef>
              <a:spcAft>
                <a:spcPts val="0"/>
              </a:spcAft>
              <a:buClr>
                <a:schemeClr val="dk1"/>
              </a:buClr>
              <a:buSzPts val="11000"/>
              <a:buFont typeface="Arial"/>
              <a:buNone/>
              <a:defRPr b="0" i="0" sz="4800" u="none" cap="none" strike="noStrike">
                <a:solidFill>
                  <a:schemeClr val="dk1"/>
                </a:solidFill>
                <a:latin typeface="Calibri"/>
                <a:ea typeface="Calibri"/>
                <a:cs typeface="Calibri"/>
                <a:sym typeface="Calibri"/>
              </a:defRPr>
            </a:lvl1pPr>
            <a:lvl2pPr indent="-228600" lvl="1" marL="914400" marR="0" rtl="0" algn="l">
              <a:spcBef>
                <a:spcPts val="820"/>
              </a:spcBef>
              <a:spcAft>
                <a:spcPts val="0"/>
              </a:spcAft>
              <a:buClr>
                <a:schemeClr val="dk1"/>
              </a:buClr>
              <a:buSzPts val="9600"/>
              <a:buFont typeface="Arial"/>
              <a:buNone/>
              <a:defRPr b="0" i="0" sz="4100" u="none" cap="none" strike="noStrike">
                <a:solidFill>
                  <a:schemeClr val="dk1"/>
                </a:solidFill>
                <a:latin typeface="Calibri"/>
                <a:ea typeface="Calibri"/>
                <a:cs typeface="Calibri"/>
                <a:sym typeface="Calibri"/>
              </a:defRPr>
            </a:lvl2pPr>
            <a:lvl3pPr indent="-228600" lvl="2" marL="1371600" marR="0" rtl="0" algn="l">
              <a:spcBef>
                <a:spcPts val="680"/>
              </a:spcBef>
              <a:spcAft>
                <a:spcPts val="0"/>
              </a:spcAft>
              <a:buClr>
                <a:schemeClr val="dk1"/>
              </a:buClr>
              <a:buSzPts val="8200"/>
              <a:buFont typeface="Arial"/>
              <a:buNone/>
              <a:defRPr b="0" i="0" sz="3400" u="none" cap="none" strike="noStrike">
                <a:solidFill>
                  <a:schemeClr val="dk1"/>
                </a:solidFill>
                <a:latin typeface="Calibri"/>
                <a:ea typeface="Calibri"/>
                <a:cs typeface="Calibri"/>
                <a:sym typeface="Calibri"/>
              </a:defRPr>
            </a:lvl3pPr>
            <a:lvl4pPr indent="-228600" lvl="3" marL="1828800" marR="0" rtl="0" algn="l">
              <a:spcBef>
                <a:spcPts val="620"/>
              </a:spcBef>
              <a:spcAft>
                <a:spcPts val="0"/>
              </a:spcAft>
              <a:buClr>
                <a:schemeClr val="dk1"/>
              </a:buClr>
              <a:buSzPts val="6900"/>
              <a:buFont typeface="Arial"/>
              <a:buNone/>
              <a:defRPr b="0" i="0" sz="3100" u="none" cap="none" strike="noStrike">
                <a:solidFill>
                  <a:schemeClr val="dk1"/>
                </a:solidFill>
                <a:latin typeface="Calibri"/>
                <a:ea typeface="Calibri"/>
                <a:cs typeface="Calibri"/>
                <a:sym typeface="Calibri"/>
              </a:defRPr>
            </a:lvl4pPr>
            <a:lvl5pPr indent="-228600" lvl="4" marL="2286000" marR="0" rtl="0" algn="l">
              <a:spcBef>
                <a:spcPts val="620"/>
              </a:spcBef>
              <a:spcAft>
                <a:spcPts val="0"/>
              </a:spcAft>
              <a:buClr>
                <a:schemeClr val="dk1"/>
              </a:buClr>
              <a:buSzPts val="6900"/>
              <a:buFont typeface="Arial"/>
              <a:buNone/>
              <a:defRPr b="0" i="0" sz="3100" u="none" cap="none" strike="noStrike">
                <a:solidFill>
                  <a:schemeClr val="dk1"/>
                </a:solidFill>
                <a:latin typeface="Calibri"/>
                <a:ea typeface="Calibri"/>
                <a:cs typeface="Calibri"/>
                <a:sym typeface="Calibri"/>
              </a:defRPr>
            </a:lvl5pPr>
            <a:lvl6pPr indent="-228600" lvl="5" marL="2743200" marR="0" rtl="0" algn="l">
              <a:spcBef>
                <a:spcPts val="620"/>
              </a:spcBef>
              <a:spcAft>
                <a:spcPts val="0"/>
              </a:spcAft>
              <a:buClr>
                <a:schemeClr val="dk1"/>
              </a:buClr>
              <a:buSzPts val="6900"/>
              <a:buFont typeface="Arial"/>
              <a:buNone/>
              <a:defRPr b="0" i="0" sz="3100" u="none" cap="none" strike="noStrike">
                <a:solidFill>
                  <a:schemeClr val="dk1"/>
                </a:solidFill>
                <a:latin typeface="Calibri"/>
                <a:ea typeface="Calibri"/>
                <a:cs typeface="Calibri"/>
                <a:sym typeface="Calibri"/>
              </a:defRPr>
            </a:lvl6pPr>
            <a:lvl7pPr indent="-228600" lvl="6" marL="3200400" marR="0" rtl="0" algn="l">
              <a:spcBef>
                <a:spcPts val="620"/>
              </a:spcBef>
              <a:spcAft>
                <a:spcPts val="0"/>
              </a:spcAft>
              <a:buClr>
                <a:schemeClr val="dk1"/>
              </a:buClr>
              <a:buSzPts val="6900"/>
              <a:buFont typeface="Arial"/>
              <a:buNone/>
              <a:defRPr b="0" i="0" sz="3100" u="none" cap="none" strike="noStrike">
                <a:solidFill>
                  <a:schemeClr val="dk1"/>
                </a:solidFill>
                <a:latin typeface="Calibri"/>
                <a:ea typeface="Calibri"/>
                <a:cs typeface="Calibri"/>
                <a:sym typeface="Calibri"/>
              </a:defRPr>
            </a:lvl7pPr>
            <a:lvl8pPr indent="-228600" lvl="7" marL="3657600" marR="0" rtl="0" algn="l">
              <a:spcBef>
                <a:spcPts val="620"/>
              </a:spcBef>
              <a:spcAft>
                <a:spcPts val="0"/>
              </a:spcAft>
              <a:buClr>
                <a:schemeClr val="dk1"/>
              </a:buClr>
              <a:buSzPts val="6900"/>
              <a:buFont typeface="Arial"/>
              <a:buNone/>
              <a:defRPr b="0" i="0" sz="3100" u="none" cap="none" strike="noStrike">
                <a:solidFill>
                  <a:schemeClr val="dk1"/>
                </a:solidFill>
                <a:latin typeface="Calibri"/>
                <a:ea typeface="Calibri"/>
                <a:cs typeface="Calibri"/>
                <a:sym typeface="Calibri"/>
              </a:defRPr>
            </a:lvl8pPr>
            <a:lvl9pPr indent="-228600" lvl="8" marL="4114800" marR="0" rtl="0" algn="l">
              <a:spcBef>
                <a:spcPts val="620"/>
              </a:spcBef>
              <a:spcAft>
                <a:spcPts val="0"/>
              </a:spcAft>
              <a:buClr>
                <a:schemeClr val="dk1"/>
              </a:buClr>
              <a:buSzPts val="6900"/>
              <a:buFont typeface="Arial"/>
              <a:buNone/>
              <a:defRPr b="0" i="0" sz="3100" u="none" cap="none" strike="noStrike">
                <a:solidFill>
                  <a:schemeClr val="dk1"/>
                </a:solidFill>
                <a:latin typeface="Calibri"/>
                <a:ea typeface="Calibri"/>
                <a:cs typeface="Calibri"/>
                <a:sym typeface="Calibri"/>
              </a:defRPr>
            </a:lvl9pPr>
          </a:lstStyle>
          <a:p/>
        </p:txBody>
      </p:sp>
      <p:sp>
        <p:nvSpPr>
          <p:cNvPr id="58" name="Google Shape;58;p9"/>
          <p:cNvSpPr txBox="1"/>
          <p:nvPr>
            <p:ph idx="10" type="dt"/>
          </p:nvPr>
        </p:nvSpPr>
        <p:spPr>
          <a:xfrm>
            <a:off x="1645920" y="20340322"/>
            <a:ext cx="7680960" cy="1168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59" name="Google Shape;59;p9"/>
          <p:cNvSpPr txBox="1"/>
          <p:nvPr>
            <p:ph idx="11" type="ftr"/>
          </p:nvPr>
        </p:nvSpPr>
        <p:spPr>
          <a:xfrm>
            <a:off x="11247120" y="20340322"/>
            <a:ext cx="10424160" cy="1168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60" name="Google Shape;60;p9"/>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marR="0" rtl="0" algn="r">
              <a:spcBef>
                <a:spcPts val="0"/>
              </a:spcBef>
              <a:buNone/>
              <a:defRPr sz="4100">
                <a:solidFill>
                  <a:srgbClr val="888888"/>
                </a:solidFill>
                <a:latin typeface="Calibri"/>
                <a:ea typeface="Calibri"/>
                <a:cs typeface="Calibri"/>
                <a:sym typeface="Calibri"/>
              </a:defRPr>
            </a:lvl1pPr>
            <a:lvl2pPr indent="0" lvl="1" marL="0" marR="0" rtl="0" algn="r">
              <a:spcBef>
                <a:spcPts val="0"/>
              </a:spcBef>
              <a:buNone/>
              <a:defRPr sz="4100">
                <a:solidFill>
                  <a:srgbClr val="888888"/>
                </a:solidFill>
                <a:latin typeface="Calibri"/>
                <a:ea typeface="Calibri"/>
                <a:cs typeface="Calibri"/>
                <a:sym typeface="Calibri"/>
              </a:defRPr>
            </a:lvl2pPr>
            <a:lvl3pPr indent="0" lvl="2" marL="0" marR="0" rtl="0" algn="r">
              <a:spcBef>
                <a:spcPts val="0"/>
              </a:spcBef>
              <a:buNone/>
              <a:defRPr sz="4100">
                <a:solidFill>
                  <a:srgbClr val="888888"/>
                </a:solidFill>
                <a:latin typeface="Calibri"/>
                <a:ea typeface="Calibri"/>
                <a:cs typeface="Calibri"/>
                <a:sym typeface="Calibri"/>
              </a:defRPr>
            </a:lvl3pPr>
            <a:lvl4pPr indent="0" lvl="3" marL="0" marR="0" rtl="0" algn="r">
              <a:spcBef>
                <a:spcPts val="0"/>
              </a:spcBef>
              <a:buNone/>
              <a:defRPr sz="4100">
                <a:solidFill>
                  <a:srgbClr val="888888"/>
                </a:solidFill>
                <a:latin typeface="Calibri"/>
                <a:ea typeface="Calibri"/>
                <a:cs typeface="Calibri"/>
                <a:sym typeface="Calibri"/>
              </a:defRPr>
            </a:lvl4pPr>
            <a:lvl5pPr indent="0" lvl="4" marL="0" marR="0" rtl="0" algn="r">
              <a:spcBef>
                <a:spcPts val="0"/>
              </a:spcBef>
              <a:buNone/>
              <a:defRPr sz="4100">
                <a:solidFill>
                  <a:srgbClr val="888888"/>
                </a:solidFill>
                <a:latin typeface="Calibri"/>
                <a:ea typeface="Calibri"/>
                <a:cs typeface="Calibri"/>
                <a:sym typeface="Calibri"/>
              </a:defRPr>
            </a:lvl5pPr>
            <a:lvl6pPr indent="0" lvl="5" marL="0" marR="0" rtl="0" algn="r">
              <a:spcBef>
                <a:spcPts val="0"/>
              </a:spcBef>
              <a:buNone/>
              <a:defRPr sz="4100">
                <a:solidFill>
                  <a:srgbClr val="888888"/>
                </a:solidFill>
                <a:latin typeface="Calibri"/>
                <a:ea typeface="Calibri"/>
                <a:cs typeface="Calibri"/>
                <a:sym typeface="Calibri"/>
              </a:defRPr>
            </a:lvl6pPr>
            <a:lvl7pPr indent="0" lvl="6" marL="0" marR="0" rtl="0" algn="r">
              <a:spcBef>
                <a:spcPts val="0"/>
              </a:spcBef>
              <a:buNone/>
              <a:defRPr sz="4100">
                <a:solidFill>
                  <a:srgbClr val="888888"/>
                </a:solidFill>
                <a:latin typeface="Calibri"/>
                <a:ea typeface="Calibri"/>
                <a:cs typeface="Calibri"/>
                <a:sym typeface="Calibri"/>
              </a:defRPr>
            </a:lvl7pPr>
            <a:lvl8pPr indent="0" lvl="7" marL="0" marR="0" rtl="0" algn="r">
              <a:spcBef>
                <a:spcPts val="0"/>
              </a:spcBef>
              <a:buNone/>
              <a:defRPr sz="4100">
                <a:solidFill>
                  <a:srgbClr val="888888"/>
                </a:solidFill>
                <a:latin typeface="Calibri"/>
                <a:ea typeface="Calibri"/>
                <a:cs typeface="Calibri"/>
                <a:sym typeface="Calibri"/>
              </a:defRPr>
            </a:lvl8pPr>
            <a:lvl9pPr indent="0" lvl="8" marL="0" marR="0" rtl="0" algn="r">
              <a:spcBef>
                <a:spcPts val="0"/>
              </a:spcBef>
              <a:buNone/>
              <a:defRPr sz="41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6452237" y="15361920"/>
            <a:ext cx="19751040" cy="1813561"/>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dk1"/>
              </a:buClr>
              <a:buSzPts val="1400"/>
              <a:buFont typeface="Calibri"/>
              <a:buNone/>
              <a:defRPr b="1" i="0" sz="69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3" name="Google Shape;63;p10"/>
          <p:cNvSpPr/>
          <p:nvPr>
            <p:ph idx="2" type="pic"/>
          </p:nvPr>
        </p:nvSpPr>
        <p:spPr>
          <a:xfrm>
            <a:off x="6452237" y="1960880"/>
            <a:ext cx="19751040" cy="13167360"/>
          </a:xfrm>
          <a:prstGeom prst="rect">
            <a:avLst/>
          </a:prstGeom>
          <a:noFill/>
          <a:ln>
            <a:noFill/>
          </a:ln>
        </p:spPr>
        <p:txBody>
          <a:bodyPr anchorCtr="0" anchor="t" bIns="91425" lIns="91425" spcFirstLastPara="1" rIns="91425" wrap="square" tIns="91425"/>
          <a:lstStyle>
            <a:lvl1pPr indent="0" lvl="0" marL="0" marR="0" rtl="0" algn="l">
              <a:spcBef>
                <a:spcPts val="2200"/>
              </a:spcBef>
              <a:spcAft>
                <a:spcPts val="0"/>
              </a:spcAft>
              <a:buClr>
                <a:schemeClr val="dk1"/>
              </a:buClr>
              <a:buSzPts val="1400"/>
              <a:buFont typeface="Arial"/>
              <a:buNone/>
              <a:defRPr b="0" i="0" sz="11000" u="none" cap="none" strike="noStrike">
                <a:solidFill>
                  <a:schemeClr val="dk1"/>
                </a:solidFill>
                <a:latin typeface="Calibri"/>
                <a:ea typeface="Calibri"/>
                <a:cs typeface="Calibri"/>
                <a:sym typeface="Calibri"/>
              </a:defRPr>
            </a:lvl1pPr>
            <a:lvl2pPr indent="-5145" lvl="1" marL="1567245" marR="0" rtl="0" algn="l">
              <a:spcBef>
                <a:spcPts val="1920"/>
              </a:spcBef>
              <a:spcAft>
                <a:spcPts val="0"/>
              </a:spcAft>
              <a:buClr>
                <a:schemeClr val="dk1"/>
              </a:buClr>
              <a:buSzPts val="1400"/>
              <a:buFont typeface="Arial"/>
              <a:buNone/>
              <a:defRPr b="0" i="0" sz="9600" u="none" cap="none" strike="noStrike">
                <a:solidFill>
                  <a:schemeClr val="dk1"/>
                </a:solidFill>
                <a:latin typeface="Calibri"/>
                <a:ea typeface="Calibri"/>
                <a:cs typeface="Calibri"/>
                <a:sym typeface="Calibri"/>
              </a:defRPr>
            </a:lvl2pPr>
            <a:lvl3pPr indent="-10288" lvl="2" marL="3134489" marR="0" rtl="0" algn="l">
              <a:spcBef>
                <a:spcPts val="1640"/>
              </a:spcBef>
              <a:spcAft>
                <a:spcPts val="0"/>
              </a:spcAft>
              <a:buClr>
                <a:schemeClr val="dk1"/>
              </a:buClr>
              <a:buSzPts val="1400"/>
              <a:buFont typeface="Arial"/>
              <a:buNone/>
              <a:defRPr b="0" i="0" sz="8200" u="none" cap="none" strike="noStrike">
                <a:solidFill>
                  <a:schemeClr val="dk1"/>
                </a:solidFill>
                <a:latin typeface="Calibri"/>
                <a:ea typeface="Calibri"/>
                <a:cs typeface="Calibri"/>
                <a:sym typeface="Calibri"/>
              </a:defRPr>
            </a:lvl3pPr>
            <a:lvl4pPr indent="-2733" lvl="3" marL="4701734" marR="0" rtl="0" algn="l">
              <a:spcBef>
                <a:spcPts val="1380"/>
              </a:spcBef>
              <a:spcAft>
                <a:spcPts val="0"/>
              </a:spcAft>
              <a:buClr>
                <a:schemeClr val="dk1"/>
              </a:buClr>
              <a:buSzPts val="1400"/>
              <a:buFont typeface="Arial"/>
              <a:buNone/>
              <a:defRPr b="0" i="0" sz="6900" u="none" cap="none" strike="noStrike">
                <a:solidFill>
                  <a:schemeClr val="dk1"/>
                </a:solidFill>
                <a:latin typeface="Calibri"/>
                <a:ea typeface="Calibri"/>
                <a:cs typeface="Calibri"/>
                <a:sym typeface="Calibri"/>
              </a:defRPr>
            </a:lvl4pPr>
            <a:lvl5pPr indent="-7877" lvl="4" marL="6268978" marR="0" rtl="0" algn="l">
              <a:spcBef>
                <a:spcPts val="1380"/>
              </a:spcBef>
              <a:spcAft>
                <a:spcPts val="0"/>
              </a:spcAft>
              <a:buClr>
                <a:schemeClr val="dk1"/>
              </a:buClr>
              <a:buSzPts val="1400"/>
              <a:buFont typeface="Arial"/>
              <a:buNone/>
              <a:defRPr b="0" i="0" sz="6900" u="none" cap="none" strike="noStrike">
                <a:solidFill>
                  <a:schemeClr val="dk1"/>
                </a:solidFill>
                <a:latin typeface="Calibri"/>
                <a:ea typeface="Calibri"/>
                <a:cs typeface="Calibri"/>
                <a:sym typeface="Calibri"/>
              </a:defRPr>
            </a:lvl5pPr>
            <a:lvl6pPr indent="-323" lvl="5" marL="7836223" marR="0" rtl="0" algn="l">
              <a:spcBef>
                <a:spcPts val="1380"/>
              </a:spcBef>
              <a:spcAft>
                <a:spcPts val="0"/>
              </a:spcAft>
              <a:buClr>
                <a:schemeClr val="dk1"/>
              </a:buClr>
              <a:buSzPts val="1400"/>
              <a:buFont typeface="Arial"/>
              <a:buNone/>
              <a:defRPr b="0" i="0" sz="6900" u="none" cap="none" strike="noStrike">
                <a:solidFill>
                  <a:schemeClr val="dk1"/>
                </a:solidFill>
                <a:latin typeface="Calibri"/>
                <a:ea typeface="Calibri"/>
                <a:cs typeface="Calibri"/>
                <a:sym typeface="Calibri"/>
              </a:defRPr>
            </a:lvl6pPr>
            <a:lvl7pPr indent="-5467" lvl="6" marL="9403467" marR="0" rtl="0" algn="l">
              <a:spcBef>
                <a:spcPts val="1380"/>
              </a:spcBef>
              <a:spcAft>
                <a:spcPts val="0"/>
              </a:spcAft>
              <a:buClr>
                <a:schemeClr val="dk1"/>
              </a:buClr>
              <a:buSzPts val="1400"/>
              <a:buFont typeface="Arial"/>
              <a:buNone/>
              <a:defRPr b="0" i="0" sz="6900" u="none" cap="none" strike="noStrike">
                <a:solidFill>
                  <a:schemeClr val="dk1"/>
                </a:solidFill>
                <a:latin typeface="Calibri"/>
                <a:ea typeface="Calibri"/>
                <a:cs typeface="Calibri"/>
                <a:sym typeface="Calibri"/>
              </a:defRPr>
            </a:lvl7pPr>
            <a:lvl8pPr indent="-10611" lvl="7" marL="10970712" marR="0" rtl="0" algn="l">
              <a:spcBef>
                <a:spcPts val="1380"/>
              </a:spcBef>
              <a:spcAft>
                <a:spcPts val="0"/>
              </a:spcAft>
              <a:buClr>
                <a:schemeClr val="dk1"/>
              </a:buClr>
              <a:buSzPts val="1400"/>
              <a:buFont typeface="Arial"/>
              <a:buNone/>
              <a:defRPr b="0" i="0" sz="6900" u="none" cap="none" strike="noStrike">
                <a:solidFill>
                  <a:schemeClr val="dk1"/>
                </a:solidFill>
                <a:latin typeface="Calibri"/>
                <a:ea typeface="Calibri"/>
                <a:cs typeface="Calibri"/>
                <a:sym typeface="Calibri"/>
              </a:defRPr>
            </a:lvl8pPr>
            <a:lvl9pPr indent="-3055" lvl="8" marL="12537956" marR="0" rtl="0" algn="l">
              <a:spcBef>
                <a:spcPts val="1380"/>
              </a:spcBef>
              <a:spcAft>
                <a:spcPts val="0"/>
              </a:spcAft>
              <a:buClr>
                <a:schemeClr val="dk1"/>
              </a:buClr>
              <a:buSzPts val="1400"/>
              <a:buFont typeface="Arial"/>
              <a:buNone/>
              <a:defRPr b="0" i="0" sz="69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6452237" y="17175481"/>
            <a:ext cx="19751040" cy="2575559"/>
          </a:xfrm>
          <a:prstGeom prst="rect">
            <a:avLst/>
          </a:prstGeom>
          <a:noFill/>
          <a:ln>
            <a:noFill/>
          </a:ln>
        </p:spPr>
        <p:txBody>
          <a:bodyPr anchorCtr="0" anchor="t" bIns="91425" lIns="91425" spcFirstLastPara="1" rIns="91425" wrap="square" tIns="91425"/>
          <a:lstStyle>
            <a:lvl1pPr indent="-228600" lvl="0" marL="457200" marR="0" rtl="0" algn="l">
              <a:spcBef>
                <a:spcPts val="960"/>
              </a:spcBef>
              <a:spcAft>
                <a:spcPts val="0"/>
              </a:spcAft>
              <a:buClr>
                <a:schemeClr val="dk1"/>
              </a:buClr>
              <a:buSzPts val="11000"/>
              <a:buFont typeface="Arial"/>
              <a:buNone/>
              <a:defRPr b="0" i="0" sz="4800" u="none" cap="none" strike="noStrike">
                <a:solidFill>
                  <a:schemeClr val="dk1"/>
                </a:solidFill>
                <a:latin typeface="Calibri"/>
                <a:ea typeface="Calibri"/>
                <a:cs typeface="Calibri"/>
                <a:sym typeface="Calibri"/>
              </a:defRPr>
            </a:lvl1pPr>
            <a:lvl2pPr indent="-228600" lvl="1" marL="914400" marR="0" rtl="0" algn="l">
              <a:spcBef>
                <a:spcPts val="820"/>
              </a:spcBef>
              <a:spcAft>
                <a:spcPts val="0"/>
              </a:spcAft>
              <a:buClr>
                <a:schemeClr val="dk1"/>
              </a:buClr>
              <a:buSzPts val="9600"/>
              <a:buFont typeface="Arial"/>
              <a:buNone/>
              <a:defRPr b="0" i="0" sz="4100" u="none" cap="none" strike="noStrike">
                <a:solidFill>
                  <a:schemeClr val="dk1"/>
                </a:solidFill>
                <a:latin typeface="Calibri"/>
                <a:ea typeface="Calibri"/>
                <a:cs typeface="Calibri"/>
                <a:sym typeface="Calibri"/>
              </a:defRPr>
            </a:lvl2pPr>
            <a:lvl3pPr indent="-228600" lvl="2" marL="1371600" marR="0" rtl="0" algn="l">
              <a:spcBef>
                <a:spcPts val="680"/>
              </a:spcBef>
              <a:spcAft>
                <a:spcPts val="0"/>
              </a:spcAft>
              <a:buClr>
                <a:schemeClr val="dk1"/>
              </a:buClr>
              <a:buSzPts val="8200"/>
              <a:buFont typeface="Arial"/>
              <a:buNone/>
              <a:defRPr b="0" i="0" sz="3400" u="none" cap="none" strike="noStrike">
                <a:solidFill>
                  <a:schemeClr val="dk1"/>
                </a:solidFill>
                <a:latin typeface="Calibri"/>
                <a:ea typeface="Calibri"/>
                <a:cs typeface="Calibri"/>
                <a:sym typeface="Calibri"/>
              </a:defRPr>
            </a:lvl3pPr>
            <a:lvl4pPr indent="-228600" lvl="3" marL="1828800" marR="0" rtl="0" algn="l">
              <a:spcBef>
                <a:spcPts val="620"/>
              </a:spcBef>
              <a:spcAft>
                <a:spcPts val="0"/>
              </a:spcAft>
              <a:buClr>
                <a:schemeClr val="dk1"/>
              </a:buClr>
              <a:buSzPts val="6900"/>
              <a:buFont typeface="Arial"/>
              <a:buNone/>
              <a:defRPr b="0" i="0" sz="3100" u="none" cap="none" strike="noStrike">
                <a:solidFill>
                  <a:schemeClr val="dk1"/>
                </a:solidFill>
                <a:latin typeface="Calibri"/>
                <a:ea typeface="Calibri"/>
                <a:cs typeface="Calibri"/>
                <a:sym typeface="Calibri"/>
              </a:defRPr>
            </a:lvl4pPr>
            <a:lvl5pPr indent="-228600" lvl="4" marL="2286000" marR="0" rtl="0" algn="l">
              <a:spcBef>
                <a:spcPts val="620"/>
              </a:spcBef>
              <a:spcAft>
                <a:spcPts val="0"/>
              </a:spcAft>
              <a:buClr>
                <a:schemeClr val="dk1"/>
              </a:buClr>
              <a:buSzPts val="6900"/>
              <a:buFont typeface="Arial"/>
              <a:buNone/>
              <a:defRPr b="0" i="0" sz="3100" u="none" cap="none" strike="noStrike">
                <a:solidFill>
                  <a:schemeClr val="dk1"/>
                </a:solidFill>
                <a:latin typeface="Calibri"/>
                <a:ea typeface="Calibri"/>
                <a:cs typeface="Calibri"/>
                <a:sym typeface="Calibri"/>
              </a:defRPr>
            </a:lvl5pPr>
            <a:lvl6pPr indent="-228600" lvl="5" marL="2743200" marR="0" rtl="0" algn="l">
              <a:spcBef>
                <a:spcPts val="620"/>
              </a:spcBef>
              <a:spcAft>
                <a:spcPts val="0"/>
              </a:spcAft>
              <a:buClr>
                <a:schemeClr val="dk1"/>
              </a:buClr>
              <a:buSzPts val="6900"/>
              <a:buFont typeface="Arial"/>
              <a:buNone/>
              <a:defRPr b="0" i="0" sz="3100" u="none" cap="none" strike="noStrike">
                <a:solidFill>
                  <a:schemeClr val="dk1"/>
                </a:solidFill>
                <a:latin typeface="Calibri"/>
                <a:ea typeface="Calibri"/>
                <a:cs typeface="Calibri"/>
                <a:sym typeface="Calibri"/>
              </a:defRPr>
            </a:lvl6pPr>
            <a:lvl7pPr indent="-228600" lvl="6" marL="3200400" marR="0" rtl="0" algn="l">
              <a:spcBef>
                <a:spcPts val="620"/>
              </a:spcBef>
              <a:spcAft>
                <a:spcPts val="0"/>
              </a:spcAft>
              <a:buClr>
                <a:schemeClr val="dk1"/>
              </a:buClr>
              <a:buSzPts val="6900"/>
              <a:buFont typeface="Arial"/>
              <a:buNone/>
              <a:defRPr b="0" i="0" sz="3100" u="none" cap="none" strike="noStrike">
                <a:solidFill>
                  <a:schemeClr val="dk1"/>
                </a:solidFill>
                <a:latin typeface="Calibri"/>
                <a:ea typeface="Calibri"/>
                <a:cs typeface="Calibri"/>
                <a:sym typeface="Calibri"/>
              </a:defRPr>
            </a:lvl7pPr>
            <a:lvl8pPr indent="-228600" lvl="7" marL="3657600" marR="0" rtl="0" algn="l">
              <a:spcBef>
                <a:spcPts val="620"/>
              </a:spcBef>
              <a:spcAft>
                <a:spcPts val="0"/>
              </a:spcAft>
              <a:buClr>
                <a:schemeClr val="dk1"/>
              </a:buClr>
              <a:buSzPts val="6900"/>
              <a:buFont typeface="Arial"/>
              <a:buNone/>
              <a:defRPr b="0" i="0" sz="3100" u="none" cap="none" strike="noStrike">
                <a:solidFill>
                  <a:schemeClr val="dk1"/>
                </a:solidFill>
                <a:latin typeface="Calibri"/>
                <a:ea typeface="Calibri"/>
                <a:cs typeface="Calibri"/>
                <a:sym typeface="Calibri"/>
              </a:defRPr>
            </a:lvl8pPr>
            <a:lvl9pPr indent="-228600" lvl="8" marL="4114800" marR="0" rtl="0" algn="l">
              <a:spcBef>
                <a:spcPts val="620"/>
              </a:spcBef>
              <a:spcAft>
                <a:spcPts val="0"/>
              </a:spcAft>
              <a:buClr>
                <a:schemeClr val="dk1"/>
              </a:buClr>
              <a:buSzPts val="6900"/>
              <a:buFont typeface="Arial"/>
              <a:buNone/>
              <a:defRPr b="0" i="0" sz="3100" u="none" cap="none" strike="noStrike">
                <a:solidFill>
                  <a:schemeClr val="dk1"/>
                </a:solidFill>
                <a:latin typeface="Calibri"/>
                <a:ea typeface="Calibri"/>
                <a:cs typeface="Calibri"/>
                <a:sym typeface="Calibri"/>
              </a:defRPr>
            </a:lvl9pPr>
          </a:lstStyle>
          <a:p/>
        </p:txBody>
      </p:sp>
      <p:sp>
        <p:nvSpPr>
          <p:cNvPr id="65" name="Google Shape;65;p10"/>
          <p:cNvSpPr txBox="1"/>
          <p:nvPr>
            <p:ph idx="10" type="dt"/>
          </p:nvPr>
        </p:nvSpPr>
        <p:spPr>
          <a:xfrm>
            <a:off x="1645920" y="20340322"/>
            <a:ext cx="7680960" cy="1168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66" name="Google Shape;66;p10"/>
          <p:cNvSpPr txBox="1"/>
          <p:nvPr>
            <p:ph idx="11" type="ftr"/>
          </p:nvPr>
        </p:nvSpPr>
        <p:spPr>
          <a:xfrm>
            <a:off x="11247120" y="20340322"/>
            <a:ext cx="10424160" cy="1168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67" name="Google Shape;67;p10"/>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marR="0" rtl="0" algn="r">
              <a:spcBef>
                <a:spcPts val="0"/>
              </a:spcBef>
              <a:buNone/>
              <a:defRPr sz="4100">
                <a:solidFill>
                  <a:srgbClr val="888888"/>
                </a:solidFill>
                <a:latin typeface="Calibri"/>
                <a:ea typeface="Calibri"/>
                <a:cs typeface="Calibri"/>
                <a:sym typeface="Calibri"/>
              </a:defRPr>
            </a:lvl1pPr>
            <a:lvl2pPr indent="0" lvl="1" marL="0" marR="0" rtl="0" algn="r">
              <a:spcBef>
                <a:spcPts val="0"/>
              </a:spcBef>
              <a:buNone/>
              <a:defRPr sz="4100">
                <a:solidFill>
                  <a:srgbClr val="888888"/>
                </a:solidFill>
                <a:latin typeface="Calibri"/>
                <a:ea typeface="Calibri"/>
                <a:cs typeface="Calibri"/>
                <a:sym typeface="Calibri"/>
              </a:defRPr>
            </a:lvl2pPr>
            <a:lvl3pPr indent="0" lvl="2" marL="0" marR="0" rtl="0" algn="r">
              <a:spcBef>
                <a:spcPts val="0"/>
              </a:spcBef>
              <a:buNone/>
              <a:defRPr sz="4100">
                <a:solidFill>
                  <a:srgbClr val="888888"/>
                </a:solidFill>
                <a:latin typeface="Calibri"/>
                <a:ea typeface="Calibri"/>
                <a:cs typeface="Calibri"/>
                <a:sym typeface="Calibri"/>
              </a:defRPr>
            </a:lvl3pPr>
            <a:lvl4pPr indent="0" lvl="3" marL="0" marR="0" rtl="0" algn="r">
              <a:spcBef>
                <a:spcPts val="0"/>
              </a:spcBef>
              <a:buNone/>
              <a:defRPr sz="4100">
                <a:solidFill>
                  <a:srgbClr val="888888"/>
                </a:solidFill>
                <a:latin typeface="Calibri"/>
                <a:ea typeface="Calibri"/>
                <a:cs typeface="Calibri"/>
                <a:sym typeface="Calibri"/>
              </a:defRPr>
            </a:lvl4pPr>
            <a:lvl5pPr indent="0" lvl="4" marL="0" marR="0" rtl="0" algn="r">
              <a:spcBef>
                <a:spcPts val="0"/>
              </a:spcBef>
              <a:buNone/>
              <a:defRPr sz="4100">
                <a:solidFill>
                  <a:srgbClr val="888888"/>
                </a:solidFill>
                <a:latin typeface="Calibri"/>
                <a:ea typeface="Calibri"/>
                <a:cs typeface="Calibri"/>
                <a:sym typeface="Calibri"/>
              </a:defRPr>
            </a:lvl5pPr>
            <a:lvl6pPr indent="0" lvl="5" marL="0" marR="0" rtl="0" algn="r">
              <a:spcBef>
                <a:spcPts val="0"/>
              </a:spcBef>
              <a:buNone/>
              <a:defRPr sz="4100">
                <a:solidFill>
                  <a:srgbClr val="888888"/>
                </a:solidFill>
                <a:latin typeface="Calibri"/>
                <a:ea typeface="Calibri"/>
                <a:cs typeface="Calibri"/>
                <a:sym typeface="Calibri"/>
              </a:defRPr>
            </a:lvl6pPr>
            <a:lvl7pPr indent="0" lvl="6" marL="0" marR="0" rtl="0" algn="r">
              <a:spcBef>
                <a:spcPts val="0"/>
              </a:spcBef>
              <a:buNone/>
              <a:defRPr sz="4100">
                <a:solidFill>
                  <a:srgbClr val="888888"/>
                </a:solidFill>
                <a:latin typeface="Calibri"/>
                <a:ea typeface="Calibri"/>
                <a:cs typeface="Calibri"/>
                <a:sym typeface="Calibri"/>
              </a:defRPr>
            </a:lvl7pPr>
            <a:lvl8pPr indent="0" lvl="7" marL="0" marR="0" rtl="0" algn="r">
              <a:spcBef>
                <a:spcPts val="0"/>
              </a:spcBef>
              <a:buNone/>
              <a:defRPr sz="4100">
                <a:solidFill>
                  <a:srgbClr val="888888"/>
                </a:solidFill>
                <a:latin typeface="Calibri"/>
                <a:ea typeface="Calibri"/>
                <a:cs typeface="Calibri"/>
                <a:sym typeface="Calibri"/>
              </a:defRPr>
            </a:lvl8pPr>
            <a:lvl9pPr indent="0" lvl="8" marL="0" marR="0" rtl="0" algn="r">
              <a:spcBef>
                <a:spcPts val="0"/>
              </a:spcBef>
              <a:buNone/>
              <a:defRPr sz="41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645920" y="878842"/>
            <a:ext cx="29626559" cy="36576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151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 name="Google Shape;7;p1"/>
          <p:cNvSpPr txBox="1"/>
          <p:nvPr>
            <p:ph idx="1" type="body"/>
          </p:nvPr>
        </p:nvSpPr>
        <p:spPr>
          <a:xfrm>
            <a:off x="1645920" y="5120642"/>
            <a:ext cx="29626559" cy="14483080"/>
          </a:xfrm>
          <a:prstGeom prst="rect">
            <a:avLst/>
          </a:prstGeom>
          <a:noFill/>
          <a:ln>
            <a:noFill/>
          </a:ln>
        </p:spPr>
        <p:txBody>
          <a:bodyPr anchorCtr="0" anchor="t" bIns="91425" lIns="91425" spcFirstLastPara="1" rIns="91425" wrap="square" tIns="91425"/>
          <a:lstStyle>
            <a:lvl1pPr indent="-927100" lvl="0" marL="457200" marR="0" rtl="0" algn="l">
              <a:spcBef>
                <a:spcPts val="2200"/>
              </a:spcBef>
              <a:spcAft>
                <a:spcPts val="0"/>
              </a:spcAft>
              <a:buClr>
                <a:schemeClr val="dk1"/>
              </a:buClr>
              <a:buSzPts val="11000"/>
              <a:buFont typeface="Arial"/>
              <a:buChar char="•"/>
              <a:defRPr b="0" i="0" sz="11000" u="none" cap="none" strike="noStrike">
                <a:solidFill>
                  <a:schemeClr val="dk1"/>
                </a:solidFill>
                <a:latin typeface="Calibri"/>
                <a:ea typeface="Calibri"/>
                <a:cs typeface="Calibri"/>
                <a:sym typeface="Calibri"/>
              </a:defRPr>
            </a:lvl1pPr>
            <a:lvl2pPr indent="-838200" lvl="1" marL="9144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2pPr>
            <a:lvl3pPr indent="-749300" lvl="2" marL="1371600" marR="0" rtl="0" algn="l">
              <a:spcBef>
                <a:spcPts val="1640"/>
              </a:spcBef>
              <a:spcAft>
                <a:spcPts val="0"/>
              </a:spcAft>
              <a:buClr>
                <a:schemeClr val="dk1"/>
              </a:buClr>
              <a:buSzPts val="8200"/>
              <a:buFont typeface="Arial"/>
              <a:buChar char="•"/>
              <a:defRPr b="0" i="0" sz="8200" u="none" cap="none" strike="noStrike">
                <a:solidFill>
                  <a:schemeClr val="dk1"/>
                </a:solidFill>
                <a:latin typeface="Calibri"/>
                <a:ea typeface="Calibri"/>
                <a:cs typeface="Calibri"/>
                <a:sym typeface="Calibri"/>
              </a:defRPr>
            </a:lvl3pPr>
            <a:lvl4pPr indent="-666750" lvl="3" marL="18288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4pPr>
            <a:lvl5pPr indent="-666750" lvl="4" marL="22860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5pPr>
            <a:lvl6pPr indent="-666750" lvl="5" marL="27432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6pPr>
            <a:lvl7pPr indent="-666750" lvl="6" marL="32004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7pPr>
            <a:lvl8pPr indent="-666750" lvl="7" marL="36576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8pPr>
            <a:lvl9pPr indent="-666750" lvl="8" marL="41148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1645920" y="20340322"/>
            <a:ext cx="7680960" cy="1168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4100" u="none" cap="none" strike="noStrike">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11247120" y="20340322"/>
            <a:ext cx="10424160" cy="1168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4100" u="none" cap="none" strike="noStrike">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marR="0" rtl="0" algn="r">
              <a:spcBef>
                <a:spcPts val="0"/>
              </a:spcBef>
              <a:buNone/>
              <a:defRPr b="0" i="0" sz="4100" u="none" cap="none" strike="noStrike">
                <a:solidFill>
                  <a:srgbClr val="888888"/>
                </a:solidFill>
                <a:latin typeface="Calibri"/>
                <a:ea typeface="Calibri"/>
                <a:cs typeface="Calibri"/>
                <a:sym typeface="Calibri"/>
              </a:defRPr>
            </a:lvl1pPr>
            <a:lvl2pPr indent="0" lvl="1" marL="0" marR="0" rtl="0" algn="r">
              <a:spcBef>
                <a:spcPts val="0"/>
              </a:spcBef>
              <a:buNone/>
              <a:defRPr b="0" i="0" sz="4100" u="none" cap="none" strike="noStrike">
                <a:solidFill>
                  <a:srgbClr val="888888"/>
                </a:solidFill>
                <a:latin typeface="Calibri"/>
                <a:ea typeface="Calibri"/>
                <a:cs typeface="Calibri"/>
                <a:sym typeface="Calibri"/>
              </a:defRPr>
            </a:lvl2pPr>
            <a:lvl3pPr indent="0" lvl="2" marL="0" marR="0" rtl="0" algn="r">
              <a:spcBef>
                <a:spcPts val="0"/>
              </a:spcBef>
              <a:buNone/>
              <a:defRPr b="0" i="0" sz="4100" u="none" cap="none" strike="noStrike">
                <a:solidFill>
                  <a:srgbClr val="888888"/>
                </a:solidFill>
                <a:latin typeface="Calibri"/>
                <a:ea typeface="Calibri"/>
                <a:cs typeface="Calibri"/>
                <a:sym typeface="Calibri"/>
              </a:defRPr>
            </a:lvl3pPr>
            <a:lvl4pPr indent="0" lvl="3" marL="0" marR="0" rtl="0" algn="r">
              <a:spcBef>
                <a:spcPts val="0"/>
              </a:spcBef>
              <a:buNone/>
              <a:defRPr b="0" i="0" sz="4100" u="none" cap="none" strike="noStrike">
                <a:solidFill>
                  <a:srgbClr val="888888"/>
                </a:solidFill>
                <a:latin typeface="Calibri"/>
                <a:ea typeface="Calibri"/>
                <a:cs typeface="Calibri"/>
                <a:sym typeface="Calibri"/>
              </a:defRPr>
            </a:lvl4pPr>
            <a:lvl5pPr indent="0" lvl="4" marL="0" marR="0" rtl="0" algn="r">
              <a:spcBef>
                <a:spcPts val="0"/>
              </a:spcBef>
              <a:buNone/>
              <a:defRPr b="0" i="0" sz="4100" u="none" cap="none" strike="noStrike">
                <a:solidFill>
                  <a:srgbClr val="888888"/>
                </a:solidFill>
                <a:latin typeface="Calibri"/>
                <a:ea typeface="Calibri"/>
                <a:cs typeface="Calibri"/>
                <a:sym typeface="Calibri"/>
              </a:defRPr>
            </a:lvl5pPr>
            <a:lvl6pPr indent="0" lvl="5" marL="0" marR="0" rtl="0" algn="r">
              <a:spcBef>
                <a:spcPts val="0"/>
              </a:spcBef>
              <a:buNone/>
              <a:defRPr b="0" i="0" sz="4100" u="none" cap="none" strike="noStrike">
                <a:solidFill>
                  <a:srgbClr val="888888"/>
                </a:solidFill>
                <a:latin typeface="Calibri"/>
                <a:ea typeface="Calibri"/>
                <a:cs typeface="Calibri"/>
                <a:sym typeface="Calibri"/>
              </a:defRPr>
            </a:lvl6pPr>
            <a:lvl7pPr indent="0" lvl="6" marL="0" marR="0" rtl="0" algn="r">
              <a:spcBef>
                <a:spcPts val="0"/>
              </a:spcBef>
              <a:buNone/>
              <a:defRPr b="0" i="0" sz="4100" u="none" cap="none" strike="noStrike">
                <a:solidFill>
                  <a:srgbClr val="888888"/>
                </a:solidFill>
                <a:latin typeface="Calibri"/>
                <a:ea typeface="Calibri"/>
                <a:cs typeface="Calibri"/>
                <a:sym typeface="Calibri"/>
              </a:defRPr>
            </a:lvl7pPr>
            <a:lvl8pPr indent="0" lvl="7" marL="0" marR="0" rtl="0" algn="r">
              <a:spcBef>
                <a:spcPts val="0"/>
              </a:spcBef>
              <a:buNone/>
              <a:defRPr b="0" i="0" sz="4100" u="none" cap="none" strike="noStrike">
                <a:solidFill>
                  <a:srgbClr val="888888"/>
                </a:solidFill>
                <a:latin typeface="Calibri"/>
                <a:ea typeface="Calibri"/>
                <a:cs typeface="Calibri"/>
                <a:sym typeface="Calibri"/>
              </a:defRPr>
            </a:lvl8pPr>
            <a:lvl9pPr indent="0" lvl="8" marL="0" marR="0" rtl="0" algn="r">
              <a:spcBef>
                <a:spcPts val="0"/>
              </a:spcBef>
              <a:buNone/>
              <a:defRPr b="0" i="0" sz="4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5.png"/><Relationship Id="rId10" Type="http://schemas.openxmlformats.org/officeDocument/2006/relationships/image" Target="../media/image7.png"/><Relationship Id="rId13" Type="http://schemas.openxmlformats.org/officeDocument/2006/relationships/image" Target="../media/image8.png"/><Relationship Id="rId12"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1.jpg"/><Relationship Id="rId9" Type="http://schemas.openxmlformats.org/officeDocument/2006/relationships/image" Target="../media/image4.png"/><Relationship Id="rId5" Type="http://schemas.openxmlformats.org/officeDocument/2006/relationships/hyperlink" Target="https://www.dnabarcoding101.org/files/using-dna-barcodes.pdf" TargetMode="External"/><Relationship Id="rId6" Type="http://schemas.openxmlformats.org/officeDocument/2006/relationships/image" Target="../media/image6.jpg"/><Relationship Id="rId7" Type="http://schemas.openxmlformats.org/officeDocument/2006/relationships/image" Target="../media/image3.jpg"/><Relationship Id="rId8"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3"/>
          <p:cNvSpPr/>
          <p:nvPr/>
        </p:nvSpPr>
        <p:spPr>
          <a:xfrm>
            <a:off x="16746400" y="4313300"/>
            <a:ext cx="15510900" cy="8484000"/>
          </a:xfrm>
          <a:prstGeom prst="rect">
            <a:avLst/>
          </a:prstGeom>
          <a:gradFill>
            <a:gsLst>
              <a:gs pos="0">
                <a:srgbClr val="BABABA"/>
              </a:gs>
              <a:gs pos="35000">
                <a:srgbClr val="CFCFCF"/>
              </a:gs>
              <a:gs pos="100000">
                <a:srgbClr val="EDEDED"/>
              </a:gs>
            </a:gsLst>
            <a:lin ang="16200000" scaled="0"/>
          </a:gradFill>
          <a:ln cap="flat" cmpd="sng" w="9525">
            <a:solidFill>
              <a:schemeClr val="dk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36075" lIns="72175" spcFirstLastPara="1" rIns="72175" wrap="square" tIns="36075">
            <a:noAutofit/>
          </a:bodyPr>
          <a:lstStyle/>
          <a:p>
            <a:pPr indent="0" lvl="0" marL="0" marR="0" rtl="0" algn="ctr">
              <a:spcBef>
                <a:spcPts val="0"/>
              </a:spcBef>
              <a:spcAft>
                <a:spcPts val="0"/>
              </a:spcAft>
              <a:buNone/>
            </a:pPr>
            <a:r>
              <a:t/>
            </a:r>
            <a:endParaRPr b="0" i="0" sz="6100" u="none" cap="none" strike="noStrike">
              <a:solidFill>
                <a:schemeClr val="dk1"/>
              </a:solidFill>
              <a:latin typeface="Calibri"/>
              <a:ea typeface="Calibri"/>
              <a:cs typeface="Calibri"/>
              <a:sym typeface="Calibri"/>
            </a:endParaRPr>
          </a:p>
        </p:txBody>
      </p:sp>
      <p:sp>
        <p:nvSpPr>
          <p:cNvPr id="85" name="Google Shape;85;p13"/>
          <p:cNvSpPr txBox="1"/>
          <p:nvPr/>
        </p:nvSpPr>
        <p:spPr>
          <a:xfrm>
            <a:off x="3947827" y="144531"/>
            <a:ext cx="23647500" cy="2104200"/>
          </a:xfrm>
          <a:prstGeom prst="rect">
            <a:avLst/>
          </a:prstGeom>
          <a:noFill/>
          <a:ln>
            <a:noFill/>
          </a:ln>
        </p:spPr>
        <p:txBody>
          <a:bodyPr anchorCtr="0" anchor="t" bIns="36075" lIns="72175" spcFirstLastPara="1" rIns="72175" wrap="square" tIns="36075">
            <a:noAutofit/>
          </a:bodyPr>
          <a:lstStyle/>
          <a:p>
            <a:pPr indent="0" lvl="0" marL="0" rtl="0" algn="ctr">
              <a:lnSpc>
                <a:spcPct val="115000"/>
              </a:lnSpc>
              <a:spcBef>
                <a:spcPts val="0"/>
              </a:spcBef>
              <a:spcAft>
                <a:spcPts val="0"/>
              </a:spcAft>
              <a:buClr>
                <a:schemeClr val="dk1"/>
              </a:buClr>
              <a:buSzPts val="1100"/>
              <a:buFont typeface="Arial"/>
              <a:buNone/>
            </a:pPr>
            <a:r>
              <a:rPr b="1" lang="en-US" sz="6000" u="sng">
                <a:solidFill>
                  <a:schemeClr val="dk1"/>
                </a:solidFill>
                <a:latin typeface="Times New Roman"/>
                <a:ea typeface="Times New Roman"/>
                <a:cs typeface="Times New Roman"/>
                <a:sym typeface="Times New Roman"/>
              </a:rPr>
              <a:t>Using DNA Barcoding to Evaluate Seaweed Biodiversity in Shoreham-Wading River, New York</a:t>
            </a:r>
            <a:endParaRPr sz="6000"/>
          </a:p>
        </p:txBody>
      </p:sp>
      <p:sp>
        <p:nvSpPr>
          <p:cNvPr id="86" name="Google Shape;86;p13"/>
          <p:cNvSpPr txBox="1"/>
          <p:nvPr/>
        </p:nvSpPr>
        <p:spPr>
          <a:xfrm>
            <a:off x="6128581" y="2182787"/>
            <a:ext cx="18375300" cy="1673400"/>
          </a:xfrm>
          <a:prstGeom prst="rect">
            <a:avLst/>
          </a:prstGeom>
          <a:noFill/>
          <a:ln>
            <a:noFill/>
          </a:ln>
        </p:spPr>
        <p:txBody>
          <a:bodyPr anchorCtr="0" anchor="t" bIns="36075" lIns="72175" spcFirstLastPara="1" rIns="72175" wrap="square" tIns="36075">
            <a:noAutofit/>
          </a:bodyPr>
          <a:lstStyle/>
          <a:p>
            <a:pPr indent="0" lvl="0" marL="0" marR="0" rtl="0" algn="ctr">
              <a:spcBef>
                <a:spcPts val="0"/>
              </a:spcBef>
              <a:spcAft>
                <a:spcPts val="0"/>
              </a:spcAft>
              <a:buNone/>
            </a:pPr>
            <a:r>
              <a:rPr lang="en-US" sz="4100">
                <a:solidFill>
                  <a:schemeClr val="dk1"/>
                </a:solidFill>
                <a:latin typeface="Calibri"/>
                <a:ea typeface="Calibri"/>
                <a:cs typeface="Calibri"/>
                <a:sym typeface="Calibri"/>
              </a:rPr>
              <a:t>Jahdeba Williams &amp; Munchachi Eguziem</a:t>
            </a:r>
            <a:endParaRPr sz="4100">
              <a:solidFill>
                <a:schemeClr val="dk1"/>
              </a:solidFill>
              <a:latin typeface="Calibri"/>
              <a:ea typeface="Calibri"/>
              <a:cs typeface="Calibri"/>
              <a:sym typeface="Calibri"/>
            </a:endParaRPr>
          </a:p>
          <a:p>
            <a:pPr indent="0" lvl="0" marL="0" marR="0" rtl="0" algn="ctr">
              <a:spcBef>
                <a:spcPts val="0"/>
              </a:spcBef>
              <a:spcAft>
                <a:spcPts val="0"/>
              </a:spcAft>
              <a:buNone/>
            </a:pPr>
            <a:r>
              <a:rPr lang="en-US" sz="4100">
                <a:solidFill>
                  <a:schemeClr val="dk1"/>
                </a:solidFill>
                <a:latin typeface="Calibri"/>
                <a:ea typeface="Calibri"/>
                <a:cs typeface="Calibri"/>
                <a:sym typeface="Calibri"/>
              </a:rPr>
              <a:t>Mentor: Victoria Hernandez</a:t>
            </a:r>
            <a:endParaRPr sz="4100">
              <a:solidFill>
                <a:schemeClr val="dk1"/>
              </a:solidFill>
              <a:latin typeface="Calibri"/>
              <a:ea typeface="Calibri"/>
              <a:cs typeface="Calibri"/>
              <a:sym typeface="Calibri"/>
            </a:endParaRPr>
          </a:p>
          <a:p>
            <a:pPr indent="0" lvl="0" marL="0" marR="0" rtl="0" algn="ctr">
              <a:spcBef>
                <a:spcPts val="0"/>
              </a:spcBef>
              <a:spcAft>
                <a:spcPts val="0"/>
              </a:spcAft>
              <a:buNone/>
            </a:pPr>
            <a:r>
              <a:rPr i="1" lang="en-US" sz="4100">
                <a:latin typeface="Calibri"/>
                <a:ea typeface="Calibri"/>
                <a:cs typeface="Calibri"/>
                <a:sym typeface="Calibri"/>
              </a:rPr>
              <a:t>William Floyd High School</a:t>
            </a:r>
            <a:r>
              <a:rPr i="1" lang="en-US" sz="4100">
                <a:solidFill>
                  <a:srgbClr val="000000"/>
                </a:solidFill>
                <a:latin typeface="Calibri"/>
                <a:ea typeface="Calibri"/>
                <a:cs typeface="Calibri"/>
                <a:sym typeface="Calibri"/>
              </a:rPr>
              <a:t> </a:t>
            </a:r>
            <a:endParaRPr sz="4100"/>
          </a:p>
        </p:txBody>
      </p:sp>
      <p:pic>
        <p:nvPicPr>
          <p:cNvPr id="87" name="Google Shape;87;p13"/>
          <p:cNvPicPr preferRelativeResize="0"/>
          <p:nvPr/>
        </p:nvPicPr>
        <p:blipFill rotWithShape="1">
          <a:blip r:embed="rId4">
            <a:alphaModFix/>
          </a:blip>
          <a:srcRect b="0" l="0" r="0" t="0"/>
          <a:stretch/>
        </p:blipFill>
        <p:spPr>
          <a:xfrm>
            <a:off x="27213434" y="1161680"/>
            <a:ext cx="3945194" cy="695695"/>
          </a:xfrm>
          <a:prstGeom prst="rect">
            <a:avLst/>
          </a:prstGeom>
          <a:noFill/>
          <a:ln>
            <a:noFill/>
          </a:ln>
        </p:spPr>
      </p:pic>
      <p:sp>
        <p:nvSpPr>
          <p:cNvPr id="88" name="Google Shape;88;p13"/>
          <p:cNvSpPr txBox="1"/>
          <p:nvPr/>
        </p:nvSpPr>
        <p:spPr>
          <a:xfrm>
            <a:off x="1924075" y="4313300"/>
            <a:ext cx="14464200" cy="16371900"/>
          </a:xfrm>
          <a:prstGeom prst="rect">
            <a:avLst/>
          </a:prstGeom>
          <a:noFill/>
          <a:ln>
            <a:noFill/>
          </a:ln>
        </p:spPr>
        <p:txBody>
          <a:bodyPr anchorCtr="0" anchor="t" bIns="32650" lIns="65300" spcFirstLastPara="1" rIns="65300" wrap="square" tIns="32650">
            <a:noAutofit/>
          </a:bodyPr>
          <a:lstStyle/>
          <a:p>
            <a:pPr indent="0" lvl="0" marL="0" marR="0" rtl="0" algn="l">
              <a:spcBef>
                <a:spcPts val="0"/>
              </a:spcBef>
              <a:spcAft>
                <a:spcPts val="0"/>
              </a:spcAft>
              <a:buNone/>
            </a:pPr>
            <a:r>
              <a:rPr lang="en-US" sz="6100">
                <a:solidFill>
                  <a:schemeClr val="dk1"/>
                </a:solidFill>
                <a:latin typeface="Calibri"/>
                <a:ea typeface="Calibri"/>
                <a:cs typeface="Calibri"/>
                <a:sym typeface="Calibri"/>
              </a:rPr>
              <a:t>Abstract</a:t>
            </a:r>
            <a:endParaRPr sz="2400">
              <a:solidFill>
                <a:schemeClr val="dk1"/>
              </a:solidFill>
              <a:latin typeface="Times New Roman"/>
              <a:ea typeface="Times New Roman"/>
              <a:cs typeface="Times New Roman"/>
              <a:sym typeface="Times New Roman"/>
            </a:endParaRPr>
          </a:p>
          <a:p>
            <a:pPr indent="457200" lvl="0" marL="0" rtl="0" algn="l">
              <a:lnSpc>
                <a:spcPct val="115000"/>
              </a:lnSpc>
              <a:spcBef>
                <a:spcPts val="0"/>
              </a:spcBef>
              <a:spcAft>
                <a:spcPts val="0"/>
              </a:spcAft>
              <a:buSzPts val="1100"/>
              <a:buNone/>
            </a:pPr>
            <a:r>
              <a:rPr lang="en-US" sz="2000">
                <a:solidFill>
                  <a:schemeClr val="dk1"/>
                </a:solidFill>
                <a:highlight>
                  <a:srgbClr val="FFFFFF"/>
                </a:highlight>
                <a:latin typeface="Times New Roman"/>
                <a:ea typeface="Times New Roman"/>
                <a:cs typeface="Times New Roman"/>
                <a:sym typeface="Times New Roman"/>
              </a:rPr>
              <a:t>Anthropogenic influences are known to have a significant role in the cause of a changing ecosystem. Between 1973 and 1984 the Wading River nuclear power plant, a general electric nuclear boiling water generator, was built. The generator was later decommissioned in 1989 due to community riots. In construction of the generator, the ecosystem was altered to increase water accessibility by dredging and widening of the inlet (MacCalion, 1995). It is believed that the dredging and the widening of the inlet increased the flow rate and changed other properties, including salinity and nutrient presence. However, that cannot be confirmed due to lack of previous data. This project aims to use DNA barcoding to analyze current seaweed biodiversity in this anthropogenically influenced environment and identify if any species are bioindicators for potential contamination. Data indicates that the region farthest from the power plant contained the highest biodiversity.  However, this may be due to salinity differences or increased flow rate. </a:t>
            </a:r>
            <a:endParaRPr sz="2000">
              <a:solidFill>
                <a:schemeClr val="dk1"/>
              </a:solidFill>
              <a:latin typeface="Calibri"/>
              <a:ea typeface="Calibri"/>
              <a:cs typeface="Calibri"/>
              <a:sym typeface="Calibri"/>
            </a:endParaRPr>
          </a:p>
          <a:p>
            <a:pPr indent="0" lvl="0" marL="0" marR="0" rtl="0" algn="l">
              <a:spcBef>
                <a:spcPts val="429"/>
              </a:spcBef>
              <a:spcAft>
                <a:spcPts val="0"/>
              </a:spcAft>
              <a:buNone/>
            </a:pPr>
            <a:r>
              <a:rPr lang="en-US" sz="6100">
                <a:solidFill>
                  <a:schemeClr val="dk1"/>
                </a:solidFill>
                <a:latin typeface="Calibri"/>
                <a:ea typeface="Calibri"/>
                <a:cs typeface="Calibri"/>
                <a:sym typeface="Calibri"/>
              </a:rPr>
              <a:t>Materials &amp; Methods </a:t>
            </a:r>
            <a:endParaRPr sz="3900">
              <a:solidFill>
                <a:schemeClr val="dk1"/>
              </a:solidFill>
              <a:latin typeface="Calibri"/>
              <a:ea typeface="Calibri"/>
              <a:cs typeface="Calibri"/>
              <a:sym typeface="Calibri"/>
            </a:endParaRPr>
          </a:p>
          <a:p>
            <a:pPr indent="0" lvl="0" marL="0" marR="0" rtl="0" algn="l">
              <a:spcBef>
                <a:spcPts val="429"/>
              </a:spcBef>
              <a:spcAft>
                <a:spcPts val="0"/>
              </a:spcAft>
              <a:buNone/>
            </a:pPr>
            <a:r>
              <a:rPr i="1" lang="en-US" sz="2000">
                <a:solidFill>
                  <a:schemeClr val="dk1"/>
                </a:solidFill>
                <a:latin typeface="Calibri"/>
                <a:ea typeface="Calibri"/>
                <a:cs typeface="Calibri"/>
                <a:sym typeface="Calibri"/>
              </a:rPr>
              <a:t>-</a:t>
            </a:r>
            <a:r>
              <a:rPr lang="en-US" sz="2000">
                <a:solidFill>
                  <a:schemeClr val="dk1"/>
                </a:solidFill>
                <a:latin typeface="Times New Roman"/>
                <a:ea typeface="Times New Roman"/>
                <a:cs typeface="Times New Roman"/>
                <a:sym typeface="Times New Roman"/>
              </a:rPr>
              <a:t>Samples were collected and identified physically at increasing intervals from the Shoreham-Wading River Nuclear Power Plant in East Shoreham, NY. </a:t>
            </a:r>
            <a:endParaRPr sz="20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SzPts val="1100"/>
              <a:buNone/>
            </a:pPr>
            <a:r>
              <a:rPr lang="en-US" sz="2000">
                <a:solidFill>
                  <a:schemeClr val="dk1"/>
                </a:solidFill>
                <a:latin typeface="Times New Roman"/>
                <a:ea typeface="Times New Roman"/>
                <a:cs typeface="Times New Roman"/>
                <a:sym typeface="Times New Roman"/>
              </a:rPr>
              <a:t>-DNA isolation and amplification was done through the process of Polymerase Chain Reaction and amplification success was be analyzed using gel electrophoresis. </a:t>
            </a:r>
            <a:endParaRPr sz="20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SzPts val="1100"/>
              <a:buNone/>
            </a:pPr>
            <a:r>
              <a:rPr lang="en-US" sz="2000">
                <a:solidFill>
                  <a:schemeClr val="dk1"/>
                </a:solidFill>
                <a:latin typeface="Times New Roman"/>
                <a:ea typeface="Times New Roman"/>
                <a:cs typeface="Times New Roman"/>
                <a:sym typeface="Times New Roman"/>
              </a:rPr>
              <a:t>-The gene isolated and amplified was rbcL.</a:t>
            </a:r>
            <a:endParaRPr sz="20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SzPts val="1100"/>
              <a:buNone/>
            </a:pPr>
            <a:r>
              <a:rPr lang="en-US" sz="2000">
                <a:solidFill>
                  <a:schemeClr val="dk1"/>
                </a:solidFill>
                <a:latin typeface="Times New Roman"/>
                <a:ea typeface="Times New Roman"/>
                <a:cs typeface="Times New Roman"/>
                <a:sym typeface="Times New Roman"/>
              </a:rPr>
              <a:t>-Samples that showed successful amplification, were sent for sequencing to Genewiz. DNA subway was then be used to analyze and identify the species of seaweed. </a:t>
            </a:r>
            <a:endParaRPr sz="2000">
              <a:solidFill>
                <a:schemeClr val="dk1"/>
              </a:solidFill>
              <a:latin typeface="Calibri"/>
              <a:ea typeface="Calibri"/>
              <a:cs typeface="Calibri"/>
              <a:sym typeface="Calibri"/>
            </a:endParaRPr>
          </a:p>
          <a:p>
            <a:pPr indent="0" lvl="0" marL="0" marR="0" rtl="0" algn="l">
              <a:spcBef>
                <a:spcPts val="429"/>
              </a:spcBef>
              <a:spcAft>
                <a:spcPts val="0"/>
              </a:spcAft>
              <a:buNone/>
            </a:pPr>
            <a:r>
              <a:rPr lang="en-US" sz="6100">
                <a:solidFill>
                  <a:schemeClr val="dk1"/>
                </a:solidFill>
                <a:latin typeface="Calibri"/>
                <a:ea typeface="Calibri"/>
                <a:cs typeface="Calibri"/>
                <a:sym typeface="Calibri"/>
              </a:rPr>
              <a:t>Results</a:t>
            </a:r>
            <a:endParaRPr sz="6100">
              <a:solidFill>
                <a:schemeClr val="dk1"/>
              </a:solidFill>
              <a:latin typeface="Calibri"/>
              <a:ea typeface="Calibri"/>
              <a:cs typeface="Calibri"/>
              <a:sym typeface="Calibri"/>
            </a:endParaRPr>
          </a:p>
          <a:p>
            <a:pPr indent="0" lvl="0" marL="0" marR="0" rtl="0" algn="l">
              <a:spcBef>
                <a:spcPts val="429"/>
              </a:spcBef>
              <a:spcAft>
                <a:spcPts val="0"/>
              </a:spcAft>
              <a:buNone/>
            </a:pPr>
            <a:r>
              <a:rPr lang="en-US" sz="2000">
                <a:solidFill>
                  <a:schemeClr val="dk1"/>
                </a:solidFill>
                <a:latin typeface="Times New Roman"/>
                <a:ea typeface="Times New Roman"/>
                <a:cs typeface="Times New Roman"/>
                <a:sym typeface="Times New Roman"/>
              </a:rPr>
              <a:t> It cannot be concluded if the power plant has influenced the biodiversity of seaweed.  However, the most probable cause for the highest biodiversity of seaweed present at the region farthest from the power plant is due to that sites access to the Long Island Sound (Bracken et al., 2013).  A previously published study confirmed that at a rocky shore region, similar to the Long Island Sound, numerous factors influenced the range of species present and in turn this influenced other abiotic and biotic factors.</a:t>
            </a:r>
            <a:r>
              <a:rPr lang="en-US"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6100">
                <a:solidFill>
                  <a:schemeClr val="dk1"/>
                </a:solidFill>
                <a:latin typeface="Calibri"/>
                <a:ea typeface="Calibri"/>
                <a:cs typeface="Calibri"/>
                <a:sym typeface="Calibri"/>
              </a:rPr>
              <a:t>Acknowledgements</a:t>
            </a:r>
            <a:endParaRPr sz="61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2000">
                <a:solidFill>
                  <a:schemeClr val="dk1"/>
                </a:solidFill>
                <a:latin typeface="Times New Roman"/>
                <a:ea typeface="Times New Roman"/>
                <a:cs typeface="Times New Roman"/>
                <a:sym typeface="Times New Roman"/>
              </a:rPr>
              <a:t>The authors would like to thank Cold Spring Harbor DNA Learning Center for funding this project, William Floyd High School and Stony Brook’s Science and Technology Entry Program administration for supporting students throughout the process and Victoria Hernandez for her mentorship and support. </a:t>
            </a:r>
            <a:endParaRPr sz="20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Font typeface="Arial"/>
              <a:buNone/>
            </a:pPr>
            <a:r>
              <a:rPr lang="en-U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US" sz="6100">
                <a:solidFill>
                  <a:schemeClr val="dk1"/>
                </a:solidFill>
                <a:latin typeface="Calibri"/>
                <a:ea typeface="Calibri"/>
                <a:cs typeface="Calibri"/>
                <a:sym typeface="Calibri"/>
              </a:rPr>
              <a:t>References</a:t>
            </a:r>
            <a:endParaRPr sz="16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sz="1600">
                <a:solidFill>
                  <a:schemeClr val="dk1"/>
                </a:solidFill>
                <a:highlight>
                  <a:schemeClr val="lt1"/>
                </a:highlight>
                <a:latin typeface="Times New Roman"/>
                <a:ea typeface="Times New Roman"/>
                <a:cs typeface="Times New Roman"/>
                <a:sym typeface="Times New Roman"/>
              </a:rPr>
              <a:t>Bracken, M. E., &amp; Stachowicz, J. J. (2006). Seaweed diversity enhances nitrogen uptake via complementary use of nitrate and ammonium. </a:t>
            </a:r>
            <a:r>
              <a:rPr i="1" lang="en-US" sz="1600">
                <a:solidFill>
                  <a:schemeClr val="dk1"/>
                </a:solidFill>
                <a:highlight>
                  <a:schemeClr val="lt1"/>
                </a:highlight>
                <a:latin typeface="Times New Roman"/>
                <a:ea typeface="Times New Roman"/>
                <a:cs typeface="Times New Roman"/>
                <a:sym typeface="Times New Roman"/>
              </a:rPr>
              <a:t>Ecology</a:t>
            </a:r>
            <a:r>
              <a:rPr lang="en-US" sz="1600">
                <a:solidFill>
                  <a:schemeClr val="dk1"/>
                </a:solidFill>
                <a:highlight>
                  <a:schemeClr val="lt1"/>
                </a:highlight>
                <a:latin typeface="Times New Roman"/>
                <a:ea typeface="Times New Roman"/>
                <a:cs typeface="Times New Roman"/>
                <a:sym typeface="Times New Roman"/>
              </a:rPr>
              <a:t>, </a:t>
            </a:r>
            <a:r>
              <a:rPr i="1" lang="en-US" sz="1600">
                <a:solidFill>
                  <a:schemeClr val="dk1"/>
                </a:solidFill>
                <a:highlight>
                  <a:schemeClr val="lt1"/>
                </a:highlight>
                <a:latin typeface="Times New Roman"/>
                <a:ea typeface="Times New Roman"/>
                <a:cs typeface="Times New Roman"/>
                <a:sym typeface="Times New Roman"/>
              </a:rPr>
              <a:t>87</a:t>
            </a:r>
            <a:r>
              <a:rPr lang="en-US" sz="1600">
                <a:solidFill>
                  <a:schemeClr val="dk1"/>
                </a:solidFill>
                <a:highlight>
                  <a:schemeClr val="lt1"/>
                </a:highlight>
                <a:latin typeface="Times New Roman"/>
                <a:ea typeface="Times New Roman"/>
                <a:cs typeface="Times New Roman"/>
                <a:sym typeface="Times New Roman"/>
              </a:rPr>
              <a:t>(9), 2397-2403.</a:t>
            </a:r>
            <a:r>
              <a:rPr b="1" lang="en-US" sz="1600">
                <a:solidFill>
                  <a:schemeClr val="dk1"/>
                </a:solidFill>
                <a:latin typeface="Times New Roman"/>
                <a:ea typeface="Times New Roman"/>
                <a:cs typeface="Times New Roman"/>
                <a:sym typeface="Times New Roman"/>
              </a:rPr>
              <a:t>,</a:t>
            </a:r>
            <a:r>
              <a:rPr lang="en-US" sz="1600">
                <a:solidFill>
                  <a:schemeClr val="dk1"/>
                </a:solidFill>
                <a:highlight>
                  <a:schemeClr val="lt1"/>
                </a:highlight>
                <a:latin typeface="Times New Roman"/>
                <a:ea typeface="Times New Roman"/>
                <a:cs typeface="Times New Roman"/>
                <a:sym typeface="Times New Roman"/>
              </a:rPr>
              <a:t>McCallion, K. F. (1995). </a:t>
            </a:r>
            <a:r>
              <a:rPr i="1" lang="en-US" sz="1600">
                <a:solidFill>
                  <a:schemeClr val="dk1"/>
                </a:solidFill>
                <a:highlight>
                  <a:schemeClr val="lt1"/>
                </a:highlight>
                <a:latin typeface="Times New Roman"/>
                <a:ea typeface="Times New Roman"/>
                <a:cs typeface="Times New Roman"/>
                <a:sym typeface="Times New Roman"/>
              </a:rPr>
              <a:t>Shoreham and the rise and fall of the nuclear power industry</a:t>
            </a:r>
            <a:r>
              <a:rPr lang="en-US" sz="1600">
                <a:solidFill>
                  <a:schemeClr val="dk1"/>
                </a:solidFill>
                <a:highlight>
                  <a:schemeClr val="lt1"/>
                </a:highlight>
                <a:latin typeface="Times New Roman"/>
                <a:ea typeface="Times New Roman"/>
                <a:cs typeface="Times New Roman"/>
                <a:sym typeface="Times New Roman"/>
              </a:rPr>
              <a:t>. Greenwood Publishing Group,</a:t>
            </a:r>
            <a:r>
              <a:rPr lang="en-US" sz="1600">
                <a:solidFill>
                  <a:srgbClr val="222222"/>
                </a:solidFill>
                <a:highlight>
                  <a:schemeClr val="lt1"/>
                </a:highlight>
                <a:latin typeface="Times New Roman"/>
                <a:ea typeface="Times New Roman"/>
                <a:cs typeface="Times New Roman"/>
                <a:sym typeface="Times New Roman"/>
              </a:rPr>
              <a:t>Bracken, M. E., &amp; Williams, S. L. (2013). Realistic changes in seaweed biodiversity affect multiple ecosystem functions on a rocky shore. </a:t>
            </a:r>
            <a:r>
              <a:rPr i="1" lang="en-US" sz="1600">
                <a:solidFill>
                  <a:srgbClr val="222222"/>
                </a:solidFill>
                <a:highlight>
                  <a:schemeClr val="lt1"/>
                </a:highlight>
                <a:latin typeface="Times New Roman"/>
                <a:ea typeface="Times New Roman"/>
                <a:cs typeface="Times New Roman"/>
                <a:sym typeface="Times New Roman"/>
              </a:rPr>
              <a:t>Ecology</a:t>
            </a:r>
            <a:r>
              <a:rPr lang="en-US" sz="1600">
                <a:solidFill>
                  <a:srgbClr val="222222"/>
                </a:solidFill>
                <a:highlight>
                  <a:schemeClr val="lt1"/>
                </a:highlight>
                <a:latin typeface="Times New Roman"/>
                <a:ea typeface="Times New Roman"/>
                <a:cs typeface="Times New Roman"/>
                <a:sym typeface="Times New Roman"/>
              </a:rPr>
              <a:t>, </a:t>
            </a:r>
            <a:r>
              <a:rPr i="1" lang="en-US" sz="1600">
                <a:solidFill>
                  <a:srgbClr val="222222"/>
                </a:solidFill>
                <a:highlight>
                  <a:schemeClr val="lt1"/>
                </a:highlight>
                <a:latin typeface="Times New Roman"/>
                <a:ea typeface="Times New Roman"/>
                <a:cs typeface="Times New Roman"/>
                <a:sym typeface="Times New Roman"/>
              </a:rPr>
              <a:t>94</a:t>
            </a:r>
            <a:r>
              <a:rPr lang="en-US" sz="1600">
                <a:solidFill>
                  <a:srgbClr val="222222"/>
                </a:solidFill>
                <a:highlight>
                  <a:schemeClr val="lt1"/>
                </a:highlight>
                <a:latin typeface="Times New Roman"/>
                <a:ea typeface="Times New Roman"/>
                <a:cs typeface="Times New Roman"/>
                <a:sym typeface="Times New Roman"/>
              </a:rPr>
              <a:t>(9), 1944-1954,.</a:t>
            </a:r>
            <a:endParaRPr sz="1600">
              <a:solidFill>
                <a:schemeClr val="dk1"/>
              </a:solidFill>
              <a:highlight>
                <a:schemeClr val="lt1"/>
              </a:highlight>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US" sz="1600">
                <a:solidFill>
                  <a:srgbClr val="333333"/>
                </a:solidFill>
                <a:highlight>
                  <a:schemeClr val="lt1"/>
                </a:highlight>
                <a:latin typeface="Times New Roman"/>
                <a:ea typeface="Times New Roman"/>
                <a:cs typeface="Times New Roman"/>
                <a:sym typeface="Times New Roman"/>
              </a:rPr>
              <a:t>Laboratory, C. S. (n.d.). Using DNA Barcodes to Identify and Classify Living Things. Retrieved May 28, 2019, from </a:t>
            </a:r>
            <a:r>
              <a:rPr lang="en-US" sz="1600" u="sng">
                <a:solidFill>
                  <a:srgbClr val="1155CC"/>
                </a:solidFill>
                <a:highlight>
                  <a:schemeClr val="lt1"/>
                </a:highlight>
                <a:latin typeface="Times New Roman"/>
                <a:ea typeface="Times New Roman"/>
                <a:cs typeface="Times New Roman"/>
                <a:sym typeface="Times New Roman"/>
                <a:hlinkClick r:id="rId5"/>
              </a:rPr>
              <a:t>https://www.dnabarcoding101.org/files/using-dna-barcodes.pdf</a:t>
            </a:r>
            <a:r>
              <a:rPr lang="en-US" sz="1600">
                <a:solidFill>
                  <a:srgbClr val="333333"/>
                </a:solidFill>
                <a:highlight>
                  <a:schemeClr val="lt1"/>
                </a:highlight>
                <a:latin typeface="Times New Roman"/>
                <a:ea typeface="Times New Roman"/>
                <a:cs typeface="Times New Roman"/>
                <a:sym typeface="Times New Roman"/>
              </a:rPr>
              <a:t>. </a:t>
            </a:r>
            <a:endParaRPr sz="1600">
              <a:solidFill>
                <a:srgbClr val="333333"/>
              </a:solidFill>
              <a:highlight>
                <a:schemeClr val="lt1"/>
              </a:highlight>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US" sz="1600">
                <a:solidFill>
                  <a:schemeClr val="dk1"/>
                </a:solidFill>
                <a:highlight>
                  <a:schemeClr val="lt1"/>
                </a:highlight>
                <a:latin typeface="Times New Roman"/>
                <a:ea typeface="Times New Roman"/>
                <a:cs typeface="Times New Roman"/>
                <a:sym typeface="Times New Roman"/>
              </a:rPr>
              <a:t>Saeed, S. M., &amp; Moustafa, Y. T. (2013). The seaweed (green macroalgae), Ulva sp. as bioindicator of metal pollution in the Mediterranean Coast, Alexandria region, Egypt. </a:t>
            </a:r>
            <a:r>
              <a:rPr i="1" lang="en-US" sz="1600">
                <a:solidFill>
                  <a:schemeClr val="dk1"/>
                </a:solidFill>
                <a:highlight>
                  <a:schemeClr val="lt1"/>
                </a:highlight>
                <a:latin typeface="Times New Roman"/>
                <a:ea typeface="Times New Roman"/>
                <a:cs typeface="Times New Roman"/>
                <a:sym typeface="Times New Roman"/>
              </a:rPr>
              <a:t>Egyptian Journal of Aquatic Biology and Fisheries</a:t>
            </a:r>
            <a:r>
              <a:rPr lang="en-US" sz="1600">
                <a:solidFill>
                  <a:schemeClr val="dk1"/>
                </a:solidFill>
                <a:highlight>
                  <a:schemeClr val="lt1"/>
                </a:highlight>
                <a:latin typeface="Times New Roman"/>
                <a:ea typeface="Times New Roman"/>
                <a:cs typeface="Times New Roman"/>
                <a:sym typeface="Times New Roman"/>
              </a:rPr>
              <a:t>, </a:t>
            </a:r>
            <a:r>
              <a:rPr i="1" lang="en-US" sz="1600">
                <a:solidFill>
                  <a:schemeClr val="dk1"/>
                </a:solidFill>
                <a:highlight>
                  <a:schemeClr val="lt1"/>
                </a:highlight>
                <a:latin typeface="Times New Roman"/>
                <a:ea typeface="Times New Roman"/>
                <a:cs typeface="Times New Roman"/>
                <a:sym typeface="Times New Roman"/>
              </a:rPr>
              <a:t>287</a:t>
            </a:r>
            <a:r>
              <a:rPr lang="en-US" sz="1600">
                <a:solidFill>
                  <a:schemeClr val="dk1"/>
                </a:solidFill>
                <a:highlight>
                  <a:schemeClr val="lt1"/>
                </a:highlight>
                <a:latin typeface="Times New Roman"/>
                <a:ea typeface="Times New Roman"/>
                <a:cs typeface="Times New Roman"/>
                <a:sym typeface="Times New Roman"/>
              </a:rPr>
              <a:t>(1827), 1-25.</a:t>
            </a:r>
            <a:endParaRPr sz="1600">
              <a:solidFill>
                <a:schemeClr val="dk1"/>
              </a:solidFill>
              <a:highlight>
                <a:schemeClr val="lt1"/>
              </a:highlight>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US" sz="1600">
                <a:solidFill>
                  <a:schemeClr val="dk1"/>
                </a:solidFill>
                <a:highlight>
                  <a:schemeClr val="lt1"/>
                </a:highlight>
                <a:latin typeface="Times New Roman"/>
                <a:ea typeface="Times New Roman"/>
                <a:cs typeface="Times New Roman"/>
                <a:sym typeface="Times New Roman"/>
              </a:rPr>
              <a:t>Suedel, B. C., Kim, J., Clarke, D. G., &amp; Linkov, I. (2008). A risk-informed decision framework for setting environmental windows for dredging projects. </a:t>
            </a:r>
            <a:r>
              <a:rPr i="1" lang="en-US" sz="1600">
                <a:solidFill>
                  <a:schemeClr val="dk1"/>
                </a:solidFill>
                <a:highlight>
                  <a:schemeClr val="lt1"/>
                </a:highlight>
                <a:latin typeface="Times New Roman"/>
                <a:ea typeface="Times New Roman"/>
                <a:cs typeface="Times New Roman"/>
                <a:sym typeface="Times New Roman"/>
              </a:rPr>
              <a:t>Science of the total environment</a:t>
            </a:r>
            <a:r>
              <a:rPr lang="en-US" sz="1600">
                <a:solidFill>
                  <a:schemeClr val="dk1"/>
                </a:solidFill>
                <a:highlight>
                  <a:schemeClr val="lt1"/>
                </a:highlight>
                <a:latin typeface="Times New Roman"/>
                <a:ea typeface="Times New Roman"/>
                <a:cs typeface="Times New Roman"/>
                <a:sym typeface="Times New Roman"/>
              </a:rPr>
              <a:t>, </a:t>
            </a:r>
            <a:r>
              <a:rPr i="1" lang="en-US" sz="1600">
                <a:solidFill>
                  <a:schemeClr val="dk1"/>
                </a:solidFill>
                <a:highlight>
                  <a:schemeClr val="lt1"/>
                </a:highlight>
                <a:latin typeface="Times New Roman"/>
                <a:ea typeface="Times New Roman"/>
                <a:cs typeface="Times New Roman"/>
                <a:sym typeface="Times New Roman"/>
              </a:rPr>
              <a:t>403</a:t>
            </a:r>
            <a:r>
              <a:rPr lang="en-US" sz="1600">
                <a:solidFill>
                  <a:schemeClr val="dk1"/>
                </a:solidFill>
                <a:highlight>
                  <a:schemeClr val="lt1"/>
                </a:highlight>
                <a:latin typeface="Times New Roman"/>
                <a:ea typeface="Times New Roman"/>
                <a:cs typeface="Times New Roman"/>
                <a:sym typeface="Times New Roman"/>
              </a:rPr>
              <a:t>(1-3), 1-11.</a:t>
            </a:r>
            <a:endParaRPr sz="1600">
              <a:solidFill>
                <a:schemeClr val="dk1"/>
              </a:solidFill>
              <a:highlight>
                <a:schemeClr val="lt1"/>
              </a:highlight>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US" sz="1600">
                <a:solidFill>
                  <a:schemeClr val="dk1"/>
                </a:solidFill>
                <a:highlight>
                  <a:schemeClr val="lt1"/>
                </a:highlight>
                <a:latin typeface="Times New Roman"/>
                <a:ea typeface="Times New Roman"/>
                <a:cs typeface="Times New Roman"/>
                <a:sym typeface="Times New Roman"/>
              </a:rPr>
              <a:t>Van Patten, M. S. (2006). </a:t>
            </a:r>
            <a:r>
              <a:rPr i="1" lang="en-US" sz="1600">
                <a:solidFill>
                  <a:schemeClr val="dk1"/>
                </a:solidFill>
                <a:highlight>
                  <a:schemeClr val="lt1"/>
                </a:highlight>
                <a:latin typeface="Times New Roman"/>
                <a:ea typeface="Times New Roman"/>
                <a:cs typeface="Times New Roman"/>
                <a:sym typeface="Times New Roman"/>
              </a:rPr>
              <a:t>Seaweeds of Long Island Sound</a:t>
            </a:r>
            <a:r>
              <a:rPr lang="en-US" sz="1600">
                <a:solidFill>
                  <a:schemeClr val="dk1"/>
                </a:solidFill>
                <a:highlight>
                  <a:schemeClr val="lt1"/>
                </a:highlight>
                <a:latin typeface="Times New Roman"/>
                <a:ea typeface="Times New Roman"/>
                <a:cs typeface="Times New Roman"/>
                <a:sym typeface="Times New Roman"/>
              </a:rPr>
              <a:t>(Vol. 39). Connecticut Sea Grant College Program University of Connecti.</a:t>
            </a:r>
            <a:endParaRPr sz="1600">
              <a:solidFill>
                <a:schemeClr val="dk1"/>
              </a:solidFill>
              <a:highlight>
                <a:schemeClr val="lt1"/>
              </a:highlight>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sz="1600">
              <a:solidFill>
                <a:schemeClr val="dk1"/>
              </a:solidFill>
              <a:highlight>
                <a:schemeClr val="lt1"/>
              </a:highlight>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US" sz="1600">
                <a:solidFill>
                  <a:schemeClr val="dk1"/>
                </a:solidFill>
                <a:highlight>
                  <a:schemeClr val="lt1"/>
                </a:highlight>
                <a:latin typeface="Times New Roman"/>
                <a:ea typeface="Times New Roman"/>
                <a:cs typeface="Times New Roman"/>
                <a:sym typeface="Times New Roman"/>
              </a:rPr>
              <a:t>Xiao, W. L., Motley, T. J., Unachukwu, U. J., Lau, C. B. S., Jiang, B., Hong, F., ... &amp; Kennelly, E. J. (2011). Chemical and genetic assessment of variability in commercial Radix Astragali (Astragalus spp.) by ion trap LC− MS and nuclear ribosomal DNA barcoding sequence analyses. </a:t>
            </a:r>
            <a:r>
              <a:rPr i="1" lang="en-US" sz="1600">
                <a:solidFill>
                  <a:schemeClr val="dk1"/>
                </a:solidFill>
                <a:highlight>
                  <a:schemeClr val="lt1"/>
                </a:highlight>
                <a:latin typeface="Times New Roman"/>
                <a:ea typeface="Times New Roman"/>
                <a:cs typeface="Times New Roman"/>
                <a:sym typeface="Times New Roman"/>
              </a:rPr>
              <a:t>Journal of agricultural and food chemistry</a:t>
            </a:r>
            <a:r>
              <a:rPr lang="en-US" sz="1600">
                <a:solidFill>
                  <a:schemeClr val="dk1"/>
                </a:solidFill>
                <a:highlight>
                  <a:schemeClr val="lt1"/>
                </a:highlight>
                <a:latin typeface="Times New Roman"/>
                <a:ea typeface="Times New Roman"/>
                <a:cs typeface="Times New Roman"/>
                <a:sym typeface="Times New Roman"/>
              </a:rPr>
              <a:t>, </a:t>
            </a:r>
            <a:r>
              <a:rPr i="1" lang="en-US" sz="1600">
                <a:solidFill>
                  <a:schemeClr val="dk1"/>
                </a:solidFill>
                <a:highlight>
                  <a:schemeClr val="lt1"/>
                </a:highlight>
                <a:latin typeface="Times New Roman"/>
                <a:ea typeface="Times New Roman"/>
                <a:cs typeface="Times New Roman"/>
                <a:sym typeface="Times New Roman"/>
              </a:rPr>
              <a:t>59</a:t>
            </a:r>
            <a:r>
              <a:rPr lang="en-US" sz="1600">
                <a:solidFill>
                  <a:schemeClr val="dk1"/>
                </a:solidFill>
                <a:highlight>
                  <a:schemeClr val="lt1"/>
                </a:highlight>
                <a:latin typeface="Times New Roman"/>
                <a:ea typeface="Times New Roman"/>
                <a:cs typeface="Times New Roman"/>
                <a:sym typeface="Times New Roman"/>
              </a:rPr>
              <a:t>(5), 1548-1556.</a:t>
            </a:r>
            <a:endParaRPr sz="16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600">
              <a:solidFill>
                <a:schemeClr val="dk1"/>
              </a:solidFill>
            </a:endParaRPr>
          </a:p>
          <a:p>
            <a:pPr indent="0" lvl="0" marL="0" marR="0" rtl="0" algn="l">
              <a:spcBef>
                <a:spcPts val="429"/>
              </a:spcBef>
              <a:spcAft>
                <a:spcPts val="0"/>
              </a:spcAft>
              <a:buNone/>
            </a:pPr>
            <a:r>
              <a:t/>
            </a:r>
            <a:endParaRPr sz="1600">
              <a:solidFill>
                <a:schemeClr val="dk1"/>
              </a:solidFill>
              <a:latin typeface="Calibri"/>
              <a:ea typeface="Calibri"/>
              <a:cs typeface="Calibri"/>
              <a:sym typeface="Calibri"/>
            </a:endParaRPr>
          </a:p>
        </p:txBody>
      </p:sp>
      <p:sp>
        <p:nvSpPr>
          <p:cNvPr id="89" name="Google Shape;89;p13"/>
          <p:cNvSpPr txBox="1"/>
          <p:nvPr/>
        </p:nvSpPr>
        <p:spPr>
          <a:xfrm>
            <a:off x="16609625" y="12797300"/>
            <a:ext cx="15647700" cy="7683000"/>
          </a:xfrm>
          <a:prstGeom prst="rect">
            <a:avLst/>
          </a:prstGeom>
          <a:noFill/>
          <a:ln>
            <a:noFill/>
          </a:ln>
        </p:spPr>
        <p:txBody>
          <a:bodyPr anchorCtr="0" anchor="t" bIns="32650" lIns="65300" spcFirstLastPara="1" rIns="65300" wrap="square" tIns="32650">
            <a:noAutofit/>
          </a:bodyPr>
          <a:lstStyle/>
          <a:p>
            <a:pPr indent="0" lvl="0" marL="0" marR="0" rtl="0" algn="l">
              <a:spcBef>
                <a:spcPts val="0"/>
              </a:spcBef>
              <a:spcAft>
                <a:spcPts val="0"/>
              </a:spcAft>
              <a:buNone/>
            </a:pPr>
            <a:r>
              <a:rPr lang="en-US" sz="6100">
                <a:solidFill>
                  <a:schemeClr val="dk1"/>
                </a:solidFill>
                <a:latin typeface="Calibri"/>
                <a:ea typeface="Calibri"/>
                <a:cs typeface="Calibri"/>
                <a:sym typeface="Calibri"/>
              </a:rPr>
              <a:t>Discussion</a:t>
            </a:r>
            <a:endParaRPr sz="61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2000">
                <a:solidFill>
                  <a:schemeClr val="dk1"/>
                </a:solidFill>
                <a:latin typeface="Times New Roman"/>
                <a:ea typeface="Times New Roman"/>
                <a:cs typeface="Times New Roman"/>
                <a:sym typeface="Times New Roman"/>
              </a:rPr>
              <a:t> As seen in figure 3 and figure 4, species richness and biodiversity are highest farthest from the power plant and relatively consistent at all other regions, refuting the hypothesis that as distance increased, biodiversity of seaweed would increase.  Although it is not clear on if the distance from the power plant affected the biodiversity of the seaweed it can be stated that the furthest point from the power plant had an increase in biodiversity, however this can be due to the higher dissolved oxygen, higher p</a:t>
            </a:r>
            <a:r>
              <a:rPr lang="en-US" sz="2000">
                <a:solidFill>
                  <a:schemeClr val="dk1"/>
                </a:solidFill>
                <a:latin typeface="Times New Roman"/>
                <a:ea typeface="Times New Roman"/>
                <a:cs typeface="Times New Roman"/>
                <a:sym typeface="Times New Roman"/>
              </a:rPr>
              <a:t>h</a:t>
            </a:r>
            <a:r>
              <a:rPr lang="en-US" sz="2000">
                <a:solidFill>
                  <a:schemeClr val="dk1"/>
                </a:solidFill>
                <a:latin typeface="Times New Roman"/>
                <a:ea typeface="Times New Roman"/>
                <a:cs typeface="Times New Roman"/>
                <a:sym typeface="Times New Roman"/>
              </a:rPr>
              <a:t>, or higher flow rate and tidal influence from the Long Island Sound.  All other regions in close proximity to the power plant had less than 4 species of seaweed present which may be due to the high nitrates and low pH found at two of the sites.</a:t>
            </a:r>
            <a:endParaRPr sz="20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US" sz="2000">
                <a:solidFill>
                  <a:schemeClr val="dk1"/>
                </a:solidFill>
                <a:latin typeface="Times New Roman"/>
                <a:ea typeface="Times New Roman"/>
                <a:cs typeface="Times New Roman"/>
                <a:sym typeface="Times New Roman"/>
              </a:rPr>
              <a:t>     Previous studies discovered that seaweed enhances the uptake of nitrogen and nutrients however, seaweed type also influences the influence on nitrogen (Bracken et al., 2006).  This is important to state as our results are consistent with these findings with the exception of phosphate presence.  As seen in figure 1, there are high nitrates and low phosphates in the region with the highest biodiversity.  However, figure 1 demonstrates that there are also high nitrates in other regions containing a lower biodiversity. </a:t>
            </a:r>
            <a:endParaRPr sz="20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US" sz="2000">
                <a:solidFill>
                  <a:schemeClr val="dk1"/>
                </a:solidFill>
                <a:latin typeface="Times New Roman"/>
                <a:ea typeface="Times New Roman"/>
                <a:cs typeface="Times New Roman"/>
                <a:sym typeface="Times New Roman"/>
              </a:rPr>
              <a:t>     Overall,   it cannot be concluded if the power plant has influenced the biodiversity of seaweed.  However, the most probable cause for the highest biodiversity of seaweed present at the region farthest from the power plant is due to that sites access to the Long Island Sound (Bracken et al., 2013).  A previously published study confirmed that at a rocky shore region, similar to the Long Island Sound, numerous factors influenced the range of species present and in turn this influenced other abiotic and biotic factors. </a:t>
            </a:r>
            <a:endParaRPr sz="20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b="1" sz="20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b="1" lang="en-US" sz="2000">
                <a:solidFill>
                  <a:schemeClr val="dk1"/>
                </a:solidFill>
                <a:latin typeface="Times New Roman"/>
                <a:ea typeface="Times New Roman"/>
                <a:cs typeface="Times New Roman"/>
                <a:sym typeface="Times New Roman"/>
              </a:rPr>
              <a:t>Human Health Impact</a:t>
            </a:r>
            <a:endParaRPr b="1" sz="20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US" sz="2000">
                <a:solidFill>
                  <a:schemeClr val="dk1"/>
                </a:solidFill>
                <a:latin typeface="Times New Roman"/>
                <a:ea typeface="Times New Roman"/>
                <a:cs typeface="Times New Roman"/>
                <a:sym typeface="Times New Roman"/>
              </a:rPr>
              <a:t>Without a vast range of seaweed species present, there is an increased risk to human health.  This is evident as seaweed and algae are often used as bioindicators for pollutants, such as heavy metals.   Since out of all the samples that were collected none of them were indicative of pollution present, we concluded that this region is not currently at risk for contamination.  However, more studies would need to be conducted to be certain. </a:t>
            </a:r>
            <a:endParaRPr sz="20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sz="3600"/>
          </a:p>
        </p:txBody>
      </p:sp>
      <p:pic>
        <p:nvPicPr>
          <p:cNvPr descr="http://www.seplessons.org/files/SEPA_Signage.jpg" id="90" name="Google Shape;90;p13"/>
          <p:cNvPicPr preferRelativeResize="0"/>
          <p:nvPr/>
        </p:nvPicPr>
        <p:blipFill rotWithShape="1">
          <a:blip r:embed="rId6">
            <a:alphaModFix/>
          </a:blip>
          <a:srcRect b="0" l="0" r="0" t="0"/>
          <a:stretch/>
        </p:blipFill>
        <p:spPr>
          <a:xfrm>
            <a:off x="27629303" y="2263117"/>
            <a:ext cx="3428768" cy="798571"/>
          </a:xfrm>
          <a:prstGeom prst="rect">
            <a:avLst/>
          </a:prstGeom>
          <a:noFill/>
          <a:ln>
            <a:noFill/>
          </a:ln>
        </p:spPr>
      </p:pic>
      <p:pic>
        <p:nvPicPr>
          <p:cNvPr descr="BLI-logo-sm.jpg" id="91" name="Google Shape;91;p13"/>
          <p:cNvPicPr preferRelativeResize="0"/>
          <p:nvPr/>
        </p:nvPicPr>
        <p:blipFill rotWithShape="1">
          <a:blip r:embed="rId7">
            <a:alphaModFix/>
          </a:blip>
          <a:srcRect b="0" l="0" r="0" t="0"/>
          <a:stretch/>
        </p:blipFill>
        <p:spPr>
          <a:xfrm>
            <a:off x="1120450" y="734933"/>
            <a:ext cx="4047000" cy="1632900"/>
          </a:xfrm>
          <a:prstGeom prst="rect">
            <a:avLst/>
          </a:prstGeom>
          <a:noFill/>
          <a:ln>
            <a:noFill/>
          </a:ln>
        </p:spPr>
      </p:pic>
      <p:pic>
        <p:nvPicPr>
          <p:cNvPr descr="nih-logo.gif" id="92" name="Google Shape;92;p13"/>
          <p:cNvPicPr preferRelativeResize="0"/>
          <p:nvPr/>
        </p:nvPicPr>
        <p:blipFill rotWithShape="1">
          <a:blip r:embed="rId8">
            <a:alphaModFix/>
          </a:blip>
          <a:srcRect b="0" l="0" r="0" t="0"/>
          <a:stretch/>
        </p:blipFill>
        <p:spPr>
          <a:xfrm>
            <a:off x="26576600" y="2180858"/>
            <a:ext cx="936781" cy="936781"/>
          </a:xfrm>
          <a:prstGeom prst="rect">
            <a:avLst/>
          </a:prstGeom>
          <a:noFill/>
          <a:ln>
            <a:noFill/>
          </a:ln>
        </p:spPr>
      </p:pic>
      <p:pic>
        <p:nvPicPr>
          <p:cNvPr id="93" name="Google Shape;93;p13"/>
          <p:cNvPicPr preferRelativeResize="0"/>
          <p:nvPr/>
        </p:nvPicPr>
        <p:blipFill>
          <a:blip r:embed="rId9">
            <a:alphaModFix/>
          </a:blip>
          <a:stretch>
            <a:fillRect/>
          </a:stretch>
        </p:blipFill>
        <p:spPr>
          <a:xfrm>
            <a:off x="1856723" y="2443688"/>
            <a:ext cx="2416996" cy="1673325"/>
          </a:xfrm>
          <a:prstGeom prst="rect">
            <a:avLst/>
          </a:prstGeom>
          <a:noFill/>
          <a:ln>
            <a:noFill/>
          </a:ln>
        </p:spPr>
      </p:pic>
      <p:pic>
        <p:nvPicPr>
          <p:cNvPr id="94" name="Google Shape;94;p13"/>
          <p:cNvPicPr preferRelativeResize="0"/>
          <p:nvPr/>
        </p:nvPicPr>
        <p:blipFill rotWithShape="1">
          <a:blip r:embed="rId10">
            <a:alphaModFix/>
          </a:blip>
          <a:srcRect b="31076" l="4440" r="8481" t="23423"/>
          <a:stretch/>
        </p:blipFill>
        <p:spPr>
          <a:xfrm>
            <a:off x="24914375" y="8995527"/>
            <a:ext cx="6951324" cy="3714175"/>
          </a:xfrm>
          <a:prstGeom prst="rect">
            <a:avLst/>
          </a:prstGeom>
          <a:noFill/>
          <a:ln>
            <a:noFill/>
          </a:ln>
        </p:spPr>
      </p:pic>
      <p:pic>
        <p:nvPicPr>
          <p:cNvPr id="95" name="Google Shape;95;p13"/>
          <p:cNvPicPr preferRelativeResize="0"/>
          <p:nvPr/>
        </p:nvPicPr>
        <p:blipFill rotWithShape="1">
          <a:blip r:embed="rId11">
            <a:alphaModFix/>
          </a:blip>
          <a:srcRect b="17047" l="16488" r="16401" t="36878"/>
          <a:stretch/>
        </p:blipFill>
        <p:spPr>
          <a:xfrm>
            <a:off x="16886249" y="9274150"/>
            <a:ext cx="7513751" cy="3116575"/>
          </a:xfrm>
          <a:prstGeom prst="rect">
            <a:avLst/>
          </a:prstGeom>
          <a:noFill/>
          <a:ln>
            <a:noFill/>
          </a:ln>
        </p:spPr>
      </p:pic>
      <p:pic>
        <p:nvPicPr>
          <p:cNvPr id="96" name="Google Shape;96;p13"/>
          <p:cNvPicPr preferRelativeResize="0"/>
          <p:nvPr/>
        </p:nvPicPr>
        <p:blipFill>
          <a:blip r:embed="rId12">
            <a:alphaModFix/>
          </a:blip>
          <a:stretch>
            <a:fillRect/>
          </a:stretch>
        </p:blipFill>
        <p:spPr>
          <a:xfrm>
            <a:off x="17343450" y="5200475"/>
            <a:ext cx="5800725" cy="2840924"/>
          </a:xfrm>
          <a:prstGeom prst="rect">
            <a:avLst/>
          </a:prstGeom>
          <a:noFill/>
          <a:ln>
            <a:noFill/>
          </a:ln>
        </p:spPr>
      </p:pic>
      <p:pic>
        <p:nvPicPr>
          <p:cNvPr id="97" name="Google Shape;97;p13"/>
          <p:cNvPicPr preferRelativeResize="0"/>
          <p:nvPr/>
        </p:nvPicPr>
        <p:blipFill>
          <a:blip r:embed="rId13">
            <a:alphaModFix/>
          </a:blip>
          <a:stretch>
            <a:fillRect/>
          </a:stretch>
        </p:blipFill>
        <p:spPr>
          <a:xfrm>
            <a:off x="24972975" y="5175328"/>
            <a:ext cx="6370199" cy="2866072"/>
          </a:xfrm>
          <a:prstGeom prst="rect">
            <a:avLst/>
          </a:prstGeom>
          <a:noFill/>
          <a:ln>
            <a:noFill/>
          </a:ln>
        </p:spPr>
      </p:pic>
      <p:sp>
        <p:nvSpPr>
          <p:cNvPr id="98" name="Google Shape;98;p13"/>
          <p:cNvSpPr/>
          <p:nvPr/>
        </p:nvSpPr>
        <p:spPr>
          <a:xfrm>
            <a:off x="24914375" y="11066100"/>
            <a:ext cx="6370200" cy="423000"/>
          </a:xfrm>
          <a:prstGeom prst="rect">
            <a:avLst/>
          </a:prstGeom>
          <a:no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3"/>
          <p:cNvSpPr/>
          <p:nvPr/>
        </p:nvSpPr>
        <p:spPr>
          <a:xfrm>
            <a:off x="20735375" y="10110125"/>
            <a:ext cx="3664500" cy="549600"/>
          </a:xfrm>
          <a:prstGeom prst="rect">
            <a:avLst/>
          </a:prstGeom>
          <a:no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3"/>
          <p:cNvSpPr/>
          <p:nvPr/>
        </p:nvSpPr>
        <p:spPr>
          <a:xfrm>
            <a:off x="24914375" y="11547975"/>
            <a:ext cx="6370200" cy="695700"/>
          </a:xfrm>
          <a:prstGeom prst="rect">
            <a:avLst/>
          </a:prstGeom>
          <a:noFill/>
          <a:ln cap="flat" cmpd="sng" w="9525">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3"/>
          <p:cNvSpPr/>
          <p:nvPr/>
        </p:nvSpPr>
        <p:spPr>
          <a:xfrm>
            <a:off x="21410875" y="10834550"/>
            <a:ext cx="3093000" cy="936900"/>
          </a:xfrm>
          <a:prstGeom prst="rect">
            <a:avLst/>
          </a:prstGeom>
          <a:noFill/>
          <a:ln cap="flat" cmpd="sng" w="9525">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p:nvPr/>
        </p:nvSpPr>
        <p:spPr>
          <a:xfrm>
            <a:off x="24914375" y="10339800"/>
            <a:ext cx="6244200" cy="423000"/>
          </a:xfrm>
          <a:prstGeom prst="rect">
            <a:avLst/>
          </a:prstGeom>
          <a:no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3"/>
          <p:cNvSpPr/>
          <p:nvPr/>
        </p:nvSpPr>
        <p:spPr>
          <a:xfrm>
            <a:off x="19900375" y="9385700"/>
            <a:ext cx="3576000" cy="695700"/>
          </a:xfrm>
          <a:prstGeom prst="rect">
            <a:avLst/>
          </a:prstGeom>
          <a:no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3"/>
          <p:cNvSpPr txBox="1"/>
          <p:nvPr/>
        </p:nvSpPr>
        <p:spPr>
          <a:xfrm>
            <a:off x="17177925" y="4691250"/>
            <a:ext cx="5800800" cy="42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sz="2200">
                <a:solidFill>
                  <a:schemeClr val="dk1"/>
                </a:solidFill>
                <a:latin typeface="Times New Roman"/>
                <a:ea typeface="Times New Roman"/>
                <a:cs typeface="Times New Roman"/>
                <a:sym typeface="Times New Roman"/>
              </a:rPr>
              <a:t>Figure #1-  Levels of Phosphate and Nitrate</a:t>
            </a:r>
            <a:r>
              <a:rPr b="1" lang="en-US" sz="1200">
                <a:solidFill>
                  <a:schemeClr val="dk1"/>
                </a:solidFill>
                <a:latin typeface="Times New Roman"/>
                <a:ea typeface="Times New Roman"/>
                <a:cs typeface="Times New Roman"/>
                <a:sym typeface="Times New Roman"/>
              </a:rPr>
              <a:t>s</a:t>
            </a:r>
            <a:endParaRPr>
              <a:latin typeface="Calibri"/>
              <a:ea typeface="Calibri"/>
              <a:cs typeface="Calibri"/>
              <a:sym typeface="Calibri"/>
            </a:endParaRPr>
          </a:p>
        </p:txBody>
      </p:sp>
      <p:sp>
        <p:nvSpPr>
          <p:cNvPr id="105" name="Google Shape;105;p13"/>
          <p:cNvSpPr txBox="1"/>
          <p:nvPr/>
        </p:nvSpPr>
        <p:spPr>
          <a:xfrm>
            <a:off x="24926375" y="4691250"/>
            <a:ext cx="5823300" cy="54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sz="2200">
                <a:solidFill>
                  <a:schemeClr val="dk1"/>
                </a:solidFill>
                <a:latin typeface="Times New Roman"/>
                <a:ea typeface="Times New Roman"/>
                <a:cs typeface="Times New Roman"/>
                <a:sym typeface="Times New Roman"/>
              </a:rPr>
              <a:t>Figure #3-  Biodiversity and Species Richness</a:t>
            </a:r>
            <a:endParaRPr sz="2200">
              <a:latin typeface="Calibri"/>
              <a:ea typeface="Calibri"/>
              <a:cs typeface="Calibri"/>
              <a:sym typeface="Calibri"/>
            </a:endParaRPr>
          </a:p>
        </p:txBody>
      </p:sp>
      <p:sp>
        <p:nvSpPr>
          <p:cNvPr id="106" name="Google Shape;106;p13"/>
          <p:cNvSpPr txBox="1"/>
          <p:nvPr/>
        </p:nvSpPr>
        <p:spPr>
          <a:xfrm>
            <a:off x="16993100" y="8438900"/>
            <a:ext cx="5800800" cy="42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2200">
                <a:solidFill>
                  <a:schemeClr val="dk1"/>
                </a:solidFill>
                <a:latin typeface="Times New Roman"/>
                <a:ea typeface="Times New Roman"/>
                <a:cs typeface="Times New Roman"/>
                <a:sym typeface="Times New Roman"/>
              </a:rPr>
              <a:t>Figure #2-  Cladogram of Seaweed Samples are Reference Organisms </a:t>
            </a:r>
            <a:endParaRPr>
              <a:latin typeface="Calibri"/>
              <a:ea typeface="Calibri"/>
              <a:cs typeface="Calibri"/>
              <a:sym typeface="Calibri"/>
            </a:endParaRPr>
          </a:p>
        </p:txBody>
      </p:sp>
      <p:sp>
        <p:nvSpPr>
          <p:cNvPr id="107" name="Google Shape;107;p13"/>
          <p:cNvSpPr txBox="1"/>
          <p:nvPr/>
        </p:nvSpPr>
        <p:spPr>
          <a:xfrm>
            <a:off x="24914375" y="8091375"/>
            <a:ext cx="6244200" cy="42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2200">
                <a:solidFill>
                  <a:schemeClr val="dk1"/>
                </a:solidFill>
                <a:latin typeface="Times New Roman"/>
                <a:ea typeface="Times New Roman"/>
                <a:cs typeface="Times New Roman"/>
                <a:sym typeface="Times New Roman"/>
              </a:rPr>
              <a:t>Figure #4-  DNA Barcode  of Seaweed Samples are Reference Organisms </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