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4"/>
    <p:sldMasterId id="2147483671" r:id="rId5"/>
  </p:sldMasterIdLst>
  <p:notesMasterIdLst>
    <p:notesMasterId r:id="rId6"/>
  </p:notesMasterIdLst>
  <p:sldIdLst>
    <p:sldId id="256"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127" name="Shape 127"/>
          <p:cNvSpPr/>
          <p:nvPr>
            <p:ph idx="2" type="sldImg"/>
          </p:nvPr>
        </p:nvSpPr>
        <p:spPr>
          <a:xfrm>
            <a:off x="719871" y="685800"/>
            <a:ext cx="5418900" cy="34287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Shape 57"/>
          <p:cNvSpPr txBox="1"/>
          <p:nvPr>
            <p:ph type="ctrTitle"/>
          </p:nvPr>
        </p:nvSpPr>
        <p:spPr>
          <a:xfrm>
            <a:off x="685800" y="1597819"/>
            <a:ext cx="7772400" cy="11025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58" name="Shape 58"/>
          <p:cNvSpPr txBox="1"/>
          <p:nvPr>
            <p:ph idx="1" type="subTitle"/>
          </p:nvPr>
        </p:nvSpPr>
        <p:spPr>
          <a:xfrm>
            <a:off x="1371600" y="2914650"/>
            <a:ext cx="6400800" cy="1314300"/>
          </a:xfrm>
          <a:prstGeom prst="rect">
            <a:avLst/>
          </a:prstGeom>
          <a:noFill/>
          <a:ln>
            <a:noFill/>
          </a:ln>
        </p:spPr>
        <p:txBody>
          <a:bodyPr anchorCtr="0" anchor="t" bIns="24075" lIns="24075" spcFirstLastPara="1" rIns="24075" wrap="square" tIns="24075"/>
          <a:lstStyle>
            <a:lvl1pPr indent="0" lvl="0" marL="0" marR="0" rtl="0" algn="ctr">
              <a:spcBef>
                <a:spcPts val="600"/>
              </a:spcBef>
              <a:spcAft>
                <a:spcPts val="0"/>
              </a:spcAft>
              <a:buClr>
                <a:srgbClr val="888888"/>
              </a:buClr>
              <a:buSzPts val="2900"/>
              <a:buFont typeface="Arial"/>
              <a:buNone/>
              <a:defRPr b="0" i="0" sz="2900" u="none" cap="none" strike="noStrike">
                <a:solidFill>
                  <a:srgbClr val="888888"/>
                </a:solidFill>
                <a:latin typeface="Calibri"/>
                <a:ea typeface="Calibri"/>
                <a:cs typeface="Calibri"/>
                <a:sym typeface="Calibri"/>
              </a:defRPr>
            </a:lvl1pPr>
            <a:lvl2pPr indent="0" lvl="1" marL="406400" marR="0" rtl="0" algn="ctr">
              <a:spcBef>
                <a:spcPts val="500"/>
              </a:spcBef>
              <a:spcAft>
                <a:spcPts val="0"/>
              </a:spcAft>
              <a:buClr>
                <a:srgbClr val="888888"/>
              </a:buClr>
              <a:buSzPts val="2500"/>
              <a:buFont typeface="Arial"/>
              <a:buNone/>
              <a:defRPr b="0" i="0" sz="2500" u="none" cap="none" strike="noStrike">
                <a:solidFill>
                  <a:srgbClr val="888888"/>
                </a:solidFill>
                <a:latin typeface="Calibri"/>
                <a:ea typeface="Calibri"/>
                <a:cs typeface="Calibri"/>
                <a:sym typeface="Calibri"/>
              </a:defRPr>
            </a:lvl2pPr>
            <a:lvl3pPr indent="0" lvl="2" marL="825500" marR="0" rtl="0" algn="ctr">
              <a:spcBef>
                <a:spcPts val="400"/>
              </a:spcBef>
              <a:spcAft>
                <a:spcPts val="0"/>
              </a:spcAft>
              <a:buClr>
                <a:srgbClr val="888888"/>
              </a:buClr>
              <a:buSzPts val="2200"/>
              <a:buFont typeface="Arial"/>
              <a:buNone/>
              <a:defRPr b="0" i="0" sz="2200" u="none" cap="none" strike="noStrike">
                <a:solidFill>
                  <a:srgbClr val="888888"/>
                </a:solidFill>
                <a:latin typeface="Calibri"/>
                <a:ea typeface="Calibri"/>
                <a:cs typeface="Calibri"/>
                <a:sym typeface="Calibri"/>
              </a:defRPr>
            </a:lvl3pPr>
            <a:lvl4pPr indent="0" lvl="3" marL="1231900" marR="0" rtl="0" algn="ctr">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4pPr>
            <a:lvl5pPr indent="0" lvl="4" marL="1651000" marR="0" rtl="0" algn="ctr">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5pPr>
            <a:lvl6pPr indent="0" lvl="5" marL="2057400" marR="0" rtl="0" algn="ctr">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6pPr>
            <a:lvl7pPr indent="0" lvl="6" marL="2476500" marR="0" rtl="0" algn="ctr">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7pPr>
            <a:lvl8pPr indent="0" lvl="7" marL="2882900" marR="0" rtl="0" algn="ctr">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8pPr>
            <a:lvl9pPr indent="0" lvl="8" marL="3302000" marR="0" rtl="0" algn="ctr">
              <a:spcBef>
                <a:spcPts val="4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9pPr>
          </a:lstStyle>
          <a:p/>
        </p:txBody>
      </p:sp>
      <p:sp>
        <p:nvSpPr>
          <p:cNvPr id="59" name="Shape 59"/>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b="0" i="0" sz="1100" u="none" cap="none" strike="noStrike">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b="0" i="0" sz="1100" u="none" cap="none" strike="noStrike">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Shape 63"/>
          <p:cNvSpPr txBox="1"/>
          <p:nvPr>
            <p:ph type="title"/>
          </p:nvPr>
        </p:nvSpPr>
        <p:spPr>
          <a:xfrm>
            <a:off x="457200" y="205979"/>
            <a:ext cx="8229600" cy="8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64" name="Shape 64"/>
          <p:cNvSpPr txBox="1"/>
          <p:nvPr>
            <p:ph idx="1" type="body"/>
          </p:nvPr>
        </p:nvSpPr>
        <p:spPr>
          <a:xfrm>
            <a:off x="457200" y="1200151"/>
            <a:ext cx="8229600" cy="3394500"/>
          </a:xfrm>
          <a:prstGeom prst="rect">
            <a:avLst/>
          </a:prstGeom>
          <a:noFill/>
          <a:ln>
            <a:noFill/>
          </a:ln>
        </p:spPr>
        <p:txBody>
          <a:bodyPr anchorCtr="0" anchor="t" bIns="24075" lIns="24075" spcFirstLastPara="1" rIns="24075" wrap="square" tIns="24075"/>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Shape 69"/>
          <p:cNvSpPr txBox="1"/>
          <p:nvPr>
            <p:ph type="title"/>
          </p:nvPr>
        </p:nvSpPr>
        <p:spPr>
          <a:xfrm>
            <a:off x="722313" y="3305175"/>
            <a:ext cx="7772400" cy="1021500"/>
          </a:xfrm>
          <a:prstGeom prst="rect">
            <a:avLst/>
          </a:prstGeom>
          <a:noFill/>
          <a:ln>
            <a:noFill/>
          </a:ln>
        </p:spPr>
        <p:txBody>
          <a:bodyPr anchorCtr="0" anchor="t" bIns="24075" lIns="24075" spcFirstLastPara="1" rIns="24075" wrap="square" tIns="24075"/>
          <a:lstStyle>
            <a:lvl1pPr indent="0" lvl="0" marL="0" marR="0" rtl="0" algn="l">
              <a:spcBef>
                <a:spcPts val="0"/>
              </a:spcBef>
              <a:spcAft>
                <a:spcPts val="0"/>
              </a:spcAft>
              <a:buClr>
                <a:schemeClr val="dk1"/>
              </a:buClr>
              <a:buSzPts val="400"/>
              <a:buFont typeface="Calibri"/>
              <a:buNone/>
              <a:defRPr b="1" i="0" sz="36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70" name="Shape 70"/>
          <p:cNvSpPr txBox="1"/>
          <p:nvPr>
            <p:ph idx="1" type="body"/>
          </p:nvPr>
        </p:nvSpPr>
        <p:spPr>
          <a:xfrm>
            <a:off x="722313" y="2180035"/>
            <a:ext cx="7772400" cy="1125000"/>
          </a:xfrm>
          <a:prstGeom prst="rect">
            <a:avLst/>
          </a:prstGeom>
          <a:noFill/>
          <a:ln>
            <a:noFill/>
          </a:ln>
        </p:spPr>
        <p:txBody>
          <a:bodyPr anchorCtr="0" anchor="b" bIns="24075" lIns="24075" spcFirstLastPara="1" rIns="24075" wrap="square" tIns="24075"/>
          <a:lstStyle>
            <a:lvl1pPr indent="-228600" lvl="0" marL="457200" marR="0" rtl="0" algn="l">
              <a:spcBef>
                <a:spcPts val="400"/>
              </a:spcBef>
              <a:spcAft>
                <a:spcPts val="0"/>
              </a:spcAft>
              <a:buClr>
                <a:srgbClr val="888888"/>
              </a:buClr>
              <a:buSzPts val="29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spcBef>
                <a:spcPts val="300"/>
              </a:spcBef>
              <a:spcAft>
                <a:spcPts val="0"/>
              </a:spcAft>
              <a:buClr>
                <a:srgbClr val="888888"/>
              </a:buClr>
              <a:buSzPts val="2500"/>
              <a:buFont typeface="Arial"/>
              <a:buNone/>
              <a:defRPr b="0" i="0" sz="1600" u="none" cap="none" strike="noStrike">
                <a:solidFill>
                  <a:srgbClr val="888888"/>
                </a:solidFill>
                <a:latin typeface="Calibri"/>
                <a:ea typeface="Calibri"/>
                <a:cs typeface="Calibri"/>
                <a:sym typeface="Calibri"/>
              </a:defRPr>
            </a:lvl2pPr>
            <a:lvl3pPr indent="-228600" lvl="2" marL="1371600" marR="0" rtl="0" algn="l">
              <a:spcBef>
                <a:spcPts val="300"/>
              </a:spcBef>
              <a:spcAft>
                <a:spcPts val="0"/>
              </a:spcAft>
              <a:buClr>
                <a:srgbClr val="888888"/>
              </a:buClr>
              <a:buSzPts val="22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spcBef>
                <a:spcPts val="300"/>
              </a:spcBef>
              <a:spcAft>
                <a:spcPts val="0"/>
              </a:spcAft>
              <a:buClr>
                <a:srgbClr val="888888"/>
              </a:buClr>
              <a:buSzPts val="1800"/>
              <a:buFont typeface="Arial"/>
              <a:buNone/>
              <a:defRPr b="0" i="0" sz="1300" u="none" cap="none" strike="noStrike">
                <a:solidFill>
                  <a:srgbClr val="888888"/>
                </a:solidFill>
                <a:latin typeface="Calibri"/>
                <a:ea typeface="Calibri"/>
                <a:cs typeface="Calibri"/>
                <a:sym typeface="Calibri"/>
              </a:defRPr>
            </a:lvl4pPr>
            <a:lvl5pPr indent="-228600" lvl="4" marL="2286000" marR="0" rtl="0" algn="l">
              <a:spcBef>
                <a:spcPts val="300"/>
              </a:spcBef>
              <a:spcAft>
                <a:spcPts val="0"/>
              </a:spcAft>
              <a:buClr>
                <a:srgbClr val="888888"/>
              </a:buClr>
              <a:buSzPts val="1800"/>
              <a:buFont typeface="Arial"/>
              <a:buNone/>
              <a:defRPr b="0" i="0" sz="1300" u="none" cap="none" strike="noStrike">
                <a:solidFill>
                  <a:srgbClr val="888888"/>
                </a:solidFill>
                <a:latin typeface="Calibri"/>
                <a:ea typeface="Calibri"/>
                <a:cs typeface="Calibri"/>
                <a:sym typeface="Calibri"/>
              </a:defRPr>
            </a:lvl5pPr>
            <a:lvl6pPr indent="-228600" lvl="5" marL="2743200" marR="0" rtl="0" algn="l">
              <a:spcBef>
                <a:spcPts val="300"/>
              </a:spcBef>
              <a:spcAft>
                <a:spcPts val="0"/>
              </a:spcAft>
              <a:buClr>
                <a:srgbClr val="888888"/>
              </a:buClr>
              <a:buSzPts val="1800"/>
              <a:buFont typeface="Arial"/>
              <a:buNone/>
              <a:defRPr b="0" i="0" sz="1300" u="none" cap="none" strike="noStrike">
                <a:solidFill>
                  <a:srgbClr val="888888"/>
                </a:solidFill>
                <a:latin typeface="Calibri"/>
                <a:ea typeface="Calibri"/>
                <a:cs typeface="Calibri"/>
                <a:sym typeface="Calibri"/>
              </a:defRPr>
            </a:lvl6pPr>
            <a:lvl7pPr indent="-228600" lvl="6" marL="3200400" marR="0" rtl="0" algn="l">
              <a:spcBef>
                <a:spcPts val="300"/>
              </a:spcBef>
              <a:spcAft>
                <a:spcPts val="0"/>
              </a:spcAft>
              <a:buClr>
                <a:srgbClr val="888888"/>
              </a:buClr>
              <a:buSzPts val="1800"/>
              <a:buFont typeface="Arial"/>
              <a:buNone/>
              <a:defRPr b="0" i="0" sz="1300" u="none" cap="none" strike="noStrike">
                <a:solidFill>
                  <a:srgbClr val="888888"/>
                </a:solidFill>
                <a:latin typeface="Calibri"/>
                <a:ea typeface="Calibri"/>
                <a:cs typeface="Calibri"/>
                <a:sym typeface="Calibri"/>
              </a:defRPr>
            </a:lvl7pPr>
            <a:lvl8pPr indent="-228600" lvl="7" marL="3657600" marR="0" rtl="0" algn="l">
              <a:spcBef>
                <a:spcPts val="300"/>
              </a:spcBef>
              <a:spcAft>
                <a:spcPts val="0"/>
              </a:spcAft>
              <a:buClr>
                <a:srgbClr val="888888"/>
              </a:buClr>
              <a:buSzPts val="1800"/>
              <a:buFont typeface="Arial"/>
              <a:buNone/>
              <a:defRPr b="0" i="0" sz="1300" u="none" cap="none" strike="noStrike">
                <a:solidFill>
                  <a:srgbClr val="888888"/>
                </a:solidFill>
                <a:latin typeface="Calibri"/>
                <a:ea typeface="Calibri"/>
                <a:cs typeface="Calibri"/>
                <a:sym typeface="Calibri"/>
              </a:defRPr>
            </a:lvl8pPr>
            <a:lvl9pPr indent="-228600" lvl="8" marL="4114800" marR="0" rtl="0" algn="l">
              <a:spcBef>
                <a:spcPts val="300"/>
              </a:spcBef>
              <a:spcAft>
                <a:spcPts val="0"/>
              </a:spcAft>
              <a:buClr>
                <a:srgbClr val="888888"/>
              </a:buClr>
              <a:buSzPts val="1800"/>
              <a:buFont typeface="Arial"/>
              <a:buNone/>
              <a:defRPr b="0" i="0" sz="13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Shape 75"/>
          <p:cNvSpPr txBox="1"/>
          <p:nvPr>
            <p:ph type="title"/>
          </p:nvPr>
        </p:nvSpPr>
        <p:spPr>
          <a:xfrm>
            <a:off x="457200" y="205979"/>
            <a:ext cx="8229600" cy="8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76" name="Shape 76"/>
          <p:cNvSpPr txBox="1"/>
          <p:nvPr>
            <p:ph idx="1" type="body"/>
          </p:nvPr>
        </p:nvSpPr>
        <p:spPr>
          <a:xfrm>
            <a:off x="457200" y="1200151"/>
            <a:ext cx="4038600" cy="3394500"/>
          </a:xfrm>
          <a:prstGeom prst="rect">
            <a:avLst/>
          </a:prstGeom>
          <a:noFill/>
          <a:ln>
            <a:noFill/>
          </a:ln>
        </p:spPr>
        <p:txBody>
          <a:bodyPr anchorCtr="0" anchor="t" bIns="24075" lIns="24075" spcFirstLastPara="1" rIns="24075" wrap="square" tIns="24075"/>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1pPr>
            <a:lvl2pPr indent="-368300" lvl="1" marL="9144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4648200" y="1200151"/>
            <a:ext cx="4038600" cy="3394500"/>
          </a:xfrm>
          <a:prstGeom prst="rect">
            <a:avLst/>
          </a:prstGeom>
          <a:noFill/>
          <a:ln>
            <a:noFill/>
          </a:ln>
        </p:spPr>
        <p:txBody>
          <a:bodyPr anchorCtr="0" anchor="t" bIns="24075" lIns="24075" spcFirstLastPara="1" rIns="24075" wrap="square" tIns="24075"/>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1pPr>
            <a:lvl2pPr indent="-368300" lvl="1" marL="9144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Shape 82"/>
          <p:cNvSpPr txBox="1"/>
          <p:nvPr>
            <p:ph type="title"/>
          </p:nvPr>
        </p:nvSpPr>
        <p:spPr>
          <a:xfrm>
            <a:off x="457200" y="205979"/>
            <a:ext cx="8229600" cy="8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83" name="Shape 83"/>
          <p:cNvSpPr txBox="1"/>
          <p:nvPr>
            <p:ph idx="1" type="body"/>
          </p:nvPr>
        </p:nvSpPr>
        <p:spPr>
          <a:xfrm>
            <a:off x="457200" y="1151335"/>
            <a:ext cx="4040100" cy="479700"/>
          </a:xfrm>
          <a:prstGeom prst="rect">
            <a:avLst/>
          </a:prstGeom>
          <a:noFill/>
          <a:ln>
            <a:noFill/>
          </a:ln>
        </p:spPr>
        <p:txBody>
          <a:bodyPr anchorCtr="0" anchor="b" bIns="24075" lIns="24075" spcFirstLastPara="1" rIns="24075" wrap="square" tIns="24075"/>
          <a:lstStyle>
            <a:lvl1pPr indent="-228600" lvl="0" marL="457200" marR="0" rtl="0" algn="l">
              <a:spcBef>
                <a:spcPts val="400"/>
              </a:spcBef>
              <a:spcAft>
                <a:spcPts val="0"/>
              </a:spcAft>
              <a:buClr>
                <a:schemeClr val="dk1"/>
              </a:buClr>
              <a:buSzPts val="2900"/>
              <a:buFont typeface="Arial"/>
              <a:buNone/>
              <a:defRPr b="1" i="0" sz="22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500"/>
              <a:buFont typeface="Arial"/>
              <a:buNone/>
              <a:defRPr b="1" i="0" sz="18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2200"/>
              <a:buFont typeface="Arial"/>
              <a:buNone/>
              <a:defRPr b="1" i="0" sz="16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5pPr>
            <a:lvl6pPr indent="-228600" lvl="5" marL="27432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6pPr>
            <a:lvl7pPr indent="-228600" lvl="6" marL="32004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7pPr>
            <a:lvl8pPr indent="-228600" lvl="7" marL="36576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8pPr>
            <a:lvl9pPr indent="-228600" lvl="8" marL="41148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457200" y="1631156"/>
            <a:ext cx="4040100" cy="2963400"/>
          </a:xfrm>
          <a:prstGeom prst="rect">
            <a:avLst/>
          </a:prstGeom>
          <a:noFill/>
          <a:ln>
            <a:noFill/>
          </a:ln>
        </p:spPr>
        <p:txBody>
          <a:bodyPr anchorCtr="0" anchor="t" bIns="24075" lIns="24075" spcFirstLastPara="1" rIns="24075" wrap="square" tIns="24075"/>
          <a:lstStyle>
            <a:lvl1pPr indent="-368300" lvl="0" marL="4572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1pPr>
            <a:lvl2pPr indent="-342900" lvl="1" marL="914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30200" lvl="2" marL="13716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4645026" y="1151335"/>
            <a:ext cx="4041900" cy="479700"/>
          </a:xfrm>
          <a:prstGeom prst="rect">
            <a:avLst/>
          </a:prstGeom>
          <a:noFill/>
          <a:ln>
            <a:noFill/>
          </a:ln>
        </p:spPr>
        <p:txBody>
          <a:bodyPr anchorCtr="0" anchor="b" bIns="24075" lIns="24075" spcFirstLastPara="1" rIns="24075" wrap="square" tIns="24075"/>
          <a:lstStyle>
            <a:lvl1pPr indent="-228600" lvl="0" marL="457200" marR="0" rtl="0" algn="l">
              <a:spcBef>
                <a:spcPts val="400"/>
              </a:spcBef>
              <a:spcAft>
                <a:spcPts val="0"/>
              </a:spcAft>
              <a:buClr>
                <a:schemeClr val="dk1"/>
              </a:buClr>
              <a:buSzPts val="2900"/>
              <a:buFont typeface="Arial"/>
              <a:buNone/>
              <a:defRPr b="1" i="0" sz="22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500"/>
              <a:buFont typeface="Arial"/>
              <a:buNone/>
              <a:defRPr b="1" i="0" sz="1800" u="none" cap="none" strike="noStrike">
                <a:solidFill>
                  <a:schemeClr val="dk1"/>
                </a:solidFill>
                <a:latin typeface="Calibri"/>
                <a:ea typeface="Calibri"/>
                <a:cs typeface="Calibri"/>
                <a:sym typeface="Calibri"/>
              </a:defRPr>
            </a:lvl2pPr>
            <a:lvl3pPr indent="-228600" lvl="2" marL="1371600" marR="0" rtl="0" algn="l">
              <a:spcBef>
                <a:spcPts val="300"/>
              </a:spcBef>
              <a:spcAft>
                <a:spcPts val="0"/>
              </a:spcAft>
              <a:buClr>
                <a:schemeClr val="dk1"/>
              </a:buClr>
              <a:buSzPts val="2200"/>
              <a:buFont typeface="Arial"/>
              <a:buNone/>
              <a:defRPr b="1" i="0" sz="1600" u="none" cap="none" strike="noStrike">
                <a:solidFill>
                  <a:schemeClr val="dk1"/>
                </a:solidFill>
                <a:latin typeface="Calibri"/>
                <a:ea typeface="Calibri"/>
                <a:cs typeface="Calibri"/>
                <a:sym typeface="Calibri"/>
              </a:defRPr>
            </a:lvl3pPr>
            <a:lvl4pPr indent="-228600" lvl="3" marL="18288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4pPr>
            <a:lvl5pPr indent="-228600" lvl="4" marL="22860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5pPr>
            <a:lvl6pPr indent="-228600" lvl="5" marL="27432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6pPr>
            <a:lvl7pPr indent="-228600" lvl="6" marL="32004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7pPr>
            <a:lvl8pPr indent="-228600" lvl="7" marL="36576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8pPr>
            <a:lvl9pPr indent="-228600" lvl="8" marL="4114800" marR="0" rtl="0" algn="l">
              <a:spcBef>
                <a:spcPts val="300"/>
              </a:spcBef>
              <a:spcAft>
                <a:spcPts val="0"/>
              </a:spcAft>
              <a:buClr>
                <a:schemeClr val="dk1"/>
              </a:buClr>
              <a:buSzPts val="1800"/>
              <a:buFont typeface="Arial"/>
              <a:buNone/>
              <a:defRPr b="1" i="0" sz="14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4645026" y="1631156"/>
            <a:ext cx="4041900" cy="2963400"/>
          </a:xfrm>
          <a:prstGeom prst="rect">
            <a:avLst/>
          </a:prstGeom>
          <a:noFill/>
          <a:ln>
            <a:noFill/>
          </a:ln>
        </p:spPr>
        <p:txBody>
          <a:bodyPr anchorCtr="0" anchor="t" bIns="24075" lIns="24075" spcFirstLastPara="1" rIns="24075" wrap="square" tIns="24075"/>
          <a:lstStyle>
            <a:lvl1pPr indent="-368300" lvl="0" marL="4572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1pPr>
            <a:lvl2pPr indent="-342900" lvl="1" marL="914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30200" lvl="2" marL="13716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7500" lvl="3" marL="18288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Shape 91"/>
          <p:cNvSpPr txBox="1"/>
          <p:nvPr>
            <p:ph type="title"/>
          </p:nvPr>
        </p:nvSpPr>
        <p:spPr>
          <a:xfrm>
            <a:off x="457200" y="205979"/>
            <a:ext cx="8229600" cy="8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92" name="Shape 92"/>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Shape 100"/>
          <p:cNvSpPr txBox="1"/>
          <p:nvPr>
            <p:ph type="title"/>
          </p:nvPr>
        </p:nvSpPr>
        <p:spPr>
          <a:xfrm>
            <a:off x="457201" y="204787"/>
            <a:ext cx="3008400" cy="871500"/>
          </a:xfrm>
          <a:prstGeom prst="rect">
            <a:avLst/>
          </a:prstGeom>
          <a:noFill/>
          <a:ln>
            <a:noFill/>
          </a:ln>
        </p:spPr>
        <p:txBody>
          <a:bodyPr anchorCtr="0" anchor="b" bIns="24075" lIns="24075" spcFirstLastPara="1" rIns="24075" wrap="square" tIns="24075"/>
          <a:lstStyle>
            <a:lvl1pPr indent="0" lvl="0" marL="0" marR="0" rtl="0" algn="l">
              <a:spcBef>
                <a:spcPts val="0"/>
              </a:spcBef>
              <a:spcAft>
                <a:spcPts val="0"/>
              </a:spcAft>
              <a:buClr>
                <a:schemeClr val="dk1"/>
              </a:buClr>
              <a:buSzPts val="400"/>
              <a:buFont typeface="Calibri"/>
              <a:buNone/>
              <a:defRPr b="1" i="0" sz="18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101" name="Shape 101"/>
          <p:cNvSpPr txBox="1"/>
          <p:nvPr>
            <p:ph idx="1" type="body"/>
          </p:nvPr>
        </p:nvSpPr>
        <p:spPr>
          <a:xfrm>
            <a:off x="3575050" y="204788"/>
            <a:ext cx="5111700" cy="4389900"/>
          </a:xfrm>
          <a:prstGeom prst="rect">
            <a:avLst/>
          </a:prstGeom>
          <a:noFill/>
          <a:ln>
            <a:noFill/>
          </a:ln>
        </p:spPr>
        <p:txBody>
          <a:bodyPr anchorCtr="0" anchor="t" bIns="24075" lIns="24075" spcFirstLastPara="1" rIns="24075" wrap="square" tIns="24075"/>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457201" y="1076325"/>
            <a:ext cx="3008400" cy="3518400"/>
          </a:xfrm>
          <a:prstGeom prst="rect">
            <a:avLst/>
          </a:prstGeom>
          <a:noFill/>
          <a:ln>
            <a:noFill/>
          </a:ln>
        </p:spPr>
        <p:txBody>
          <a:bodyPr anchorCtr="0" anchor="t" bIns="24075" lIns="24075" spcFirstLastPara="1" rIns="24075" wrap="square" tIns="24075"/>
          <a:lstStyle>
            <a:lvl1pPr indent="-228600" lvl="0" marL="457200" marR="0" rtl="0" algn="l">
              <a:spcBef>
                <a:spcPts val="300"/>
              </a:spcBef>
              <a:spcAft>
                <a:spcPts val="0"/>
              </a:spcAft>
              <a:buClr>
                <a:schemeClr val="dk1"/>
              </a:buClr>
              <a:buSzPts val="2900"/>
              <a:buFont typeface="Arial"/>
              <a:buNone/>
              <a:defRPr b="0" i="0" sz="1300" u="none" cap="none" strike="noStrike">
                <a:solidFill>
                  <a:schemeClr val="dk1"/>
                </a:solidFill>
                <a:latin typeface="Calibri"/>
                <a:ea typeface="Calibri"/>
                <a:cs typeface="Calibri"/>
                <a:sym typeface="Calibri"/>
              </a:defRPr>
            </a:lvl1pPr>
            <a:lvl2pPr indent="-228600" lvl="1" marL="914400" marR="0" rtl="0" algn="l">
              <a:spcBef>
                <a:spcPts val="200"/>
              </a:spcBef>
              <a:spcAft>
                <a:spcPts val="0"/>
              </a:spcAft>
              <a:buClr>
                <a:schemeClr val="dk1"/>
              </a:buClr>
              <a:buSzPts val="25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2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Shape 107"/>
          <p:cNvSpPr txBox="1"/>
          <p:nvPr>
            <p:ph type="title"/>
          </p:nvPr>
        </p:nvSpPr>
        <p:spPr>
          <a:xfrm>
            <a:off x="1792288" y="3600450"/>
            <a:ext cx="5486400" cy="425100"/>
          </a:xfrm>
          <a:prstGeom prst="rect">
            <a:avLst/>
          </a:prstGeom>
          <a:noFill/>
          <a:ln>
            <a:noFill/>
          </a:ln>
        </p:spPr>
        <p:txBody>
          <a:bodyPr anchorCtr="0" anchor="b" bIns="24075" lIns="24075" spcFirstLastPara="1" rIns="24075" wrap="square" tIns="24075"/>
          <a:lstStyle>
            <a:lvl1pPr indent="0" lvl="0" marL="0" marR="0" rtl="0" algn="l">
              <a:spcBef>
                <a:spcPts val="0"/>
              </a:spcBef>
              <a:spcAft>
                <a:spcPts val="0"/>
              </a:spcAft>
              <a:buClr>
                <a:schemeClr val="dk1"/>
              </a:buClr>
              <a:buSzPts val="400"/>
              <a:buFont typeface="Calibri"/>
              <a:buNone/>
              <a:defRPr b="1" i="0" sz="18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108" name="Shape 108"/>
          <p:cNvSpPr/>
          <p:nvPr>
            <p:ph idx="2" type="pic"/>
          </p:nvPr>
        </p:nvSpPr>
        <p:spPr>
          <a:xfrm>
            <a:off x="1792288" y="459581"/>
            <a:ext cx="5486400" cy="3086100"/>
          </a:xfrm>
          <a:prstGeom prst="rect">
            <a:avLst/>
          </a:prstGeom>
          <a:noFill/>
          <a:ln>
            <a:noFill/>
          </a:ln>
        </p:spPr>
        <p:txBody>
          <a:bodyPr anchorCtr="0" anchor="t" bIns="24075" lIns="24075" spcFirstLastPara="1" rIns="24075" wrap="square" tIns="24075"/>
          <a:lstStyle>
            <a:lvl1pPr indent="0" lvl="0" marL="0" marR="0" rtl="0" algn="l">
              <a:spcBef>
                <a:spcPts val="600"/>
              </a:spcBef>
              <a:spcAft>
                <a:spcPts val="0"/>
              </a:spcAft>
              <a:buClr>
                <a:schemeClr val="dk1"/>
              </a:buClr>
              <a:buSzPts val="400"/>
              <a:buFont typeface="Arial"/>
              <a:buNone/>
              <a:defRPr b="0" i="0" sz="2900" u="none" cap="none" strike="noStrike">
                <a:solidFill>
                  <a:schemeClr val="dk1"/>
                </a:solidFill>
                <a:latin typeface="Calibri"/>
                <a:ea typeface="Calibri"/>
                <a:cs typeface="Calibri"/>
                <a:sym typeface="Calibri"/>
              </a:defRPr>
            </a:lvl1pPr>
            <a:lvl2pPr indent="0" lvl="1" marL="406400" marR="0" rtl="0" algn="l">
              <a:spcBef>
                <a:spcPts val="500"/>
              </a:spcBef>
              <a:spcAft>
                <a:spcPts val="0"/>
              </a:spcAft>
              <a:buClr>
                <a:schemeClr val="dk1"/>
              </a:buClr>
              <a:buSzPts val="400"/>
              <a:buFont typeface="Arial"/>
              <a:buNone/>
              <a:defRPr b="0" i="0" sz="2500" u="none" cap="none" strike="noStrike">
                <a:solidFill>
                  <a:schemeClr val="dk1"/>
                </a:solidFill>
                <a:latin typeface="Calibri"/>
                <a:ea typeface="Calibri"/>
                <a:cs typeface="Calibri"/>
                <a:sym typeface="Calibri"/>
              </a:defRPr>
            </a:lvl2pPr>
            <a:lvl3pPr indent="0" lvl="2" marL="825500" marR="0" rtl="0" algn="l">
              <a:spcBef>
                <a:spcPts val="400"/>
              </a:spcBef>
              <a:spcAft>
                <a:spcPts val="0"/>
              </a:spcAft>
              <a:buClr>
                <a:schemeClr val="dk1"/>
              </a:buClr>
              <a:buSzPts val="400"/>
              <a:buFont typeface="Arial"/>
              <a:buNone/>
              <a:defRPr b="0" i="0" sz="2200" u="none" cap="none" strike="noStrike">
                <a:solidFill>
                  <a:schemeClr val="dk1"/>
                </a:solidFill>
                <a:latin typeface="Calibri"/>
                <a:ea typeface="Calibri"/>
                <a:cs typeface="Calibri"/>
                <a:sym typeface="Calibri"/>
              </a:defRPr>
            </a:lvl3pPr>
            <a:lvl4pPr indent="0" lvl="3" marL="1231900" marR="0" rtl="0" algn="l">
              <a:spcBef>
                <a:spcPts val="400"/>
              </a:spcBef>
              <a:spcAft>
                <a:spcPts val="0"/>
              </a:spcAft>
              <a:buClr>
                <a:schemeClr val="dk1"/>
              </a:buClr>
              <a:buSzPts val="400"/>
              <a:buFont typeface="Arial"/>
              <a:buNone/>
              <a:defRPr b="0" i="0" sz="1800" u="none" cap="none" strike="noStrike">
                <a:solidFill>
                  <a:schemeClr val="dk1"/>
                </a:solidFill>
                <a:latin typeface="Calibri"/>
                <a:ea typeface="Calibri"/>
                <a:cs typeface="Calibri"/>
                <a:sym typeface="Calibri"/>
              </a:defRPr>
            </a:lvl4pPr>
            <a:lvl5pPr indent="0" lvl="4" marL="1651000" marR="0" rtl="0" algn="l">
              <a:spcBef>
                <a:spcPts val="400"/>
              </a:spcBef>
              <a:spcAft>
                <a:spcPts val="0"/>
              </a:spcAft>
              <a:buClr>
                <a:schemeClr val="dk1"/>
              </a:buClr>
              <a:buSzPts val="400"/>
              <a:buFont typeface="Arial"/>
              <a:buNone/>
              <a:defRPr b="0" i="0" sz="1800" u="none" cap="none" strike="noStrike">
                <a:solidFill>
                  <a:schemeClr val="dk1"/>
                </a:solidFill>
                <a:latin typeface="Calibri"/>
                <a:ea typeface="Calibri"/>
                <a:cs typeface="Calibri"/>
                <a:sym typeface="Calibri"/>
              </a:defRPr>
            </a:lvl5pPr>
            <a:lvl6pPr indent="0" lvl="5" marL="2057400" marR="0" rtl="0" algn="l">
              <a:spcBef>
                <a:spcPts val="400"/>
              </a:spcBef>
              <a:spcAft>
                <a:spcPts val="0"/>
              </a:spcAft>
              <a:buClr>
                <a:schemeClr val="dk1"/>
              </a:buClr>
              <a:buSzPts val="400"/>
              <a:buFont typeface="Arial"/>
              <a:buNone/>
              <a:defRPr b="0" i="0" sz="1800" u="none" cap="none" strike="noStrike">
                <a:solidFill>
                  <a:schemeClr val="dk1"/>
                </a:solidFill>
                <a:latin typeface="Calibri"/>
                <a:ea typeface="Calibri"/>
                <a:cs typeface="Calibri"/>
                <a:sym typeface="Calibri"/>
              </a:defRPr>
            </a:lvl6pPr>
            <a:lvl7pPr indent="0" lvl="6" marL="2476500" marR="0" rtl="0" algn="l">
              <a:spcBef>
                <a:spcPts val="400"/>
              </a:spcBef>
              <a:spcAft>
                <a:spcPts val="0"/>
              </a:spcAft>
              <a:buClr>
                <a:schemeClr val="dk1"/>
              </a:buClr>
              <a:buSzPts val="400"/>
              <a:buFont typeface="Arial"/>
              <a:buNone/>
              <a:defRPr b="0" i="0" sz="1800" u="none" cap="none" strike="noStrike">
                <a:solidFill>
                  <a:schemeClr val="dk1"/>
                </a:solidFill>
                <a:latin typeface="Calibri"/>
                <a:ea typeface="Calibri"/>
                <a:cs typeface="Calibri"/>
                <a:sym typeface="Calibri"/>
              </a:defRPr>
            </a:lvl7pPr>
            <a:lvl8pPr indent="0" lvl="7" marL="2882900" marR="0" rtl="0" algn="l">
              <a:spcBef>
                <a:spcPts val="400"/>
              </a:spcBef>
              <a:spcAft>
                <a:spcPts val="0"/>
              </a:spcAft>
              <a:buClr>
                <a:schemeClr val="dk1"/>
              </a:buClr>
              <a:buSzPts val="400"/>
              <a:buFont typeface="Arial"/>
              <a:buNone/>
              <a:defRPr b="0" i="0" sz="1800" u="none" cap="none" strike="noStrike">
                <a:solidFill>
                  <a:schemeClr val="dk1"/>
                </a:solidFill>
                <a:latin typeface="Calibri"/>
                <a:ea typeface="Calibri"/>
                <a:cs typeface="Calibri"/>
                <a:sym typeface="Calibri"/>
              </a:defRPr>
            </a:lvl8pPr>
            <a:lvl9pPr indent="0" lvl="8" marL="3302000" marR="0" rtl="0" algn="l">
              <a:spcBef>
                <a:spcPts val="400"/>
              </a:spcBef>
              <a:spcAft>
                <a:spcPts val="0"/>
              </a:spcAft>
              <a:buClr>
                <a:schemeClr val="dk1"/>
              </a:buClr>
              <a:buSzPts val="400"/>
              <a:buFont typeface="Arial"/>
              <a:buNone/>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1792288" y="4025503"/>
            <a:ext cx="5486400" cy="603600"/>
          </a:xfrm>
          <a:prstGeom prst="rect">
            <a:avLst/>
          </a:prstGeom>
          <a:noFill/>
          <a:ln>
            <a:noFill/>
          </a:ln>
        </p:spPr>
        <p:txBody>
          <a:bodyPr anchorCtr="0" anchor="t" bIns="24075" lIns="24075" spcFirstLastPara="1" rIns="24075" wrap="square" tIns="24075"/>
          <a:lstStyle>
            <a:lvl1pPr indent="-228600" lvl="0" marL="457200" marR="0" rtl="0" algn="l">
              <a:spcBef>
                <a:spcPts val="300"/>
              </a:spcBef>
              <a:spcAft>
                <a:spcPts val="0"/>
              </a:spcAft>
              <a:buClr>
                <a:schemeClr val="dk1"/>
              </a:buClr>
              <a:buSzPts val="2900"/>
              <a:buFont typeface="Arial"/>
              <a:buNone/>
              <a:defRPr b="0" i="0" sz="1300" u="none" cap="none" strike="noStrike">
                <a:solidFill>
                  <a:schemeClr val="dk1"/>
                </a:solidFill>
                <a:latin typeface="Calibri"/>
                <a:ea typeface="Calibri"/>
                <a:cs typeface="Calibri"/>
                <a:sym typeface="Calibri"/>
              </a:defRPr>
            </a:lvl1pPr>
            <a:lvl2pPr indent="-228600" lvl="1" marL="914400" marR="0" rtl="0" algn="l">
              <a:spcBef>
                <a:spcPts val="200"/>
              </a:spcBef>
              <a:spcAft>
                <a:spcPts val="0"/>
              </a:spcAft>
              <a:buClr>
                <a:schemeClr val="dk1"/>
              </a:buClr>
              <a:buSzPts val="25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2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spcBef>
                <a:spcPts val="200"/>
              </a:spcBef>
              <a:spcAft>
                <a:spcPts val="0"/>
              </a:spcAft>
              <a:buClr>
                <a:schemeClr val="dk1"/>
              </a:buClr>
              <a:buSzPts val="1800"/>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Shape 114"/>
          <p:cNvSpPr txBox="1"/>
          <p:nvPr>
            <p:ph type="title"/>
          </p:nvPr>
        </p:nvSpPr>
        <p:spPr>
          <a:xfrm>
            <a:off x="457200" y="205979"/>
            <a:ext cx="8229600" cy="8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115" name="Shape 115"/>
          <p:cNvSpPr txBox="1"/>
          <p:nvPr>
            <p:ph idx="1" type="body"/>
          </p:nvPr>
        </p:nvSpPr>
        <p:spPr>
          <a:xfrm rot="5400000">
            <a:off x="2874750" y="-1217399"/>
            <a:ext cx="3394500" cy="8229600"/>
          </a:xfrm>
          <a:prstGeom prst="rect">
            <a:avLst/>
          </a:prstGeom>
          <a:noFill/>
          <a:ln>
            <a:noFill/>
          </a:ln>
        </p:spPr>
        <p:txBody>
          <a:bodyPr anchorCtr="0" anchor="t" bIns="24075" lIns="24075" spcFirstLastPara="1" rIns="24075" wrap="square" tIns="24075"/>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463750" y="1371629"/>
            <a:ext cx="4388700" cy="20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121" name="Shape 121"/>
          <p:cNvSpPr txBox="1"/>
          <p:nvPr>
            <p:ph idx="1" type="body"/>
          </p:nvPr>
        </p:nvSpPr>
        <p:spPr>
          <a:xfrm rot="5400000">
            <a:off x="1272750" y="-609571"/>
            <a:ext cx="4388700" cy="6019800"/>
          </a:xfrm>
          <a:prstGeom prst="rect">
            <a:avLst/>
          </a:prstGeom>
          <a:noFill/>
          <a:ln>
            <a:noFill/>
          </a:ln>
        </p:spPr>
        <p:txBody>
          <a:bodyPr anchorCtr="0" anchor="t" bIns="24075" lIns="24075" spcFirstLastPara="1" rIns="24075" wrap="square" tIns="24075"/>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sz="1100">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9"/>
            <a:ext cx="8229600" cy="8574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Clr>
                <a:schemeClr val="dk1"/>
              </a:buClr>
              <a:buSzPts val="400"/>
              <a:buFont typeface="Calibri"/>
              <a:buNone/>
              <a:defRPr b="0" i="0" sz="4000" u="none" cap="none" strike="noStrike">
                <a:solidFill>
                  <a:schemeClr val="dk1"/>
                </a:solidFill>
                <a:latin typeface="Calibri"/>
                <a:ea typeface="Calibri"/>
                <a:cs typeface="Calibri"/>
                <a:sym typeface="Calibri"/>
              </a:defRPr>
            </a:lvl1pPr>
            <a:lvl2pPr indent="0" lvl="1" rtl="0">
              <a:spcBef>
                <a:spcPts val="0"/>
              </a:spcBef>
              <a:spcAft>
                <a:spcPts val="0"/>
              </a:spcAft>
              <a:buSzPts val="400"/>
              <a:buNone/>
              <a:defRPr sz="500"/>
            </a:lvl2pPr>
            <a:lvl3pPr indent="0" lvl="2" rtl="0">
              <a:spcBef>
                <a:spcPts val="0"/>
              </a:spcBef>
              <a:spcAft>
                <a:spcPts val="0"/>
              </a:spcAft>
              <a:buSzPts val="400"/>
              <a:buNone/>
              <a:defRPr sz="500"/>
            </a:lvl3pPr>
            <a:lvl4pPr indent="0" lvl="3" rtl="0">
              <a:spcBef>
                <a:spcPts val="0"/>
              </a:spcBef>
              <a:spcAft>
                <a:spcPts val="0"/>
              </a:spcAft>
              <a:buSzPts val="400"/>
              <a:buNone/>
              <a:defRPr sz="500"/>
            </a:lvl4pPr>
            <a:lvl5pPr indent="0" lvl="4" rtl="0">
              <a:spcBef>
                <a:spcPts val="0"/>
              </a:spcBef>
              <a:spcAft>
                <a:spcPts val="0"/>
              </a:spcAft>
              <a:buSzPts val="400"/>
              <a:buNone/>
              <a:defRPr sz="500"/>
            </a:lvl5pPr>
            <a:lvl6pPr indent="0" lvl="5" rtl="0">
              <a:spcBef>
                <a:spcPts val="0"/>
              </a:spcBef>
              <a:spcAft>
                <a:spcPts val="0"/>
              </a:spcAft>
              <a:buSzPts val="400"/>
              <a:buNone/>
              <a:defRPr sz="500"/>
            </a:lvl6pPr>
            <a:lvl7pPr indent="0" lvl="6" rtl="0">
              <a:spcBef>
                <a:spcPts val="0"/>
              </a:spcBef>
              <a:spcAft>
                <a:spcPts val="0"/>
              </a:spcAft>
              <a:buSzPts val="400"/>
              <a:buNone/>
              <a:defRPr sz="500"/>
            </a:lvl7pPr>
            <a:lvl8pPr indent="0" lvl="7" rtl="0">
              <a:spcBef>
                <a:spcPts val="0"/>
              </a:spcBef>
              <a:spcAft>
                <a:spcPts val="0"/>
              </a:spcAft>
              <a:buSzPts val="400"/>
              <a:buNone/>
              <a:defRPr sz="500"/>
            </a:lvl8pPr>
            <a:lvl9pPr indent="0" lvl="8" rtl="0">
              <a:spcBef>
                <a:spcPts val="0"/>
              </a:spcBef>
              <a:spcAft>
                <a:spcPts val="0"/>
              </a:spcAft>
              <a:buSzPts val="400"/>
              <a:buNone/>
              <a:defRPr sz="500"/>
            </a:lvl9pPr>
          </a:lstStyle>
          <a:p/>
        </p:txBody>
      </p:sp>
      <p:sp>
        <p:nvSpPr>
          <p:cNvPr id="52" name="Shape 52"/>
          <p:cNvSpPr txBox="1"/>
          <p:nvPr>
            <p:ph idx="1" type="body"/>
          </p:nvPr>
        </p:nvSpPr>
        <p:spPr>
          <a:xfrm>
            <a:off x="457200" y="1200151"/>
            <a:ext cx="8229600" cy="3394500"/>
          </a:xfrm>
          <a:prstGeom prst="rect">
            <a:avLst/>
          </a:prstGeom>
          <a:noFill/>
          <a:ln>
            <a:noFill/>
          </a:ln>
        </p:spPr>
        <p:txBody>
          <a:bodyPr anchorCtr="0" anchor="t" bIns="24075" lIns="24075" spcFirstLastPara="1" rIns="24075" wrap="square" tIns="24075"/>
          <a:lstStyle>
            <a:lvl1pPr indent="-412750" lvl="0" marL="457200" marR="0" rtl="0" algn="l">
              <a:spcBef>
                <a:spcPts val="6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1pPr>
            <a:lvl2pPr indent="-387350" lvl="1" marL="914400" marR="0" rtl="0" algn="l">
              <a:spcBef>
                <a:spcPts val="50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2pPr>
            <a:lvl3pPr indent="-368300" lvl="2" marL="1371600" marR="0" rtl="0" algn="l">
              <a:spcBef>
                <a:spcPts val="4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3"/>
            <a:ext cx="2133600" cy="273900"/>
          </a:xfrm>
          <a:prstGeom prst="rect">
            <a:avLst/>
          </a:prstGeom>
          <a:noFill/>
          <a:ln>
            <a:noFill/>
          </a:ln>
        </p:spPr>
        <p:txBody>
          <a:bodyPr anchorCtr="0" anchor="ctr" bIns="24075" lIns="24075" spcFirstLastPara="1" rIns="24075" wrap="square" tIns="24075"/>
          <a:lstStyle>
            <a:lvl1pPr indent="0" lvl="0" marL="0" marR="0" rtl="0" algn="l">
              <a:spcBef>
                <a:spcPts val="0"/>
              </a:spcBef>
              <a:spcAft>
                <a:spcPts val="0"/>
              </a:spcAft>
              <a:buSzPts val="400"/>
              <a:buNone/>
              <a:defRPr b="0" i="0" sz="1100" u="none" cap="none" strike="noStrike">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3"/>
            <a:ext cx="2895600" cy="273900"/>
          </a:xfrm>
          <a:prstGeom prst="rect">
            <a:avLst/>
          </a:prstGeom>
          <a:noFill/>
          <a:ln>
            <a:noFill/>
          </a:ln>
        </p:spPr>
        <p:txBody>
          <a:bodyPr anchorCtr="0" anchor="ctr" bIns="24075" lIns="24075" spcFirstLastPara="1" rIns="24075" wrap="square" tIns="24075"/>
          <a:lstStyle>
            <a:lvl1pPr indent="0" lvl="0" marL="0" marR="0" rtl="0" algn="ctr">
              <a:spcBef>
                <a:spcPts val="0"/>
              </a:spcBef>
              <a:spcAft>
                <a:spcPts val="0"/>
              </a:spcAft>
              <a:buSzPts val="400"/>
              <a:buNone/>
              <a:defRPr b="0" i="0" sz="1100" u="none" cap="none" strike="noStrike">
                <a:solidFill>
                  <a:srgbClr val="888888"/>
                </a:solidFill>
                <a:latin typeface="Calibri"/>
                <a:ea typeface="Calibri"/>
                <a:cs typeface="Calibri"/>
                <a:sym typeface="Calibri"/>
              </a:defRPr>
            </a:lvl1pPr>
            <a:lvl2pPr indent="0" lvl="1" marL="406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2pPr>
            <a:lvl3pPr indent="0" lvl="2" marL="825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3pPr>
            <a:lvl4pPr indent="0" lvl="3" marL="1231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4pPr>
            <a:lvl5pPr indent="0" lvl="4" marL="1651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5pPr>
            <a:lvl6pPr indent="0" lvl="5" marL="20574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6pPr>
            <a:lvl7pPr indent="0" lvl="6" marL="24765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7pPr>
            <a:lvl8pPr indent="0" lvl="7" marL="28829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8pPr>
            <a:lvl9pPr indent="0" lvl="8" marL="3302000" marR="0" rtl="0" algn="l">
              <a:spcBef>
                <a:spcPts val="0"/>
              </a:spcBef>
              <a:spcAft>
                <a:spcPts val="0"/>
              </a:spcAft>
              <a:buSzPts val="400"/>
              <a:buNone/>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3"/>
            <a:ext cx="2133600" cy="273900"/>
          </a:xfrm>
          <a:prstGeom prst="rect">
            <a:avLst/>
          </a:prstGeom>
          <a:noFill/>
          <a:ln>
            <a:noFill/>
          </a:ln>
        </p:spPr>
        <p:txBody>
          <a:bodyPr anchorCtr="0" anchor="ctr" bIns="41275" lIns="82525" spcFirstLastPara="1" rIns="82525" wrap="square" tIns="41275">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9.png"/><Relationship Id="rId13" Type="http://schemas.openxmlformats.org/officeDocument/2006/relationships/image" Target="../media/image1.png"/><Relationship Id="rId12"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6.png"/><Relationship Id="rId5" Type="http://schemas.openxmlformats.org/officeDocument/2006/relationships/image" Target="../media/image4.jp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9D2E9"/>
            </a:gs>
            <a:gs pos="49000">
              <a:srgbClr val="FCE5CD"/>
            </a:gs>
            <a:gs pos="85000">
              <a:srgbClr val="8D8B91"/>
            </a:gs>
            <a:gs pos="100000">
              <a:srgbClr val="737373"/>
            </a:gs>
          </a:gsLst>
          <a:lin ang="5400012" scaled="0"/>
        </a:gradFill>
      </p:bgPr>
    </p:bg>
    <p:spTree>
      <p:nvGrpSpPr>
        <p:cNvPr id="128" name="Shape 128"/>
        <p:cNvGrpSpPr/>
        <p:nvPr/>
      </p:nvGrpSpPr>
      <p:grpSpPr>
        <a:xfrm>
          <a:off x="0" y="0"/>
          <a:ext cx="0" cy="0"/>
          <a:chOff x="0" y="0"/>
          <a:chExt cx="0" cy="0"/>
        </a:xfrm>
      </p:grpSpPr>
      <p:sp>
        <p:nvSpPr>
          <p:cNvPr id="129" name="Shape 129"/>
          <p:cNvSpPr txBox="1"/>
          <p:nvPr/>
        </p:nvSpPr>
        <p:spPr>
          <a:xfrm>
            <a:off x="1096619" y="176749"/>
            <a:ext cx="6568800" cy="493200"/>
          </a:xfrm>
          <a:prstGeom prst="rect">
            <a:avLst/>
          </a:prstGeom>
          <a:noFill/>
          <a:ln>
            <a:noFill/>
          </a:ln>
        </p:spPr>
        <p:txBody>
          <a:bodyPr anchorCtr="0" anchor="t" bIns="9500" lIns="19000" spcFirstLastPara="1" rIns="19000" wrap="square" tIns="9500">
            <a:noAutofit/>
          </a:bodyPr>
          <a:lstStyle/>
          <a:p>
            <a:pPr indent="457200" lvl="0" marL="0" marR="0" rtl="0" algn="l">
              <a:spcBef>
                <a:spcPts val="0"/>
              </a:spcBef>
              <a:spcAft>
                <a:spcPts val="0"/>
              </a:spcAft>
              <a:buNone/>
            </a:pPr>
            <a:r>
              <a:rPr lang="en" sz="35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Impacts of Water Pollution on Macroinvertebrate Biodiversity</a:t>
            </a:r>
            <a:r>
              <a:rPr b="0" i="0" lang="en" sz="3500" u="none" cap="none" strike="noStrike">
                <a:solidFill>
                  <a:schemeClr val="dk1"/>
                </a:solidFill>
                <a:latin typeface="Calibri"/>
                <a:ea typeface="Calibri"/>
                <a:cs typeface="Calibri"/>
                <a:sym typeface="Calibri"/>
              </a:rPr>
              <a:t> </a:t>
            </a:r>
            <a:endParaRPr sz="400"/>
          </a:p>
        </p:txBody>
      </p:sp>
      <p:sp>
        <p:nvSpPr>
          <p:cNvPr id="130" name="Shape 130"/>
          <p:cNvSpPr txBox="1"/>
          <p:nvPr/>
        </p:nvSpPr>
        <p:spPr>
          <a:xfrm>
            <a:off x="1702384" y="618747"/>
            <a:ext cx="5104200" cy="392100"/>
          </a:xfrm>
          <a:prstGeom prst="rect">
            <a:avLst/>
          </a:prstGeom>
          <a:noFill/>
          <a:ln>
            <a:noFill/>
          </a:ln>
        </p:spPr>
        <p:txBody>
          <a:bodyPr anchorCtr="0" anchor="t" bIns="9500" lIns="19000" spcFirstLastPara="1" rIns="19000" wrap="square" tIns="9500">
            <a:noAutofit/>
          </a:bodyPr>
          <a:lstStyle/>
          <a:p>
            <a:pPr indent="0" lvl="0" marL="0" rtl="0" algn="ctr">
              <a:spcBef>
                <a:spcPts val="0"/>
              </a:spcBef>
              <a:spcAft>
                <a:spcPts val="0"/>
              </a:spcAft>
              <a:buNone/>
            </a:pPr>
            <a:r>
              <a:rPr lang="en" sz="1600">
                <a:solidFill>
                  <a:schemeClr val="dk1"/>
                </a:solidFill>
                <a:latin typeface="Calibri"/>
                <a:ea typeface="Calibri"/>
                <a:cs typeface="Calibri"/>
                <a:sym typeface="Calibri"/>
              </a:rPr>
              <a:t>Kaitlin Caginalp and Ariana Ventura with Victoria Hernandez</a:t>
            </a:r>
            <a:endParaRPr sz="1600">
              <a:solidFill>
                <a:schemeClr val="dk1"/>
              </a:solidFill>
              <a:latin typeface="Calibri"/>
              <a:ea typeface="Calibri"/>
              <a:cs typeface="Calibri"/>
              <a:sym typeface="Calibri"/>
            </a:endParaRPr>
          </a:p>
          <a:p>
            <a:pPr indent="0" lvl="0" marL="0" rtl="0" algn="ctr">
              <a:spcBef>
                <a:spcPts val="0"/>
              </a:spcBef>
              <a:spcAft>
                <a:spcPts val="0"/>
              </a:spcAft>
              <a:buNone/>
            </a:pPr>
            <a:r>
              <a:rPr i="1" lang="en" sz="1100">
                <a:solidFill>
                  <a:schemeClr val="dk1"/>
                </a:solidFill>
                <a:latin typeface="Calibri"/>
                <a:ea typeface="Calibri"/>
                <a:cs typeface="Calibri"/>
                <a:sym typeface="Calibri"/>
              </a:rPr>
              <a:t>Homeschooled;  William Floyd High School</a:t>
            </a:r>
            <a:endParaRPr i="1" sz="1100">
              <a:solidFill>
                <a:schemeClr val="dk1"/>
              </a:solidFill>
              <a:latin typeface="Calibri"/>
              <a:ea typeface="Calibri"/>
              <a:cs typeface="Calibri"/>
              <a:sym typeface="Calibri"/>
            </a:endParaRPr>
          </a:p>
        </p:txBody>
      </p:sp>
      <p:sp>
        <p:nvSpPr>
          <p:cNvPr id="131" name="Shape 131"/>
          <p:cNvSpPr txBox="1"/>
          <p:nvPr/>
        </p:nvSpPr>
        <p:spPr>
          <a:xfrm>
            <a:off x="4748639" y="1316715"/>
            <a:ext cx="4026300" cy="152400"/>
          </a:xfrm>
          <a:prstGeom prst="rect">
            <a:avLst/>
          </a:prstGeom>
          <a:noFill/>
          <a:ln>
            <a:noFill/>
          </a:ln>
        </p:spPr>
        <p:txBody>
          <a:bodyPr anchorCtr="0" anchor="t" bIns="8600" lIns="17200" spcFirstLastPara="1" rIns="17200" wrap="square" tIns="860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pic>
        <p:nvPicPr>
          <p:cNvPr id="132" name="Shape 132"/>
          <p:cNvPicPr preferRelativeResize="0"/>
          <p:nvPr/>
        </p:nvPicPr>
        <p:blipFill rotWithShape="1">
          <a:blip r:embed="rId3">
            <a:alphaModFix/>
          </a:blip>
          <a:srcRect b="0" l="0" r="0" t="0"/>
          <a:stretch/>
        </p:blipFill>
        <p:spPr>
          <a:xfrm>
            <a:off x="7559287" y="272269"/>
            <a:ext cx="1095900" cy="163200"/>
          </a:xfrm>
          <a:prstGeom prst="rect">
            <a:avLst/>
          </a:prstGeom>
          <a:noFill/>
          <a:ln>
            <a:noFill/>
          </a:ln>
        </p:spPr>
      </p:pic>
      <p:sp>
        <p:nvSpPr>
          <p:cNvPr id="133" name="Shape 133"/>
          <p:cNvSpPr/>
          <p:nvPr/>
        </p:nvSpPr>
        <p:spPr>
          <a:xfrm>
            <a:off x="4388200" y="1040475"/>
            <a:ext cx="774000" cy="382800"/>
          </a:xfrm>
          <a:prstGeom prst="rect">
            <a:avLst/>
          </a:prstGeom>
          <a:noFill/>
          <a:ln>
            <a:noFill/>
          </a:ln>
        </p:spPr>
        <p:txBody>
          <a:bodyPr anchorCtr="0" anchor="t" bIns="9500" lIns="19000" spcFirstLastPara="1" rIns="19000" wrap="square" tIns="9500">
            <a:noAutofit/>
          </a:bodyPr>
          <a:lstStyle/>
          <a:p>
            <a:pPr indent="0" lvl="0" marL="0" rtl="0">
              <a:spcBef>
                <a:spcPts val="100"/>
              </a:spcBef>
              <a:spcAft>
                <a:spcPts val="0"/>
              </a:spcAft>
              <a:buClr>
                <a:srgbClr val="000000"/>
              </a:buClr>
              <a:buSzPts val="1100"/>
              <a:buFont typeface="Arial"/>
              <a:buNone/>
            </a:pPr>
            <a:r>
              <a:rPr lang="en" sz="1600">
                <a:solidFill>
                  <a:schemeClr val="dk1"/>
                </a:solidFill>
                <a:latin typeface="Calibri"/>
                <a:ea typeface="Calibri"/>
                <a:cs typeface="Calibri"/>
                <a:sym typeface="Calibri"/>
              </a:rPr>
              <a:t>Results</a:t>
            </a:r>
            <a:endParaRPr sz="400"/>
          </a:p>
          <a:p>
            <a:pPr indent="0" lvl="0" marL="0" marR="0" rtl="0" algn="l">
              <a:spcBef>
                <a:spcPts val="0"/>
              </a:spcBef>
              <a:spcAft>
                <a:spcPts val="0"/>
              </a:spcAft>
              <a:buNone/>
            </a:pPr>
            <a:r>
              <a:t/>
            </a:r>
            <a:endParaRPr sz="400"/>
          </a:p>
        </p:txBody>
      </p:sp>
      <p:sp>
        <p:nvSpPr>
          <p:cNvPr id="134" name="Shape 134"/>
          <p:cNvSpPr txBox="1"/>
          <p:nvPr/>
        </p:nvSpPr>
        <p:spPr>
          <a:xfrm>
            <a:off x="165500" y="1180775"/>
            <a:ext cx="2371800" cy="3908700"/>
          </a:xfrm>
          <a:prstGeom prst="rect">
            <a:avLst/>
          </a:prstGeom>
          <a:noFill/>
          <a:ln>
            <a:noFill/>
          </a:ln>
        </p:spPr>
        <p:txBody>
          <a:bodyPr anchorCtr="0" anchor="t" bIns="8600" lIns="17200" spcFirstLastPara="1" rIns="17200" wrap="square" tIns="8600">
            <a:noAutofit/>
          </a:bodyPr>
          <a:lstStyle/>
          <a:p>
            <a:pPr indent="0" lvl="0" marL="0" marR="0" rtl="0" algn="l">
              <a:spcBef>
                <a:spcPts val="100"/>
              </a:spcBef>
              <a:spcAft>
                <a:spcPts val="0"/>
              </a:spcAft>
              <a:buNone/>
            </a:pPr>
            <a:r>
              <a:rPr lang="en" sz="1600">
                <a:solidFill>
                  <a:schemeClr val="dk1"/>
                </a:solidFill>
                <a:latin typeface="Calibri"/>
                <a:ea typeface="Calibri"/>
                <a:cs typeface="Calibri"/>
                <a:sym typeface="Calibri"/>
              </a:rPr>
              <a:t>Abstract: </a:t>
            </a:r>
            <a:endParaRPr sz="800">
              <a:solidFill>
                <a:schemeClr val="dk1"/>
              </a:solidFill>
              <a:latin typeface="Calibri"/>
              <a:ea typeface="Calibri"/>
              <a:cs typeface="Calibri"/>
              <a:sym typeface="Calibri"/>
            </a:endParaRPr>
          </a:p>
          <a:p>
            <a:pPr indent="0" lvl="0" marL="0" rtl="0">
              <a:spcBef>
                <a:spcPts val="200"/>
              </a:spcBef>
              <a:spcAft>
                <a:spcPts val="0"/>
              </a:spcAft>
              <a:buNone/>
            </a:pPr>
            <a:r>
              <a:rPr lang="en" sz="800">
                <a:solidFill>
                  <a:schemeClr val="dk1"/>
                </a:solidFill>
                <a:latin typeface="Calibri"/>
                <a:ea typeface="Calibri"/>
                <a:cs typeface="Calibri"/>
                <a:sym typeface="Calibri"/>
              </a:rPr>
              <a:t>The Forge River is one of the most polluted rivers in New York State, due to a history of duck farms being located along the river. In our research, we sought to understand what impact trace element pollution has had on the biodiversity of the Forge River through DNA barcoding.  Data indicates a regional trend is present. </a:t>
            </a:r>
            <a:endParaRPr sz="800">
              <a:solidFill>
                <a:schemeClr val="dk1"/>
              </a:solidFill>
              <a:latin typeface="Calibri"/>
              <a:ea typeface="Calibri"/>
              <a:cs typeface="Calibri"/>
              <a:sym typeface="Calibri"/>
            </a:endParaRPr>
          </a:p>
          <a:p>
            <a:pPr indent="0" lvl="0" marL="0" marR="0" rtl="0" algn="l">
              <a:spcBef>
                <a:spcPts val="100"/>
              </a:spcBef>
              <a:spcAft>
                <a:spcPts val="0"/>
              </a:spcAft>
              <a:buNone/>
            </a:pPr>
            <a:r>
              <a:rPr lang="en" sz="1600">
                <a:solidFill>
                  <a:schemeClr val="dk1"/>
                </a:solidFill>
                <a:latin typeface="Calibri"/>
                <a:ea typeface="Calibri"/>
                <a:cs typeface="Calibri"/>
                <a:sym typeface="Calibri"/>
              </a:rPr>
              <a:t>Introduction		        </a:t>
            </a:r>
            <a:endParaRPr sz="800">
              <a:solidFill>
                <a:schemeClr val="dk1"/>
              </a:solidFill>
              <a:latin typeface="Calibri"/>
              <a:ea typeface="Calibri"/>
              <a:cs typeface="Calibri"/>
              <a:sym typeface="Calibri"/>
            </a:endParaRPr>
          </a:p>
          <a:p>
            <a:pPr indent="-279400" lvl="0" marL="457200" marR="0" rtl="0" algn="l">
              <a:spcBef>
                <a:spcPts val="10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 Forge River is one of the</a:t>
            </a:r>
            <a:endParaRPr sz="800">
              <a:solidFill>
                <a:schemeClr val="dk1"/>
              </a:solidFill>
              <a:latin typeface="Calibri"/>
              <a:ea typeface="Calibri"/>
              <a:cs typeface="Calibri"/>
              <a:sym typeface="Calibri"/>
            </a:endParaRPr>
          </a:p>
          <a:p>
            <a:pPr indent="0" lvl="0" marL="0" marR="0" rtl="0" algn="l">
              <a:spcBef>
                <a:spcPts val="100"/>
              </a:spcBef>
              <a:spcAft>
                <a:spcPts val="0"/>
              </a:spcAft>
              <a:buNone/>
            </a:pPr>
            <a:r>
              <a:rPr lang="en" sz="800">
                <a:solidFill>
                  <a:schemeClr val="dk1"/>
                </a:solidFill>
                <a:latin typeface="Calibri"/>
                <a:ea typeface="Calibri"/>
                <a:cs typeface="Calibri"/>
                <a:sym typeface="Calibri"/>
              </a:rPr>
              <a:t>most polluted rivers in New York State due to anthropogenic influence and duck farming.</a:t>
            </a:r>
            <a:endParaRPr sz="800">
              <a:solidFill>
                <a:schemeClr val="dk1"/>
              </a:solidFill>
              <a:latin typeface="Calibri"/>
              <a:ea typeface="Calibri"/>
              <a:cs typeface="Calibri"/>
              <a:sym typeface="Calibri"/>
            </a:endParaRPr>
          </a:p>
          <a:p>
            <a:pPr indent="-279400" lvl="0" marL="457200" marR="0" rtl="0" algn="l">
              <a:spcBef>
                <a:spcPts val="100"/>
              </a:spcBef>
              <a:spcAft>
                <a:spcPts val="0"/>
              </a:spcAft>
              <a:buClr>
                <a:schemeClr val="dk1"/>
              </a:buClr>
              <a:buSzPts val="800"/>
              <a:buFont typeface="Calibri"/>
              <a:buChar char="●"/>
            </a:pPr>
            <a:r>
              <a:rPr lang="en" sz="800">
                <a:solidFill>
                  <a:schemeClr val="dk1"/>
                </a:solidFill>
                <a:latin typeface="Calibri"/>
                <a:ea typeface="Calibri"/>
                <a:cs typeface="Calibri"/>
                <a:sym typeface="Calibri"/>
              </a:rPr>
              <a:t>The levels of sulfur, nitrogen,</a:t>
            </a:r>
            <a:endParaRPr sz="800">
              <a:solidFill>
                <a:schemeClr val="dk1"/>
              </a:solidFill>
              <a:latin typeface="Calibri"/>
              <a:ea typeface="Calibri"/>
              <a:cs typeface="Calibri"/>
              <a:sym typeface="Calibri"/>
            </a:endParaRPr>
          </a:p>
          <a:p>
            <a:pPr indent="0" lvl="0" marL="0" marR="0" rtl="0" algn="l">
              <a:spcBef>
                <a:spcPts val="100"/>
              </a:spcBef>
              <a:spcAft>
                <a:spcPts val="0"/>
              </a:spcAft>
              <a:buNone/>
            </a:pPr>
            <a:r>
              <a:rPr lang="en" sz="800">
                <a:solidFill>
                  <a:schemeClr val="dk1"/>
                </a:solidFill>
                <a:latin typeface="Calibri"/>
                <a:ea typeface="Calibri"/>
                <a:cs typeface="Calibri"/>
                <a:sym typeface="Calibri"/>
              </a:rPr>
              <a:t>potassium,  and phosphorus impacted</a:t>
            </a:r>
            <a:endParaRPr sz="800">
              <a:solidFill>
                <a:schemeClr val="dk1"/>
              </a:solidFill>
              <a:latin typeface="Calibri"/>
              <a:ea typeface="Calibri"/>
              <a:cs typeface="Calibri"/>
              <a:sym typeface="Calibri"/>
            </a:endParaRPr>
          </a:p>
          <a:p>
            <a:pPr indent="0" lvl="0" marL="0" marR="0" rtl="0" algn="l">
              <a:spcBef>
                <a:spcPts val="100"/>
              </a:spcBef>
              <a:spcAft>
                <a:spcPts val="0"/>
              </a:spcAft>
              <a:buNone/>
            </a:pPr>
            <a:r>
              <a:rPr lang="en" sz="800">
                <a:solidFill>
                  <a:schemeClr val="dk1"/>
                </a:solidFill>
                <a:latin typeface="Calibri"/>
                <a:ea typeface="Calibri"/>
                <a:cs typeface="Calibri"/>
                <a:sym typeface="Calibri"/>
              </a:rPr>
              <a:t>biodiversity at the three sites located</a:t>
            </a:r>
            <a:endParaRPr sz="800">
              <a:solidFill>
                <a:schemeClr val="dk1"/>
              </a:solidFill>
              <a:latin typeface="Calibri"/>
              <a:ea typeface="Calibri"/>
              <a:cs typeface="Calibri"/>
              <a:sym typeface="Calibri"/>
            </a:endParaRPr>
          </a:p>
          <a:p>
            <a:pPr indent="0" lvl="0" marL="0" marR="0" rtl="0" algn="l">
              <a:spcBef>
                <a:spcPts val="100"/>
              </a:spcBef>
              <a:spcAft>
                <a:spcPts val="0"/>
              </a:spcAft>
              <a:buNone/>
            </a:pPr>
            <a:r>
              <a:rPr lang="en" sz="800">
                <a:solidFill>
                  <a:schemeClr val="dk1"/>
                </a:solidFill>
                <a:latin typeface="Calibri"/>
                <a:ea typeface="Calibri"/>
                <a:cs typeface="Calibri"/>
                <a:sym typeface="Calibri"/>
              </a:rPr>
              <a:t>along the Forge  River.</a:t>
            </a:r>
            <a:endParaRPr sz="800">
              <a:solidFill>
                <a:schemeClr val="dk1"/>
              </a:solidFill>
              <a:latin typeface="Calibri"/>
              <a:ea typeface="Calibri"/>
              <a:cs typeface="Calibri"/>
              <a:sym typeface="Calibri"/>
            </a:endParaRPr>
          </a:p>
          <a:p>
            <a:pPr indent="0" lvl="0" marL="0" rtl="0">
              <a:spcBef>
                <a:spcPts val="100"/>
              </a:spcBef>
              <a:spcAft>
                <a:spcPts val="0"/>
              </a:spcAft>
              <a:buNone/>
            </a:pPr>
            <a:r>
              <a:rPr lang="en" sz="1600">
                <a:solidFill>
                  <a:schemeClr val="dk1"/>
                </a:solidFill>
                <a:latin typeface="Calibri"/>
                <a:ea typeface="Calibri"/>
                <a:cs typeface="Calibri"/>
                <a:sym typeface="Calibri"/>
              </a:rPr>
              <a:t>Methodology</a:t>
            </a:r>
            <a:endParaRPr sz="1000"/>
          </a:p>
        </p:txBody>
      </p:sp>
      <p:sp>
        <p:nvSpPr>
          <p:cNvPr id="135" name="Shape 135"/>
          <p:cNvSpPr txBox="1"/>
          <p:nvPr/>
        </p:nvSpPr>
        <p:spPr>
          <a:xfrm>
            <a:off x="6649875" y="1072075"/>
            <a:ext cx="2371800" cy="3908700"/>
          </a:xfrm>
          <a:prstGeom prst="rect">
            <a:avLst/>
          </a:prstGeom>
          <a:noFill/>
          <a:ln>
            <a:noFill/>
          </a:ln>
        </p:spPr>
        <p:txBody>
          <a:bodyPr anchorCtr="0" anchor="t" bIns="8600" lIns="17200" spcFirstLastPara="1" rIns="17200" wrap="square" tIns="8600">
            <a:noAutofit/>
          </a:bodyPr>
          <a:lstStyle/>
          <a:p>
            <a:pPr indent="0" lvl="0" marL="0" marR="0" rtl="0" algn="l">
              <a:spcBef>
                <a:spcPts val="0"/>
              </a:spcBef>
              <a:spcAft>
                <a:spcPts val="0"/>
              </a:spcAft>
              <a:buNone/>
            </a:pPr>
            <a:r>
              <a:rPr lang="en" sz="1600">
                <a:solidFill>
                  <a:schemeClr val="dk1"/>
                </a:solidFill>
                <a:latin typeface="Calibri"/>
                <a:ea typeface="Calibri"/>
                <a:cs typeface="Calibri"/>
                <a:sym typeface="Calibri"/>
              </a:rPr>
              <a:t>Discussion </a:t>
            </a:r>
            <a:endParaRPr sz="1600">
              <a:solidFill>
                <a:schemeClr val="dk1"/>
              </a:solidFill>
              <a:latin typeface="Calibri"/>
              <a:ea typeface="Calibri"/>
              <a:cs typeface="Calibri"/>
              <a:sym typeface="Calibri"/>
            </a:endParaRPr>
          </a:p>
          <a:p>
            <a:pPr indent="0" lvl="0" marL="0" marR="0" rtl="0" algn="l">
              <a:spcBef>
                <a:spcPts val="100"/>
              </a:spcBef>
              <a:spcAft>
                <a:spcPts val="0"/>
              </a:spcAft>
              <a:buNone/>
            </a:pPr>
            <a:r>
              <a:rPr lang="en" sz="1000">
                <a:solidFill>
                  <a:schemeClr val="dk1"/>
                </a:solidFill>
                <a:latin typeface="Calibri"/>
                <a:ea typeface="Calibri"/>
                <a:cs typeface="Calibri"/>
                <a:sym typeface="Calibri"/>
              </a:rPr>
              <a:t>Although data is tentative, the variety of macroinvertebrate species is indicative of a regional trend in biodiversity.  Additionally, BLAST results for sample 012 yielded over 120 mismatches, suggesting that this is a potentially novel sequence. </a:t>
            </a:r>
            <a:endParaRPr sz="1000">
              <a:solidFill>
                <a:schemeClr val="dk1"/>
              </a:solidFill>
              <a:latin typeface="Calibri"/>
              <a:ea typeface="Calibri"/>
              <a:cs typeface="Calibri"/>
              <a:sym typeface="Calibri"/>
            </a:endParaRPr>
          </a:p>
          <a:p>
            <a:pPr indent="0" lvl="0" marL="0" marR="0" rtl="0" algn="l">
              <a:spcBef>
                <a:spcPts val="100"/>
              </a:spcBef>
              <a:spcAft>
                <a:spcPts val="0"/>
              </a:spcAft>
              <a:buNone/>
            </a:pPr>
            <a:r>
              <a:t/>
            </a:r>
            <a:endParaRPr sz="1000">
              <a:solidFill>
                <a:schemeClr val="dk1"/>
              </a:solidFill>
              <a:latin typeface="Calibri"/>
              <a:ea typeface="Calibri"/>
              <a:cs typeface="Calibri"/>
              <a:sym typeface="Calibri"/>
            </a:endParaRPr>
          </a:p>
          <a:p>
            <a:pPr indent="0" lvl="0" marL="0" rtl="0">
              <a:spcBef>
                <a:spcPts val="0"/>
              </a:spcBef>
              <a:spcAft>
                <a:spcPts val="0"/>
              </a:spcAft>
              <a:buClr>
                <a:schemeClr val="dk1"/>
              </a:buClr>
              <a:buFont typeface="Arial"/>
              <a:buNone/>
            </a:pPr>
            <a:r>
              <a:rPr lang="en" sz="1600">
                <a:solidFill>
                  <a:schemeClr val="dk1"/>
                </a:solidFill>
                <a:latin typeface="Calibri"/>
                <a:ea typeface="Calibri"/>
                <a:cs typeface="Calibri"/>
                <a:sym typeface="Calibri"/>
              </a:rPr>
              <a:t>Acknowledgements</a:t>
            </a:r>
            <a:endParaRPr sz="1600">
              <a:solidFill>
                <a:schemeClr val="dk1"/>
              </a:solidFill>
            </a:endParaRPr>
          </a:p>
          <a:p>
            <a:pPr indent="0" lvl="0" marL="0" rtl="0">
              <a:lnSpc>
                <a:spcPct val="100000"/>
              </a:lnSpc>
              <a:spcBef>
                <a:spcPts val="0"/>
              </a:spcBef>
              <a:spcAft>
                <a:spcPts val="0"/>
              </a:spcAft>
              <a:buSzPts val="1100"/>
              <a:buNone/>
            </a:pPr>
            <a:r>
              <a:rPr lang="en" sz="1000">
                <a:solidFill>
                  <a:schemeClr val="dk1"/>
                </a:solidFill>
                <a:latin typeface="Calibri"/>
                <a:ea typeface="Calibri"/>
                <a:cs typeface="Calibri"/>
                <a:sym typeface="Calibri"/>
              </a:rPr>
              <a:t>We would like to thank Mrs. Victoria Hernandez, Dr. Sharon Pepenella, and the DNA Learning Center.</a:t>
            </a:r>
            <a:endParaRPr sz="1000">
              <a:solidFill>
                <a:schemeClr val="dk1"/>
              </a:solidFill>
              <a:latin typeface="Calibri"/>
              <a:ea typeface="Calibri"/>
              <a:cs typeface="Calibri"/>
              <a:sym typeface="Calibri"/>
            </a:endParaRPr>
          </a:p>
          <a:p>
            <a:pPr indent="0" lvl="0" marL="0" rtl="0">
              <a:lnSpc>
                <a:spcPct val="100000"/>
              </a:lnSpc>
              <a:spcBef>
                <a:spcPts val="0"/>
              </a:spcBef>
              <a:spcAft>
                <a:spcPts val="0"/>
              </a:spcAft>
              <a:buSzPts val="1100"/>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 sz="1600">
                <a:solidFill>
                  <a:schemeClr val="dk1"/>
                </a:solidFill>
                <a:latin typeface="Calibri"/>
                <a:ea typeface="Calibri"/>
                <a:cs typeface="Calibri"/>
                <a:sym typeface="Calibri"/>
              </a:rPr>
              <a:t>References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 sz="1000">
                <a:solidFill>
                  <a:schemeClr val="dk1"/>
                </a:solidFill>
                <a:latin typeface="Calibri"/>
                <a:ea typeface="Calibri"/>
                <a:cs typeface="Calibri"/>
                <a:sym typeface="Calibri"/>
              </a:rPr>
              <a:t>Swanson, R. L., et al. "Forge River Nutrient Report." </a:t>
            </a:r>
            <a:r>
              <a:rPr i="1" lang="en" sz="1000">
                <a:solidFill>
                  <a:schemeClr val="dk1"/>
                </a:solidFill>
                <a:latin typeface="Calibri"/>
                <a:ea typeface="Calibri"/>
                <a:cs typeface="Calibri"/>
                <a:sym typeface="Calibri"/>
              </a:rPr>
              <a:t>Report to the Town of Brookhaven</a:t>
            </a:r>
            <a:r>
              <a:rPr lang="en" sz="1000">
                <a:solidFill>
                  <a:schemeClr val="dk1"/>
                </a:solidFill>
                <a:latin typeface="Calibri"/>
                <a:ea typeface="Calibri"/>
                <a:cs typeface="Calibri"/>
                <a:sym typeface="Calibri"/>
              </a:rPr>
              <a:t> (2009).</a:t>
            </a:r>
            <a:endParaRPr sz="1000">
              <a:solidFill>
                <a:schemeClr val="dk1"/>
              </a:solidFill>
              <a:latin typeface="Calibri"/>
              <a:ea typeface="Calibri"/>
              <a:cs typeface="Calibri"/>
              <a:sym typeface="Calibri"/>
            </a:endParaRPr>
          </a:p>
          <a:p>
            <a:pPr indent="0" lvl="0" marL="0" rtl="0">
              <a:spcBef>
                <a:spcPts val="0"/>
              </a:spcBef>
              <a:spcAft>
                <a:spcPts val="0"/>
              </a:spcAft>
              <a:buClr>
                <a:schemeClr val="dk1"/>
              </a:buClr>
              <a:buFont typeface="Arial"/>
              <a:buNone/>
            </a:pPr>
            <a:r>
              <a:rPr lang="en" sz="1000">
                <a:solidFill>
                  <a:schemeClr val="dk1"/>
                </a:solidFill>
                <a:latin typeface="Calibri"/>
                <a:ea typeface="Calibri"/>
                <a:cs typeface="Calibri"/>
                <a:sym typeface="Calibri"/>
              </a:rPr>
              <a:t>Swanson, R. Lawrence, et al. "What history reveals about Forge River pollution on Long Island, New York’s south shore." </a:t>
            </a:r>
            <a:r>
              <a:rPr i="1" lang="en" sz="1000">
                <a:solidFill>
                  <a:schemeClr val="dk1"/>
                </a:solidFill>
                <a:latin typeface="Calibri"/>
                <a:ea typeface="Calibri"/>
                <a:cs typeface="Calibri"/>
                <a:sym typeface="Calibri"/>
              </a:rPr>
              <a:t>Marine pollution bulletin</a:t>
            </a:r>
            <a:r>
              <a:rPr lang="en" sz="1000">
                <a:solidFill>
                  <a:schemeClr val="dk1"/>
                </a:solidFill>
                <a:latin typeface="Calibri"/>
                <a:ea typeface="Calibri"/>
                <a:cs typeface="Calibri"/>
                <a:sym typeface="Calibri"/>
              </a:rPr>
              <a:t> 60.6 (2010): 804-818.</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100"/>
              </a:spcBef>
              <a:spcAft>
                <a:spcPts val="0"/>
              </a:spcAft>
              <a:buNone/>
            </a:pPr>
            <a:r>
              <a:t/>
            </a:r>
            <a:endParaRPr sz="400"/>
          </a:p>
        </p:txBody>
      </p:sp>
      <p:pic>
        <p:nvPicPr>
          <p:cNvPr descr="http://www.seplessons.org/files/SEPA_Signage.jpg" id="136" name="Shape 136"/>
          <p:cNvPicPr preferRelativeResize="0"/>
          <p:nvPr/>
        </p:nvPicPr>
        <p:blipFill rotWithShape="1">
          <a:blip r:embed="rId4">
            <a:alphaModFix/>
          </a:blip>
          <a:srcRect b="0" l="0" r="0" t="0"/>
          <a:stretch/>
        </p:blipFill>
        <p:spPr>
          <a:xfrm>
            <a:off x="7674806" y="530418"/>
            <a:ext cx="952500" cy="187200"/>
          </a:xfrm>
          <a:prstGeom prst="rect">
            <a:avLst/>
          </a:prstGeom>
          <a:noFill/>
          <a:ln>
            <a:noFill/>
          </a:ln>
        </p:spPr>
      </p:pic>
      <p:pic>
        <p:nvPicPr>
          <p:cNvPr descr="BLI-logo-sm.jpg" id="137" name="Shape 137"/>
          <p:cNvPicPr preferRelativeResize="0"/>
          <p:nvPr/>
        </p:nvPicPr>
        <p:blipFill rotWithShape="1">
          <a:blip r:embed="rId5">
            <a:alphaModFix/>
          </a:blip>
          <a:srcRect b="0" l="0" r="0" t="0"/>
          <a:stretch/>
        </p:blipFill>
        <p:spPr>
          <a:xfrm>
            <a:off x="374736" y="297266"/>
            <a:ext cx="1124100" cy="382800"/>
          </a:xfrm>
          <a:prstGeom prst="rect">
            <a:avLst/>
          </a:prstGeom>
          <a:noFill/>
          <a:ln>
            <a:noFill/>
          </a:ln>
        </p:spPr>
      </p:pic>
      <p:pic>
        <p:nvPicPr>
          <p:cNvPr descr="nih-logo.gif" id="138" name="Shape 138"/>
          <p:cNvPicPr preferRelativeResize="0"/>
          <p:nvPr/>
        </p:nvPicPr>
        <p:blipFill rotWithShape="1">
          <a:blip r:embed="rId6">
            <a:alphaModFix/>
          </a:blip>
          <a:srcRect b="0" l="0" r="0" t="0"/>
          <a:stretch/>
        </p:blipFill>
        <p:spPr>
          <a:xfrm>
            <a:off x="7382389" y="511139"/>
            <a:ext cx="219600" cy="219600"/>
          </a:xfrm>
          <a:prstGeom prst="rect">
            <a:avLst/>
          </a:prstGeom>
          <a:noFill/>
          <a:ln>
            <a:noFill/>
          </a:ln>
        </p:spPr>
      </p:pic>
      <p:pic>
        <p:nvPicPr>
          <p:cNvPr id="139" name="Shape 139"/>
          <p:cNvPicPr preferRelativeResize="0"/>
          <p:nvPr/>
        </p:nvPicPr>
        <p:blipFill>
          <a:blip r:embed="rId7">
            <a:alphaModFix/>
          </a:blip>
          <a:stretch>
            <a:fillRect/>
          </a:stretch>
        </p:blipFill>
        <p:spPr>
          <a:xfrm>
            <a:off x="558090" y="679896"/>
            <a:ext cx="566483" cy="392185"/>
          </a:xfrm>
          <a:prstGeom prst="rect">
            <a:avLst/>
          </a:prstGeom>
          <a:noFill/>
          <a:ln>
            <a:noFill/>
          </a:ln>
        </p:spPr>
      </p:pic>
      <p:pic>
        <p:nvPicPr>
          <p:cNvPr id="140" name="Shape 140"/>
          <p:cNvPicPr preferRelativeResize="0"/>
          <p:nvPr/>
        </p:nvPicPr>
        <p:blipFill rotWithShape="1">
          <a:blip r:embed="rId8">
            <a:alphaModFix/>
          </a:blip>
          <a:srcRect b="20253" l="50876" r="20631" t="30165"/>
          <a:stretch/>
        </p:blipFill>
        <p:spPr>
          <a:xfrm>
            <a:off x="5684813" y="4057790"/>
            <a:ext cx="774075" cy="757354"/>
          </a:xfrm>
          <a:prstGeom prst="rect">
            <a:avLst/>
          </a:prstGeom>
          <a:noFill/>
          <a:ln>
            <a:noFill/>
          </a:ln>
        </p:spPr>
      </p:pic>
      <p:pic>
        <p:nvPicPr>
          <p:cNvPr id="141" name="Shape 141"/>
          <p:cNvPicPr preferRelativeResize="0"/>
          <p:nvPr/>
        </p:nvPicPr>
        <p:blipFill rotWithShape="1">
          <a:blip r:embed="rId9">
            <a:alphaModFix/>
          </a:blip>
          <a:srcRect b="18848" l="49208" r="21525" t="30510"/>
          <a:stretch/>
        </p:blipFill>
        <p:spPr>
          <a:xfrm>
            <a:off x="5684813" y="2749475"/>
            <a:ext cx="774075" cy="753087"/>
          </a:xfrm>
          <a:prstGeom prst="rect">
            <a:avLst/>
          </a:prstGeom>
          <a:noFill/>
          <a:ln>
            <a:noFill/>
          </a:ln>
        </p:spPr>
      </p:pic>
      <p:sp>
        <p:nvSpPr>
          <p:cNvPr id="142" name="Shape 142"/>
          <p:cNvSpPr txBox="1"/>
          <p:nvPr/>
        </p:nvSpPr>
        <p:spPr>
          <a:xfrm>
            <a:off x="4648000" y="4782900"/>
            <a:ext cx="1863600" cy="18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latin typeface="Calibri"/>
                <a:ea typeface="Calibri"/>
                <a:cs typeface="Calibri"/>
                <a:sym typeface="Calibri"/>
              </a:rPr>
              <a:t>Phosphorus                Potassium         </a:t>
            </a:r>
            <a:endParaRPr sz="1000">
              <a:latin typeface="Calibri"/>
              <a:ea typeface="Calibri"/>
              <a:cs typeface="Calibri"/>
              <a:sym typeface="Calibri"/>
            </a:endParaRPr>
          </a:p>
        </p:txBody>
      </p:sp>
      <p:pic>
        <p:nvPicPr>
          <p:cNvPr id="143" name="Shape 143"/>
          <p:cNvPicPr preferRelativeResize="0"/>
          <p:nvPr/>
        </p:nvPicPr>
        <p:blipFill rotWithShape="1">
          <a:blip r:embed="rId10">
            <a:alphaModFix/>
          </a:blip>
          <a:srcRect b="6592" l="23908" r="0" t="27743"/>
          <a:stretch/>
        </p:blipFill>
        <p:spPr>
          <a:xfrm>
            <a:off x="4648000" y="4059925"/>
            <a:ext cx="840335" cy="753076"/>
          </a:xfrm>
          <a:prstGeom prst="rect">
            <a:avLst/>
          </a:prstGeom>
          <a:noFill/>
          <a:ln>
            <a:noFill/>
          </a:ln>
        </p:spPr>
      </p:pic>
      <p:pic>
        <p:nvPicPr>
          <p:cNvPr id="144" name="Shape 144"/>
          <p:cNvPicPr preferRelativeResize="0"/>
          <p:nvPr/>
        </p:nvPicPr>
        <p:blipFill rotWithShape="1">
          <a:blip r:embed="rId11">
            <a:alphaModFix/>
          </a:blip>
          <a:srcRect b="9164" l="24280" r="19655" t="28233"/>
          <a:stretch/>
        </p:blipFill>
        <p:spPr>
          <a:xfrm>
            <a:off x="4649475" y="2749475"/>
            <a:ext cx="774075" cy="753076"/>
          </a:xfrm>
          <a:prstGeom prst="rect">
            <a:avLst/>
          </a:prstGeom>
          <a:noFill/>
          <a:ln>
            <a:noFill/>
          </a:ln>
        </p:spPr>
      </p:pic>
      <p:pic>
        <p:nvPicPr>
          <p:cNvPr id="145" name="Shape 145"/>
          <p:cNvPicPr preferRelativeResize="0"/>
          <p:nvPr/>
        </p:nvPicPr>
        <p:blipFill rotWithShape="1">
          <a:blip r:embed="rId12">
            <a:alphaModFix/>
          </a:blip>
          <a:srcRect b="13395" l="22339" r="9049" t="13723"/>
          <a:stretch/>
        </p:blipFill>
        <p:spPr>
          <a:xfrm>
            <a:off x="2266575" y="2749475"/>
            <a:ext cx="2121626" cy="2065674"/>
          </a:xfrm>
          <a:prstGeom prst="rect">
            <a:avLst/>
          </a:prstGeom>
          <a:noFill/>
          <a:ln>
            <a:noFill/>
          </a:ln>
        </p:spPr>
      </p:pic>
      <p:pic>
        <p:nvPicPr>
          <p:cNvPr id="146" name="Shape 146"/>
          <p:cNvPicPr preferRelativeResize="0"/>
          <p:nvPr/>
        </p:nvPicPr>
        <p:blipFill rotWithShape="1">
          <a:blip r:embed="rId13">
            <a:alphaModFix/>
          </a:blip>
          <a:srcRect b="13325" l="2969" r="0" t="17847"/>
          <a:stretch/>
        </p:blipFill>
        <p:spPr>
          <a:xfrm>
            <a:off x="2994500" y="1347075"/>
            <a:ext cx="3230049" cy="1217100"/>
          </a:xfrm>
          <a:prstGeom prst="rect">
            <a:avLst/>
          </a:prstGeom>
          <a:noFill/>
          <a:ln>
            <a:noFill/>
          </a:ln>
        </p:spPr>
      </p:pic>
      <p:sp>
        <p:nvSpPr>
          <p:cNvPr id="147" name="Shape 147"/>
          <p:cNvSpPr txBox="1"/>
          <p:nvPr/>
        </p:nvSpPr>
        <p:spPr>
          <a:xfrm>
            <a:off x="4648000" y="3411300"/>
            <a:ext cx="1863600" cy="187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latin typeface="Calibri"/>
                <a:ea typeface="Calibri"/>
                <a:cs typeface="Calibri"/>
                <a:sym typeface="Calibri"/>
              </a:rPr>
              <a:t>Sulfur                      Nitrogen        </a:t>
            </a:r>
            <a:endParaRPr sz="1000">
              <a:latin typeface="Calibri"/>
              <a:ea typeface="Calibri"/>
              <a:cs typeface="Calibri"/>
              <a:sym typeface="Calibri"/>
            </a:endParaRPr>
          </a:p>
        </p:txBody>
      </p:sp>
      <p:pic>
        <p:nvPicPr>
          <p:cNvPr id="148" name="Shape 148"/>
          <p:cNvPicPr preferRelativeResize="0"/>
          <p:nvPr/>
        </p:nvPicPr>
        <p:blipFill>
          <a:blip r:embed="rId14">
            <a:alphaModFix/>
          </a:blip>
          <a:stretch>
            <a:fillRect/>
          </a:stretch>
        </p:blipFill>
        <p:spPr>
          <a:xfrm>
            <a:off x="460524" y="3737950"/>
            <a:ext cx="952499" cy="1232146"/>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