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524300" y="514350"/>
            <a:ext cx="6096300" cy="25717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914400" y="3257550"/>
            <a:ext cx="7315200" cy="3086100"/>
          </a:xfrm>
          <a:prstGeom prst="rect">
            <a:avLst/>
          </a:prstGeom>
          <a:no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ph idx="2" type="sldImg"/>
          </p:nvPr>
        </p:nvSpPr>
        <p:spPr>
          <a:xfrm>
            <a:off x="1524300" y="514350"/>
            <a:ext cx="6096300" cy="25717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Shape 12"/>
          <p:cNvSpPr txBox="1"/>
          <p:nvPr>
            <p:ph type="ctrTitle"/>
          </p:nvPr>
        </p:nvSpPr>
        <p:spPr>
          <a:xfrm>
            <a:off x="2468880" y="6817362"/>
            <a:ext cx="27980641" cy="470408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3" name="Shape 13"/>
          <p:cNvSpPr txBox="1"/>
          <p:nvPr>
            <p:ph idx="1" type="subTitle"/>
          </p:nvPr>
        </p:nvSpPr>
        <p:spPr>
          <a:xfrm>
            <a:off x="4937760" y="12435840"/>
            <a:ext cx="23042881" cy="5608320"/>
          </a:xfrm>
          <a:prstGeom prst="rect">
            <a:avLst/>
          </a:prstGeom>
          <a:noFill/>
          <a:ln>
            <a:noFill/>
          </a:ln>
        </p:spPr>
        <p:txBody>
          <a:bodyPr anchorCtr="0" anchor="t" bIns="91425" lIns="91425" spcFirstLastPara="1" rIns="91425" wrap="square" tIns="91425"/>
          <a:lstStyle>
            <a:lvl1pPr indent="0" lvl="0" marL="0" marR="0" rtl="0" algn="ctr">
              <a:spcBef>
                <a:spcPts val="2200"/>
              </a:spcBef>
              <a:spcAft>
                <a:spcPts val="0"/>
              </a:spcAft>
              <a:buClr>
                <a:srgbClr val="888888"/>
              </a:buClr>
              <a:buSzPts val="11000"/>
              <a:buFont typeface="Arial"/>
              <a:buNone/>
              <a:defRPr b="0" i="0" sz="11000" u="none" cap="none" strike="noStrike">
                <a:solidFill>
                  <a:srgbClr val="888888"/>
                </a:solidFill>
                <a:latin typeface="Calibri"/>
                <a:ea typeface="Calibri"/>
                <a:cs typeface="Calibri"/>
                <a:sym typeface="Calibri"/>
              </a:defRPr>
            </a:lvl1pPr>
            <a:lvl2pPr indent="-5145" lvl="1" marL="1567245"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2pPr>
            <a:lvl3pPr indent="-10288" lvl="2" marL="3134489" marR="0" rtl="0" algn="ctr">
              <a:spcBef>
                <a:spcPts val="1640"/>
              </a:spcBef>
              <a:spcAft>
                <a:spcPts val="0"/>
              </a:spcAft>
              <a:buClr>
                <a:srgbClr val="888888"/>
              </a:buClr>
              <a:buSzPts val="8200"/>
              <a:buFont typeface="Arial"/>
              <a:buNone/>
              <a:defRPr b="0" i="0" sz="8200" u="none" cap="none" strike="noStrike">
                <a:solidFill>
                  <a:srgbClr val="888888"/>
                </a:solidFill>
                <a:latin typeface="Calibri"/>
                <a:ea typeface="Calibri"/>
                <a:cs typeface="Calibri"/>
                <a:sym typeface="Calibri"/>
              </a:defRPr>
            </a:lvl3pPr>
            <a:lvl4pPr indent="-2733" lvl="3" marL="4701734"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4pPr>
            <a:lvl5pPr indent="-7877" lvl="4" marL="6268978"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5pPr>
            <a:lvl6pPr indent="-323" lvl="5" marL="7836223"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6pPr>
            <a:lvl7pPr indent="-5467" lvl="6" marL="9403467"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7pPr>
            <a:lvl8pPr indent="-10611" lvl="7" marL="10970712"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8pPr>
            <a:lvl9pPr indent="-3055" lvl="8" marL="12537956" marR="0" rtl="0" algn="ctr">
              <a:spcBef>
                <a:spcPts val="1380"/>
              </a:spcBef>
              <a:spcAft>
                <a:spcPts val="0"/>
              </a:spcAft>
              <a:buClr>
                <a:srgbClr val="888888"/>
              </a:buClr>
              <a:buSzPts val="6900"/>
              <a:buFont typeface="Arial"/>
              <a:buNone/>
              <a:defRPr b="0" i="0" sz="69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Shape 69"/>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0" name="Shape 70"/>
          <p:cNvSpPr txBox="1"/>
          <p:nvPr>
            <p:ph idx="1" type="body"/>
          </p:nvPr>
        </p:nvSpPr>
        <p:spPr>
          <a:xfrm rot="5400000">
            <a:off x="9217661" y="-2451097"/>
            <a:ext cx="14483080" cy="29626559"/>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Shape 75"/>
          <p:cNvSpPr txBox="1"/>
          <p:nvPr>
            <p:ph type="title"/>
          </p:nvPr>
        </p:nvSpPr>
        <p:spPr>
          <a:xfrm rot="5400000">
            <a:off x="18206721" y="6537964"/>
            <a:ext cx="18724880" cy="740664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6" name="Shape 76"/>
          <p:cNvSpPr txBox="1"/>
          <p:nvPr>
            <p:ph idx="1" type="body"/>
          </p:nvPr>
        </p:nvSpPr>
        <p:spPr>
          <a:xfrm rot="5400000">
            <a:off x="3119120" y="-594356"/>
            <a:ext cx="18724880" cy="21671280"/>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Shape 18"/>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9" name="Shape 19"/>
          <p:cNvSpPr txBox="1"/>
          <p:nvPr>
            <p:ph idx="1" type="body"/>
          </p:nvPr>
        </p:nvSpPr>
        <p:spPr>
          <a:xfrm>
            <a:off x="1645920" y="5120642"/>
            <a:ext cx="29626559" cy="14483080"/>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Shape 24"/>
          <p:cNvSpPr txBox="1"/>
          <p:nvPr>
            <p:ph type="title"/>
          </p:nvPr>
        </p:nvSpPr>
        <p:spPr>
          <a:xfrm>
            <a:off x="2600326" y="14102081"/>
            <a:ext cx="27980641" cy="435864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137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5" name="Shape 25"/>
          <p:cNvSpPr txBox="1"/>
          <p:nvPr>
            <p:ph idx="1" type="body"/>
          </p:nvPr>
        </p:nvSpPr>
        <p:spPr>
          <a:xfrm>
            <a:off x="2600326" y="9301483"/>
            <a:ext cx="27980641" cy="4800599"/>
          </a:xfrm>
          <a:prstGeom prst="rect">
            <a:avLst/>
          </a:prstGeom>
          <a:noFill/>
          <a:ln>
            <a:noFill/>
          </a:ln>
        </p:spPr>
        <p:txBody>
          <a:bodyPr anchorCtr="0" anchor="b" bIns="91425" lIns="91425" spcFirstLastPara="1" rIns="91425" wrap="square" tIns="91425"/>
          <a:lstStyle>
            <a:lvl1pPr indent="-228600" lvl="0" marL="457200" marR="0" rtl="0" algn="l">
              <a:spcBef>
                <a:spcPts val="1380"/>
              </a:spcBef>
              <a:spcAft>
                <a:spcPts val="0"/>
              </a:spcAft>
              <a:buClr>
                <a:srgbClr val="888888"/>
              </a:buClr>
              <a:buSzPts val="11000"/>
              <a:buFont typeface="Arial"/>
              <a:buNone/>
              <a:defRPr b="0" i="0" sz="6900" u="none" cap="none" strike="noStrike">
                <a:solidFill>
                  <a:srgbClr val="888888"/>
                </a:solidFill>
                <a:latin typeface="Calibri"/>
                <a:ea typeface="Calibri"/>
                <a:cs typeface="Calibri"/>
                <a:sym typeface="Calibri"/>
              </a:defRPr>
            </a:lvl1pPr>
            <a:lvl2pPr indent="-228600" lvl="1" marL="914400" marR="0" rtl="0" algn="l">
              <a:spcBef>
                <a:spcPts val="1220"/>
              </a:spcBef>
              <a:spcAft>
                <a:spcPts val="0"/>
              </a:spcAft>
              <a:buClr>
                <a:srgbClr val="888888"/>
              </a:buClr>
              <a:buSzPts val="9600"/>
              <a:buFont typeface="Arial"/>
              <a:buNone/>
              <a:defRPr b="0" i="0" sz="6100" u="none" cap="none" strike="noStrike">
                <a:solidFill>
                  <a:srgbClr val="888888"/>
                </a:solidFill>
                <a:latin typeface="Calibri"/>
                <a:ea typeface="Calibri"/>
                <a:cs typeface="Calibri"/>
                <a:sym typeface="Calibri"/>
              </a:defRPr>
            </a:lvl2pPr>
            <a:lvl3pPr indent="-228600" lvl="2" marL="1371600" marR="0" rtl="0" algn="l">
              <a:spcBef>
                <a:spcPts val="1080"/>
              </a:spcBef>
              <a:spcAft>
                <a:spcPts val="0"/>
              </a:spcAft>
              <a:buClr>
                <a:srgbClr val="888888"/>
              </a:buClr>
              <a:buSzPts val="8200"/>
              <a:buFont typeface="Arial"/>
              <a:buNone/>
              <a:defRPr b="0" i="0" sz="5400" u="none" cap="none" strike="noStrike">
                <a:solidFill>
                  <a:srgbClr val="888888"/>
                </a:solidFill>
                <a:latin typeface="Calibri"/>
                <a:ea typeface="Calibri"/>
                <a:cs typeface="Calibri"/>
                <a:sym typeface="Calibri"/>
              </a:defRPr>
            </a:lvl3pPr>
            <a:lvl4pPr indent="-228600" lvl="3" marL="18288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4pPr>
            <a:lvl5pPr indent="-228600" lvl="4" marL="22860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5pPr>
            <a:lvl6pPr indent="-228600" lvl="5" marL="27432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6pPr>
            <a:lvl7pPr indent="-228600" lvl="6" marL="32004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7pPr>
            <a:lvl8pPr indent="-228600" lvl="7" marL="36576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8pPr>
            <a:lvl9pPr indent="-228600" lvl="8" marL="4114800" marR="0" rtl="0" algn="l">
              <a:spcBef>
                <a:spcPts val="960"/>
              </a:spcBef>
              <a:spcAft>
                <a:spcPts val="0"/>
              </a:spcAft>
              <a:buClr>
                <a:srgbClr val="888888"/>
              </a:buClr>
              <a:buSzPts val="6900"/>
              <a:buFont typeface="Arial"/>
              <a:buNone/>
              <a:defRPr b="0" i="0" sz="48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Shape 30"/>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1" name="Shape 31"/>
          <p:cNvSpPr txBox="1"/>
          <p:nvPr>
            <p:ph idx="1" type="body"/>
          </p:nvPr>
        </p:nvSpPr>
        <p:spPr>
          <a:xfrm>
            <a:off x="1645920" y="5120642"/>
            <a:ext cx="14538960" cy="14483080"/>
          </a:xfrm>
          <a:prstGeom prst="rect">
            <a:avLst/>
          </a:prstGeom>
          <a:noFill/>
          <a:ln>
            <a:noFill/>
          </a:ln>
        </p:spPr>
        <p:txBody>
          <a:bodyPr anchorCtr="0" anchor="t" bIns="91425" lIns="91425" spcFirstLastPara="1" rIns="91425" wrap="square" tIns="91425"/>
          <a:lstStyle>
            <a:lvl1pPr indent="-838200" lvl="0" marL="457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1pPr>
            <a:lvl2pPr indent="-749300" lvl="1" marL="9144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2pPr>
            <a:lvl3pPr indent="-666750" lvl="2" marL="1371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3pPr>
            <a:lvl4pPr indent="-615950" lvl="3" marL="1828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4pPr>
            <a:lvl5pPr indent="-615950" lvl="4" marL="22860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5pPr>
            <a:lvl6pPr indent="-615950" lvl="5" marL="27432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6pPr>
            <a:lvl7pPr indent="-615950" lvl="6" marL="32004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7pPr>
            <a:lvl8pPr indent="-615950" lvl="7" marL="3657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8pPr>
            <a:lvl9pPr indent="-615950" lvl="8" marL="4114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16733520" y="5120642"/>
            <a:ext cx="14538960" cy="14483080"/>
          </a:xfrm>
          <a:prstGeom prst="rect">
            <a:avLst/>
          </a:prstGeom>
          <a:noFill/>
          <a:ln>
            <a:noFill/>
          </a:ln>
        </p:spPr>
        <p:txBody>
          <a:bodyPr anchorCtr="0" anchor="t" bIns="91425" lIns="91425" spcFirstLastPara="1" rIns="91425" wrap="square" tIns="91425"/>
          <a:lstStyle>
            <a:lvl1pPr indent="-838200" lvl="0" marL="457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1pPr>
            <a:lvl2pPr indent="-749300" lvl="1" marL="9144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2pPr>
            <a:lvl3pPr indent="-666750" lvl="2" marL="1371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3pPr>
            <a:lvl4pPr indent="-615950" lvl="3" marL="1828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4pPr>
            <a:lvl5pPr indent="-615950" lvl="4" marL="22860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5pPr>
            <a:lvl6pPr indent="-615950" lvl="5" marL="27432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6pPr>
            <a:lvl7pPr indent="-615950" lvl="6" marL="32004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7pPr>
            <a:lvl8pPr indent="-615950" lvl="7" marL="3657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8pPr>
            <a:lvl9pPr indent="-615950" lvl="8" marL="41148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Shape 37"/>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8" name="Shape 38"/>
          <p:cNvSpPr txBox="1"/>
          <p:nvPr>
            <p:ph idx="1" type="body"/>
          </p:nvPr>
        </p:nvSpPr>
        <p:spPr>
          <a:xfrm>
            <a:off x="1645921" y="4912363"/>
            <a:ext cx="14544677" cy="2047238"/>
          </a:xfrm>
          <a:prstGeom prst="rect">
            <a:avLst/>
          </a:prstGeom>
          <a:noFill/>
          <a:ln>
            <a:noFill/>
          </a:ln>
        </p:spPr>
        <p:txBody>
          <a:bodyPr anchorCtr="0" anchor="b" bIns="91425" lIns="91425" spcFirstLastPara="1" rIns="91425" wrap="square" tIns="91425"/>
          <a:lstStyle>
            <a:lvl1pPr indent="-228600" lvl="0" marL="457200" marR="0" rtl="0" algn="l">
              <a:spcBef>
                <a:spcPts val="1640"/>
              </a:spcBef>
              <a:spcAft>
                <a:spcPts val="0"/>
              </a:spcAft>
              <a:buClr>
                <a:schemeClr val="dk1"/>
              </a:buClr>
              <a:buSzPts val="11000"/>
              <a:buFont typeface="Arial"/>
              <a:buNone/>
              <a:defRPr b="1" i="0" sz="8200" u="none" cap="none" strike="noStrike">
                <a:solidFill>
                  <a:schemeClr val="dk1"/>
                </a:solidFill>
                <a:latin typeface="Calibri"/>
                <a:ea typeface="Calibri"/>
                <a:cs typeface="Calibri"/>
                <a:sym typeface="Calibri"/>
              </a:defRPr>
            </a:lvl1pPr>
            <a:lvl2pPr indent="-228600" lvl="1" marL="914400" marR="0" rtl="0" algn="l">
              <a:spcBef>
                <a:spcPts val="1380"/>
              </a:spcBef>
              <a:spcAft>
                <a:spcPts val="0"/>
              </a:spcAft>
              <a:buClr>
                <a:schemeClr val="dk1"/>
              </a:buClr>
              <a:buSzPts val="9600"/>
              <a:buFont typeface="Arial"/>
              <a:buNone/>
              <a:defRPr b="1" i="0" sz="6900" u="none" cap="none" strike="noStrike">
                <a:solidFill>
                  <a:schemeClr val="dk1"/>
                </a:solidFill>
                <a:latin typeface="Calibri"/>
                <a:ea typeface="Calibri"/>
                <a:cs typeface="Calibri"/>
                <a:sym typeface="Calibri"/>
              </a:defRPr>
            </a:lvl2pPr>
            <a:lvl3pPr indent="-228600" lvl="2" marL="1371600" marR="0" rtl="0" algn="l">
              <a:spcBef>
                <a:spcPts val="1220"/>
              </a:spcBef>
              <a:spcAft>
                <a:spcPts val="0"/>
              </a:spcAft>
              <a:buClr>
                <a:schemeClr val="dk1"/>
              </a:buClr>
              <a:buSzPts val="8200"/>
              <a:buFont typeface="Arial"/>
              <a:buNone/>
              <a:defRPr b="1" i="0" sz="6100" u="none" cap="none" strike="noStrike">
                <a:solidFill>
                  <a:schemeClr val="dk1"/>
                </a:solidFill>
                <a:latin typeface="Calibri"/>
                <a:ea typeface="Calibri"/>
                <a:cs typeface="Calibri"/>
                <a:sym typeface="Calibri"/>
              </a:defRPr>
            </a:lvl3pPr>
            <a:lvl4pPr indent="-228600" lvl="3" marL="1828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4pPr>
            <a:lvl5pPr indent="-228600" lvl="4" marL="22860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5pPr>
            <a:lvl6pPr indent="-228600" lvl="5" marL="27432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6pPr>
            <a:lvl7pPr indent="-228600" lvl="6" marL="32004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7pPr>
            <a:lvl8pPr indent="-228600" lvl="7" marL="36576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8pPr>
            <a:lvl9pPr indent="-228600" lvl="8" marL="4114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1645921" y="6959601"/>
            <a:ext cx="14544677" cy="12644122"/>
          </a:xfrm>
          <a:prstGeom prst="rect">
            <a:avLst/>
          </a:prstGeom>
          <a:noFill/>
          <a:ln>
            <a:noFill/>
          </a:ln>
        </p:spPr>
        <p:txBody>
          <a:bodyPr anchorCtr="0" anchor="t" bIns="91425" lIns="91425" spcFirstLastPara="1" rIns="91425" wrap="square" tIns="91425"/>
          <a:lstStyle>
            <a:lvl1pPr indent="-749300" lvl="0" marL="4572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1pPr>
            <a:lvl2pPr indent="-666750" lvl="1" marL="914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2pPr>
            <a:lvl3pPr indent="-615950" lvl="2" marL="1371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3pPr>
            <a:lvl4pPr indent="-571500" lvl="3" marL="1828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4pPr>
            <a:lvl5pPr indent="-571500" lvl="4" marL="22860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5pPr>
            <a:lvl6pPr indent="-571500" lvl="5" marL="27432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6pPr>
            <a:lvl7pPr indent="-571500" lvl="6" marL="32004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7pPr>
            <a:lvl8pPr indent="-571500" lvl="7" marL="36576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8pPr>
            <a:lvl9pPr indent="-571500" lvl="8" marL="4114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16722092" y="4912363"/>
            <a:ext cx="14550390" cy="2047238"/>
          </a:xfrm>
          <a:prstGeom prst="rect">
            <a:avLst/>
          </a:prstGeom>
          <a:noFill/>
          <a:ln>
            <a:noFill/>
          </a:ln>
        </p:spPr>
        <p:txBody>
          <a:bodyPr anchorCtr="0" anchor="b" bIns="91425" lIns="91425" spcFirstLastPara="1" rIns="91425" wrap="square" tIns="91425"/>
          <a:lstStyle>
            <a:lvl1pPr indent="-228600" lvl="0" marL="457200" marR="0" rtl="0" algn="l">
              <a:spcBef>
                <a:spcPts val="1640"/>
              </a:spcBef>
              <a:spcAft>
                <a:spcPts val="0"/>
              </a:spcAft>
              <a:buClr>
                <a:schemeClr val="dk1"/>
              </a:buClr>
              <a:buSzPts val="11000"/>
              <a:buFont typeface="Arial"/>
              <a:buNone/>
              <a:defRPr b="1" i="0" sz="8200" u="none" cap="none" strike="noStrike">
                <a:solidFill>
                  <a:schemeClr val="dk1"/>
                </a:solidFill>
                <a:latin typeface="Calibri"/>
                <a:ea typeface="Calibri"/>
                <a:cs typeface="Calibri"/>
                <a:sym typeface="Calibri"/>
              </a:defRPr>
            </a:lvl1pPr>
            <a:lvl2pPr indent="-228600" lvl="1" marL="914400" marR="0" rtl="0" algn="l">
              <a:spcBef>
                <a:spcPts val="1380"/>
              </a:spcBef>
              <a:spcAft>
                <a:spcPts val="0"/>
              </a:spcAft>
              <a:buClr>
                <a:schemeClr val="dk1"/>
              </a:buClr>
              <a:buSzPts val="9600"/>
              <a:buFont typeface="Arial"/>
              <a:buNone/>
              <a:defRPr b="1" i="0" sz="6900" u="none" cap="none" strike="noStrike">
                <a:solidFill>
                  <a:schemeClr val="dk1"/>
                </a:solidFill>
                <a:latin typeface="Calibri"/>
                <a:ea typeface="Calibri"/>
                <a:cs typeface="Calibri"/>
                <a:sym typeface="Calibri"/>
              </a:defRPr>
            </a:lvl2pPr>
            <a:lvl3pPr indent="-228600" lvl="2" marL="1371600" marR="0" rtl="0" algn="l">
              <a:spcBef>
                <a:spcPts val="1220"/>
              </a:spcBef>
              <a:spcAft>
                <a:spcPts val="0"/>
              </a:spcAft>
              <a:buClr>
                <a:schemeClr val="dk1"/>
              </a:buClr>
              <a:buSzPts val="8200"/>
              <a:buFont typeface="Arial"/>
              <a:buNone/>
              <a:defRPr b="1" i="0" sz="6100" u="none" cap="none" strike="noStrike">
                <a:solidFill>
                  <a:schemeClr val="dk1"/>
                </a:solidFill>
                <a:latin typeface="Calibri"/>
                <a:ea typeface="Calibri"/>
                <a:cs typeface="Calibri"/>
                <a:sym typeface="Calibri"/>
              </a:defRPr>
            </a:lvl3pPr>
            <a:lvl4pPr indent="-228600" lvl="3" marL="1828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4pPr>
            <a:lvl5pPr indent="-228600" lvl="4" marL="22860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5pPr>
            <a:lvl6pPr indent="-228600" lvl="5" marL="27432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6pPr>
            <a:lvl7pPr indent="-228600" lvl="6" marL="32004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7pPr>
            <a:lvl8pPr indent="-228600" lvl="7" marL="36576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8pPr>
            <a:lvl9pPr indent="-228600" lvl="8" marL="4114800" marR="0" rtl="0" algn="l">
              <a:spcBef>
                <a:spcPts val="1080"/>
              </a:spcBef>
              <a:spcAft>
                <a:spcPts val="0"/>
              </a:spcAft>
              <a:buClr>
                <a:schemeClr val="dk1"/>
              </a:buClr>
              <a:buSzPts val="6900"/>
              <a:buFont typeface="Arial"/>
              <a:buNone/>
              <a:defRPr b="1" i="0" sz="54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16722092" y="6959601"/>
            <a:ext cx="14550390" cy="12644122"/>
          </a:xfrm>
          <a:prstGeom prst="rect">
            <a:avLst/>
          </a:prstGeom>
          <a:noFill/>
          <a:ln>
            <a:noFill/>
          </a:ln>
        </p:spPr>
        <p:txBody>
          <a:bodyPr anchorCtr="0" anchor="t" bIns="91425" lIns="91425" spcFirstLastPara="1" rIns="91425" wrap="square" tIns="91425"/>
          <a:lstStyle>
            <a:lvl1pPr indent="-749300" lvl="0" marL="4572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1pPr>
            <a:lvl2pPr indent="-666750" lvl="1" marL="914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2pPr>
            <a:lvl3pPr indent="-615950" lvl="2" marL="1371600" marR="0" rtl="0" algn="l">
              <a:spcBef>
                <a:spcPts val="1220"/>
              </a:spcBef>
              <a:spcAft>
                <a:spcPts val="0"/>
              </a:spcAft>
              <a:buClr>
                <a:schemeClr val="dk1"/>
              </a:buClr>
              <a:buSzPts val="6100"/>
              <a:buFont typeface="Arial"/>
              <a:buChar char="•"/>
              <a:defRPr b="0" i="0" sz="6100" u="none" cap="none" strike="noStrike">
                <a:solidFill>
                  <a:schemeClr val="dk1"/>
                </a:solidFill>
                <a:latin typeface="Calibri"/>
                <a:ea typeface="Calibri"/>
                <a:cs typeface="Calibri"/>
                <a:sym typeface="Calibri"/>
              </a:defRPr>
            </a:lvl3pPr>
            <a:lvl4pPr indent="-571500" lvl="3" marL="1828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4pPr>
            <a:lvl5pPr indent="-571500" lvl="4" marL="22860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5pPr>
            <a:lvl6pPr indent="-571500" lvl="5" marL="27432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6pPr>
            <a:lvl7pPr indent="-571500" lvl="6" marL="32004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7pPr>
            <a:lvl8pPr indent="-571500" lvl="7" marL="36576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8pPr>
            <a:lvl9pPr indent="-571500" lvl="8" marL="4114800" marR="0" rtl="0" algn="l">
              <a:spcBef>
                <a:spcPts val="1080"/>
              </a:spcBef>
              <a:spcAft>
                <a:spcPts val="0"/>
              </a:spcAft>
              <a:buClr>
                <a:schemeClr val="dk1"/>
              </a:buClr>
              <a:buSzPts val="5400"/>
              <a:buFont typeface="Arial"/>
              <a:buChar char="•"/>
              <a:defRPr b="0" i="0" sz="54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Shape 46"/>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7" name="Shape 47"/>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Shape 55"/>
          <p:cNvSpPr txBox="1"/>
          <p:nvPr>
            <p:ph type="title"/>
          </p:nvPr>
        </p:nvSpPr>
        <p:spPr>
          <a:xfrm>
            <a:off x="1645922" y="873760"/>
            <a:ext cx="10829927" cy="371856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69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6" name="Shape 56"/>
          <p:cNvSpPr txBox="1"/>
          <p:nvPr>
            <p:ph idx="1" type="body"/>
          </p:nvPr>
        </p:nvSpPr>
        <p:spPr>
          <a:xfrm>
            <a:off x="12870180" y="873762"/>
            <a:ext cx="18402300" cy="18729961"/>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1645922" y="4592322"/>
            <a:ext cx="10829927" cy="15011401"/>
          </a:xfrm>
          <a:prstGeom prst="rect">
            <a:avLst/>
          </a:prstGeom>
          <a:noFill/>
          <a:ln>
            <a:noFill/>
          </a:ln>
        </p:spPr>
        <p:txBody>
          <a:bodyPr anchorCtr="0" anchor="t" bIns="91425" lIns="91425" spcFirstLastPara="1" rIns="91425" wrap="square" tIns="91425"/>
          <a:lstStyle>
            <a:lvl1pPr indent="-228600" lvl="0" marL="457200" marR="0" rtl="0" algn="l">
              <a:spcBef>
                <a:spcPts val="960"/>
              </a:spcBef>
              <a:spcAft>
                <a:spcPts val="0"/>
              </a:spcAft>
              <a:buClr>
                <a:schemeClr val="dk1"/>
              </a:buClr>
              <a:buSzPts val="110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spcBef>
                <a:spcPts val="820"/>
              </a:spcBef>
              <a:spcAft>
                <a:spcPts val="0"/>
              </a:spcAft>
              <a:buClr>
                <a:schemeClr val="dk1"/>
              </a:buClr>
              <a:buSzPts val="9600"/>
              <a:buFont typeface="Arial"/>
              <a:buNone/>
              <a:defRPr b="0" i="0" sz="4100" u="none" cap="none" strike="noStrike">
                <a:solidFill>
                  <a:schemeClr val="dk1"/>
                </a:solidFill>
                <a:latin typeface="Calibri"/>
                <a:ea typeface="Calibri"/>
                <a:cs typeface="Calibri"/>
                <a:sym typeface="Calibri"/>
              </a:defRPr>
            </a:lvl2pPr>
            <a:lvl3pPr indent="-228600" lvl="2" marL="1371600" marR="0" rtl="0" algn="l">
              <a:spcBef>
                <a:spcPts val="680"/>
              </a:spcBef>
              <a:spcAft>
                <a:spcPts val="0"/>
              </a:spcAft>
              <a:buClr>
                <a:schemeClr val="dk1"/>
              </a:buClr>
              <a:buSzPts val="8200"/>
              <a:buFont typeface="Arial"/>
              <a:buNone/>
              <a:defRPr b="0" i="0" sz="3400" u="none" cap="none" strike="noStrike">
                <a:solidFill>
                  <a:schemeClr val="dk1"/>
                </a:solidFill>
                <a:latin typeface="Calibri"/>
                <a:ea typeface="Calibri"/>
                <a:cs typeface="Calibri"/>
                <a:sym typeface="Calibri"/>
              </a:defRPr>
            </a:lvl3pPr>
            <a:lvl4pPr indent="-228600" lvl="3" marL="1828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4pPr>
            <a:lvl5pPr indent="-228600" lvl="4" marL="22860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5pPr>
            <a:lvl6pPr indent="-228600" lvl="5" marL="27432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6pPr>
            <a:lvl7pPr indent="-228600" lvl="6" marL="32004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7pPr>
            <a:lvl8pPr indent="-228600" lvl="7" marL="36576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8pPr>
            <a:lvl9pPr indent="-228600" lvl="8" marL="4114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Shape 62"/>
          <p:cNvSpPr txBox="1"/>
          <p:nvPr>
            <p:ph type="title"/>
          </p:nvPr>
        </p:nvSpPr>
        <p:spPr>
          <a:xfrm>
            <a:off x="6452237" y="15361920"/>
            <a:ext cx="19751040" cy="1813561"/>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1400"/>
              <a:buFont typeface="Calibri"/>
              <a:buNone/>
              <a:defRPr b="1" i="0" sz="69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3" name="Shape 63"/>
          <p:cNvSpPr/>
          <p:nvPr>
            <p:ph idx="2" type="pic"/>
          </p:nvPr>
        </p:nvSpPr>
        <p:spPr>
          <a:xfrm>
            <a:off x="6452237" y="1960880"/>
            <a:ext cx="19751040" cy="13167360"/>
          </a:xfrm>
          <a:prstGeom prst="rect">
            <a:avLst/>
          </a:prstGeom>
          <a:noFill/>
          <a:ln>
            <a:noFill/>
          </a:ln>
        </p:spPr>
        <p:txBody>
          <a:bodyPr anchorCtr="0" anchor="t" bIns="91425" lIns="91425" spcFirstLastPara="1" rIns="91425" wrap="square" tIns="91425"/>
          <a:lstStyle>
            <a:lvl1pPr indent="0" lvl="0" marL="0" marR="0" rtl="0" algn="l">
              <a:spcBef>
                <a:spcPts val="2200"/>
              </a:spcBef>
              <a:spcAft>
                <a:spcPts val="0"/>
              </a:spcAft>
              <a:buClr>
                <a:schemeClr val="dk1"/>
              </a:buClr>
              <a:buSzPts val="1400"/>
              <a:buFont typeface="Arial"/>
              <a:buNone/>
              <a:defRPr b="0" i="0" sz="11000" u="none" cap="none" strike="noStrike">
                <a:solidFill>
                  <a:schemeClr val="dk1"/>
                </a:solidFill>
                <a:latin typeface="Calibri"/>
                <a:ea typeface="Calibri"/>
                <a:cs typeface="Calibri"/>
                <a:sym typeface="Calibri"/>
              </a:defRPr>
            </a:lvl1pPr>
            <a:lvl2pPr indent="-5145" lvl="1" marL="1567245" marR="0" rtl="0" algn="l">
              <a:spcBef>
                <a:spcPts val="1920"/>
              </a:spcBef>
              <a:spcAft>
                <a:spcPts val="0"/>
              </a:spcAft>
              <a:buClr>
                <a:schemeClr val="dk1"/>
              </a:buClr>
              <a:buSzPts val="1400"/>
              <a:buFont typeface="Arial"/>
              <a:buNone/>
              <a:defRPr b="0" i="0" sz="9600" u="none" cap="none" strike="noStrike">
                <a:solidFill>
                  <a:schemeClr val="dk1"/>
                </a:solidFill>
                <a:latin typeface="Calibri"/>
                <a:ea typeface="Calibri"/>
                <a:cs typeface="Calibri"/>
                <a:sym typeface="Calibri"/>
              </a:defRPr>
            </a:lvl2pPr>
            <a:lvl3pPr indent="-10288" lvl="2" marL="3134489" marR="0" rtl="0" algn="l">
              <a:spcBef>
                <a:spcPts val="1640"/>
              </a:spcBef>
              <a:spcAft>
                <a:spcPts val="0"/>
              </a:spcAft>
              <a:buClr>
                <a:schemeClr val="dk1"/>
              </a:buClr>
              <a:buSzPts val="1400"/>
              <a:buFont typeface="Arial"/>
              <a:buNone/>
              <a:defRPr b="0" i="0" sz="8200" u="none" cap="none" strike="noStrike">
                <a:solidFill>
                  <a:schemeClr val="dk1"/>
                </a:solidFill>
                <a:latin typeface="Calibri"/>
                <a:ea typeface="Calibri"/>
                <a:cs typeface="Calibri"/>
                <a:sym typeface="Calibri"/>
              </a:defRPr>
            </a:lvl3pPr>
            <a:lvl4pPr indent="-2733" lvl="3" marL="4701734"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4pPr>
            <a:lvl5pPr indent="-7877" lvl="4" marL="6268978"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5pPr>
            <a:lvl6pPr indent="-323" lvl="5" marL="7836223"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6pPr>
            <a:lvl7pPr indent="-5467" lvl="6" marL="9403467"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7pPr>
            <a:lvl8pPr indent="-10611" lvl="7" marL="10970712"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8pPr>
            <a:lvl9pPr indent="-3055" lvl="8" marL="12537956" marR="0" rtl="0" algn="l">
              <a:spcBef>
                <a:spcPts val="1380"/>
              </a:spcBef>
              <a:spcAft>
                <a:spcPts val="0"/>
              </a:spcAft>
              <a:buClr>
                <a:schemeClr val="dk1"/>
              </a:buClr>
              <a:buSzPts val="1400"/>
              <a:buFont typeface="Arial"/>
              <a:buNone/>
              <a:defRPr b="0" i="0" sz="69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6452237" y="17175481"/>
            <a:ext cx="19751040" cy="2575559"/>
          </a:xfrm>
          <a:prstGeom prst="rect">
            <a:avLst/>
          </a:prstGeom>
          <a:noFill/>
          <a:ln>
            <a:noFill/>
          </a:ln>
        </p:spPr>
        <p:txBody>
          <a:bodyPr anchorCtr="0" anchor="t" bIns="91425" lIns="91425" spcFirstLastPara="1" rIns="91425" wrap="square" tIns="91425"/>
          <a:lstStyle>
            <a:lvl1pPr indent="-228600" lvl="0" marL="457200" marR="0" rtl="0" algn="l">
              <a:spcBef>
                <a:spcPts val="960"/>
              </a:spcBef>
              <a:spcAft>
                <a:spcPts val="0"/>
              </a:spcAft>
              <a:buClr>
                <a:schemeClr val="dk1"/>
              </a:buClr>
              <a:buSzPts val="11000"/>
              <a:buFont typeface="Arial"/>
              <a:buNone/>
              <a:defRPr b="0" i="0" sz="4800" u="none" cap="none" strike="noStrike">
                <a:solidFill>
                  <a:schemeClr val="dk1"/>
                </a:solidFill>
                <a:latin typeface="Calibri"/>
                <a:ea typeface="Calibri"/>
                <a:cs typeface="Calibri"/>
                <a:sym typeface="Calibri"/>
              </a:defRPr>
            </a:lvl1pPr>
            <a:lvl2pPr indent="-228600" lvl="1" marL="914400" marR="0" rtl="0" algn="l">
              <a:spcBef>
                <a:spcPts val="820"/>
              </a:spcBef>
              <a:spcAft>
                <a:spcPts val="0"/>
              </a:spcAft>
              <a:buClr>
                <a:schemeClr val="dk1"/>
              </a:buClr>
              <a:buSzPts val="9600"/>
              <a:buFont typeface="Arial"/>
              <a:buNone/>
              <a:defRPr b="0" i="0" sz="4100" u="none" cap="none" strike="noStrike">
                <a:solidFill>
                  <a:schemeClr val="dk1"/>
                </a:solidFill>
                <a:latin typeface="Calibri"/>
                <a:ea typeface="Calibri"/>
                <a:cs typeface="Calibri"/>
                <a:sym typeface="Calibri"/>
              </a:defRPr>
            </a:lvl2pPr>
            <a:lvl3pPr indent="-228600" lvl="2" marL="1371600" marR="0" rtl="0" algn="l">
              <a:spcBef>
                <a:spcPts val="680"/>
              </a:spcBef>
              <a:spcAft>
                <a:spcPts val="0"/>
              </a:spcAft>
              <a:buClr>
                <a:schemeClr val="dk1"/>
              </a:buClr>
              <a:buSzPts val="8200"/>
              <a:buFont typeface="Arial"/>
              <a:buNone/>
              <a:defRPr b="0" i="0" sz="3400" u="none" cap="none" strike="noStrike">
                <a:solidFill>
                  <a:schemeClr val="dk1"/>
                </a:solidFill>
                <a:latin typeface="Calibri"/>
                <a:ea typeface="Calibri"/>
                <a:cs typeface="Calibri"/>
                <a:sym typeface="Calibri"/>
              </a:defRPr>
            </a:lvl3pPr>
            <a:lvl4pPr indent="-228600" lvl="3" marL="1828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4pPr>
            <a:lvl5pPr indent="-228600" lvl="4" marL="22860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5pPr>
            <a:lvl6pPr indent="-228600" lvl="5" marL="27432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6pPr>
            <a:lvl7pPr indent="-228600" lvl="6" marL="32004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7pPr>
            <a:lvl8pPr indent="-228600" lvl="7" marL="36576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8pPr>
            <a:lvl9pPr indent="-228600" lvl="8" marL="4114800" marR="0" rtl="0" algn="l">
              <a:spcBef>
                <a:spcPts val="620"/>
              </a:spcBef>
              <a:spcAft>
                <a:spcPts val="0"/>
              </a:spcAft>
              <a:buClr>
                <a:schemeClr val="dk1"/>
              </a:buClr>
              <a:buSzPts val="6900"/>
              <a:buFont typeface="Arial"/>
              <a:buNone/>
              <a:defRPr b="0" i="0" sz="31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4100">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sz="4100">
                <a:solidFill>
                  <a:srgbClr val="888888"/>
                </a:solidFill>
                <a:latin typeface="Calibri"/>
                <a:ea typeface="Calibri"/>
                <a:cs typeface="Calibri"/>
                <a:sym typeface="Calibri"/>
              </a:defRPr>
            </a:lvl1pPr>
            <a:lvl2pPr indent="0" lvl="1" marL="0" marR="0" rtl="0" algn="r">
              <a:spcBef>
                <a:spcPts val="0"/>
              </a:spcBef>
              <a:buNone/>
              <a:defRPr sz="4100">
                <a:solidFill>
                  <a:srgbClr val="888888"/>
                </a:solidFill>
                <a:latin typeface="Calibri"/>
                <a:ea typeface="Calibri"/>
                <a:cs typeface="Calibri"/>
                <a:sym typeface="Calibri"/>
              </a:defRPr>
            </a:lvl2pPr>
            <a:lvl3pPr indent="0" lvl="2" marL="0" marR="0" rtl="0" algn="r">
              <a:spcBef>
                <a:spcPts val="0"/>
              </a:spcBef>
              <a:buNone/>
              <a:defRPr sz="4100">
                <a:solidFill>
                  <a:srgbClr val="888888"/>
                </a:solidFill>
                <a:latin typeface="Calibri"/>
                <a:ea typeface="Calibri"/>
                <a:cs typeface="Calibri"/>
                <a:sym typeface="Calibri"/>
              </a:defRPr>
            </a:lvl3pPr>
            <a:lvl4pPr indent="0" lvl="3" marL="0" marR="0" rtl="0" algn="r">
              <a:spcBef>
                <a:spcPts val="0"/>
              </a:spcBef>
              <a:buNone/>
              <a:defRPr sz="4100">
                <a:solidFill>
                  <a:srgbClr val="888888"/>
                </a:solidFill>
                <a:latin typeface="Calibri"/>
                <a:ea typeface="Calibri"/>
                <a:cs typeface="Calibri"/>
                <a:sym typeface="Calibri"/>
              </a:defRPr>
            </a:lvl4pPr>
            <a:lvl5pPr indent="0" lvl="4" marL="0" marR="0" rtl="0" algn="r">
              <a:spcBef>
                <a:spcPts val="0"/>
              </a:spcBef>
              <a:buNone/>
              <a:defRPr sz="4100">
                <a:solidFill>
                  <a:srgbClr val="888888"/>
                </a:solidFill>
                <a:latin typeface="Calibri"/>
                <a:ea typeface="Calibri"/>
                <a:cs typeface="Calibri"/>
                <a:sym typeface="Calibri"/>
              </a:defRPr>
            </a:lvl5pPr>
            <a:lvl6pPr indent="0" lvl="5" marL="0" marR="0" rtl="0" algn="r">
              <a:spcBef>
                <a:spcPts val="0"/>
              </a:spcBef>
              <a:buNone/>
              <a:defRPr sz="4100">
                <a:solidFill>
                  <a:srgbClr val="888888"/>
                </a:solidFill>
                <a:latin typeface="Calibri"/>
                <a:ea typeface="Calibri"/>
                <a:cs typeface="Calibri"/>
                <a:sym typeface="Calibri"/>
              </a:defRPr>
            </a:lvl6pPr>
            <a:lvl7pPr indent="0" lvl="6" marL="0" marR="0" rtl="0" algn="r">
              <a:spcBef>
                <a:spcPts val="0"/>
              </a:spcBef>
              <a:buNone/>
              <a:defRPr sz="4100">
                <a:solidFill>
                  <a:srgbClr val="888888"/>
                </a:solidFill>
                <a:latin typeface="Calibri"/>
                <a:ea typeface="Calibri"/>
                <a:cs typeface="Calibri"/>
                <a:sym typeface="Calibri"/>
              </a:defRPr>
            </a:lvl7pPr>
            <a:lvl8pPr indent="0" lvl="7" marL="0" marR="0" rtl="0" algn="r">
              <a:spcBef>
                <a:spcPts val="0"/>
              </a:spcBef>
              <a:buNone/>
              <a:defRPr sz="4100">
                <a:solidFill>
                  <a:srgbClr val="888888"/>
                </a:solidFill>
                <a:latin typeface="Calibri"/>
                <a:ea typeface="Calibri"/>
                <a:cs typeface="Calibri"/>
                <a:sym typeface="Calibri"/>
              </a:defRPr>
            </a:lvl8pPr>
            <a:lvl9pPr indent="0" lvl="8" marL="0" marR="0" rtl="0" algn="r">
              <a:spcBef>
                <a:spcPts val="0"/>
              </a:spcBef>
              <a:buNone/>
              <a:defRPr sz="41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645920" y="878842"/>
            <a:ext cx="29626559" cy="36576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1400"/>
              <a:buFont typeface="Calibri"/>
              <a:buNone/>
              <a:defRPr b="0" i="0" sz="151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 name="Shape 7"/>
          <p:cNvSpPr txBox="1"/>
          <p:nvPr>
            <p:ph idx="1" type="body"/>
          </p:nvPr>
        </p:nvSpPr>
        <p:spPr>
          <a:xfrm>
            <a:off x="1645920" y="5120642"/>
            <a:ext cx="29626559" cy="14483080"/>
          </a:xfrm>
          <a:prstGeom prst="rect">
            <a:avLst/>
          </a:prstGeom>
          <a:noFill/>
          <a:ln>
            <a:noFill/>
          </a:ln>
        </p:spPr>
        <p:txBody>
          <a:bodyPr anchorCtr="0" anchor="t" bIns="91425" lIns="91425" spcFirstLastPara="1" rIns="91425" wrap="square" tIns="91425"/>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1645920" y="20340322"/>
            <a:ext cx="7680960" cy="1168400"/>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1247120" y="20340322"/>
            <a:ext cx="10424160" cy="1168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spcAft>
                <a:spcPts val="0"/>
              </a:spcAft>
              <a:buSzPts val="1400"/>
              <a:buNone/>
              <a:defRPr b="0" i="0" sz="61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23591520" y="20340322"/>
            <a:ext cx="7680960" cy="1168400"/>
          </a:xfrm>
          <a:prstGeom prst="rect">
            <a:avLst/>
          </a:prstGeom>
          <a:noFill/>
          <a:ln>
            <a:noFill/>
          </a:ln>
        </p:spPr>
        <p:txBody>
          <a:bodyPr anchorCtr="0" anchor="ctr" bIns="156725" lIns="313450" spcFirstLastPara="1" rIns="313450" wrap="square" tIns="156725">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jpg"/><Relationship Id="rId10" Type="http://schemas.openxmlformats.org/officeDocument/2006/relationships/image" Target="../media/image10.jpg"/><Relationship Id="rId13" Type="http://schemas.openxmlformats.org/officeDocument/2006/relationships/image" Target="../media/image3.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www.pnas.org/content/103/24/9086.short" TargetMode="External"/><Relationship Id="rId9" Type="http://schemas.openxmlformats.org/officeDocument/2006/relationships/hyperlink" Target="https://link.springer.com/article/10.1007/BF02180053" TargetMode="External"/><Relationship Id="rId15" Type="http://schemas.openxmlformats.org/officeDocument/2006/relationships/image" Target="../media/image6.png"/><Relationship Id="rId14" Type="http://schemas.openxmlformats.org/officeDocument/2006/relationships/image" Target="../media/image8.jpg"/><Relationship Id="rId17" Type="http://schemas.openxmlformats.org/officeDocument/2006/relationships/image" Target="../media/image9.jpg"/><Relationship Id="rId16" Type="http://schemas.openxmlformats.org/officeDocument/2006/relationships/image" Target="../media/image5.png"/><Relationship Id="rId5" Type="http://schemas.openxmlformats.org/officeDocument/2006/relationships/hyperlink" Target="http://ftp.sccwrp.org/pub/download/DOCUMENTS/TechnicalReports/869_FactorsAffectGrowthOfCyanobacteria-1.pdf" TargetMode="External"/><Relationship Id="rId6" Type="http://schemas.openxmlformats.org/officeDocument/2006/relationships/hyperlink" Target="https://www.sciencedirect.com/science/article/pii/S146290111400197X" TargetMode="External"/><Relationship Id="rId18" Type="http://schemas.openxmlformats.org/officeDocument/2006/relationships/image" Target="../media/image7.jpg"/><Relationship Id="rId7" Type="http://schemas.openxmlformats.org/officeDocument/2006/relationships/hyperlink" Target="https://www.ncbi.nlm.nih.gov/pmc/articles/PMC4045152/" TargetMode="External"/><Relationship Id="rId8" Type="http://schemas.openxmlformats.org/officeDocument/2006/relationships/hyperlink" Target="https://www.ncbi.nlm.nih.gov/pmc/articles/PMC404515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BD4EB"/>
            </a:gs>
            <a:gs pos="100000">
              <a:srgbClr val="9180BB"/>
            </a:gs>
          </a:gsLst>
          <a:lin ang="5400012" scaled="0"/>
        </a:gradFill>
      </p:bgPr>
    </p:bg>
    <p:spTree>
      <p:nvGrpSpPr>
        <p:cNvPr id="83" name="Shape 83"/>
        <p:cNvGrpSpPr/>
        <p:nvPr/>
      </p:nvGrpSpPr>
      <p:grpSpPr>
        <a:xfrm>
          <a:off x="0" y="0"/>
          <a:ext cx="0" cy="0"/>
          <a:chOff x="0" y="0"/>
          <a:chExt cx="0" cy="0"/>
        </a:xfrm>
      </p:grpSpPr>
      <p:sp>
        <p:nvSpPr>
          <p:cNvPr id="84" name="Shape 84"/>
          <p:cNvSpPr/>
          <p:nvPr/>
        </p:nvSpPr>
        <p:spPr>
          <a:xfrm>
            <a:off x="16746400" y="4313300"/>
            <a:ext cx="14843400" cy="6936000"/>
          </a:xfrm>
          <a:prstGeom prst="rect">
            <a:avLst/>
          </a:prstGeom>
          <a:gradFill>
            <a:gsLst>
              <a:gs pos="0">
                <a:srgbClr val="BABABA"/>
              </a:gs>
              <a:gs pos="35000">
                <a:srgbClr val="CFCFCF"/>
              </a:gs>
              <a:gs pos="100000">
                <a:srgbClr val="EDEDED"/>
              </a:gs>
            </a:gsLst>
            <a:lin ang="16200000" scaled="0"/>
          </a:gradFill>
          <a:ln cap="flat" cmpd="sng" w="9525">
            <a:solidFill>
              <a:schemeClr val="dk1"/>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36075" lIns="72175" spcFirstLastPara="1" rIns="72175" wrap="square" tIns="36075">
            <a:noAutofit/>
          </a:bodyPr>
          <a:lstStyle/>
          <a:p>
            <a:pPr indent="0" lvl="0" marL="0" marR="0" rtl="0" algn="ctr">
              <a:spcBef>
                <a:spcPts val="0"/>
              </a:spcBef>
              <a:spcAft>
                <a:spcPts val="0"/>
              </a:spcAft>
              <a:buNone/>
            </a:pPr>
            <a:r>
              <a:t/>
            </a:r>
            <a:endParaRPr b="0" i="0" sz="6100" u="none" cap="none" strike="noStrike">
              <a:solidFill>
                <a:schemeClr val="dk1"/>
              </a:solidFill>
              <a:latin typeface="Calibri"/>
              <a:ea typeface="Calibri"/>
              <a:cs typeface="Calibri"/>
              <a:sym typeface="Calibri"/>
            </a:endParaRPr>
          </a:p>
        </p:txBody>
      </p:sp>
      <p:sp>
        <p:nvSpPr>
          <p:cNvPr id="85" name="Shape 85"/>
          <p:cNvSpPr txBox="1"/>
          <p:nvPr/>
        </p:nvSpPr>
        <p:spPr>
          <a:xfrm>
            <a:off x="4635452" y="771556"/>
            <a:ext cx="23647500" cy="2104200"/>
          </a:xfrm>
          <a:prstGeom prst="rect">
            <a:avLst/>
          </a:prstGeom>
          <a:noFill/>
          <a:ln>
            <a:noFill/>
          </a:ln>
        </p:spPr>
        <p:txBody>
          <a:bodyPr anchorCtr="0" anchor="t" bIns="36075" lIns="72175" spcFirstLastPara="1" rIns="72175" wrap="square" tIns="36075">
            <a:noAutofit/>
          </a:bodyPr>
          <a:lstStyle/>
          <a:p>
            <a:pPr indent="0" lvl="0" marL="0" rtl="0" algn="ctr">
              <a:lnSpc>
                <a:spcPct val="115000"/>
              </a:lnSpc>
              <a:spcBef>
                <a:spcPts val="0"/>
              </a:spcBef>
              <a:spcAft>
                <a:spcPts val="0"/>
              </a:spcAft>
              <a:buClr>
                <a:schemeClr val="dk1"/>
              </a:buClr>
              <a:buSzPts val="1100"/>
              <a:buFont typeface="Arial"/>
              <a:buNone/>
            </a:pPr>
            <a:r>
              <a:rPr lang="en-US" sz="6000">
                <a:solidFill>
                  <a:schemeClr val="dk1"/>
                </a:solidFill>
                <a:latin typeface="Calibri"/>
                <a:ea typeface="Calibri"/>
                <a:cs typeface="Calibri"/>
                <a:sym typeface="Calibri"/>
              </a:rPr>
              <a:t>The Environmental Impact on the Microbiomes of Poison Ivy Samples Collected from Industrial, Wooded and Farm Areas</a:t>
            </a:r>
            <a:endParaRPr sz="60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32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3200">
              <a:solidFill>
                <a:schemeClr val="dk1"/>
              </a:solidFill>
              <a:latin typeface="Calibri"/>
              <a:ea typeface="Calibri"/>
              <a:cs typeface="Calibri"/>
              <a:sym typeface="Calibri"/>
            </a:endParaRPr>
          </a:p>
        </p:txBody>
      </p:sp>
      <p:sp>
        <p:nvSpPr>
          <p:cNvPr id="86" name="Shape 86"/>
          <p:cNvSpPr txBox="1"/>
          <p:nvPr/>
        </p:nvSpPr>
        <p:spPr>
          <a:xfrm>
            <a:off x="1" y="2639925"/>
            <a:ext cx="32918400" cy="1673400"/>
          </a:xfrm>
          <a:prstGeom prst="rect">
            <a:avLst/>
          </a:prstGeom>
          <a:noFill/>
          <a:ln>
            <a:noFill/>
          </a:ln>
        </p:spPr>
        <p:txBody>
          <a:bodyPr anchorCtr="0" anchor="t" bIns="36075" lIns="72175" spcFirstLastPara="1" rIns="72175" wrap="square" tIns="36075">
            <a:noAutofit/>
          </a:bodyPr>
          <a:lstStyle/>
          <a:p>
            <a:pPr indent="0" lvl="0" marL="0" marR="0" rtl="0" algn="ctr">
              <a:spcBef>
                <a:spcPts val="0"/>
              </a:spcBef>
              <a:spcAft>
                <a:spcPts val="0"/>
              </a:spcAft>
              <a:buNone/>
            </a:pPr>
            <a:r>
              <a:rPr lang="en-US">
                <a:latin typeface="Calibri"/>
                <a:ea typeface="Calibri"/>
                <a:cs typeface="Calibri"/>
                <a:sym typeface="Calibri"/>
              </a:rPr>
              <a:t> </a:t>
            </a:r>
            <a:r>
              <a:rPr lang="en-US" sz="4000">
                <a:solidFill>
                  <a:schemeClr val="dk1"/>
                </a:solidFill>
                <a:latin typeface="Calibri"/>
                <a:ea typeface="Calibri"/>
                <a:cs typeface="Calibri"/>
                <a:sym typeface="Calibri"/>
              </a:rPr>
              <a:t>Adwoa Enin, Christian Meehan, Mrs.Hernande</a:t>
            </a:r>
            <a:r>
              <a:rPr lang="en-US" sz="4000">
                <a:solidFill>
                  <a:schemeClr val="dk1"/>
                </a:solidFill>
                <a:latin typeface="Calibri"/>
                <a:ea typeface="Calibri"/>
                <a:cs typeface="Calibri"/>
                <a:sym typeface="Calibri"/>
              </a:rPr>
              <a:t>z</a:t>
            </a:r>
            <a:endParaRPr sz="4000">
              <a:solidFill>
                <a:schemeClr val="dk1"/>
              </a:solidFill>
              <a:latin typeface="Calibri"/>
              <a:ea typeface="Calibri"/>
              <a:cs typeface="Calibri"/>
              <a:sym typeface="Calibri"/>
            </a:endParaRPr>
          </a:p>
          <a:p>
            <a:pPr indent="0" lvl="0" marL="0" marR="0" rtl="0" algn="ctr">
              <a:spcBef>
                <a:spcPts val="0"/>
              </a:spcBef>
              <a:spcAft>
                <a:spcPts val="0"/>
              </a:spcAft>
              <a:buNone/>
            </a:pPr>
            <a:r>
              <a:rPr lang="en-US" sz="4000">
                <a:solidFill>
                  <a:schemeClr val="dk1"/>
                </a:solidFill>
                <a:latin typeface="Calibri"/>
                <a:ea typeface="Calibri"/>
                <a:cs typeface="Calibri"/>
                <a:sym typeface="Calibri"/>
              </a:rPr>
              <a:t>Brookhaven National Laboratory </a:t>
            </a:r>
            <a:endParaRPr sz="4000">
              <a:solidFill>
                <a:schemeClr val="dk1"/>
              </a:solidFill>
              <a:latin typeface="Calibri"/>
              <a:ea typeface="Calibri"/>
              <a:cs typeface="Calibri"/>
              <a:sym typeface="Calibri"/>
            </a:endParaRPr>
          </a:p>
        </p:txBody>
      </p:sp>
      <p:sp>
        <p:nvSpPr>
          <p:cNvPr id="87" name="Shape 87"/>
          <p:cNvSpPr txBox="1"/>
          <p:nvPr/>
        </p:nvSpPr>
        <p:spPr>
          <a:xfrm>
            <a:off x="17095100" y="5617985"/>
            <a:ext cx="14494746" cy="650719"/>
          </a:xfrm>
          <a:prstGeom prst="rect">
            <a:avLst/>
          </a:prstGeom>
          <a:noFill/>
          <a:ln>
            <a:noFill/>
          </a:ln>
        </p:spPr>
        <p:txBody>
          <a:bodyPr anchorCtr="0" anchor="t" bIns="32650" lIns="65300" spcFirstLastPara="1" rIns="65300" wrap="square" tIns="32650">
            <a:noAutofit/>
          </a:bodyPr>
          <a:lstStyle/>
          <a:p>
            <a:pPr indent="0" lvl="0" marL="0" marR="0" rtl="0" algn="l">
              <a:spcBef>
                <a:spcPts val="0"/>
              </a:spcBef>
              <a:spcAft>
                <a:spcPts val="0"/>
              </a:spcAft>
              <a:buNone/>
            </a:pPr>
            <a:r>
              <a:t/>
            </a:r>
            <a:endParaRPr sz="3800">
              <a:solidFill>
                <a:schemeClr val="dk1"/>
              </a:solidFill>
              <a:latin typeface="Calibri"/>
              <a:ea typeface="Calibri"/>
              <a:cs typeface="Calibri"/>
              <a:sym typeface="Calibri"/>
            </a:endParaRPr>
          </a:p>
        </p:txBody>
      </p:sp>
      <p:pic>
        <p:nvPicPr>
          <p:cNvPr id="88" name="Shape 88"/>
          <p:cNvPicPr preferRelativeResize="0"/>
          <p:nvPr/>
        </p:nvPicPr>
        <p:blipFill rotWithShape="1">
          <a:blip r:embed="rId3">
            <a:alphaModFix/>
          </a:blip>
          <a:srcRect b="0" l="0" r="0" t="0"/>
          <a:stretch/>
        </p:blipFill>
        <p:spPr>
          <a:xfrm>
            <a:off x="28282959" y="1007205"/>
            <a:ext cx="3945300" cy="695700"/>
          </a:xfrm>
          <a:prstGeom prst="rect">
            <a:avLst/>
          </a:prstGeom>
          <a:noFill/>
          <a:ln>
            <a:noFill/>
          </a:ln>
        </p:spPr>
      </p:pic>
      <p:sp>
        <p:nvSpPr>
          <p:cNvPr id="89" name="Shape 89"/>
          <p:cNvSpPr txBox="1"/>
          <p:nvPr/>
        </p:nvSpPr>
        <p:spPr>
          <a:xfrm>
            <a:off x="291325" y="4637400"/>
            <a:ext cx="14464200" cy="17162100"/>
          </a:xfrm>
          <a:prstGeom prst="rect">
            <a:avLst/>
          </a:prstGeom>
          <a:noFill/>
          <a:ln>
            <a:noFill/>
          </a:ln>
        </p:spPr>
        <p:txBody>
          <a:bodyPr anchorCtr="0" anchor="t" bIns="32650" lIns="65300" spcFirstLastPara="1" rIns="65300" wrap="square" tIns="32650">
            <a:noAutofit/>
          </a:bodyPr>
          <a:lstStyle/>
          <a:p>
            <a:pPr indent="0" lvl="0" marL="0" marR="0" rtl="0" algn="l">
              <a:spcBef>
                <a:spcPts val="0"/>
              </a:spcBef>
              <a:spcAft>
                <a:spcPts val="0"/>
              </a:spcAft>
              <a:buNone/>
            </a:pPr>
            <a:r>
              <a:rPr lang="en-US" sz="4800">
                <a:latin typeface="Times New Roman"/>
                <a:ea typeface="Times New Roman"/>
                <a:cs typeface="Times New Roman"/>
                <a:sym typeface="Times New Roman"/>
              </a:rPr>
              <a:t>Abstract</a:t>
            </a:r>
            <a:endParaRPr sz="4800">
              <a:latin typeface="Times New Roman"/>
              <a:ea typeface="Times New Roman"/>
              <a:cs typeface="Times New Roman"/>
              <a:sym typeface="Times New Roman"/>
            </a:endParaRPr>
          </a:p>
          <a:p>
            <a:pPr indent="0" lvl="0" marL="0" rtl="0">
              <a:lnSpc>
                <a:spcPct val="100000"/>
              </a:lnSpc>
              <a:spcBef>
                <a:spcPts val="0"/>
              </a:spcBef>
              <a:spcAft>
                <a:spcPts val="0"/>
              </a:spcAft>
              <a:buSzPts val="1100"/>
              <a:buNone/>
            </a:pPr>
            <a:r>
              <a:rPr lang="en-US" sz="2400">
                <a:solidFill>
                  <a:schemeClr val="dk1"/>
                </a:solidFill>
                <a:latin typeface="Times New Roman"/>
                <a:ea typeface="Times New Roman"/>
                <a:cs typeface="Times New Roman"/>
                <a:sym typeface="Times New Roman"/>
              </a:rPr>
              <a:t>A microbiome is the collective genetic material of the microorganisms that resides in an environment (Adam et al., 2016)</a:t>
            </a:r>
            <a:r>
              <a:rPr lang="en-US" sz="1100">
                <a:solidFill>
                  <a:schemeClr val="dk1"/>
                </a:solidFill>
                <a:latin typeface="Times New Roman"/>
                <a:ea typeface="Times New Roman"/>
                <a:cs typeface="Times New Roman"/>
                <a:sym typeface="Times New Roman"/>
              </a:rPr>
              <a:t>.</a:t>
            </a:r>
            <a:r>
              <a:rPr lang="en-US" sz="2400">
                <a:latin typeface="Times New Roman"/>
                <a:ea typeface="Times New Roman"/>
                <a:cs typeface="Times New Roman"/>
                <a:sym typeface="Times New Roman"/>
              </a:rPr>
              <a:t>The Mo Bio protocol was used to isolate and amplify the 16S gene. Then QIIME analyses  were used by taking the raw microbial DNA sequences and converting them into visualizations. The taxonomy plots reflect that the samples had varying amounts of cyanobacteria. Samples taken from the farm had the most cyanobacteria. Cyanobacteria are important providers of nitrogen fertilizer.</a:t>
            </a:r>
            <a:endParaRPr sz="2400">
              <a:latin typeface="Times New Roman"/>
              <a:ea typeface="Times New Roman"/>
              <a:cs typeface="Times New Roman"/>
              <a:sym typeface="Times New Roman"/>
            </a:endParaRPr>
          </a:p>
          <a:p>
            <a:pPr indent="0" lvl="0" marL="0" rtl="0">
              <a:lnSpc>
                <a:spcPct val="100000"/>
              </a:lnSpc>
              <a:spcBef>
                <a:spcPts val="0"/>
              </a:spcBef>
              <a:spcAft>
                <a:spcPts val="0"/>
              </a:spcAft>
              <a:buSzPts val="1100"/>
              <a:buNone/>
            </a:pPr>
            <a:r>
              <a:t/>
            </a:r>
            <a:endParaRPr sz="2400">
              <a:latin typeface="Calibri"/>
              <a:ea typeface="Calibri"/>
              <a:cs typeface="Calibri"/>
              <a:sym typeface="Calibri"/>
            </a:endParaRPr>
          </a:p>
          <a:p>
            <a:pPr indent="0" lvl="0" marL="0" rtl="0">
              <a:lnSpc>
                <a:spcPct val="100000"/>
              </a:lnSpc>
              <a:spcBef>
                <a:spcPts val="0"/>
              </a:spcBef>
              <a:spcAft>
                <a:spcPts val="0"/>
              </a:spcAft>
              <a:buSzPts val="1100"/>
              <a:buNone/>
            </a:pPr>
            <a:r>
              <a:rPr b="1" lang="en-US" sz="2400">
                <a:latin typeface="Times New Roman"/>
                <a:ea typeface="Times New Roman"/>
                <a:cs typeface="Times New Roman"/>
                <a:sym typeface="Times New Roman"/>
              </a:rPr>
              <a:t>Research Question:</a:t>
            </a:r>
            <a:r>
              <a:rPr lang="en-US" sz="2400">
                <a:latin typeface="Times New Roman"/>
                <a:ea typeface="Times New Roman"/>
                <a:cs typeface="Times New Roman"/>
                <a:sym typeface="Times New Roman"/>
              </a:rPr>
              <a:t> </a:t>
            </a:r>
            <a:r>
              <a:rPr lang="en-US" sz="2400">
                <a:solidFill>
                  <a:schemeClr val="dk1"/>
                </a:solidFill>
                <a:latin typeface="Times New Roman"/>
                <a:ea typeface="Times New Roman"/>
                <a:cs typeface="Times New Roman"/>
                <a:sym typeface="Times New Roman"/>
              </a:rPr>
              <a:t>Will there be a difference between microbiomes  present in poison ivy located near an industrialized area, a wooded area, and a small farm?</a:t>
            </a:r>
            <a:endParaRPr sz="2400">
              <a:solidFill>
                <a:schemeClr val="dk1"/>
              </a:solidFill>
              <a:latin typeface="Times New Roman"/>
              <a:ea typeface="Times New Roman"/>
              <a:cs typeface="Times New Roman"/>
              <a:sym typeface="Times New Roman"/>
            </a:endParaRPr>
          </a:p>
          <a:p>
            <a:pPr indent="0" lvl="0" marL="0" rtl="0">
              <a:lnSpc>
                <a:spcPct val="100000"/>
              </a:lnSpc>
              <a:spcBef>
                <a:spcPts val="0"/>
              </a:spcBef>
              <a:spcAft>
                <a:spcPts val="0"/>
              </a:spcAft>
              <a:buSzPts val="1100"/>
              <a:buNone/>
            </a:pPr>
            <a:r>
              <a:t/>
            </a:r>
            <a:endParaRPr sz="2400">
              <a:solidFill>
                <a:schemeClr val="dk1"/>
              </a:solidFill>
              <a:latin typeface="Calibri"/>
              <a:ea typeface="Calibri"/>
              <a:cs typeface="Calibri"/>
              <a:sym typeface="Calibri"/>
            </a:endParaRPr>
          </a:p>
          <a:p>
            <a:pPr indent="0" lvl="0" marL="0" rtl="0">
              <a:lnSpc>
                <a:spcPct val="100000"/>
              </a:lnSpc>
              <a:spcBef>
                <a:spcPts val="0"/>
              </a:spcBef>
              <a:spcAft>
                <a:spcPts val="0"/>
              </a:spcAft>
              <a:buSzPts val="1100"/>
              <a:buNone/>
            </a:pPr>
            <a:r>
              <a:rPr b="1" lang="en-US" sz="2400">
                <a:solidFill>
                  <a:schemeClr val="dk1"/>
                </a:solidFill>
                <a:latin typeface="Times New Roman"/>
                <a:ea typeface="Times New Roman"/>
                <a:cs typeface="Times New Roman"/>
                <a:sym typeface="Times New Roman"/>
              </a:rPr>
              <a:t>Hypothesis:</a:t>
            </a:r>
            <a:r>
              <a:rPr lang="en-US" sz="2400">
                <a:solidFill>
                  <a:schemeClr val="dk1"/>
                </a:solidFill>
                <a:latin typeface="Times New Roman"/>
                <a:ea typeface="Times New Roman"/>
                <a:cs typeface="Times New Roman"/>
                <a:sym typeface="Times New Roman"/>
              </a:rPr>
              <a:t> It was hypothesised that there would be a variance between microbes at each location</a:t>
            </a:r>
            <a:endParaRPr sz="2400">
              <a:solidFill>
                <a:schemeClr val="dk1"/>
              </a:solidFill>
              <a:latin typeface="Times New Roman"/>
              <a:ea typeface="Times New Roman"/>
              <a:cs typeface="Times New Roman"/>
              <a:sym typeface="Times New Roman"/>
            </a:endParaRPr>
          </a:p>
          <a:p>
            <a:pPr indent="0" lvl="0" marL="0" marR="0" rtl="0" algn="l">
              <a:spcBef>
                <a:spcPts val="429"/>
              </a:spcBef>
              <a:spcAft>
                <a:spcPts val="0"/>
              </a:spcAft>
              <a:buNone/>
            </a:pPr>
            <a:r>
              <a:rPr lang="en-US" sz="4800">
                <a:latin typeface="Times New Roman"/>
                <a:ea typeface="Times New Roman"/>
                <a:cs typeface="Times New Roman"/>
                <a:sym typeface="Times New Roman"/>
              </a:rPr>
              <a:t>Introduction</a:t>
            </a:r>
            <a:endParaRPr sz="4800">
              <a:latin typeface="Times New Roman"/>
              <a:ea typeface="Times New Roman"/>
              <a:cs typeface="Times New Roman"/>
              <a:sym typeface="Times New Roman"/>
            </a:endParaRPr>
          </a:p>
          <a:p>
            <a:pPr indent="-381000" lvl="0" marL="457200" marR="0" rtl="0" algn="l">
              <a:spcBef>
                <a:spcPts val="429"/>
              </a:spcBef>
              <a:spcAft>
                <a:spcPts val="0"/>
              </a:spcAft>
              <a:buSzPts val="2400"/>
              <a:buFont typeface="Times New Roman"/>
              <a:buChar char="-"/>
            </a:pPr>
            <a:r>
              <a:rPr lang="en-US" sz="2400">
                <a:latin typeface="Times New Roman"/>
                <a:ea typeface="Times New Roman"/>
                <a:cs typeface="Times New Roman"/>
                <a:sym typeface="Times New Roman"/>
              </a:rPr>
              <a:t>A microbiome is a group of microorganisms residing in a specific location (Adam et al., 2016).</a:t>
            </a:r>
            <a:endParaRPr sz="2400">
              <a:latin typeface="Times New Roman"/>
              <a:ea typeface="Times New Roman"/>
              <a:cs typeface="Times New Roman"/>
              <a:sym typeface="Times New Roman"/>
            </a:endParaRPr>
          </a:p>
          <a:p>
            <a:pPr indent="-381000" lvl="0" marL="457200" marR="0" rtl="0" algn="l">
              <a:spcBef>
                <a:spcPts val="0"/>
              </a:spcBef>
              <a:spcAft>
                <a:spcPts val="0"/>
              </a:spcAft>
              <a:buSzPts val="2400"/>
              <a:buFont typeface="Times New Roman"/>
              <a:buChar char="-"/>
            </a:pPr>
            <a:r>
              <a:rPr lang="en-US" sz="2400">
                <a:latin typeface="Times New Roman"/>
                <a:ea typeface="Times New Roman"/>
                <a:cs typeface="Times New Roman"/>
                <a:sym typeface="Times New Roman"/>
              </a:rPr>
              <a:t>Poison ivy has been reported as the number one cause for contact skin </a:t>
            </a:r>
            <a:r>
              <a:rPr lang="en-US" sz="2400">
                <a:latin typeface="Times New Roman"/>
                <a:ea typeface="Times New Roman"/>
                <a:cs typeface="Times New Roman"/>
                <a:sym typeface="Times New Roman"/>
              </a:rPr>
              <a:t>dermatitis</a:t>
            </a:r>
            <a:r>
              <a:rPr lang="en-US" sz="2400">
                <a:latin typeface="Times New Roman"/>
                <a:ea typeface="Times New Roman"/>
                <a:cs typeface="Times New Roman"/>
                <a:sym typeface="Times New Roman"/>
              </a:rPr>
              <a:t> in the united states .  </a:t>
            </a:r>
            <a:r>
              <a:rPr lang="en-US" sz="2400">
                <a:latin typeface="Times New Roman"/>
                <a:ea typeface="Times New Roman"/>
                <a:cs typeface="Times New Roman"/>
                <a:sym typeface="Times New Roman"/>
              </a:rPr>
              <a:t>Analyzing</a:t>
            </a:r>
            <a:r>
              <a:rPr lang="en-US" sz="2400">
                <a:latin typeface="Times New Roman"/>
                <a:ea typeface="Times New Roman"/>
                <a:cs typeface="Times New Roman"/>
                <a:sym typeface="Times New Roman"/>
              </a:rPr>
              <a:t> the microbiomes of poison ivy is important due to the effect microbiomes can have on the </a:t>
            </a:r>
            <a:r>
              <a:rPr lang="en-US" sz="2400">
                <a:latin typeface="Times New Roman"/>
                <a:ea typeface="Times New Roman"/>
                <a:cs typeface="Times New Roman"/>
                <a:sym typeface="Times New Roman"/>
              </a:rPr>
              <a:t>urushiol</a:t>
            </a:r>
            <a:r>
              <a:rPr lang="en-US" sz="2400">
                <a:latin typeface="Times New Roman"/>
                <a:ea typeface="Times New Roman"/>
                <a:cs typeface="Times New Roman"/>
                <a:sym typeface="Times New Roman"/>
              </a:rPr>
              <a:t> that causes the </a:t>
            </a:r>
            <a:r>
              <a:rPr lang="en-US" sz="2400">
                <a:latin typeface="Times New Roman"/>
                <a:ea typeface="Times New Roman"/>
                <a:cs typeface="Times New Roman"/>
                <a:sym typeface="Times New Roman"/>
              </a:rPr>
              <a:t>dermatitis (Mohan, et al., 2006). </a:t>
            </a:r>
            <a:endParaRPr sz="2400">
              <a:latin typeface="Times New Roman"/>
              <a:ea typeface="Times New Roman"/>
              <a:cs typeface="Times New Roman"/>
              <a:sym typeface="Times New Roman"/>
            </a:endParaRPr>
          </a:p>
          <a:p>
            <a:pPr indent="-381000" lvl="0" marL="457200" marR="0" rtl="0" algn="l">
              <a:spcBef>
                <a:spcPts val="0"/>
              </a:spcBef>
              <a:spcAft>
                <a:spcPts val="0"/>
              </a:spcAft>
              <a:buSzPts val="2400"/>
              <a:buFont typeface="Times New Roman"/>
              <a:buChar char="-"/>
            </a:pPr>
            <a:r>
              <a:rPr lang="en-US" sz="2400">
                <a:latin typeface="Times New Roman"/>
                <a:ea typeface="Times New Roman"/>
                <a:cs typeface="Times New Roman"/>
                <a:sym typeface="Times New Roman"/>
              </a:rPr>
              <a:t>Analyzing the microbiomes of plants and their surrounding soil is key because these natural remedies have provided a strong basis for modern drugs (Berg et al., 2014). </a:t>
            </a:r>
            <a:endParaRPr sz="2400">
              <a:latin typeface="Times New Roman"/>
              <a:ea typeface="Times New Roman"/>
              <a:cs typeface="Times New Roman"/>
              <a:sym typeface="Times New Roman"/>
            </a:endParaRPr>
          </a:p>
          <a:p>
            <a:pPr indent="0" lvl="0" marL="0" marR="0" rtl="0" algn="l">
              <a:spcBef>
                <a:spcPts val="429"/>
              </a:spcBef>
              <a:spcAft>
                <a:spcPts val="0"/>
              </a:spcAft>
              <a:buNone/>
            </a:pPr>
            <a:r>
              <a:rPr lang="en-US" sz="4800">
                <a:solidFill>
                  <a:schemeClr val="dk1"/>
                </a:solidFill>
                <a:latin typeface="Times New Roman"/>
                <a:ea typeface="Times New Roman"/>
                <a:cs typeface="Times New Roman"/>
                <a:sym typeface="Times New Roman"/>
              </a:rPr>
              <a:t>Methodology</a:t>
            </a:r>
            <a:endParaRPr sz="4800">
              <a:solidFill>
                <a:schemeClr val="dk1"/>
              </a:solidFill>
              <a:latin typeface="Times New Roman"/>
              <a:ea typeface="Times New Roman"/>
              <a:cs typeface="Times New Roman"/>
              <a:sym typeface="Times New Roman"/>
            </a:endParaRPr>
          </a:p>
          <a:p>
            <a:pPr indent="0" lvl="0" marL="0" marR="0" rtl="0" algn="l">
              <a:spcBef>
                <a:spcPts val="429"/>
              </a:spcBef>
              <a:spcAft>
                <a:spcPts val="0"/>
              </a:spcAft>
              <a:buNone/>
            </a:pPr>
            <a:r>
              <a:t/>
            </a:r>
            <a:endParaRPr sz="6100">
              <a:solidFill>
                <a:schemeClr val="dk1"/>
              </a:solidFill>
              <a:latin typeface="Calibri"/>
              <a:ea typeface="Calibri"/>
              <a:cs typeface="Calibri"/>
              <a:sym typeface="Calibri"/>
            </a:endParaRPr>
          </a:p>
          <a:p>
            <a:pPr indent="0" lvl="0" marL="0" marR="0" rtl="0" algn="l">
              <a:spcBef>
                <a:spcPts val="429"/>
              </a:spcBef>
              <a:spcAft>
                <a:spcPts val="0"/>
              </a:spcAft>
              <a:buNone/>
            </a:pPr>
            <a:r>
              <a:t/>
            </a:r>
            <a:endParaRPr b="1" sz="3900">
              <a:solidFill>
                <a:schemeClr val="dk1"/>
              </a:solidFill>
              <a:latin typeface="Calibri"/>
              <a:ea typeface="Calibri"/>
              <a:cs typeface="Calibri"/>
              <a:sym typeface="Calibri"/>
            </a:endParaRPr>
          </a:p>
          <a:p>
            <a:pPr indent="0" lvl="0" marL="0" marR="0" rtl="0" algn="l">
              <a:spcBef>
                <a:spcPts val="429"/>
              </a:spcBef>
              <a:spcAft>
                <a:spcPts val="0"/>
              </a:spcAft>
              <a:buNone/>
            </a:pPr>
            <a:r>
              <a:t/>
            </a:r>
            <a:endParaRPr b="1" sz="3900">
              <a:solidFill>
                <a:schemeClr val="dk1"/>
              </a:solidFill>
              <a:latin typeface="Calibri"/>
              <a:ea typeface="Calibri"/>
              <a:cs typeface="Calibri"/>
              <a:sym typeface="Calibri"/>
            </a:endParaRPr>
          </a:p>
          <a:p>
            <a:pPr indent="0" lvl="0" marL="0" marR="0" rtl="0" algn="l">
              <a:spcBef>
                <a:spcPts val="429"/>
              </a:spcBef>
              <a:spcAft>
                <a:spcPts val="0"/>
              </a:spcAft>
              <a:buNone/>
            </a:pPr>
            <a:r>
              <a:rPr b="1" lang="en-US" sz="3900">
                <a:solidFill>
                  <a:schemeClr val="dk1"/>
                </a:solidFill>
                <a:latin typeface="Calibri"/>
                <a:ea typeface="Calibri"/>
                <a:cs typeface="Calibri"/>
                <a:sym typeface="Calibri"/>
              </a:rPr>
              <a:t>                                                                  </a:t>
            </a:r>
            <a:endParaRPr b="1" sz="3900">
              <a:solidFill>
                <a:schemeClr val="dk1"/>
              </a:solidFill>
              <a:latin typeface="Calibri"/>
              <a:ea typeface="Calibri"/>
              <a:cs typeface="Calibri"/>
              <a:sym typeface="Calibri"/>
            </a:endParaRPr>
          </a:p>
          <a:p>
            <a:pPr indent="457200" lvl="0" marL="0" rtl="0">
              <a:lnSpc>
                <a:spcPct val="115000"/>
              </a:lnSpc>
              <a:spcBef>
                <a:spcPts val="0"/>
              </a:spcBef>
              <a:spcAft>
                <a:spcPts val="0"/>
              </a:spcAft>
              <a:buClr>
                <a:schemeClr val="dk1"/>
              </a:buClr>
              <a:buSzPts val="1100"/>
              <a:buFont typeface="Arial"/>
              <a:buNone/>
            </a:pPr>
            <a:r>
              <a:rPr lang="en-US"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a:p>
            <a:pPr indent="0" lvl="0" marL="0" rtl="0">
              <a:lnSpc>
                <a:spcPct val="115000"/>
              </a:lnSpc>
              <a:spcBef>
                <a:spcPts val="1600"/>
              </a:spcBef>
              <a:spcAft>
                <a:spcPts val="0"/>
              </a:spcAft>
              <a:buClr>
                <a:schemeClr val="dk1"/>
              </a:buClr>
              <a:buSzPts val="1100"/>
              <a:buFont typeface="Arial"/>
              <a:buNone/>
            </a:pPr>
            <a:r>
              <a:t/>
            </a:r>
            <a:endParaRPr sz="4800">
              <a:solidFill>
                <a:schemeClr val="dk1"/>
              </a:solidFill>
              <a:latin typeface="Times New Roman"/>
              <a:ea typeface="Times New Roman"/>
              <a:cs typeface="Times New Roman"/>
              <a:sym typeface="Times New Roman"/>
            </a:endParaRPr>
          </a:p>
          <a:p>
            <a:pPr indent="0" lvl="0" marL="0" rtl="0">
              <a:lnSpc>
                <a:spcPct val="115000"/>
              </a:lnSpc>
              <a:spcBef>
                <a:spcPts val="1600"/>
              </a:spcBef>
              <a:spcAft>
                <a:spcPts val="0"/>
              </a:spcAft>
              <a:buClr>
                <a:schemeClr val="dk1"/>
              </a:buClr>
              <a:buSzPts val="1100"/>
              <a:buFont typeface="Arial"/>
              <a:buNone/>
            </a:pPr>
            <a:r>
              <a:t/>
            </a:r>
            <a:endParaRPr sz="4800">
              <a:solidFill>
                <a:schemeClr val="dk1"/>
              </a:solidFill>
              <a:latin typeface="Times New Roman"/>
              <a:ea typeface="Times New Roman"/>
              <a:cs typeface="Times New Roman"/>
              <a:sym typeface="Times New Roman"/>
            </a:endParaRPr>
          </a:p>
          <a:p>
            <a:pPr indent="0" lvl="0" marL="0" rtl="0">
              <a:lnSpc>
                <a:spcPct val="115000"/>
              </a:lnSpc>
              <a:spcBef>
                <a:spcPts val="1600"/>
              </a:spcBef>
              <a:spcAft>
                <a:spcPts val="0"/>
              </a:spcAft>
              <a:buClr>
                <a:schemeClr val="dk1"/>
              </a:buClr>
              <a:buSzPts val="1100"/>
              <a:buFont typeface="Arial"/>
              <a:buNone/>
            </a:pPr>
            <a:r>
              <a:rPr lang="en-US" sz="4800">
                <a:solidFill>
                  <a:schemeClr val="dk1"/>
                </a:solidFill>
                <a:latin typeface="Times New Roman"/>
                <a:ea typeface="Times New Roman"/>
                <a:cs typeface="Times New Roman"/>
                <a:sym typeface="Times New Roman"/>
              </a:rPr>
              <a:t>Acknowledgements</a:t>
            </a:r>
            <a:endParaRPr sz="4800">
              <a:solidFill>
                <a:schemeClr val="dk1"/>
              </a:solidFill>
              <a:latin typeface="Times New Roman"/>
              <a:ea typeface="Times New Roman"/>
              <a:cs typeface="Times New Roman"/>
              <a:sym typeface="Times New Roman"/>
            </a:endParaRPr>
          </a:p>
          <a:p>
            <a:pPr indent="0" lvl="0" marL="0" rtl="0">
              <a:lnSpc>
                <a:spcPct val="115000"/>
              </a:lnSpc>
              <a:spcBef>
                <a:spcPts val="1600"/>
              </a:spcBef>
              <a:spcAft>
                <a:spcPts val="1600"/>
              </a:spcAft>
              <a:buClr>
                <a:schemeClr val="dk1"/>
              </a:buClr>
              <a:buSzPts val="1100"/>
              <a:buFont typeface="Arial"/>
              <a:buNone/>
            </a:pPr>
            <a:r>
              <a:rPr lang="en-US" sz="2400">
                <a:solidFill>
                  <a:schemeClr val="dk1"/>
                </a:solidFill>
                <a:latin typeface="Times New Roman"/>
                <a:ea typeface="Times New Roman"/>
                <a:cs typeface="Times New Roman"/>
                <a:sym typeface="Times New Roman"/>
              </a:rPr>
              <a:t>The following organizations and individuals were crucial to the research conducted: Cold Spring Harbor Laboratory, Dr. Bruce Nash, Dr. David Micklos, Dr. Cornell Ghiban, Dr Sharon Pepenella, Dr.Cristina  Fernandez-Marco and William Floyd High School’s Mrs. Hernandez</a:t>
            </a:r>
            <a:endParaRPr i="1" sz="2400">
              <a:solidFill>
                <a:schemeClr val="dk1"/>
              </a:solidFill>
              <a:latin typeface="Times New Roman"/>
              <a:ea typeface="Times New Roman"/>
              <a:cs typeface="Times New Roman"/>
              <a:sym typeface="Times New Roman"/>
            </a:endParaRPr>
          </a:p>
        </p:txBody>
      </p:sp>
      <p:sp>
        <p:nvSpPr>
          <p:cNvPr id="90" name="Shape 90"/>
          <p:cNvSpPr txBox="1"/>
          <p:nvPr/>
        </p:nvSpPr>
        <p:spPr>
          <a:xfrm>
            <a:off x="16789500" y="11249325"/>
            <a:ext cx="14774700" cy="10115100"/>
          </a:xfrm>
          <a:prstGeom prst="rect">
            <a:avLst/>
          </a:prstGeom>
          <a:noFill/>
          <a:ln>
            <a:noFill/>
          </a:ln>
        </p:spPr>
        <p:txBody>
          <a:bodyPr anchorCtr="0" anchor="t" bIns="32650" lIns="65300" spcFirstLastPara="1" rIns="65300" wrap="square" tIns="32650">
            <a:noAutofit/>
          </a:bodyPr>
          <a:lstStyle/>
          <a:p>
            <a:pPr indent="0" lvl="0" marL="0" marR="0" rtl="0" algn="l">
              <a:spcBef>
                <a:spcPts val="0"/>
              </a:spcBef>
              <a:spcAft>
                <a:spcPts val="0"/>
              </a:spcAft>
              <a:buNone/>
            </a:pPr>
            <a:r>
              <a:rPr lang="en-US" sz="4800">
                <a:solidFill>
                  <a:schemeClr val="dk1"/>
                </a:solidFill>
                <a:latin typeface="Calibri"/>
                <a:ea typeface="Calibri"/>
                <a:cs typeface="Calibri"/>
                <a:sym typeface="Calibri"/>
              </a:rPr>
              <a:t>Discussion </a:t>
            </a:r>
            <a:endParaRPr sz="4800">
              <a:latin typeface="Calibri"/>
              <a:ea typeface="Calibri"/>
              <a:cs typeface="Calibri"/>
              <a:sym typeface="Calibri"/>
            </a:endParaRPr>
          </a:p>
          <a:p>
            <a:pPr indent="-381000" lvl="0" marL="457200" marR="0" rtl="0" algn="l">
              <a:spcBef>
                <a:spcPts val="0"/>
              </a:spcBef>
              <a:spcAft>
                <a:spcPts val="0"/>
              </a:spcAft>
              <a:buSzPts val="2400"/>
              <a:buFont typeface="Calibri"/>
              <a:buChar char="●"/>
            </a:pPr>
            <a:r>
              <a:rPr lang="en-US" sz="2400">
                <a:latin typeface="Calibri"/>
                <a:ea typeface="Calibri"/>
                <a:cs typeface="Calibri"/>
                <a:sym typeface="Calibri"/>
              </a:rPr>
              <a:t>Most samples were found to contain cyanobacteria and </a:t>
            </a:r>
            <a:r>
              <a:rPr lang="en-US" sz="2400">
                <a:latin typeface="Calibri"/>
                <a:ea typeface="Calibri"/>
                <a:cs typeface="Calibri"/>
                <a:sym typeface="Calibri"/>
              </a:rPr>
              <a:t>proteobacteria, where these phyla were both present there appeared to be a relationship between them </a:t>
            </a:r>
            <a:endParaRPr sz="2400">
              <a:latin typeface="Calibri"/>
              <a:ea typeface="Calibri"/>
              <a:cs typeface="Calibri"/>
              <a:sym typeface="Calibri"/>
            </a:endParaRPr>
          </a:p>
          <a:p>
            <a:pPr indent="-381000" lvl="0" marL="457200" marR="0" rtl="0" algn="l">
              <a:spcBef>
                <a:spcPts val="0"/>
              </a:spcBef>
              <a:spcAft>
                <a:spcPts val="0"/>
              </a:spcAft>
              <a:buSzPts val="2400"/>
              <a:buFont typeface="Calibri"/>
              <a:buChar char="●"/>
            </a:pPr>
            <a:r>
              <a:rPr lang="en-US" sz="2400">
                <a:latin typeface="Calibri"/>
                <a:ea typeface="Calibri"/>
                <a:cs typeface="Calibri"/>
                <a:sym typeface="Calibri"/>
              </a:rPr>
              <a:t>Cyanobacteria and proteobacteria both perform nitrogen fixation (Stal, 2015)(Chen et al., 2003).  This could potentially lead to competition between samples.</a:t>
            </a:r>
            <a:endParaRPr sz="2400">
              <a:latin typeface="Calibri"/>
              <a:ea typeface="Calibri"/>
              <a:cs typeface="Calibri"/>
              <a:sym typeface="Calibri"/>
            </a:endParaRPr>
          </a:p>
          <a:p>
            <a:pPr indent="-381000" lvl="0" marL="457200" marR="0" rtl="0" algn="l">
              <a:spcBef>
                <a:spcPts val="0"/>
              </a:spcBef>
              <a:spcAft>
                <a:spcPts val="0"/>
              </a:spcAft>
              <a:buSzPts val="2400"/>
              <a:buFont typeface="Calibri"/>
              <a:buChar char="●"/>
            </a:pPr>
            <a:r>
              <a:rPr lang="en-US" sz="2400">
                <a:latin typeface="Calibri"/>
                <a:ea typeface="Calibri"/>
                <a:cs typeface="Calibri"/>
                <a:sym typeface="Calibri"/>
              </a:rPr>
              <a:t>The small farm location had the greatest overall species richness out of the sample locations.</a:t>
            </a:r>
            <a:endParaRPr sz="2400">
              <a:latin typeface="Calibri"/>
              <a:ea typeface="Calibri"/>
              <a:cs typeface="Calibri"/>
              <a:sym typeface="Calibri"/>
            </a:endParaRPr>
          </a:p>
          <a:p>
            <a:pPr indent="-381000" lvl="0" marL="457200" marR="0" rtl="0" algn="l">
              <a:spcBef>
                <a:spcPts val="0"/>
              </a:spcBef>
              <a:spcAft>
                <a:spcPts val="0"/>
              </a:spcAft>
              <a:buSzPts val="2400"/>
              <a:buFont typeface="Calibri"/>
              <a:buChar char="●"/>
            </a:pPr>
            <a:r>
              <a:rPr lang="en-US" sz="2400">
                <a:latin typeface="Calibri"/>
                <a:ea typeface="Calibri"/>
                <a:cs typeface="Calibri"/>
                <a:sym typeface="Calibri"/>
              </a:rPr>
              <a:t>Data suggests that there are no considerable trends between location and microbes present </a:t>
            </a:r>
            <a:endParaRPr sz="2400">
              <a:latin typeface="Calibri"/>
              <a:ea typeface="Calibri"/>
              <a:cs typeface="Calibri"/>
              <a:sym typeface="Calibri"/>
            </a:endParaRPr>
          </a:p>
          <a:p>
            <a:pPr indent="0" lvl="0" marL="0" marR="0" rtl="0" algn="l">
              <a:spcBef>
                <a:spcPts val="0"/>
              </a:spcBef>
              <a:spcAft>
                <a:spcPts val="0"/>
              </a:spcAft>
              <a:buNone/>
            </a:pPr>
            <a:r>
              <a:rPr lang="en-US" sz="2400">
                <a:latin typeface="Calibri"/>
                <a:ea typeface="Calibri"/>
                <a:cs typeface="Calibri"/>
                <a:sym typeface="Calibri"/>
              </a:rPr>
              <a:t> </a:t>
            </a:r>
            <a:endParaRPr sz="2400">
              <a:latin typeface="Calibri"/>
              <a:ea typeface="Calibri"/>
              <a:cs typeface="Calibri"/>
              <a:sym typeface="Calibri"/>
            </a:endParaRPr>
          </a:p>
          <a:p>
            <a:pPr indent="0" lvl="0" marL="0" marR="0" rtl="0" algn="l">
              <a:spcBef>
                <a:spcPts val="0"/>
              </a:spcBef>
              <a:spcAft>
                <a:spcPts val="0"/>
              </a:spcAft>
              <a:buNone/>
            </a:pPr>
            <a:r>
              <a:rPr lang="en-US" sz="4800">
                <a:solidFill>
                  <a:schemeClr val="dk1"/>
                </a:solidFill>
                <a:latin typeface="Calibri"/>
                <a:ea typeface="Calibri"/>
                <a:cs typeface="Calibri"/>
                <a:sym typeface="Calibri"/>
              </a:rPr>
              <a:t>Future Implications</a:t>
            </a:r>
            <a:endParaRPr sz="4800">
              <a:solidFill>
                <a:schemeClr val="dk1"/>
              </a:solidFill>
              <a:latin typeface="Calibri"/>
              <a:ea typeface="Calibri"/>
              <a:cs typeface="Calibri"/>
              <a:sym typeface="Calibri"/>
            </a:endParaRPr>
          </a:p>
          <a:p>
            <a:pPr indent="0" lvl="0" marL="0" rtl="0">
              <a:spcBef>
                <a:spcPts val="429"/>
              </a:spcBef>
              <a:spcAft>
                <a:spcPts val="0"/>
              </a:spcAft>
              <a:buClr>
                <a:schemeClr val="dk1"/>
              </a:buClr>
              <a:buFont typeface="Arial"/>
              <a:buNone/>
            </a:pPr>
            <a:r>
              <a:rPr lang="en-US" sz="2400">
                <a:solidFill>
                  <a:schemeClr val="dk1"/>
                </a:solidFill>
                <a:latin typeface="Calibri"/>
                <a:ea typeface="Calibri"/>
                <a:cs typeface="Calibri"/>
                <a:sym typeface="Calibri"/>
              </a:rPr>
              <a:t>	It should be noted that for future trials of this project there should be a much larger sample size. Additionally, there should be more sample collection locations and the sample collection period should be extended as to see what microbes change based on temperature and season.</a:t>
            </a:r>
            <a:endParaRPr sz="2400">
              <a:solidFill>
                <a:schemeClr val="dk1"/>
              </a:solidFill>
              <a:latin typeface="Calibri"/>
              <a:ea typeface="Calibri"/>
              <a:cs typeface="Calibri"/>
              <a:sym typeface="Calibri"/>
            </a:endParaRPr>
          </a:p>
          <a:p>
            <a:pPr indent="0" lvl="0" marL="0" marR="0" rtl="0" algn="l">
              <a:spcBef>
                <a:spcPts val="429"/>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429"/>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429"/>
              </a:spcBef>
              <a:spcAft>
                <a:spcPts val="0"/>
              </a:spcAft>
              <a:buNone/>
            </a:pPr>
            <a:r>
              <a:rPr lang="en-US" sz="1800">
                <a:solidFill>
                  <a:schemeClr val="dk1"/>
                </a:solidFill>
                <a:latin typeface="Calibri"/>
                <a:ea typeface="Calibri"/>
                <a:cs typeface="Calibri"/>
                <a:sym typeface="Calibri"/>
              </a:rPr>
              <a:t>Ref</a:t>
            </a:r>
            <a:r>
              <a:rPr lang="en-US" sz="1800">
                <a:solidFill>
                  <a:schemeClr val="dk1"/>
                </a:solidFill>
                <a:latin typeface="Calibri"/>
                <a:ea typeface="Calibri"/>
                <a:cs typeface="Calibri"/>
                <a:sym typeface="Calibri"/>
              </a:rPr>
              <a:t>erences:</a:t>
            </a:r>
            <a:endParaRPr sz="1800">
              <a:solidFill>
                <a:schemeClr val="dk1"/>
              </a:solidFill>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Berg, G., Grube, M., Schloter, M., &amp; Smalla, K. (2014). The plant microbiome and its importance for plant and human health. </a:t>
            </a:r>
            <a:r>
              <a:rPr i="1" lang="en-US" sz="1200">
                <a:latin typeface="Calibri"/>
                <a:ea typeface="Calibri"/>
                <a:cs typeface="Calibri"/>
                <a:sym typeface="Calibri"/>
              </a:rPr>
              <a:t>Frontiers in microbiology</a:t>
            </a:r>
            <a:r>
              <a:rPr lang="en-US" sz="1200">
                <a:latin typeface="Calibri"/>
                <a:ea typeface="Calibri"/>
                <a:cs typeface="Calibri"/>
                <a:sym typeface="Calibri"/>
              </a:rPr>
              <a:t>, </a:t>
            </a:r>
            <a:r>
              <a:rPr i="1" lang="en-US" sz="1200">
                <a:latin typeface="Calibri"/>
                <a:ea typeface="Calibri"/>
                <a:cs typeface="Calibri"/>
                <a:sym typeface="Calibri"/>
              </a:rPr>
              <a:t>5</a:t>
            </a:r>
            <a:r>
              <a:rPr lang="en-US" sz="1200">
                <a:latin typeface="Calibri"/>
                <a:ea typeface="Calibri"/>
                <a:cs typeface="Calibri"/>
                <a:sym typeface="Calibri"/>
              </a:rPr>
              <a:t>.</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Mohan, J. E., Ziska, L. H., Schlesinger, W. H., Thomas, R. B., Sicher, R. C., George, K., &amp; Clark, J. S. (2006, June 05). Biomass and toxicity responses of poison ivy (Toxicodendron radicans) to elevated atmospheric CO2. Retrieved December 11, 2017, from </a:t>
            </a:r>
            <a:r>
              <a:rPr lang="en-US" sz="1200" u="sng">
                <a:latin typeface="Calibri"/>
                <a:ea typeface="Calibri"/>
                <a:cs typeface="Calibri"/>
                <a:sym typeface="Calibri"/>
                <a:hlinkClick r:id="rId4"/>
              </a:rPr>
              <a:t>http://www.pnas.org/content/103/24/9086.short</a:t>
            </a:r>
            <a:r>
              <a:rPr lang="en-US" sz="1200">
                <a:latin typeface="Calibri"/>
                <a:ea typeface="Calibri"/>
                <a:cs typeface="Calibri"/>
                <a:sym typeface="Calibri"/>
              </a:rPr>
              <a:t> </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Berg, Mine</a:t>
            </a:r>
            <a:r>
              <a:rPr lang="en-US" sz="1200">
                <a:latin typeface="Calibri"/>
                <a:ea typeface="Calibri"/>
                <a:cs typeface="Calibri"/>
                <a:sym typeface="Calibri"/>
              </a:rPr>
              <a:t>,</a:t>
            </a:r>
            <a:r>
              <a:rPr lang="en-US" sz="1200">
                <a:latin typeface="Calibri"/>
                <a:ea typeface="Calibri"/>
                <a:cs typeface="Calibri"/>
                <a:sym typeface="Calibri"/>
              </a:rPr>
              <a:t> Sutula, Martha </a:t>
            </a:r>
            <a:r>
              <a:rPr i="1" lang="en-US" sz="1200" u="sng">
                <a:latin typeface="Calibri"/>
                <a:ea typeface="Calibri"/>
                <a:cs typeface="Calibri"/>
                <a:sym typeface="Calibri"/>
              </a:rPr>
              <a:t>Factors Affecting Growth of Cyanobacteria</a:t>
            </a:r>
            <a:r>
              <a:rPr lang="en-US" sz="1200" u="sng">
                <a:latin typeface="Calibri"/>
                <a:ea typeface="Calibri"/>
                <a:cs typeface="Calibri"/>
                <a:sym typeface="Calibri"/>
              </a:rPr>
              <a:t>, </a:t>
            </a:r>
            <a:r>
              <a:rPr lang="en-US" sz="1200">
                <a:latin typeface="Calibri"/>
                <a:ea typeface="Calibri"/>
                <a:cs typeface="Calibri"/>
                <a:sym typeface="Calibri"/>
              </a:rPr>
              <a:t> (2015 August)</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ftp://</a:t>
            </a:r>
            <a:r>
              <a:rPr lang="en-US" sz="1200" u="sng">
                <a:latin typeface="Calibri"/>
                <a:ea typeface="Calibri"/>
                <a:cs typeface="Calibri"/>
                <a:sym typeface="Calibri"/>
                <a:hlinkClick r:id="rId5"/>
              </a:rPr>
              <a:t>ftp.sccwrp.org/pub/download/DOCUMENTS/TechnicalReports/869_FactorsAffectGrowthOfCyanobacteria-1.pdf</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Metson, G.M., Ivanweic, D.S., Lawrence, A.B., Bennet, E.M., Childers, D.L., Cordell Dana, Grimm, N.B., Grove, J.M., Nidzgorski, White Stuart , </a:t>
            </a:r>
            <a:r>
              <a:rPr i="1" lang="en-US" sz="1200">
                <a:latin typeface="Calibri"/>
                <a:ea typeface="Calibri"/>
                <a:cs typeface="Calibri"/>
                <a:sym typeface="Calibri"/>
              </a:rPr>
              <a:t>Urban phosphorus sustainability: Systemically incorporating social, ecological, and technological factors into phosphorus flow analysis </a:t>
            </a:r>
            <a:r>
              <a:rPr lang="en-US" sz="1200">
                <a:latin typeface="Calibri"/>
                <a:ea typeface="Calibri"/>
                <a:cs typeface="Calibri"/>
                <a:sym typeface="Calibri"/>
              </a:rPr>
              <a:t>(2015 March) </a:t>
            </a:r>
            <a:r>
              <a:rPr lang="en-US" sz="1200" u="sng">
                <a:latin typeface="Calibri"/>
                <a:ea typeface="Calibri"/>
                <a:cs typeface="Calibri"/>
                <a:sym typeface="Calibri"/>
                <a:hlinkClick r:id="rId6"/>
              </a:rPr>
              <a:t>https://www.sciencedirect.com/science/article/pii/S146290111400197X</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Metson, G. S., Bennett, E. M., &amp; Elser, J. J. (2012). The role of diet in phosphorus demand. Retrieved from The role of diet in phosphorus demand</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Berg, G. , Grube, M., Scholter , M., Smalla K., (2014, June 4) Unraveling the plant microbiome: looking back and future perspectives. Retrieved December 9, 2017 from </a:t>
            </a:r>
            <a:r>
              <a:rPr lang="en-US" sz="1200" u="sng">
                <a:latin typeface="Calibri"/>
                <a:ea typeface="Calibri"/>
                <a:cs typeface="Calibri"/>
                <a:sym typeface="Calibri"/>
                <a:hlinkClick r:id="rId7"/>
              </a:rPr>
              <a:t>https://www.ncbi.nlm</a:t>
            </a:r>
            <a:r>
              <a:rPr lang="en-US" sz="1200" u="sng">
                <a:latin typeface="Calibri"/>
                <a:ea typeface="Calibri"/>
                <a:cs typeface="Calibri"/>
                <a:sym typeface="Calibri"/>
                <a:hlinkClick r:id="rId8"/>
              </a:rPr>
              <a:t>.nih.gov/pmc/articles/PMC4045152/</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Adam, E., Groenenboom, A. E., Kurm, V., Rajewska, M., Schmidt, R., Tyc, O., ... &amp; Salles, J. F. (2016). Controlling the microbiome: microhabitat adjustments for successful biocontrol strategies in soil and human gut. </a:t>
            </a:r>
            <a:r>
              <a:rPr i="1" lang="en-US" sz="1200">
                <a:latin typeface="Calibri"/>
                <a:ea typeface="Calibri"/>
                <a:cs typeface="Calibri"/>
                <a:sym typeface="Calibri"/>
              </a:rPr>
              <a:t>Frontiers in microbiology</a:t>
            </a:r>
            <a:r>
              <a:rPr lang="en-US" sz="1200">
                <a:latin typeface="Calibri"/>
                <a:ea typeface="Calibri"/>
                <a:cs typeface="Calibri"/>
                <a:sym typeface="Calibri"/>
              </a:rPr>
              <a:t>, </a:t>
            </a:r>
            <a:r>
              <a:rPr i="1" lang="en-US" sz="1200">
                <a:latin typeface="Calibri"/>
                <a:ea typeface="Calibri"/>
                <a:cs typeface="Calibri"/>
                <a:sym typeface="Calibri"/>
              </a:rPr>
              <a:t>7</a:t>
            </a:r>
            <a:r>
              <a:rPr lang="en-US" sz="1200">
                <a:latin typeface="Calibri"/>
                <a:ea typeface="Calibri"/>
                <a:cs typeface="Calibri"/>
                <a:sym typeface="Calibri"/>
              </a:rPr>
              <a:t>.</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Nuova, R., &amp; Loomis, R. S. (n.d.). Nitrogen and plant production. Retrieved February, 1981, from </a:t>
            </a:r>
            <a:r>
              <a:rPr lang="en-US" sz="1200" u="sng">
                <a:latin typeface="Calibri"/>
                <a:ea typeface="Calibri"/>
                <a:cs typeface="Calibri"/>
                <a:sym typeface="Calibri"/>
                <a:hlinkClick r:id="rId9"/>
              </a:rPr>
              <a:t>https://link.springer.com/article/10.1007/BF02180053</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Kramer, U. (2000). Traffic-Related Air Pollution Is Associated with Atopy in Children Living in Urban Areas. Retrieved from https://journals.lww.com/epidem/Fulltext/2000/01000/Traffic_Related_Air_Pollution_Is_Associated_with.14.aspx/</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Singh, J. S.,  Kumar Arun, Rai A. N., Singh D. P. (2016 April 21) Cyanobacteria: A Precious Bio-resource in Agriculture, Ecosystem, and Environmental Sustainability </a:t>
            </a:r>
            <a:r>
              <a:rPr lang="en-US" sz="1200" u="sng">
                <a:latin typeface="Calibri"/>
                <a:ea typeface="Calibri"/>
                <a:cs typeface="Calibri"/>
                <a:sym typeface="Calibri"/>
              </a:rPr>
              <a:t>https://www.ncbi.nlm.nih.gov/pmc/articles/PMC4838734/</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Betaproteobacteria. (n.d.). Retrieved from https://www.biology-online.org/dictionary/Betaproteobacteria</a:t>
            </a:r>
            <a:endParaRPr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Multisward, (2013 March 1) </a:t>
            </a:r>
            <a:r>
              <a:rPr i="1" lang="en-US" sz="1200">
                <a:latin typeface="Calibri"/>
                <a:ea typeface="Calibri"/>
                <a:cs typeface="Calibri"/>
                <a:sym typeface="Calibri"/>
              </a:rPr>
              <a:t>Final report describing options for improving biodiversity in grassland-based ruminant production systems by differentiated grassland management at the farm level </a:t>
            </a:r>
            <a:endParaRPr i="1" sz="1200">
              <a:latin typeface="Calibri"/>
              <a:ea typeface="Calibri"/>
              <a:cs typeface="Calibri"/>
              <a:sym typeface="Calibri"/>
            </a:endParaRPr>
          </a:p>
          <a:p>
            <a:pPr indent="0" lvl="0" marL="0"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https://www.multisward.eu/content/download/3188/32723/version/1/file/MultiSward-D3.7-final.pdf+&amp;cd=1&amp;hl=en&amp;ct=clnk&amp;gl=us</a:t>
            </a:r>
            <a:endParaRPr sz="1200">
              <a:latin typeface="Calibri"/>
              <a:ea typeface="Calibri"/>
              <a:cs typeface="Calibri"/>
              <a:sym typeface="Calibri"/>
            </a:endParaRPr>
          </a:p>
          <a:p>
            <a:pPr indent="0" lvl="0" marL="0" marR="101600" rtl="0">
              <a:lnSpc>
                <a:spcPct val="115000"/>
              </a:lnSpc>
              <a:spcBef>
                <a:spcPts val="0"/>
              </a:spcBef>
              <a:spcAft>
                <a:spcPts val="0"/>
              </a:spcAft>
              <a:buClr>
                <a:schemeClr val="dk1"/>
              </a:buClr>
              <a:buSzPts val="1100"/>
              <a:buFont typeface="Arial"/>
              <a:buNone/>
            </a:pPr>
            <a:r>
              <a:rPr lang="en-US" sz="1200">
                <a:latin typeface="Calibri"/>
                <a:ea typeface="Calibri"/>
                <a:cs typeface="Calibri"/>
                <a:sym typeface="Calibri"/>
              </a:rPr>
              <a:t>Stal, Lucas J(Dec 2015) Nitrogen Fixation in Cyanobacteria. In: eLS. John Wiley &amp; Sons Ltd, Chichester. http://www.els.net [doi: 10.1002/9780470015902.a0021159.pub2]</a:t>
            </a:r>
            <a:endParaRPr sz="1200">
              <a:latin typeface="Calibri"/>
              <a:ea typeface="Calibri"/>
              <a:cs typeface="Calibri"/>
              <a:sym typeface="Calibri"/>
            </a:endParaRPr>
          </a:p>
          <a:p>
            <a:pPr indent="0" lvl="0" marL="0" rtl="0">
              <a:lnSpc>
                <a:spcPct val="115000"/>
              </a:lnSpc>
              <a:spcBef>
                <a:spcPts val="0"/>
              </a:spcBef>
              <a:spcAft>
                <a:spcPts val="0"/>
              </a:spcAft>
              <a:buClr>
                <a:schemeClr val="dk1"/>
              </a:buClr>
              <a:buSzPts val="1100"/>
              <a:buFont typeface="Arial"/>
              <a:buNone/>
            </a:pPr>
            <a:r>
              <a:rPr lang="en-US" sz="1200">
                <a:latin typeface="Calibri"/>
                <a:ea typeface="Calibri"/>
                <a:cs typeface="Calibri"/>
                <a:sym typeface="Calibri"/>
              </a:rPr>
              <a:t>Chen, W., Moulin, L., Bontemps, C., Vandamme, P., Béna, G., &amp; Boivin-Masson, C. (n.d.). Legume Symbiotic Nitrogen Fixation byβ -Proteobacteria Is Widespread in Nature. doi:10.1128/JB.185.24.7266-7272.2003</a:t>
            </a:r>
            <a:endParaRPr sz="900">
              <a:latin typeface="Calibri"/>
              <a:ea typeface="Calibri"/>
              <a:cs typeface="Calibri"/>
              <a:sym typeface="Calibri"/>
            </a:endParaRPr>
          </a:p>
          <a:p>
            <a:pPr indent="0" lvl="0" marL="0" rtl="0">
              <a:spcBef>
                <a:spcPts val="0"/>
              </a:spcBef>
              <a:spcAft>
                <a:spcPts val="0"/>
              </a:spcAft>
              <a:buClr>
                <a:schemeClr val="dk1"/>
              </a:buClr>
              <a:buSzPts val="1100"/>
              <a:buFont typeface="Arial"/>
              <a:buNone/>
            </a:pPr>
            <a:r>
              <a:t/>
            </a:r>
            <a:endParaRPr sz="1800">
              <a:solidFill>
                <a:schemeClr val="dk1"/>
              </a:solidFill>
              <a:latin typeface="Times New Roman"/>
              <a:ea typeface="Times New Roman"/>
              <a:cs typeface="Times New Roman"/>
              <a:sym typeface="Times New Roman"/>
            </a:endParaRPr>
          </a:p>
          <a:p>
            <a:pPr indent="0" lvl="0" marL="0" rtl="0">
              <a:spcBef>
                <a:spcPts val="0"/>
              </a:spcBef>
              <a:spcAft>
                <a:spcPts val="600"/>
              </a:spcAft>
              <a:buSzPts val="1100"/>
              <a:buNone/>
            </a:pPr>
            <a:r>
              <a:t/>
            </a:r>
            <a:endParaRPr b="1" sz="3600">
              <a:latin typeface="Calibri"/>
              <a:ea typeface="Calibri"/>
              <a:cs typeface="Calibri"/>
              <a:sym typeface="Calibri"/>
            </a:endParaRPr>
          </a:p>
        </p:txBody>
      </p:sp>
      <p:pic>
        <p:nvPicPr>
          <p:cNvPr descr="http://www.seplessons.org/files/SEPA_Signage.jpg" id="91" name="Shape 91"/>
          <p:cNvPicPr preferRelativeResize="0"/>
          <p:nvPr/>
        </p:nvPicPr>
        <p:blipFill rotWithShape="1">
          <a:blip r:embed="rId10">
            <a:alphaModFix/>
          </a:blip>
          <a:srcRect b="0" l="0" r="0" t="0"/>
          <a:stretch/>
        </p:blipFill>
        <p:spPr>
          <a:xfrm>
            <a:off x="29089903" y="2249954"/>
            <a:ext cx="3428700" cy="798600"/>
          </a:xfrm>
          <a:prstGeom prst="rect">
            <a:avLst/>
          </a:prstGeom>
          <a:noFill/>
          <a:ln>
            <a:noFill/>
          </a:ln>
        </p:spPr>
      </p:pic>
      <p:pic>
        <p:nvPicPr>
          <p:cNvPr descr="BLI-logo-sm.jpg" id="92" name="Shape 92"/>
          <p:cNvPicPr preferRelativeResize="0"/>
          <p:nvPr/>
        </p:nvPicPr>
        <p:blipFill rotWithShape="1">
          <a:blip r:embed="rId11">
            <a:alphaModFix/>
          </a:blip>
          <a:srcRect b="0" l="0" r="0" t="0"/>
          <a:stretch/>
        </p:blipFill>
        <p:spPr>
          <a:xfrm>
            <a:off x="588450" y="804283"/>
            <a:ext cx="4047000" cy="1632900"/>
          </a:xfrm>
          <a:prstGeom prst="rect">
            <a:avLst/>
          </a:prstGeom>
          <a:noFill/>
          <a:ln>
            <a:noFill/>
          </a:ln>
        </p:spPr>
      </p:pic>
      <p:pic>
        <p:nvPicPr>
          <p:cNvPr descr="nih-logo.gif" id="93" name="Shape 93"/>
          <p:cNvPicPr preferRelativeResize="0"/>
          <p:nvPr/>
        </p:nvPicPr>
        <p:blipFill rotWithShape="1">
          <a:blip r:embed="rId12">
            <a:alphaModFix/>
          </a:blip>
          <a:srcRect b="0" l="0" r="0" t="0"/>
          <a:stretch/>
        </p:blipFill>
        <p:spPr>
          <a:xfrm>
            <a:off x="27346175" y="2180858"/>
            <a:ext cx="936900" cy="936900"/>
          </a:xfrm>
          <a:prstGeom prst="rect">
            <a:avLst/>
          </a:prstGeom>
          <a:noFill/>
          <a:ln>
            <a:noFill/>
          </a:ln>
        </p:spPr>
      </p:pic>
      <p:pic>
        <p:nvPicPr>
          <p:cNvPr id="94" name="Shape 94"/>
          <p:cNvPicPr preferRelativeResize="0"/>
          <p:nvPr/>
        </p:nvPicPr>
        <p:blipFill>
          <a:blip r:embed="rId13">
            <a:alphaModFix/>
          </a:blip>
          <a:stretch>
            <a:fillRect/>
          </a:stretch>
        </p:blipFill>
        <p:spPr>
          <a:xfrm>
            <a:off x="588448" y="2437163"/>
            <a:ext cx="2416996" cy="1673325"/>
          </a:xfrm>
          <a:prstGeom prst="rect">
            <a:avLst/>
          </a:prstGeom>
          <a:noFill/>
          <a:ln>
            <a:noFill/>
          </a:ln>
        </p:spPr>
      </p:pic>
      <p:pic>
        <p:nvPicPr>
          <p:cNvPr id="95" name="Shape 95"/>
          <p:cNvPicPr preferRelativeResize="0"/>
          <p:nvPr/>
        </p:nvPicPr>
        <p:blipFill>
          <a:blip r:embed="rId14">
            <a:alphaModFix/>
          </a:blip>
          <a:stretch>
            <a:fillRect/>
          </a:stretch>
        </p:blipFill>
        <p:spPr>
          <a:xfrm>
            <a:off x="291325" y="13182550"/>
            <a:ext cx="14843398" cy="3729935"/>
          </a:xfrm>
          <a:prstGeom prst="rect">
            <a:avLst/>
          </a:prstGeom>
          <a:noFill/>
          <a:ln>
            <a:noFill/>
          </a:ln>
        </p:spPr>
      </p:pic>
      <p:sp>
        <p:nvSpPr>
          <p:cNvPr id="96" name="Shape 96"/>
          <p:cNvSpPr txBox="1"/>
          <p:nvPr/>
        </p:nvSpPr>
        <p:spPr>
          <a:xfrm>
            <a:off x="16920700" y="9220425"/>
            <a:ext cx="4620000" cy="13380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n-US" sz="1800">
                <a:latin typeface="Calibri"/>
                <a:ea typeface="Calibri"/>
                <a:cs typeface="Calibri"/>
                <a:sym typeface="Calibri"/>
              </a:rPr>
              <a:t>Figure 1:</a:t>
            </a:r>
            <a:r>
              <a:rPr lang="en-US" sz="1800">
                <a:latin typeface="Calibri"/>
                <a:ea typeface="Calibri"/>
                <a:cs typeface="Calibri"/>
                <a:sym typeface="Calibri"/>
              </a:rPr>
              <a:t> </a:t>
            </a:r>
            <a:r>
              <a:rPr lang="en-US" sz="1800">
                <a:solidFill>
                  <a:schemeClr val="dk1"/>
                </a:solidFill>
                <a:latin typeface="Calibri"/>
                <a:ea typeface="Calibri"/>
                <a:cs typeface="Calibri"/>
                <a:sym typeface="Calibri"/>
              </a:rPr>
              <a:t>This taxonomy plot demonstrates the phyla present in the root systems and surrounding soil.  Data indicates that prominent phyla include Proteobacteria, Cyanobacteria, Bacteroidetes, Actinobacteria, and Acidobacteria.</a:t>
            </a:r>
            <a:endParaRPr sz="1800">
              <a:solidFill>
                <a:schemeClr val="dk1"/>
              </a:solidFill>
              <a:latin typeface="Calibri"/>
              <a:ea typeface="Calibri"/>
              <a:cs typeface="Calibri"/>
              <a:sym typeface="Calibri"/>
            </a:endParaRPr>
          </a:p>
          <a:p>
            <a:pPr indent="0" lvl="0" marL="0">
              <a:spcBef>
                <a:spcPts val="0"/>
              </a:spcBef>
              <a:spcAft>
                <a:spcPts val="0"/>
              </a:spcAft>
              <a:buNone/>
            </a:pPr>
            <a:r>
              <a:t/>
            </a:r>
            <a:endParaRPr/>
          </a:p>
        </p:txBody>
      </p:sp>
      <p:pic>
        <p:nvPicPr>
          <p:cNvPr id="97" name="Shape 97"/>
          <p:cNvPicPr preferRelativeResize="0"/>
          <p:nvPr/>
        </p:nvPicPr>
        <p:blipFill rotWithShape="1">
          <a:blip r:embed="rId15">
            <a:alphaModFix/>
          </a:blip>
          <a:srcRect b="21082" l="0" r="35575" t="17665"/>
          <a:stretch/>
        </p:blipFill>
        <p:spPr>
          <a:xfrm>
            <a:off x="21706375" y="4485925"/>
            <a:ext cx="5272200" cy="4258750"/>
          </a:xfrm>
          <a:prstGeom prst="rect">
            <a:avLst/>
          </a:prstGeom>
          <a:noFill/>
          <a:ln>
            <a:noFill/>
          </a:ln>
        </p:spPr>
      </p:pic>
      <p:pic>
        <p:nvPicPr>
          <p:cNvPr id="98" name="Shape 98"/>
          <p:cNvPicPr preferRelativeResize="0"/>
          <p:nvPr/>
        </p:nvPicPr>
        <p:blipFill rotWithShape="1">
          <a:blip r:embed="rId16">
            <a:alphaModFix/>
          </a:blip>
          <a:srcRect b="0" l="0" r="27240" t="12533"/>
          <a:stretch/>
        </p:blipFill>
        <p:spPr>
          <a:xfrm>
            <a:off x="27172550" y="4485925"/>
            <a:ext cx="4272300" cy="4734500"/>
          </a:xfrm>
          <a:prstGeom prst="rect">
            <a:avLst/>
          </a:prstGeom>
          <a:noFill/>
          <a:ln>
            <a:noFill/>
          </a:ln>
        </p:spPr>
      </p:pic>
      <p:sp>
        <p:nvSpPr>
          <p:cNvPr id="99" name="Shape 99"/>
          <p:cNvSpPr txBox="1"/>
          <p:nvPr/>
        </p:nvSpPr>
        <p:spPr>
          <a:xfrm>
            <a:off x="21720513" y="9220425"/>
            <a:ext cx="5272200" cy="13380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Clr>
                <a:schemeClr val="dk1"/>
              </a:buClr>
              <a:buSzPts val="1100"/>
              <a:buFont typeface="Arial"/>
              <a:buNone/>
            </a:pPr>
            <a:r>
              <a:rPr b="1" lang="en-US" sz="1800">
                <a:solidFill>
                  <a:schemeClr val="dk1"/>
                </a:solidFill>
                <a:latin typeface="Calibri"/>
                <a:ea typeface="Calibri"/>
                <a:cs typeface="Calibri"/>
                <a:sym typeface="Calibri"/>
              </a:rPr>
              <a:t>Figure 2:</a:t>
            </a:r>
            <a:r>
              <a:rPr lang="en-US" sz="1800">
                <a:solidFill>
                  <a:schemeClr val="dk1"/>
                </a:solidFill>
                <a:latin typeface="Calibri"/>
                <a:ea typeface="Calibri"/>
                <a:cs typeface="Calibri"/>
                <a:sym typeface="Calibri"/>
              </a:rPr>
              <a:t> This figure demonstrates the species richness and evenness of each location.  Data indicates that the small farm location had the highest overall species richness. This can be attributed to nutrients present in the location.</a:t>
            </a:r>
            <a:endParaRPr sz="1800">
              <a:solidFill>
                <a:schemeClr val="dk1"/>
              </a:solidFill>
              <a:latin typeface="Calibri"/>
              <a:ea typeface="Calibri"/>
              <a:cs typeface="Calibri"/>
              <a:sym typeface="Calibri"/>
            </a:endParaRPr>
          </a:p>
          <a:p>
            <a:pPr indent="0" lvl="0" marL="0">
              <a:spcBef>
                <a:spcPts val="0"/>
              </a:spcBef>
              <a:spcAft>
                <a:spcPts val="0"/>
              </a:spcAft>
              <a:buNone/>
            </a:pPr>
            <a:r>
              <a:t/>
            </a:r>
            <a:endParaRPr/>
          </a:p>
        </p:txBody>
      </p:sp>
      <p:sp>
        <p:nvSpPr>
          <p:cNvPr id="100" name="Shape 100"/>
          <p:cNvSpPr txBox="1"/>
          <p:nvPr/>
        </p:nvSpPr>
        <p:spPr>
          <a:xfrm>
            <a:off x="27172550" y="9220425"/>
            <a:ext cx="4272300" cy="11754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Clr>
                <a:schemeClr val="dk1"/>
              </a:buClr>
              <a:buSzPts val="1100"/>
              <a:buFont typeface="Arial"/>
              <a:buNone/>
            </a:pPr>
            <a:r>
              <a:rPr b="1" lang="en-US" sz="1800">
                <a:solidFill>
                  <a:schemeClr val="dk1"/>
                </a:solidFill>
                <a:latin typeface="Calibri"/>
                <a:ea typeface="Calibri"/>
                <a:cs typeface="Calibri"/>
                <a:sym typeface="Calibri"/>
              </a:rPr>
              <a:t>Figure 4: </a:t>
            </a:r>
            <a:r>
              <a:rPr lang="en-US" sz="1800">
                <a:solidFill>
                  <a:schemeClr val="dk1"/>
                </a:solidFill>
                <a:latin typeface="Calibri"/>
                <a:ea typeface="Calibri"/>
                <a:cs typeface="Calibri"/>
                <a:sym typeface="Calibri"/>
              </a:rPr>
              <a:t>This figure demonstrates microbial diversity between samples.  Data indicates that there is no considerable trends between location and microbes present in the poison ivy.</a:t>
            </a:r>
            <a:endParaRPr sz="1800">
              <a:solidFill>
                <a:schemeClr val="dk1"/>
              </a:solidFill>
              <a:latin typeface="Calibri"/>
              <a:ea typeface="Calibri"/>
              <a:cs typeface="Calibri"/>
              <a:sym typeface="Calibri"/>
            </a:endParaRPr>
          </a:p>
          <a:p>
            <a:pPr indent="0" lvl="0" marL="0">
              <a:spcBef>
                <a:spcPts val="0"/>
              </a:spcBef>
              <a:spcAft>
                <a:spcPts val="0"/>
              </a:spcAft>
              <a:buNone/>
            </a:pPr>
            <a:r>
              <a:t/>
            </a:r>
            <a:endParaRPr/>
          </a:p>
        </p:txBody>
      </p:sp>
      <p:pic>
        <p:nvPicPr>
          <p:cNvPr id="101" name="Shape 101"/>
          <p:cNvPicPr preferRelativeResize="0"/>
          <p:nvPr/>
        </p:nvPicPr>
        <p:blipFill>
          <a:blip r:embed="rId17">
            <a:alphaModFix/>
          </a:blip>
          <a:stretch>
            <a:fillRect/>
          </a:stretch>
        </p:blipFill>
        <p:spPr>
          <a:xfrm>
            <a:off x="16920775" y="4546275"/>
            <a:ext cx="4620000" cy="3918125"/>
          </a:xfrm>
          <a:prstGeom prst="rect">
            <a:avLst/>
          </a:prstGeom>
          <a:noFill/>
          <a:ln>
            <a:noFill/>
          </a:ln>
        </p:spPr>
      </p:pic>
      <p:pic>
        <p:nvPicPr>
          <p:cNvPr id="102" name="Shape 102"/>
          <p:cNvPicPr preferRelativeResize="0"/>
          <p:nvPr/>
        </p:nvPicPr>
        <p:blipFill rotWithShape="1">
          <a:blip r:embed="rId18">
            <a:alphaModFix/>
          </a:blip>
          <a:srcRect b="0" l="8508" r="0" t="24998"/>
          <a:stretch/>
        </p:blipFill>
        <p:spPr>
          <a:xfrm>
            <a:off x="16920774" y="8407828"/>
            <a:ext cx="2935015" cy="9369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