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Lst>
  <p:sldSz cy="21945600" cx="32918400"/>
  <p:notesSz cx="9144000" cy="6858000"/>
  <p:embeddedFontLst>
    <p:embeddedFont>
      <p:font typeface="Roboto"/>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font" Target="fonts/Roboto-regular.fntdata"/><Relationship Id="rId7" Type="http://schemas.openxmlformats.org/officeDocument/2006/relationships/font" Target="fonts/Roboto-bold.fntdata"/><Relationship Id="rId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524300" y="514350"/>
            <a:ext cx="6096300" cy="25717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524300" y="514350"/>
            <a:ext cx="60963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Shape 12"/>
          <p:cNvSpPr txBox="1"/>
          <p:nvPr>
            <p:ph type="ctrTitle"/>
          </p:nvPr>
        </p:nvSpPr>
        <p:spPr>
          <a:xfrm>
            <a:off x="2468880" y="6817362"/>
            <a:ext cx="27980641" cy="470408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Shape 13"/>
          <p:cNvSpPr txBox="1"/>
          <p:nvPr>
            <p:ph idx="1" type="subTitle"/>
          </p:nvPr>
        </p:nvSpPr>
        <p:spPr>
          <a:xfrm>
            <a:off x="4937760" y="12435840"/>
            <a:ext cx="23042881" cy="5608320"/>
          </a:xfrm>
          <a:prstGeom prst="rect">
            <a:avLst/>
          </a:prstGeom>
          <a:noFill/>
          <a:ln>
            <a:noFill/>
          </a:ln>
        </p:spPr>
        <p:txBody>
          <a:bodyPr anchorCtr="0" anchor="t" bIns="91425" lIns="91425" spcFirstLastPara="1" rIns="91425" wrap="square" tIns="91425"/>
          <a:lstStyle>
            <a:lvl1pPr indent="0" lvl="0" marL="0" marR="0" rtl="0" algn="ctr">
              <a:spcBef>
                <a:spcPts val="2200"/>
              </a:spcBef>
              <a:spcAft>
                <a:spcPts val="0"/>
              </a:spcAft>
              <a:buClr>
                <a:srgbClr val="888888"/>
              </a:buClr>
              <a:buSzPts val="11000"/>
              <a:buFont typeface="Arial"/>
              <a:buNone/>
              <a:defRPr b="0" i="0" sz="11000" u="none" cap="none" strike="noStrike">
                <a:solidFill>
                  <a:srgbClr val="888888"/>
                </a:solidFill>
                <a:latin typeface="Calibri"/>
                <a:ea typeface="Calibri"/>
                <a:cs typeface="Calibri"/>
                <a:sym typeface="Calibri"/>
              </a:defRPr>
            </a:lvl1pPr>
            <a:lvl2pPr indent="-5145" lvl="1" marL="1567245"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2pPr>
            <a:lvl3pPr indent="-10288" lvl="2" marL="3134489" marR="0" rtl="0" algn="ctr">
              <a:spcBef>
                <a:spcPts val="1640"/>
              </a:spcBef>
              <a:spcAft>
                <a:spcPts val="0"/>
              </a:spcAft>
              <a:buClr>
                <a:srgbClr val="888888"/>
              </a:buClr>
              <a:buSzPts val="8200"/>
              <a:buFont typeface="Arial"/>
              <a:buNone/>
              <a:defRPr b="0" i="0" sz="8200" u="none" cap="none" strike="noStrike">
                <a:solidFill>
                  <a:srgbClr val="888888"/>
                </a:solidFill>
                <a:latin typeface="Calibri"/>
                <a:ea typeface="Calibri"/>
                <a:cs typeface="Calibri"/>
                <a:sym typeface="Calibri"/>
              </a:defRPr>
            </a:lvl3pPr>
            <a:lvl4pPr indent="-2733" lvl="3" marL="4701734"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4pPr>
            <a:lvl5pPr indent="-7877" lvl="4" marL="6268978"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5pPr>
            <a:lvl6pPr indent="-323" lvl="5" marL="7836223"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6pPr>
            <a:lvl7pPr indent="-5467" lvl="6" marL="9403467"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7pPr>
            <a:lvl8pPr indent="-10611" lvl="7" marL="10970712"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8pPr>
            <a:lvl9pPr indent="-3055" lvl="8" marL="12537956"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Shape 70"/>
          <p:cNvSpPr txBox="1"/>
          <p:nvPr>
            <p:ph idx="1" type="body"/>
          </p:nvPr>
        </p:nvSpPr>
        <p:spPr>
          <a:xfrm rot="5400000">
            <a:off x="9217661" y="-2451097"/>
            <a:ext cx="14483080" cy="29626559"/>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18206721" y="6537964"/>
            <a:ext cx="18724880" cy="740664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Shape 76"/>
          <p:cNvSpPr txBox="1"/>
          <p:nvPr>
            <p:ph idx="1" type="body"/>
          </p:nvPr>
        </p:nvSpPr>
        <p:spPr>
          <a:xfrm rot="5400000">
            <a:off x="3119120" y="-594356"/>
            <a:ext cx="18724880" cy="216712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Shape 18"/>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Shape 19"/>
          <p:cNvSpPr txBox="1"/>
          <p:nvPr>
            <p:ph idx="1" type="body"/>
          </p:nvPr>
        </p:nvSpPr>
        <p:spPr>
          <a:xfrm>
            <a:off x="1645920" y="5120642"/>
            <a:ext cx="29626559" cy="144830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Shape 24"/>
          <p:cNvSpPr txBox="1"/>
          <p:nvPr>
            <p:ph type="title"/>
          </p:nvPr>
        </p:nvSpPr>
        <p:spPr>
          <a:xfrm>
            <a:off x="2600326" y="14102081"/>
            <a:ext cx="27980641" cy="435864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137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Shape 25"/>
          <p:cNvSpPr txBox="1"/>
          <p:nvPr>
            <p:ph idx="1" type="body"/>
          </p:nvPr>
        </p:nvSpPr>
        <p:spPr>
          <a:xfrm>
            <a:off x="2600326" y="9301483"/>
            <a:ext cx="27980641" cy="4800599"/>
          </a:xfrm>
          <a:prstGeom prst="rect">
            <a:avLst/>
          </a:prstGeom>
          <a:noFill/>
          <a:ln>
            <a:noFill/>
          </a:ln>
        </p:spPr>
        <p:txBody>
          <a:bodyPr anchorCtr="0" anchor="b" bIns="91425" lIns="91425" spcFirstLastPara="1" rIns="91425" wrap="square" tIns="91425"/>
          <a:lstStyle>
            <a:lvl1pPr indent="-228600" lvl="0" marL="457200" marR="0" rtl="0" algn="l">
              <a:spcBef>
                <a:spcPts val="1380"/>
              </a:spcBef>
              <a:spcAft>
                <a:spcPts val="0"/>
              </a:spcAft>
              <a:buClr>
                <a:srgbClr val="888888"/>
              </a:buClr>
              <a:buSzPts val="11000"/>
              <a:buFont typeface="Arial"/>
              <a:buNone/>
              <a:defRPr b="0" i="0" sz="6900" u="none" cap="none" strike="noStrike">
                <a:solidFill>
                  <a:srgbClr val="888888"/>
                </a:solidFill>
                <a:latin typeface="Calibri"/>
                <a:ea typeface="Calibri"/>
                <a:cs typeface="Calibri"/>
                <a:sym typeface="Calibri"/>
              </a:defRPr>
            </a:lvl1pPr>
            <a:lvl2pPr indent="-228600" lvl="1" marL="914400" marR="0" rtl="0" algn="l">
              <a:spcBef>
                <a:spcPts val="1220"/>
              </a:spcBef>
              <a:spcAft>
                <a:spcPts val="0"/>
              </a:spcAft>
              <a:buClr>
                <a:srgbClr val="888888"/>
              </a:buClr>
              <a:buSzPts val="9600"/>
              <a:buFont typeface="Arial"/>
              <a:buNone/>
              <a:defRPr b="0" i="0" sz="6100" u="none" cap="none" strike="noStrike">
                <a:solidFill>
                  <a:srgbClr val="888888"/>
                </a:solidFill>
                <a:latin typeface="Calibri"/>
                <a:ea typeface="Calibri"/>
                <a:cs typeface="Calibri"/>
                <a:sym typeface="Calibri"/>
              </a:defRPr>
            </a:lvl2pPr>
            <a:lvl3pPr indent="-228600" lvl="2" marL="1371600" marR="0" rtl="0" algn="l">
              <a:spcBef>
                <a:spcPts val="1080"/>
              </a:spcBef>
              <a:spcAft>
                <a:spcPts val="0"/>
              </a:spcAft>
              <a:buClr>
                <a:srgbClr val="888888"/>
              </a:buClr>
              <a:buSzPts val="8200"/>
              <a:buFont typeface="Arial"/>
              <a:buNone/>
              <a:defRPr b="0" i="0" sz="5400" u="none" cap="none" strike="noStrike">
                <a:solidFill>
                  <a:srgbClr val="888888"/>
                </a:solidFill>
                <a:latin typeface="Calibri"/>
                <a:ea typeface="Calibri"/>
                <a:cs typeface="Calibri"/>
                <a:sym typeface="Calibri"/>
              </a:defRPr>
            </a:lvl3pPr>
            <a:lvl4pPr indent="-228600" lvl="3" marL="18288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4pPr>
            <a:lvl5pPr indent="-228600" lvl="4" marL="22860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5pPr>
            <a:lvl6pPr indent="-228600" lvl="5" marL="27432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6pPr>
            <a:lvl7pPr indent="-228600" lvl="6" marL="32004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7pPr>
            <a:lvl8pPr indent="-228600" lvl="7" marL="36576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8pPr>
            <a:lvl9pPr indent="-228600" lvl="8" marL="41148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Shape 30"/>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Shape 31"/>
          <p:cNvSpPr txBox="1"/>
          <p:nvPr>
            <p:ph idx="1" type="body"/>
          </p:nvPr>
        </p:nvSpPr>
        <p:spPr>
          <a:xfrm>
            <a:off x="1645920" y="5120642"/>
            <a:ext cx="14538960" cy="14483080"/>
          </a:xfrm>
          <a:prstGeom prst="rect">
            <a:avLst/>
          </a:prstGeom>
          <a:noFill/>
          <a:ln>
            <a:noFill/>
          </a:ln>
        </p:spPr>
        <p:txBody>
          <a:bodyPr anchorCtr="0" anchor="t" bIns="91425" lIns="91425" spcFirstLastPara="1" rIns="91425" wrap="square" tIns="91425"/>
          <a:lstStyle>
            <a:lvl1pPr indent="-838200" lvl="0" marL="457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1pPr>
            <a:lvl2pPr indent="-749300" lvl="1" marL="9144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2pPr>
            <a:lvl3pPr indent="-666750" lvl="2" marL="1371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3pPr>
            <a:lvl4pPr indent="-615950" lvl="3" marL="1828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4pPr>
            <a:lvl5pPr indent="-615950" lvl="4" marL="22860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5pPr>
            <a:lvl6pPr indent="-615950" lvl="5" marL="27432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6pPr>
            <a:lvl7pPr indent="-615950" lvl="6" marL="32004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7pPr>
            <a:lvl8pPr indent="-615950" lvl="7" marL="3657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8pPr>
            <a:lvl9pPr indent="-615950" lvl="8" marL="4114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16733520" y="5120642"/>
            <a:ext cx="14538960" cy="14483080"/>
          </a:xfrm>
          <a:prstGeom prst="rect">
            <a:avLst/>
          </a:prstGeom>
          <a:noFill/>
          <a:ln>
            <a:noFill/>
          </a:ln>
        </p:spPr>
        <p:txBody>
          <a:bodyPr anchorCtr="0" anchor="t" bIns="91425" lIns="91425" spcFirstLastPara="1" rIns="91425" wrap="square" tIns="91425"/>
          <a:lstStyle>
            <a:lvl1pPr indent="-838200" lvl="0" marL="457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1pPr>
            <a:lvl2pPr indent="-749300" lvl="1" marL="9144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2pPr>
            <a:lvl3pPr indent="-666750" lvl="2" marL="1371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3pPr>
            <a:lvl4pPr indent="-615950" lvl="3" marL="1828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4pPr>
            <a:lvl5pPr indent="-615950" lvl="4" marL="22860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5pPr>
            <a:lvl6pPr indent="-615950" lvl="5" marL="27432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6pPr>
            <a:lvl7pPr indent="-615950" lvl="6" marL="32004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7pPr>
            <a:lvl8pPr indent="-615950" lvl="7" marL="3657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8pPr>
            <a:lvl9pPr indent="-615950" lvl="8" marL="4114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Shape 38"/>
          <p:cNvSpPr txBox="1"/>
          <p:nvPr>
            <p:ph idx="1" type="body"/>
          </p:nvPr>
        </p:nvSpPr>
        <p:spPr>
          <a:xfrm>
            <a:off x="1645921" y="4912363"/>
            <a:ext cx="14544677" cy="2047238"/>
          </a:xfrm>
          <a:prstGeom prst="rect">
            <a:avLst/>
          </a:prstGeom>
          <a:noFill/>
          <a:ln>
            <a:noFill/>
          </a:ln>
        </p:spPr>
        <p:txBody>
          <a:bodyPr anchorCtr="0" anchor="b" bIns="91425" lIns="91425" spcFirstLastPara="1" rIns="91425" wrap="square" tIns="91425"/>
          <a:lstStyle>
            <a:lvl1pPr indent="-228600" lvl="0" marL="457200" marR="0" rtl="0" algn="l">
              <a:spcBef>
                <a:spcPts val="1640"/>
              </a:spcBef>
              <a:spcAft>
                <a:spcPts val="0"/>
              </a:spcAft>
              <a:buClr>
                <a:schemeClr val="dk1"/>
              </a:buClr>
              <a:buSzPts val="11000"/>
              <a:buFont typeface="Arial"/>
              <a:buNone/>
              <a:defRPr b="1" i="0" sz="8200" u="none" cap="none" strike="noStrike">
                <a:solidFill>
                  <a:schemeClr val="dk1"/>
                </a:solidFill>
                <a:latin typeface="Calibri"/>
                <a:ea typeface="Calibri"/>
                <a:cs typeface="Calibri"/>
                <a:sym typeface="Calibri"/>
              </a:defRPr>
            </a:lvl1pPr>
            <a:lvl2pPr indent="-228600" lvl="1" marL="914400" marR="0" rtl="0" algn="l">
              <a:spcBef>
                <a:spcPts val="1380"/>
              </a:spcBef>
              <a:spcAft>
                <a:spcPts val="0"/>
              </a:spcAft>
              <a:buClr>
                <a:schemeClr val="dk1"/>
              </a:buClr>
              <a:buSzPts val="9600"/>
              <a:buFont typeface="Arial"/>
              <a:buNone/>
              <a:defRPr b="1" i="0" sz="69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8200"/>
              <a:buFont typeface="Arial"/>
              <a:buNone/>
              <a:defRPr b="1" i="0" sz="6100" u="none" cap="none" strike="noStrike">
                <a:solidFill>
                  <a:schemeClr val="dk1"/>
                </a:solidFill>
                <a:latin typeface="Calibri"/>
                <a:ea typeface="Calibri"/>
                <a:cs typeface="Calibri"/>
                <a:sym typeface="Calibri"/>
              </a:defRPr>
            </a:lvl3pPr>
            <a:lvl4pPr indent="-228600" lvl="3" marL="1828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4pPr>
            <a:lvl5pPr indent="-228600" lvl="4" marL="22860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5pPr>
            <a:lvl6pPr indent="-228600" lvl="5" marL="27432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6pPr>
            <a:lvl7pPr indent="-228600" lvl="6" marL="32004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7pPr>
            <a:lvl8pPr indent="-228600" lvl="7" marL="36576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8pPr>
            <a:lvl9pPr indent="-228600" lvl="8" marL="4114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1645921" y="6959601"/>
            <a:ext cx="14544677" cy="12644122"/>
          </a:xfrm>
          <a:prstGeom prst="rect">
            <a:avLst/>
          </a:prstGeom>
          <a:noFill/>
          <a:ln>
            <a:noFill/>
          </a:ln>
        </p:spPr>
        <p:txBody>
          <a:bodyPr anchorCtr="0" anchor="t" bIns="91425" lIns="91425" spcFirstLastPara="1" rIns="91425" wrap="square" tIns="91425"/>
          <a:lstStyle>
            <a:lvl1pPr indent="-749300" lvl="0" marL="4572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1pPr>
            <a:lvl2pPr indent="-666750" lvl="1" marL="914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2pPr>
            <a:lvl3pPr indent="-615950" lvl="2" marL="1371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3pPr>
            <a:lvl4pPr indent="-571500" lvl="3" marL="1828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4pPr>
            <a:lvl5pPr indent="-571500" lvl="4" marL="22860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5pPr>
            <a:lvl6pPr indent="-571500" lvl="5" marL="27432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6pPr>
            <a:lvl7pPr indent="-571500" lvl="6" marL="32004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7pPr>
            <a:lvl8pPr indent="-571500" lvl="7" marL="36576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8pPr>
            <a:lvl9pPr indent="-571500" lvl="8" marL="4114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16722092" y="4912363"/>
            <a:ext cx="14550390" cy="2047238"/>
          </a:xfrm>
          <a:prstGeom prst="rect">
            <a:avLst/>
          </a:prstGeom>
          <a:noFill/>
          <a:ln>
            <a:noFill/>
          </a:ln>
        </p:spPr>
        <p:txBody>
          <a:bodyPr anchorCtr="0" anchor="b" bIns="91425" lIns="91425" spcFirstLastPara="1" rIns="91425" wrap="square" tIns="91425"/>
          <a:lstStyle>
            <a:lvl1pPr indent="-228600" lvl="0" marL="457200" marR="0" rtl="0" algn="l">
              <a:spcBef>
                <a:spcPts val="1640"/>
              </a:spcBef>
              <a:spcAft>
                <a:spcPts val="0"/>
              </a:spcAft>
              <a:buClr>
                <a:schemeClr val="dk1"/>
              </a:buClr>
              <a:buSzPts val="11000"/>
              <a:buFont typeface="Arial"/>
              <a:buNone/>
              <a:defRPr b="1" i="0" sz="8200" u="none" cap="none" strike="noStrike">
                <a:solidFill>
                  <a:schemeClr val="dk1"/>
                </a:solidFill>
                <a:latin typeface="Calibri"/>
                <a:ea typeface="Calibri"/>
                <a:cs typeface="Calibri"/>
                <a:sym typeface="Calibri"/>
              </a:defRPr>
            </a:lvl1pPr>
            <a:lvl2pPr indent="-228600" lvl="1" marL="914400" marR="0" rtl="0" algn="l">
              <a:spcBef>
                <a:spcPts val="1380"/>
              </a:spcBef>
              <a:spcAft>
                <a:spcPts val="0"/>
              </a:spcAft>
              <a:buClr>
                <a:schemeClr val="dk1"/>
              </a:buClr>
              <a:buSzPts val="9600"/>
              <a:buFont typeface="Arial"/>
              <a:buNone/>
              <a:defRPr b="1" i="0" sz="69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8200"/>
              <a:buFont typeface="Arial"/>
              <a:buNone/>
              <a:defRPr b="1" i="0" sz="6100" u="none" cap="none" strike="noStrike">
                <a:solidFill>
                  <a:schemeClr val="dk1"/>
                </a:solidFill>
                <a:latin typeface="Calibri"/>
                <a:ea typeface="Calibri"/>
                <a:cs typeface="Calibri"/>
                <a:sym typeface="Calibri"/>
              </a:defRPr>
            </a:lvl3pPr>
            <a:lvl4pPr indent="-228600" lvl="3" marL="1828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4pPr>
            <a:lvl5pPr indent="-228600" lvl="4" marL="22860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5pPr>
            <a:lvl6pPr indent="-228600" lvl="5" marL="27432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6pPr>
            <a:lvl7pPr indent="-228600" lvl="6" marL="32004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7pPr>
            <a:lvl8pPr indent="-228600" lvl="7" marL="36576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8pPr>
            <a:lvl9pPr indent="-228600" lvl="8" marL="4114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16722092" y="6959601"/>
            <a:ext cx="14550390" cy="12644122"/>
          </a:xfrm>
          <a:prstGeom prst="rect">
            <a:avLst/>
          </a:prstGeom>
          <a:noFill/>
          <a:ln>
            <a:noFill/>
          </a:ln>
        </p:spPr>
        <p:txBody>
          <a:bodyPr anchorCtr="0" anchor="t" bIns="91425" lIns="91425" spcFirstLastPara="1" rIns="91425" wrap="square" tIns="91425"/>
          <a:lstStyle>
            <a:lvl1pPr indent="-749300" lvl="0" marL="4572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1pPr>
            <a:lvl2pPr indent="-666750" lvl="1" marL="914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2pPr>
            <a:lvl3pPr indent="-615950" lvl="2" marL="1371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3pPr>
            <a:lvl4pPr indent="-571500" lvl="3" marL="1828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4pPr>
            <a:lvl5pPr indent="-571500" lvl="4" marL="22860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5pPr>
            <a:lvl6pPr indent="-571500" lvl="5" marL="27432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6pPr>
            <a:lvl7pPr indent="-571500" lvl="6" marL="32004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7pPr>
            <a:lvl8pPr indent="-571500" lvl="7" marL="36576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8pPr>
            <a:lvl9pPr indent="-571500" lvl="8" marL="4114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Shape 47"/>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1645922" y="873760"/>
            <a:ext cx="10829927" cy="371856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69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Shape 56"/>
          <p:cNvSpPr txBox="1"/>
          <p:nvPr>
            <p:ph idx="1" type="body"/>
          </p:nvPr>
        </p:nvSpPr>
        <p:spPr>
          <a:xfrm>
            <a:off x="12870180" y="873762"/>
            <a:ext cx="18402300" cy="18729961"/>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1645922" y="4592322"/>
            <a:ext cx="10829927" cy="15011401"/>
          </a:xfrm>
          <a:prstGeom prst="rect">
            <a:avLst/>
          </a:prstGeom>
          <a:noFill/>
          <a:ln>
            <a:noFill/>
          </a:ln>
        </p:spPr>
        <p:txBody>
          <a:bodyPr anchorCtr="0" anchor="t" bIns="91425" lIns="91425" spcFirstLastPara="1" rIns="91425" wrap="square" tIns="91425"/>
          <a:lstStyle>
            <a:lvl1pPr indent="-228600" lvl="0" marL="457200" marR="0" rtl="0" algn="l">
              <a:spcBef>
                <a:spcPts val="960"/>
              </a:spcBef>
              <a:spcAft>
                <a:spcPts val="0"/>
              </a:spcAft>
              <a:buClr>
                <a:schemeClr val="dk1"/>
              </a:buClr>
              <a:buSzPts val="110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spcBef>
                <a:spcPts val="820"/>
              </a:spcBef>
              <a:spcAft>
                <a:spcPts val="0"/>
              </a:spcAft>
              <a:buClr>
                <a:schemeClr val="dk1"/>
              </a:buClr>
              <a:buSzPts val="9600"/>
              <a:buFont typeface="Arial"/>
              <a:buNone/>
              <a:defRPr b="0" i="0" sz="4100" u="none" cap="none" strike="noStrike">
                <a:solidFill>
                  <a:schemeClr val="dk1"/>
                </a:solidFill>
                <a:latin typeface="Calibri"/>
                <a:ea typeface="Calibri"/>
                <a:cs typeface="Calibri"/>
                <a:sym typeface="Calibri"/>
              </a:defRPr>
            </a:lvl2pPr>
            <a:lvl3pPr indent="-228600" lvl="2" marL="1371600" marR="0" rtl="0" algn="l">
              <a:spcBef>
                <a:spcPts val="680"/>
              </a:spcBef>
              <a:spcAft>
                <a:spcPts val="0"/>
              </a:spcAft>
              <a:buClr>
                <a:schemeClr val="dk1"/>
              </a:buClr>
              <a:buSzPts val="8200"/>
              <a:buFont typeface="Arial"/>
              <a:buNone/>
              <a:defRPr b="0" i="0" sz="3400" u="none" cap="none" strike="noStrike">
                <a:solidFill>
                  <a:schemeClr val="dk1"/>
                </a:solidFill>
                <a:latin typeface="Calibri"/>
                <a:ea typeface="Calibri"/>
                <a:cs typeface="Calibri"/>
                <a:sym typeface="Calibri"/>
              </a:defRPr>
            </a:lvl3pPr>
            <a:lvl4pPr indent="-228600" lvl="3" marL="1828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4pPr>
            <a:lvl5pPr indent="-228600" lvl="4" marL="22860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5pPr>
            <a:lvl6pPr indent="-228600" lvl="5" marL="27432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6pPr>
            <a:lvl7pPr indent="-228600" lvl="6" marL="32004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7pPr>
            <a:lvl8pPr indent="-228600" lvl="7" marL="36576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8pPr>
            <a:lvl9pPr indent="-228600" lvl="8" marL="4114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6452237" y="15361920"/>
            <a:ext cx="19751040" cy="1813561"/>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69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Shape 63"/>
          <p:cNvSpPr/>
          <p:nvPr>
            <p:ph idx="2" type="pic"/>
          </p:nvPr>
        </p:nvSpPr>
        <p:spPr>
          <a:xfrm>
            <a:off x="6452237" y="1960880"/>
            <a:ext cx="19751040" cy="13167360"/>
          </a:xfrm>
          <a:prstGeom prst="rect">
            <a:avLst/>
          </a:prstGeom>
          <a:noFill/>
          <a:ln>
            <a:noFill/>
          </a:ln>
        </p:spPr>
        <p:txBody>
          <a:bodyPr anchorCtr="0" anchor="t" bIns="91425" lIns="91425" spcFirstLastPara="1" rIns="91425" wrap="square" tIns="91425"/>
          <a:lstStyle>
            <a:lvl1pPr indent="0" lvl="0" marL="0" marR="0" rtl="0" algn="l">
              <a:spcBef>
                <a:spcPts val="2200"/>
              </a:spcBef>
              <a:spcAft>
                <a:spcPts val="0"/>
              </a:spcAft>
              <a:buClr>
                <a:schemeClr val="dk1"/>
              </a:buClr>
              <a:buSzPts val="1400"/>
              <a:buFont typeface="Arial"/>
              <a:buNone/>
              <a:defRPr b="0" i="0" sz="11000" u="none" cap="none" strike="noStrike">
                <a:solidFill>
                  <a:schemeClr val="dk1"/>
                </a:solidFill>
                <a:latin typeface="Calibri"/>
                <a:ea typeface="Calibri"/>
                <a:cs typeface="Calibri"/>
                <a:sym typeface="Calibri"/>
              </a:defRPr>
            </a:lvl1pPr>
            <a:lvl2pPr indent="-5145" lvl="1" marL="1567245" marR="0" rtl="0" algn="l">
              <a:spcBef>
                <a:spcPts val="1920"/>
              </a:spcBef>
              <a:spcAft>
                <a:spcPts val="0"/>
              </a:spcAft>
              <a:buClr>
                <a:schemeClr val="dk1"/>
              </a:buClr>
              <a:buSzPts val="1400"/>
              <a:buFont typeface="Arial"/>
              <a:buNone/>
              <a:defRPr b="0" i="0" sz="9600" u="none" cap="none" strike="noStrike">
                <a:solidFill>
                  <a:schemeClr val="dk1"/>
                </a:solidFill>
                <a:latin typeface="Calibri"/>
                <a:ea typeface="Calibri"/>
                <a:cs typeface="Calibri"/>
                <a:sym typeface="Calibri"/>
              </a:defRPr>
            </a:lvl2pPr>
            <a:lvl3pPr indent="-10288" lvl="2" marL="3134489" marR="0" rtl="0" algn="l">
              <a:spcBef>
                <a:spcPts val="1640"/>
              </a:spcBef>
              <a:spcAft>
                <a:spcPts val="0"/>
              </a:spcAft>
              <a:buClr>
                <a:schemeClr val="dk1"/>
              </a:buClr>
              <a:buSzPts val="1400"/>
              <a:buFont typeface="Arial"/>
              <a:buNone/>
              <a:defRPr b="0" i="0" sz="8200" u="none" cap="none" strike="noStrike">
                <a:solidFill>
                  <a:schemeClr val="dk1"/>
                </a:solidFill>
                <a:latin typeface="Calibri"/>
                <a:ea typeface="Calibri"/>
                <a:cs typeface="Calibri"/>
                <a:sym typeface="Calibri"/>
              </a:defRPr>
            </a:lvl3pPr>
            <a:lvl4pPr indent="-2733" lvl="3" marL="4701734"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4pPr>
            <a:lvl5pPr indent="-7877" lvl="4" marL="6268978"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5pPr>
            <a:lvl6pPr indent="-323" lvl="5" marL="7836223"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6pPr>
            <a:lvl7pPr indent="-5467" lvl="6" marL="9403467"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7pPr>
            <a:lvl8pPr indent="-10611" lvl="7" marL="10970712"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8pPr>
            <a:lvl9pPr indent="-3055" lvl="8" marL="12537956"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6452237" y="17175481"/>
            <a:ext cx="19751040" cy="2575559"/>
          </a:xfrm>
          <a:prstGeom prst="rect">
            <a:avLst/>
          </a:prstGeom>
          <a:noFill/>
          <a:ln>
            <a:noFill/>
          </a:ln>
        </p:spPr>
        <p:txBody>
          <a:bodyPr anchorCtr="0" anchor="t" bIns="91425" lIns="91425" spcFirstLastPara="1" rIns="91425" wrap="square" tIns="91425"/>
          <a:lstStyle>
            <a:lvl1pPr indent="-228600" lvl="0" marL="457200" marR="0" rtl="0" algn="l">
              <a:spcBef>
                <a:spcPts val="960"/>
              </a:spcBef>
              <a:spcAft>
                <a:spcPts val="0"/>
              </a:spcAft>
              <a:buClr>
                <a:schemeClr val="dk1"/>
              </a:buClr>
              <a:buSzPts val="110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spcBef>
                <a:spcPts val="820"/>
              </a:spcBef>
              <a:spcAft>
                <a:spcPts val="0"/>
              </a:spcAft>
              <a:buClr>
                <a:schemeClr val="dk1"/>
              </a:buClr>
              <a:buSzPts val="9600"/>
              <a:buFont typeface="Arial"/>
              <a:buNone/>
              <a:defRPr b="0" i="0" sz="4100" u="none" cap="none" strike="noStrike">
                <a:solidFill>
                  <a:schemeClr val="dk1"/>
                </a:solidFill>
                <a:latin typeface="Calibri"/>
                <a:ea typeface="Calibri"/>
                <a:cs typeface="Calibri"/>
                <a:sym typeface="Calibri"/>
              </a:defRPr>
            </a:lvl2pPr>
            <a:lvl3pPr indent="-228600" lvl="2" marL="1371600" marR="0" rtl="0" algn="l">
              <a:spcBef>
                <a:spcPts val="680"/>
              </a:spcBef>
              <a:spcAft>
                <a:spcPts val="0"/>
              </a:spcAft>
              <a:buClr>
                <a:schemeClr val="dk1"/>
              </a:buClr>
              <a:buSzPts val="8200"/>
              <a:buFont typeface="Arial"/>
              <a:buNone/>
              <a:defRPr b="0" i="0" sz="3400" u="none" cap="none" strike="noStrike">
                <a:solidFill>
                  <a:schemeClr val="dk1"/>
                </a:solidFill>
                <a:latin typeface="Calibri"/>
                <a:ea typeface="Calibri"/>
                <a:cs typeface="Calibri"/>
                <a:sym typeface="Calibri"/>
              </a:defRPr>
            </a:lvl3pPr>
            <a:lvl4pPr indent="-228600" lvl="3" marL="1828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4pPr>
            <a:lvl5pPr indent="-228600" lvl="4" marL="22860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5pPr>
            <a:lvl6pPr indent="-228600" lvl="5" marL="27432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6pPr>
            <a:lvl7pPr indent="-228600" lvl="6" marL="32004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7pPr>
            <a:lvl8pPr indent="-228600" lvl="7" marL="36576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8pPr>
            <a:lvl9pPr indent="-228600" lvl="8" marL="4114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7DC3D6"/>
            </a:gs>
            <a:gs pos="100000">
              <a:srgbClr val="398397"/>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Shape 7"/>
          <p:cNvSpPr txBox="1"/>
          <p:nvPr>
            <p:ph idx="1" type="body"/>
          </p:nvPr>
        </p:nvSpPr>
        <p:spPr>
          <a:xfrm>
            <a:off x="1645920" y="5120642"/>
            <a:ext cx="29626559" cy="144830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7.jpg"/><Relationship Id="rId13"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 Id="rId9" Type="http://schemas.openxmlformats.org/officeDocument/2006/relationships/image" Target="../media/image12.png"/><Relationship Id="rId15" Type="http://schemas.openxmlformats.org/officeDocument/2006/relationships/hyperlink" Target="https://www.lucidchart.com/users/login" TargetMode="External"/><Relationship Id="rId14" Type="http://schemas.openxmlformats.org/officeDocument/2006/relationships/hyperlink" Target="https://www.ncbi.nlm.nih.gov/pmc/articles/PMC4427717/" TargetMode="External"/><Relationship Id="rId16" Type="http://schemas.openxmlformats.org/officeDocument/2006/relationships/image" Target="../media/image8.png"/><Relationship Id="rId5" Type="http://schemas.openxmlformats.org/officeDocument/2006/relationships/image" Target="../media/image6.jpg"/><Relationship Id="rId6" Type="http://schemas.openxmlformats.org/officeDocument/2006/relationships/image" Target="../media/image3.jpg"/><Relationship Id="rId7" Type="http://schemas.openxmlformats.org/officeDocument/2006/relationships/image" Target="../media/image2.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Shape 84"/>
          <p:cNvSpPr txBox="1"/>
          <p:nvPr/>
        </p:nvSpPr>
        <p:spPr>
          <a:xfrm>
            <a:off x="6052049" y="159700"/>
            <a:ext cx="19317300" cy="2104200"/>
          </a:xfrm>
          <a:prstGeom prst="rect">
            <a:avLst/>
          </a:prstGeom>
          <a:noFill/>
          <a:ln>
            <a:noFill/>
          </a:ln>
        </p:spPr>
        <p:txBody>
          <a:bodyPr anchorCtr="0" anchor="t" bIns="36075" lIns="72175" spcFirstLastPara="1" rIns="72175" wrap="square" tIns="36075">
            <a:noAutofit/>
          </a:bodyPr>
          <a:lstStyle/>
          <a:p>
            <a:pPr indent="0" lvl="0" marL="0" rtl="0" algn="ctr">
              <a:spcBef>
                <a:spcPts val="0"/>
              </a:spcBef>
              <a:spcAft>
                <a:spcPts val="0"/>
              </a:spcAft>
              <a:buClr>
                <a:schemeClr val="lt1"/>
              </a:buClr>
              <a:buFont typeface="Impact"/>
              <a:buNone/>
            </a:pPr>
            <a:r>
              <a:rPr lang="en-US" sz="4800">
                <a:solidFill>
                  <a:schemeClr val="dk1"/>
                </a:solidFill>
                <a:latin typeface="Times New Roman"/>
                <a:ea typeface="Times New Roman"/>
                <a:cs typeface="Times New Roman"/>
                <a:sym typeface="Times New Roman"/>
              </a:rPr>
              <a:t>The Effects of Pollutants on the Biodiversity of Aquatic Macroinvertebrates within the Forge  River Long Island , NY</a:t>
            </a:r>
            <a:endParaRPr sz="4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a:p>
        </p:txBody>
      </p:sp>
      <p:sp>
        <p:nvSpPr>
          <p:cNvPr id="85" name="Shape 85"/>
          <p:cNvSpPr txBox="1"/>
          <p:nvPr/>
        </p:nvSpPr>
        <p:spPr>
          <a:xfrm>
            <a:off x="8582175" y="1857550"/>
            <a:ext cx="16743600" cy="1376700"/>
          </a:xfrm>
          <a:prstGeom prst="rect">
            <a:avLst/>
          </a:prstGeom>
          <a:noFill/>
          <a:ln>
            <a:noFill/>
          </a:ln>
        </p:spPr>
        <p:txBody>
          <a:bodyPr anchorCtr="0" anchor="t" bIns="36075" lIns="72175" spcFirstLastPara="1" rIns="72175" wrap="square" tIns="36075">
            <a:noAutofit/>
          </a:bodyPr>
          <a:lstStyle/>
          <a:p>
            <a:pPr indent="0" lvl="0" marL="0" rtl="0">
              <a:spcBef>
                <a:spcPts val="0"/>
              </a:spcBef>
              <a:spcAft>
                <a:spcPts val="0"/>
              </a:spcAft>
              <a:buClr>
                <a:schemeClr val="lt1"/>
              </a:buClr>
              <a:buFont typeface="Arial"/>
              <a:buNone/>
            </a:pPr>
            <a:r>
              <a:rPr lang="en-US" sz="3200">
                <a:solidFill>
                  <a:schemeClr val="dk1"/>
                </a:solidFill>
                <a:latin typeface="Times New Roman"/>
                <a:ea typeface="Times New Roman"/>
                <a:cs typeface="Times New Roman"/>
                <a:sym typeface="Times New Roman"/>
              </a:rPr>
              <a:t>                                 C Gawlowski</a:t>
            </a:r>
            <a:r>
              <a:rPr baseline="30000" lang="en-US" sz="3200">
                <a:solidFill>
                  <a:schemeClr val="dk1"/>
                </a:solidFill>
                <a:latin typeface="Times New Roman"/>
                <a:ea typeface="Times New Roman"/>
                <a:cs typeface="Times New Roman"/>
                <a:sym typeface="Times New Roman"/>
              </a:rPr>
              <a:t>1 </a:t>
            </a:r>
            <a:r>
              <a:rPr lang="en-US" sz="3200">
                <a:solidFill>
                  <a:schemeClr val="dk1"/>
                </a:solidFill>
                <a:latin typeface="Times New Roman"/>
                <a:ea typeface="Times New Roman"/>
                <a:cs typeface="Times New Roman"/>
                <a:sym typeface="Times New Roman"/>
              </a:rPr>
              <a:t>. C Hossain</a:t>
            </a:r>
            <a:r>
              <a:rPr baseline="30000" lang="en-US" sz="3200">
                <a:solidFill>
                  <a:schemeClr val="dk1"/>
                </a:solidFill>
                <a:latin typeface="Times New Roman"/>
                <a:ea typeface="Times New Roman"/>
                <a:cs typeface="Times New Roman"/>
                <a:sym typeface="Times New Roman"/>
              </a:rPr>
              <a:t>1</a:t>
            </a:r>
            <a:r>
              <a:rPr lang="en-US" sz="3200">
                <a:solidFill>
                  <a:schemeClr val="dk1"/>
                </a:solidFill>
                <a:latin typeface="Times New Roman"/>
                <a:ea typeface="Times New Roman"/>
                <a:cs typeface="Times New Roman"/>
                <a:sym typeface="Times New Roman"/>
              </a:rPr>
              <a:t>. A  O’Neal</a:t>
            </a:r>
            <a:r>
              <a:rPr baseline="30000" lang="en-US" sz="3200">
                <a:solidFill>
                  <a:schemeClr val="dk1"/>
                </a:solidFill>
                <a:latin typeface="Times New Roman"/>
                <a:ea typeface="Times New Roman"/>
                <a:cs typeface="Times New Roman"/>
                <a:sym typeface="Times New Roman"/>
              </a:rPr>
              <a:t>1</a:t>
            </a:r>
            <a:r>
              <a:rPr lang="en-US" sz="3200">
                <a:solidFill>
                  <a:schemeClr val="dk1"/>
                </a:solidFill>
                <a:latin typeface="Times New Roman"/>
                <a:ea typeface="Times New Roman"/>
                <a:cs typeface="Times New Roman"/>
                <a:sym typeface="Times New Roman"/>
              </a:rPr>
              <a:t>. L Morgan</a:t>
            </a:r>
            <a:r>
              <a:rPr baseline="30000" lang="en-US" sz="3200">
                <a:solidFill>
                  <a:schemeClr val="dk1"/>
                </a:solidFill>
                <a:latin typeface="Times New Roman"/>
                <a:ea typeface="Times New Roman"/>
                <a:cs typeface="Times New Roman"/>
                <a:sym typeface="Times New Roman"/>
              </a:rPr>
              <a:t>1         </a:t>
            </a:r>
            <a:endParaRPr baseline="30000" sz="32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lt1"/>
              </a:buClr>
              <a:buFont typeface="Arial"/>
              <a:buNone/>
            </a:pPr>
            <a:r>
              <a:rPr lang="en-US" sz="3200">
                <a:solidFill>
                  <a:schemeClr val="dk1"/>
                </a:solidFill>
                <a:latin typeface="Times New Roman"/>
                <a:ea typeface="Times New Roman"/>
                <a:cs typeface="Times New Roman"/>
                <a:sym typeface="Times New Roman"/>
              </a:rPr>
              <a:t>                                  Victoria He</a:t>
            </a:r>
            <a:r>
              <a:rPr lang="en-US" sz="3200">
                <a:solidFill>
                  <a:schemeClr val="dk1"/>
                </a:solidFill>
                <a:latin typeface="Times New Roman"/>
                <a:ea typeface="Times New Roman"/>
                <a:cs typeface="Times New Roman"/>
                <a:sym typeface="Times New Roman"/>
              </a:rPr>
              <a:t>rnandez</a:t>
            </a:r>
            <a:r>
              <a:rPr baseline="30000" lang="en-US" sz="3200">
                <a:solidFill>
                  <a:schemeClr val="dk1"/>
                </a:solidFill>
                <a:latin typeface="Times New Roman"/>
                <a:ea typeface="Times New Roman"/>
                <a:cs typeface="Times New Roman"/>
                <a:sym typeface="Times New Roman"/>
              </a:rPr>
              <a:t>1</a:t>
            </a:r>
            <a:r>
              <a:rPr lang="en-US" sz="3200">
                <a:solidFill>
                  <a:schemeClr val="dk1"/>
                </a:solidFill>
                <a:latin typeface="Times New Roman"/>
                <a:ea typeface="Times New Roman"/>
                <a:cs typeface="Times New Roman"/>
                <a:sym typeface="Times New Roman"/>
              </a:rPr>
              <a:t>. William Floyd High School </a:t>
            </a:r>
            <a:r>
              <a:rPr baseline="30000" lang="en-US" sz="3200">
                <a:solidFill>
                  <a:schemeClr val="dk1"/>
                </a:solidFill>
                <a:latin typeface="Times New Roman"/>
                <a:ea typeface="Times New Roman"/>
                <a:cs typeface="Times New Roman"/>
                <a:sym typeface="Times New Roman"/>
              </a:rPr>
              <a:t>1</a:t>
            </a:r>
            <a:endParaRPr baseline="30000" sz="32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lt1"/>
              </a:buClr>
              <a:buFont typeface="Arial"/>
              <a:buNone/>
            </a:pPr>
            <a:r>
              <a:rPr lang="en-US" sz="3200">
                <a:solidFill>
                  <a:schemeClr val="dk1"/>
                </a:solidFill>
                <a:latin typeface="Times New Roman"/>
                <a:ea typeface="Times New Roman"/>
                <a:cs typeface="Times New Roman"/>
                <a:sym typeface="Times New Roman"/>
              </a:rPr>
              <a:t>                               </a:t>
            </a:r>
            <a:endParaRPr sz="32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lt1"/>
              </a:buClr>
              <a:buFont typeface="Arial"/>
              <a:buNone/>
            </a:pPr>
            <a:r>
              <a:t/>
            </a:r>
            <a:endParaRPr sz="40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lt1"/>
              </a:buClr>
              <a:buFont typeface="Arial"/>
              <a:buNone/>
            </a:pPr>
            <a:r>
              <a:t/>
            </a:r>
            <a:endParaRPr sz="40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lt1"/>
              </a:buClr>
              <a:buFont typeface="Arial"/>
              <a:buNone/>
            </a:pPr>
            <a:r>
              <a:t/>
            </a:r>
            <a:endParaRPr sz="4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pic>
        <p:nvPicPr>
          <p:cNvPr id="86" name="Shape 86"/>
          <p:cNvPicPr preferRelativeResize="0"/>
          <p:nvPr/>
        </p:nvPicPr>
        <p:blipFill rotWithShape="1">
          <a:blip r:embed="rId4">
            <a:alphaModFix/>
          </a:blip>
          <a:srcRect b="0" l="0" r="0" t="0"/>
          <a:stretch/>
        </p:blipFill>
        <p:spPr>
          <a:xfrm>
            <a:off x="26236609" y="693105"/>
            <a:ext cx="3945300" cy="695700"/>
          </a:xfrm>
          <a:prstGeom prst="rect">
            <a:avLst/>
          </a:prstGeom>
          <a:noFill/>
          <a:ln>
            <a:noFill/>
          </a:ln>
        </p:spPr>
      </p:pic>
      <p:sp>
        <p:nvSpPr>
          <p:cNvPr id="87" name="Shape 87"/>
          <p:cNvSpPr txBox="1"/>
          <p:nvPr/>
        </p:nvSpPr>
        <p:spPr>
          <a:xfrm>
            <a:off x="549975" y="3416375"/>
            <a:ext cx="10330800" cy="79365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rPr b="1" i="1" lang="en-US" sz="3900">
                <a:solidFill>
                  <a:schemeClr val="dk1"/>
                </a:solidFill>
                <a:latin typeface="Calibri"/>
                <a:ea typeface="Calibri"/>
                <a:cs typeface="Calibri"/>
                <a:sym typeface="Calibri"/>
              </a:rPr>
              <a:t>Abstract </a:t>
            </a:r>
            <a:r>
              <a:rPr b="1" i="1" lang="en-US" sz="3900">
                <a:solidFill>
                  <a:schemeClr val="dk1"/>
                </a:solidFill>
                <a:latin typeface="Times New Roman"/>
                <a:ea typeface="Times New Roman"/>
                <a:cs typeface="Times New Roman"/>
                <a:sym typeface="Times New Roman"/>
              </a:rPr>
              <a:t> </a:t>
            </a:r>
            <a:endParaRPr b="1" i="1" sz="3900">
              <a:latin typeface="Times New Roman"/>
              <a:ea typeface="Times New Roman"/>
              <a:cs typeface="Times New Roman"/>
              <a:sym typeface="Times New Roman"/>
            </a:endParaRPr>
          </a:p>
          <a:p>
            <a:pPr indent="0" lvl="0" marL="0" rtl="0">
              <a:lnSpc>
                <a:spcPct val="115000"/>
              </a:lnSpc>
              <a:spcBef>
                <a:spcPts val="0"/>
              </a:spcBef>
              <a:spcAft>
                <a:spcPts val="0"/>
              </a:spcAft>
              <a:buSzPts val="1100"/>
              <a:buNone/>
            </a:pPr>
            <a:r>
              <a:rPr lang="en-US" sz="2400">
                <a:solidFill>
                  <a:schemeClr val="dk1"/>
                </a:solidFill>
                <a:latin typeface="Times New Roman"/>
                <a:ea typeface="Times New Roman"/>
                <a:cs typeface="Times New Roman"/>
                <a:sym typeface="Times New Roman"/>
              </a:rPr>
              <a:t>The Forge River is a highly polluted waterway located in the Mastic Moriches region of Long Island, New York. Previous research has indicated that biodiversity is decreasing due to hypoxic sediments caused by industrialized farming, poultry waste, and human waste, along this river (Swanson et al, 2010). Samples of macroinvertebrates were collected from the head to the mouth of the Forge River.  DNA barcoding, the method of identifying a species using a unique CO1 DNA sequence (Hebert et al, 2004) was </a:t>
            </a:r>
            <a:r>
              <a:rPr lang="en-US" sz="2400">
                <a:solidFill>
                  <a:schemeClr val="dk1"/>
                </a:solidFill>
                <a:latin typeface="Times New Roman"/>
                <a:ea typeface="Times New Roman"/>
                <a:cs typeface="Times New Roman"/>
                <a:sym typeface="Times New Roman"/>
              </a:rPr>
              <a:t>utilized</a:t>
            </a:r>
            <a:r>
              <a:rPr lang="en-US" sz="2400">
                <a:solidFill>
                  <a:schemeClr val="dk1"/>
                </a:solidFill>
                <a:latin typeface="Times New Roman"/>
                <a:ea typeface="Times New Roman"/>
                <a:cs typeface="Times New Roman"/>
                <a:sym typeface="Times New Roman"/>
              </a:rPr>
              <a:t> to identify the macroinvertebrates collected.  Data indicates that higher biodiversity of macroinvertebrates are present in regions with higher nitrogen levels. </a:t>
            </a:r>
            <a:endParaRPr sz="24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SzPts val="1100"/>
              <a:buNone/>
            </a:pPr>
            <a:r>
              <a:t/>
            </a:r>
            <a:endParaRPr sz="24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rPr b="1" i="1" lang="en-US" sz="3900">
                <a:solidFill>
                  <a:schemeClr val="dk1"/>
                </a:solidFill>
                <a:latin typeface="Calibri"/>
                <a:ea typeface="Calibri"/>
                <a:cs typeface="Calibri"/>
                <a:sym typeface="Calibri"/>
              </a:rPr>
              <a:t>Introduction</a:t>
            </a:r>
            <a:endParaRPr b="1" i="1" sz="3900">
              <a:solidFill>
                <a:schemeClr val="dk1"/>
              </a:solidFill>
              <a:latin typeface="Calibri"/>
              <a:ea typeface="Calibri"/>
              <a:cs typeface="Calibri"/>
              <a:sym typeface="Calibri"/>
            </a:endParaRPr>
          </a:p>
          <a:p>
            <a:pPr indent="0" lvl="0" marL="0" marR="0" rtl="0" algn="l">
              <a:spcBef>
                <a:spcPts val="429"/>
              </a:spcBef>
              <a:spcAft>
                <a:spcPts val="0"/>
              </a:spcAft>
              <a:buNone/>
            </a:pPr>
            <a:r>
              <a:rPr b="1" i="1" lang="en-US" sz="2400">
                <a:solidFill>
                  <a:schemeClr val="dk1"/>
                </a:solidFill>
                <a:latin typeface="Calibri"/>
                <a:ea typeface="Calibri"/>
                <a:cs typeface="Calibri"/>
                <a:sym typeface="Calibri"/>
              </a:rPr>
              <a:t>Research Question: </a:t>
            </a:r>
            <a:r>
              <a:rPr b="1" i="1" lang="en-US" sz="2400">
                <a:solidFill>
                  <a:schemeClr val="dk1"/>
                </a:solidFill>
                <a:latin typeface="Roboto"/>
                <a:ea typeface="Roboto"/>
                <a:cs typeface="Roboto"/>
                <a:sym typeface="Roboto"/>
              </a:rPr>
              <a:t>Do pollutants in waters of Forge River impact the biodiversity of aquatic macroinvertebrates?</a:t>
            </a:r>
            <a:endParaRPr b="1" i="1" sz="2400">
              <a:solidFill>
                <a:schemeClr val="dk1"/>
              </a:solidFill>
              <a:latin typeface="Calibri"/>
              <a:ea typeface="Calibri"/>
              <a:cs typeface="Calibri"/>
              <a:sym typeface="Calibri"/>
            </a:endParaRPr>
          </a:p>
          <a:p>
            <a:pPr indent="0" lvl="0" marL="0" marR="0" rtl="0" algn="l">
              <a:spcBef>
                <a:spcPts val="429"/>
              </a:spcBef>
              <a:spcAft>
                <a:spcPts val="0"/>
              </a:spcAft>
              <a:buNone/>
            </a:pPr>
            <a:r>
              <a:rPr b="1" i="1" lang="en-US" sz="2400">
                <a:solidFill>
                  <a:schemeClr val="dk1"/>
                </a:solidFill>
                <a:latin typeface="Calibri"/>
                <a:ea typeface="Calibri"/>
                <a:cs typeface="Calibri"/>
                <a:sym typeface="Calibri"/>
              </a:rPr>
              <a:t>Hypothesis: It is hypothesized that there will be decreased biodiversity in regions with high pollution present. </a:t>
            </a:r>
            <a:endParaRPr b="1" i="1" sz="24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Macroinvertebrates- indicators of water quality and plays a critical role in this ecosystem. </a:t>
            </a:r>
            <a:endParaRPr sz="2400">
              <a:solidFill>
                <a:schemeClr val="dk1"/>
              </a:solidFill>
              <a:latin typeface="Times New Roman"/>
              <a:ea typeface="Times New Roman"/>
              <a:cs typeface="Times New Roman"/>
              <a:sym typeface="Times New Roman"/>
            </a:endParaRPr>
          </a:p>
          <a:p>
            <a:pPr indent="-381000" lvl="0" marL="457200" rtl="0">
              <a:lnSpc>
                <a:spcPct val="115000"/>
              </a:lnSpc>
              <a:spcBef>
                <a:spcPts val="0"/>
              </a:spcBef>
              <a:spcAft>
                <a:spcPts val="0"/>
              </a:spcAft>
              <a:buSzPts val="2400"/>
              <a:buFont typeface="Times New Roman"/>
              <a:buChar char="●"/>
            </a:pPr>
            <a:r>
              <a:rPr lang="en-US" sz="2400">
                <a:latin typeface="Times New Roman"/>
                <a:ea typeface="Times New Roman"/>
                <a:cs typeface="Times New Roman"/>
                <a:sym typeface="Times New Roman"/>
              </a:rPr>
              <a:t>The Forge River has a history of pollution from sewage, duck farming, and agriculture</a:t>
            </a:r>
            <a:endParaRPr sz="2400">
              <a:latin typeface="Times New Roman"/>
              <a:ea typeface="Times New Roman"/>
              <a:cs typeface="Times New Roman"/>
              <a:sym typeface="Times New Roman"/>
            </a:endParaRPr>
          </a:p>
          <a:p>
            <a:pPr indent="-381000" lvl="0" marL="457200" rtl="0">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Levels of nitrogen, nitrate, duck waste material and dissolved oxygen (Swanson et al., 2010) </a:t>
            </a:r>
            <a:r>
              <a:rPr lang="en-US" sz="2400">
                <a:solidFill>
                  <a:schemeClr val="dk1"/>
                </a:solidFill>
                <a:latin typeface="Times New Roman"/>
                <a:ea typeface="Times New Roman"/>
                <a:cs typeface="Times New Roman"/>
                <a:sym typeface="Times New Roman"/>
              </a:rPr>
              <a:t>has been bioaccumulating up the food web by entering various types of organisms.</a:t>
            </a:r>
            <a:endParaRPr sz="2400">
              <a:solidFill>
                <a:schemeClr val="dk1"/>
              </a:solidFill>
              <a:latin typeface="Times New Roman"/>
              <a:ea typeface="Times New Roman"/>
              <a:cs typeface="Times New Roman"/>
              <a:sym typeface="Times New Roman"/>
            </a:endParaRPr>
          </a:p>
          <a:p>
            <a:pPr indent="-381000" lvl="0" marL="457200" rtl="0">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eutrophication growth is corresponding to the rapid decrease in biodiversity because of fertilizers, discharge of phosphorus and sewage which is affecting the stability of the environment (Jaishankar et al., 2014).</a:t>
            </a:r>
            <a:endParaRPr sz="24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None/>
            </a:pPr>
            <a:r>
              <a:t/>
            </a:r>
            <a:endParaRPr b="1" i="1" sz="48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2400">
              <a:solidFill>
                <a:schemeClr val="dk1"/>
              </a:solidFill>
            </a:endParaRPr>
          </a:p>
          <a:p>
            <a:pPr indent="0" lvl="0" marL="0" marR="0" rtl="0" algn="l">
              <a:spcBef>
                <a:spcPts val="429"/>
              </a:spcBef>
              <a:spcAft>
                <a:spcPts val="0"/>
              </a:spcAft>
              <a:buNone/>
            </a:pPr>
            <a:br>
              <a:rPr b="1" lang="en-US" sz="3900">
                <a:solidFill>
                  <a:schemeClr val="dk1"/>
                </a:solidFill>
                <a:latin typeface="Calibri"/>
                <a:ea typeface="Calibri"/>
                <a:cs typeface="Calibri"/>
                <a:sym typeface="Calibri"/>
              </a:rPr>
            </a:br>
            <a:endParaRPr/>
          </a:p>
        </p:txBody>
      </p:sp>
      <p:pic>
        <p:nvPicPr>
          <p:cNvPr descr="http://www.seplessons.org/files/SEPA_Signage.jpg" id="88" name="Shape 88"/>
          <p:cNvPicPr preferRelativeResize="0"/>
          <p:nvPr/>
        </p:nvPicPr>
        <p:blipFill rotWithShape="1">
          <a:blip r:embed="rId5">
            <a:alphaModFix/>
          </a:blip>
          <a:srcRect b="0" l="0" r="0" t="0"/>
          <a:stretch/>
        </p:blipFill>
        <p:spPr>
          <a:xfrm>
            <a:off x="26160403" y="1879304"/>
            <a:ext cx="3428700" cy="798600"/>
          </a:xfrm>
          <a:prstGeom prst="rect">
            <a:avLst/>
          </a:prstGeom>
          <a:noFill/>
          <a:ln>
            <a:noFill/>
          </a:ln>
        </p:spPr>
      </p:pic>
      <p:pic>
        <p:nvPicPr>
          <p:cNvPr descr="BLI-logo-sm.jpg" id="89" name="Shape 89"/>
          <p:cNvPicPr preferRelativeResize="0"/>
          <p:nvPr/>
        </p:nvPicPr>
        <p:blipFill rotWithShape="1">
          <a:blip r:embed="rId6">
            <a:alphaModFix/>
          </a:blip>
          <a:srcRect b="0" l="0" r="0" t="0"/>
          <a:stretch/>
        </p:blipFill>
        <p:spPr>
          <a:xfrm>
            <a:off x="3720738" y="1591807"/>
            <a:ext cx="3945300" cy="1591800"/>
          </a:xfrm>
          <a:prstGeom prst="rect">
            <a:avLst/>
          </a:prstGeom>
          <a:noFill/>
          <a:ln>
            <a:noFill/>
          </a:ln>
        </p:spPr>
      </p:pic>
      <p:pic>
        <p:nvPicPr>
          <p:cNvPr descr="nih-logo.gif" id="90" name="Shape 90"/>
          <p:cNvPicPr preferRelativeResize="0"/>
          <p:nvPr/>
        </p:nvPicPr>
        <p:blipFill rotWithShape="1">
          <a:blip r:embed="rId7">
            <a:alphaModFix/>
          </a:blip>
          <a:srcRect b="0" l="0" r="0" t="0"/>
          <a:stretch/>
        </p:blipFill>
        <p:spPr>
          <a:xfrm>
            <a:off x="25004525" y="1327008"/>
            <a:ext cx="936900" cy="936900"/>
          </a:xfrm>
          <a:prstGeom prst="rect">
            <a:avLst/>
          </a:prstGeom>
          <a:noFill/>
          <a:ln>
            <a:noFill/>
          </a:ln>
        </p:spPr>
      </p:pic>
      <p:pic>
        <p:nvPicPr>
          <p:cNvPr id="91" name="Shape 91"/>
          <p:cNvPicPr preferRelativeResize="0"/>
          <p:nvPr/>
        </p:nvPicPr>
        <p:blipFill>
          <a:blip r:embed="rId8">
            <a:alphaModFix/>
          </a:blip>
          <a:stretch>
            <a:fillRect/>
          </a:stretch>
        </p:blipFill>
        <p:spPr>
          <a:xfrm>
            <a:off x="1414850" y="609599"/>
            <a:ext cx="2299243" cy="1591800"/>
          </a:xfrm>
          <a:prstGeom prst="rect">
            <a:avLst/>
          </a:prstGeom>
          <a:noFill/>
          <a:ln>
            <a:noFill/>
          </a:ln>
        </p:spPr>
      </p:pic>
      <p:pic>
        <p:nvPicPr>
          <p:cNvPr id="92" name="Shape 92"/>
          <p:cNvPicPr preferRelativeResize="0"/>
          <p:nvPr/>
        </p:nvPicPr>
        <p:blipFill rotWithShape="1">
          <a:blip r:embed="rId9">
            <a:alphaModFix/>
          </a:blip>
          <a:srcRect b="8580" l="13737" r="33928" t="24951"/>
          <a:stretch/>
        </p:blipFill>
        <p:spPr>
          <a:xfrm>
            <a:off x="11754804" y="3587200"/>
            <a:ext cx="5890797" cy="6838725"/>
          </a:xfrm>
          <a:prstGeom prst="rect">
            <a:avLst/>
          </a:prstGeom>
          <a:noFill/>
          <a:ln>
            <a:noFill/>
          </a:ln>
        </p:spPr>
      </p:pic>
      <p:sp>
        <p:nvSpPr>
          <p:cNvPr id="93" name="Shape 93"/>
          <p:cNvSpPr txBox="1"/>
          <p:nvPr/>
        </p:nvSpPr>
        <p:spPr>
          <a:xfrm>
            <a:off x="11754800" y="10760900"/>
            <a:ext cx="6095100" cy="936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i="1" lang="en-US" sz="2400" u="sng">
                <a:latin typeface="Times New Roman"/>
                <a:ea typeface="Times New Roman"/>
                <a:cs typeface="Times New Roman"/>
                <a:sym typeface="Times New Roman"/>
              </a:rPr>
              <a:t>Figure 1: </a:t>
            </a:r>
            <a:r>
              <a:rPr lang="en-US" sz="2400">
                <a:latin typeface="Times New Roman"/>
                <a:ea typeface="Times New Roman"/>
                <a:cs typeface="Times New Roman"/>
                <a:sym typeface="Times New Roman"/>
              </a:rPr>
              <a:t>Trend in biodiversity throughout the forge river.</a:t>
            </a:r>
            <a:endParaRPr sz="2400">
              <a:latin typeface="Times New Roman"/>
              <a:ea typeface="Times New Roman"/>
              <a:cs typeface="Times New Roman"/>
              <a:sym typeface="Times New Roman"/>
            </a:endParaRPr>
          </a:p>
        </p:txBody>
      </p:sp>
      <p:sp>
        <p:nvSpPr>
          <p:cNvPr id="94" name="Shape 94"/>
          <p:cNvSpPr txBox="1"/>
          <p:nvPr/>
        </p:nvSpPr>
        <p:spPr>
          <a:xfrm flipH="1" rot="10800000">
            <a:off x="25724225" y="10246340"/>
            <a:ext cx="1489200" cy="4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nvSpPr>
        <p:spPr>
          <a:xfrm>
            <a:off x="805250" y="15234850"/>
            <a:ext cx="7240800" cy="798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i="1" lang="en-US" sz="3900">
                <a:latin typeface="Calibri"/>
                <a:ea typeface="Calibri"/>
                <a:cs typeface="Calibri"/>
                <a:sym typeface="Calibri"/>
              </a:rPr>
              <a:t>Methodology</a:t>
            </a:r>
            <a:endParaRPr b="1" i="1" sz="3900">
              <a:latin typeface="Calibri"/>
              <a:ea typeface="Calibri"/>
              <a:cs typeface="Calibri"/>
              <a:sym typeface="Calibri"/>
            </a:endParaRPr>
          </a:p>
        </p:txBody>
      </p:sp>
      <p:pic>
        <p:nvPicPr>
          <p:cNvPr id="96" name="Shape 96"/>
          <p:cNvPicPr preferRelativeResize="0"/>
          <p:nvPr/>
        </p:nvPicPr>
        <p:blipFill>
          <a:blip r:embed="rId10">
            <a:alphaModFix/>
          </a:blip>
          <a:stretch>
            <a:fillRect/>
          </a:stretch>
        </p:blipFill>
        <p:spPr>
          <a:xfrm>
            <a:off x="518225" y="16033450"/>
            <a:ext cx="10133952" cy="4127392"/>
          </a:xfrm>
          <a:prstGeom prst="rect">
            <a:avLst/>
          </a:prstGeom>
          <a:noFill/>
          <a:ln>
            <a:noFill/>
          </a:ln>
        </p:spPr>
      </p:pic>
      <p:sp>
        <p:nvSpPr>
          <p:cNvPr id="97" name="Shape 97"/>
          <p:cNvSpPr txBox="1"/>
          <p:nvPr/>
        </p:nvSpPr>
        <p:spPr>
          <a:xfrm>
            <a:off x="23077600" y="7211175"/>
            <a:ext cx="8492400" cy="4708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a:t>
            </a:r>
            <a:endParaRPr/>
          </a:p>
        </p:txBody>
      </p:sp>
      <p:sp>
        <p:nvSpPr>
          <p:cNvPr id="98" name="Shape 98"/>
          <p:cNvSpPr txBox="1"/>
          <p:nvPr/>
        </p:nvSpPr>
        <p:spPr>
          <a:xfrm>
            <a:off x="24092325" y="15313700"/>
            <a:ext cx="8492400" cy="5599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Clr>
                <a:schemeClr val="dk1"/>
              </a:buClr>
              <a:buSzPts val="1100"/>
              <a:buFont typeface="Arial"/>
              <a:buNone/>
            </a:pPr>
            <a:r>
              <a:t/>
            </a:r>
            <a:endParaRPr/>
          </a:p>
        </p:txBody>
      </p:sp>
      <p:pic>
        <p:nvPicPr>
          <p:cNvPr id="99" name="Shape 99"/>
          <p:cNvPicPr preferRelativeResize="0"/>
          <p:nvPr/>
        </p:nvPicPr>
        <p:blipFill rotWithShape="1">
          <a:blip r:embed="rId11">
            <a:alphaModFix/>
          </a:blip>
          <a:srcRect b="18848" l="49208" r="21525" t="30510"/>
          <a:stretch/>
        </p:blipFill>
        <p:spPr>
          <a:xfrm>
            <a:off x="18835775" y="3587204"/>
            <a:ext cx="2820476" cy="2744022"/>
          </a:xfrm>
          <a:prstGeom prst="rect">
            <a:avLst/>
          </a:prstGeom>
          <a:noFill/>
          <a:ln>
            <a:noFill/>
          </a:ln>
        </p:spPr>
      </p:pic>
      <p:pic>
        <p:nvPicPr>
          <p:cNvPr id="100" name="Shape 100"/>
          <p:cNvPicPr preferRelativeResize="0"/>
          <p:nvPr/>
        </p:nvPicPr>
        <p:blipFill rotWithShape="1">
          <a:blip r:embed="rId12">
            <a:alphaModFix/>
          </a:blip>
          <a:srcRect b="16772" l="41833" r="0" t="27746"/>
          <a:stretch/>
        </p:blipFill>
        <p:spPr>
          <a:xfrm>
            <a:off x="18911975" y="7691275"/>
            <a:ext cx="2820475" cy="2634324"/>
          </a:xfrm>
          <a:prstGeom prst="rect">
            <a:avLst/>
          </a:prstGeom>
          <a:noFill/>
          <a:ln>
            <a:noFill/>
          </a:ln>
        </p:spPr>
      </p:pic>
      <p:sp>
        <p:nvSpPr>
          <p:cNvPr id="101" name="Shape 101"/>
          <p:cNvSpPr txBox="1"/>
          <p:nvPr/>
        </p:nvSpPr>
        <p:spPr>
          <a:xfrm>
            <a:off x="18911975" y="6407425"/>
            <a:ext cx="2707800" cy="936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i="1" lang="en-US" sz="2400" u="sng">
                <a:latin typeface="Times New Roman"/>
                <a:ea typeface="Times New Roman"/>
                <a:cs typeface="Times New Roman"/>
                <a:sym typeface="Times New Roman"/>
              </a:rPr>
              <a:t>Figure 2: </a:t>
            </a:r>
            <a:r>
              <a:rPr lang="en-US" sz="2400">
                <a:latin typeface="Times New Roman"/>
                <a:ea typeface="Times New Roman"/>
                <a:cs typeface="Times New Roman"/>
                <a:sym typeface="Times New Roman"/>
              </a:rPr>
              <a:t>Trend in nitrogen throughout the forge river.</a:t>
            </a:r>
            <a:endParaRPr sz="2400">
              <a:latin typeface="Times New Roman"/>
              <a:ea typeface="Times New Roman"/>
              <a:cs typeface="Times New Roman"/>
              <a:sym typeface="Times New Roman"/>
            </a:endParaRPr>
          </a:p>
        </p:txBody>
      </p:sp>
      <p:sp>
        <p:nvSpPr>
          <p:cNvPr id="102" name="Shape 102"/>
          <p:cNvSpPr txBox="1"/>
          <p:nvPr/>
        </p:nvSpPr>
        <p:spPr>
          <a:xfrm>
            <a:off x="18856800" y="10608500"/>
            <a:ext cx="3213900" cy="1376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i="1" lang="en-US" sz="2400" u="sng">
                <a:latin typeface="Times New Roman"/>
                <a:ea typeface="Times New Roman"/>
                <a:cs typeface="Times New Roman"/>
                <a:sym typeface="Times New Roman"/>
              </a:rPr>
              <a:t>Figure 3: </a:t>
            </a:r>
            <a:r>
              <a:rPr lang="en-US" sz="2400">
                <a:latin typeface="Times New Roman"/>
                <a:ea typeface="Times New Roman"/>
                <a:cs typeface="Times New Roman"/>
                <a:sym typeface="Times New Roman"/>
              </a:rPr>
              <a:t>Trend in phosphorous throughout the forge river.</a:t>
            </a:r>
            <a:endParaRPr sz="2400">
              <a:latin typeface="Times New Roman"/>
              <a:ea typeface="Times New Roman"/>
              <a:cs typeface="Times New Roman"/>
              <a:sym typeface="Times New Roman"/>
            </a:endParaRPr>
          </a:p>
        </p:txBody>
      </p:sp>
      <p:pic>
        <p:nvPicPr>
          <p:cNvPr id="103" name="Shape 103"/>
          <p:cNvPicPr preferRelativeResize="0"/>
          <p:nvPr/>
        </p:nvPicPr>
        <p:blipFill rotWithShape="1">
          <a:blip r:embed="rId13">
            <a:alphaModFix/>
          </a:blip>
          <a:srcRect b="9059" l="0" r="0" t="11606"/>
          <a:stretch/>
        </p:blipFill>
        <p:spPr>
          <a:xfrm>
            <a:off x="11490375" y="11937750"/>
            <a:ext cx="10587661" cy="3997901"/>
          </a:xfrm>
          <a:prstGeom prst="rect">
            <a:avLst/>
          </a:prstGeom>
          <a:noFill/>
          <a:ln>
            <a:noFill/>
          </a:ln>
        </p:spPr>
      </p:pic>
      <p:sp>
        <p:nvSpPr>
          <p:cNvPr id="104" name="Shape 104"/>
          <p:cNvSpPr txBox="1"/>
          <p:nvPr/>
        </p:nvSpPr>
        <p:spPr>
          <a:xfrm>
            <a:off x="11490375" y="16018700"/>
            <a:ext cx="10587600" cy="69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i="1" lang="en-US" sz="2400" u="sng">
                <a:latin typeface="Times New Roman"/>
                <a:ea typeface="Times New Roman"/>
                <a:cs typeface="Times New Roman"/>
                <a:sym typeface="Times New Roman"/>
              </a:rPr>
              <a:t>Figure 4: </a:t>
            </a:r>
            <a:r>
              <a:rPr lang="en-US" sz="2400">
                <a:latin typeface="Times New Roman"/>
                <a:ea typeface="Times New Roman"/>
                <a:cs typeface="Times New Roman"/>
                <a:sym typeface="Times New Roman"/>
              </a:rPr>
              <a:t>This is a barcode for macros collected t</a:t>
            </a:r>
            <a:r>
              <a:rPr lang="en-US" sz="2400">
                <a:latin typeface="Times New Roman"/>
                <a:ea typeface="Times New Roman"/>
                <a:cs typeface="Times New Roman"/>
                <a:sym typeface="Times New Roman"/>
              </a:rPr>
              <a:t>hroughout the forge river.</a:t>
            </a:r>
            <a:endParaRPr sz="2400">
              <a:latin typeface="Times New Roman"/>
              <a:ea typeface="Times New Roman"/>
              <a:cs typeface="Times New Roman"/>
              <a:sym typeface="Times New Roman"/>
            </a:endParaRPr>
          </a:p>
        </p:txBody>
      </p:sp>
      <p:sp>
        <p:nvSpPr>
          <p:cNvPr id="105" name="Shape 105"/>
          <p:cNvSpPr txBox="1"/>
          <p:nvPr/>
        </p:nvSpPr>
        <p:spPr>
          <a:xfrm>
            <a:off x="23578125" y="3101975"/>
            <a:ext cx="8492400" cy="18413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i="1" lang="en-US" sz="3900">
                <a:latin typeface="Times New Roman"/>
                <a:ea typeface="Times New Roman"/>
                <a:cs typeface="Times New Roman"/>
                <a:sym typeface="Times New Roman"/>
              </a:rPr>
              <a:t>Discussion</a:t>
            </a:r>
            <a:endParaRPr b="1" i="1" sz="3900">
              <a:latin typeface="Times New Roman"/>
              <a:ea typeface="Times New Roman"/>
              <a:cs typeface="Times New Roman"/>
              <a:sym typeface="Times New Roman"/>
            </a:endParaRPr>
          </a:p>
          <a:p>
            <a:pPr indent="0" lvl="0" marL="0" rtl="0">
              <a:spcBef>
                <a:spcPts val="0"/>
              </a:spcBef>
              <a:spcAft>
                <a:spcPts val="0"/>
              </a:spcAft>
              <a:buNone/>
            </a:pPr>
            <a:r>
              <a:t/>
            </a:r>
            <a:endParaRPr b="1" i="1" sz="3900">
              <a:latin typeface="Times New Roman"/>
              <a:ea typeface="Times New Roman"/>
              <a:cs typeface="Times New Roman"/>
              <a:sym typeface="Times New Roman"/>
            </a:endParaRPr>
          </a:p>
          <a:p>
            <a:pPr indent="0" lvl="0" marL="0" rtl="0">
              <a:spcBef>
                <a:spcPts val="0"/>
              </a:spcBef>
              <a:spcAft>
                <a:spcPts val="0"/>
              </a:spcAft>
              <a:buNone/>
            </a:pPr>
            <a:r>
              <a:rPr lang="en-US" sz="2400">
                <a:latin typeface="Times New Roman"/>
                <a:ea typeface="Times New Roman"/>
                <a:cs typeface="Times New Roman"/>
                <a:sym typeface="Times New Roman"/>
              </a:rPr>
              <a:t>The following research question was posed : </a:t>
            </a:r>
            <a:r>
              <a:rPr lang="en-US" sz="2400">
                <a:solidFill>
                  <a:schemeClr val="dk1"/>
                </a:solidFill>
                <a:latin typeface="Times New Roman"/>
                <a:ea typeface="Times New Roman"/>
                <a:cs typeface="Times New Roman"/>
                <a:sym typeface="Times New Roman"/>
              </a:rPr>
              <a:t>Do pollutants in waters of Forge River impact the biodiversity of aquatic macroinvertebrates?</a:t>
            </a:r>
            <a:r>
              <a:rPr lang="en-US" sz="24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The data we have collected indicates that in regions with high nitrogen and low </a:t>
            </a:r>
            <a:r>
              <a:rPr lang="en-US" sz="2400">
                <a:latin typeface="Times New Roman"/>
                <a:ea typeface="Times New Roman"/>
                <a:cs typeface="Times New Roman"/>
                <a:sym typeface="Times New Roman"/>
              </a:rPr>
              <a:t>phosphorus</a:t>
            </a:r>
            <a:r>
              <a:rPr lang="en-US" sz="2400">
                <a:latin typeface="Times New Roman"/>
                <a:ea typeface="Times New Roman"/>
                <a:cs typeface="Times New Roman"/>
                <a:sym typeface="Times New Roman"/>
              </a:rPr>
              <a:t> there  is an increase in the biodiversity of aquatic macroinvertebrates. Therefore the hypothesis was refuted. It is believed that this unexpected result is attributed to increase Nitrogen causing increased plant growth.  Since more </a:t>
            </a:r>
            <a:r>
              <a:rPr lang="en-US" sz="2400">
                <a:latin typeface="Times New Roman"/>
                <a:ea typeface="Times New Roman"/>
                <a:cs typeface="Times New Roman"/>
                <a:sym typeface="Times New Roman"/>
              </a:rPr>
              <a:t>algae</a:t>
            </a:r>
            <a:r>
              <a:rPr lang="en-US" sz="2400">
                <a:latin typeface="Times New Roman"/>
                <a:ea typeface="Times New Roman"/>
                <a:cs typeface="Times New Roman"/>
                <a:sym typeface="Times New Roman"/>
              </a:rPr>
              <a:t> and plants were present, there is more food available for macroinvertebrates to feed in.  Additionally, as seen in figures 4 and 5, DNA Barcoding was used to identify similarities between species. </a:t>
            </a:r>
            <a:endParaRPr sz="2400">
              <a:latin typeface="Times New Roman"/>
              <a:ea typeface="Times New Roman"/>
              <a:cs typeface="Times New Roman"/>
              <a:sym typeface="Times New Roman"/>
            </a:endParaRPr>
          </a:p>
          <a:p>
            <a:pPr indent="0" lvl="0" marL="0">
              <a:spcBef>
                <a:spcPts val="0"/>
              </a:spcBef>
              <a:spcAft>
                <a:spcPts val="0"/>
              </a:spcAft>
              <a:buNone/>
            </a:pPr>
            <a:r>
              <a:t/>
            </a:r>
            <a:endParaRPr sz="2400">
              <a:latin typeface="Times New Roman"/>
              <a:ea typeface="Times New Roman"/>
              <a:cs typeface="Times New Roman"/>
              <a:sym typeface="Times New Roman"/>
            </a:endParaRPr>
          </a:p>
          <a:p>
            <a:pPr indent="0" lvl="0" marL="0" rtl="0">
              <a:spcBef>
                <a:spcPts val="0"/>
              </a:spcBef>
              <a:spcAft>
                <a:spcPts val="0"/>
              </a:spcAft>
              <a:buNone/>
            </a:pPr>
            <a:r>
              <a:t/>
            </a:r>
            <a:endParaRPr sz="2400">
              <a:latin typeface="Times New Roman"/>
              <a:ea typeface="Times New Roman"/>
              <a:cs typeface="Times New Roman"/>
              <a:sym typeface="Times New Roman"/>
            </a:endParaRPr>
          </a:p>
          <a:p>
            <a:pPr indent="0" lvl="0" marL="0">
              <a:spcBef>
                <a:spcPts val="0"/>
              </a:spcBef>
              <a:spcAft>
                <a:spcPts val="0"/>
              </a:spcAft>
              <a:buNone/>
            </a:pPr>
            <a:r>
              <a:rPr b="1" i="1" lang="en-US" sz="3900">
                <a:solidFill>
                  <a:schemeClr val="dk1"/>
                </a:solidFill>
                <a:latin typeface="Times New Roman"/>
                <a:ea typeface="Times New Roman"/>
                <a:cs typeface="Times New Roman"/>
                <a:sym typeface="Times New Roman"/>
              </a:rPr>
              <a:t>Acknowledgements</a:t>
            </a:r>
            <a:endParaRPr b="1" i="1" sz="3900">
              <a:solidFill>
                <a:schemeClr val="dk1"/>
              </a:solidFill>
              <a:latin typeface="Times New Roman"/>
              <a:ea typeface="Times New Roman"/>
              <a:cs typeface="Times New Roman"/>
              <a:sym typeface="Times New Roman"/>
            </a:endParaRPr>
          </a:p>
          <a:p>
            <a:pPr indent="0" lvl="0" marL="0">
              <a:spcBef>
                <a:spcPts val="0"/>
              </a:spcBef>
              <a:spcAft>
                <a:spcPts val="0"/>
              </a:spcAft>
              <a:buNone/>
            </a:pPr>
            <a:r>
              <a:t/>
            </a:r>
            <a:endParaRPr b="1" i="1" sz="3900">
              <a:solidFill>
                <a:schemeClr val="dk1"/>
              </a:solidFill>
              <a:latin typeface="Times New Roman"/>
              <a:ea typeface="Times New Roman"/>
              <a:cs typeface="Times New Roman"/>
              <a:sym typeface="Times New Roman"/>
            </a:endParaRPr>
          </a:p>
          <a:p>
            <a:pPr indent="0" lvl="0" marL="0">
              <a:spcBef>
                <a:spcPts val="0"/>
              </a:spcBef>
              <a:spcAft>
                <a:spcPts val="0"/>
              </a:spcAft>
              <a:buNone/>
            </a:pPr>
            <a:r>
              <a:rPr lang="en-US" sz="2400">
                <a:solidFill>
                  <a:schemeClr val="dk1"/>
                </a:solidFill>
                <a:latin typeface="Times New Roman"/>
                <a:ea typeface="Times New Roman"/>
                <a:cs typeface="Times New Roman"/>
                <a:sym typeface="Times New Roman"/>
              </a:rPr>
              <a:t>The authors would like to thank the amazing contributors who have made this research possible, starting from the staff at Cold Spring Harbor Laboratory DNA Learning Center. The researchers who made this research a success are: Dr. Sharon Pepenella, Dr. Cristina Fernandez-Marco, and Dr. David Micklos. Within the William Floyd High School’s Administration also played a critical role in the success of this project.</a:t>
            </a:r>
            <a:endParaRPr sz="2400">
              <a:solidFill>
                <a:schemeClr val="dk1"/>
              </a:solidFill>
              <a:latin typeface="Times New Roman"/>
              <a:ea typeface="Times New Roman"/>
              <a:cs typeface="Times New Roman"/>
              <a:sym typeface="Times New Roman"/>
            </a:endParaRPr>
          </a:p>
          <a:p>
            <a:pPr indent="0" lvl="0" marL="0">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None/>
            </a:pPr>
            <a:r>
              <a:rPr b="1" i="1" lang="en-US" sz="3900">
                <a:solidFill>
                  <a:schemeClr val="dk1"/>
                </a:solidFill>
                <a:latin typeface="Times New Roman"/>
                <a:ea typeface="Times New Roman"/>
                <a:cs typeface="Times New Roman"/>
                <a:sym typeface="Times New Roman"/>
              </a:rPr>
              <a:t>References</a:t>
            </a:r>
            <a:endParaRPr b="1" i="1" sz="39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Clr>
                <a:schemeClr val="dk1"/>
              </a:buClr>
              <a:buSzPts val="1100"/>
              <a:buFont typeface="Arial"/>
              <a:buNone/>
            </a:pPr>
            <a:r>
              <a:t/>
            </a:r>
            <a:endParaRPr b="1" i="1" sz="39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Swanson, R. L., Brownawell, B., Wilson, R. E., &amp; O’Connell, C. (2010). What history reveals about Forge River pollution on Long Island, New York’s south shore. Marine Pollution Bulletin, 60(6)804-818.doi:10.1016/j.marpolbul.2010.03.007. </a:t>
            </a:r>
            <a:endParaRPr sz="24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Jaishankar, M., Tseten, T., Anbalagan, N., Mathew, B. B., &amp; Beeregowda, K. N. (2014, June). Toxicity, mechanism and health effects of some heavy metals. Retrieved October 24, 2017, from </a:t>
            </a:r>
            <a:r>
              <a:rPr lang="en-US" sz="2400">
                <a:solidFill>
                  <a:schemeClr val="dk1"/>
                </a:solidFill>
                <a:uFill>
                  <a:noFill/>
                </a:uFill>
                <a:latin typeface="Times New Roman"/>
                <a:ea typeface="Times New Roman"/>
                <a:cs typeface="Times New Roman"/>
                <a:sym typeface="Times New Roman"/>
                <a:hlinkClick r:id="rId14"/>
              </a:rPr>
              <a:t>https://www.ncbi.nlm.nih.gov/pmc/articles/PMC4427717/</a:t>
            </a:r>
            <a:endParaRPr sz="24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(n.d.). Retrieved January 30, 2018, from </a:t>
            </a:r>
            <a:r>
              <a:rPr lang="en-US" sz="2400">
                <a:solidFill>
                  <a:schemeClr val="dk1"/>
                </a:solidFill>
                <a:uFill>
                  <a:noFill/>
                </a:uFill>
                <a:latin typeface="Times New Roman"/>
                <a:ea typeface="Times New Roman"/>
                <a:cs typeface="Times New Roman"/>
                <a:sym typeface="Times New Roman"/>
                <a:hlinkClick r:id="rId15"/>
              </a:rPr>
              <a:t>https://www.lucidchart.com/users/login</a:t>
            </a: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p:txBody>
      </p:sp>
      <p:pic>
        <p:nvPicPr>
          <p:cNvPr id="106" name="Shape 106"/>
          <p:cNvPicPr preferRelativeResize="0"/>
          <p:nvPr/>
        </p:nvPicPr>
        <p:blipFill>
          <a:blip r:embed="rId16">
            <a:alphaModFix/>
          </a:blip>
          <a:stretch>
            <a:fillRect/>
          </a:stretch>
        </p:blipFill>
        <p:spPr>
          <a:xfrm>
            <a:off x="13174327" y="16588175"/>
            <a:ext cx="7110850" cy="3997901"/>
          </a:xfrm>
          <a:prstGeom prst="rect">
            <a:avLst/>
          </a:prstGeom>
          <a:noFill/>
          <a:ln>
            <a:noFill/>
          </a:ln>
        </p:spPr>
      </p:pic>
      <p:sp>
        <p:nvSpPr>
          <p:cNvPr id="107" name="Shape 107"/>
          <p:cNvSpPr txBox="1"/>
          <p:nvPr/>
        </p:nvSpPr>
        <p:spPr>
          <a:xfrm>
            <a:off x="11566575" y="20819300"/>
            <a:ext cx="10587600" cy="69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i="1" lang="en-US" sz="2400" u="sng">
                <a:latin typeface="Times New Roman"/>
                <a:ea typeface="Times New Roman"/>
                <a:cs typeface="Times New Roman"/>
                <a:sym typeface="Times New Roman"/>
              </a:rPr>
              <a:t>Figure 5: </a:t>
            </a:r>
            <a:r>
              <a:rPr lang="en-US" sz="2400">
                <a:latin typeface="Times New Roman"/>
                <a:ea typeface="Times New Roman"/>
                <a:cs typeface="Times New Roman"/>
                <a:sym typeface="Times New Roman"/>
              </a:rPr>
              <a:t>This is a cladogram for </a:t>
            </a:r>
            <a:r>
              <a:rPr lang="en-US" sz="2400">
                <a:latin typeface="Times New Roman"/>
                <a:ea typeface="Times New Roman"/>
                <a:cs typeface="Times New Roman"/>
                <a:sym typeface="Times New Roman"/>
              </a:rPr>
              <a:t>macroinvertebrates</a:t>
            </a:r>
            <a:r>
              <a:rPr lang="en-US" sz="2400">
                <a:latin typeface="Times New Roman"/>
                <a:ea typeface="Times New Roman"/>
                <a:cs typeface="Times New Roman"/>
                <a:sym typeface="Times New Roman"/>
              </a:rPr>
              <a:t> collected throughout the forge river and reference organisms within the database.</a:t>
            </a:r>
            <a:endParaRPr sz="2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