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Lst>
  <p:sldSz cy="21945600" cx="329184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524300" y="514350"/>
            <a:ext cx="6096299" cy="257174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914400" y="3257550"/>
            <a:ext cx="7315200" cy="3086099"/>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914400" y="3257550"/>
            <a:ext cx="7315200" cy="3086099"/>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2" name="Shape 82"/>
          <p:cNvSpPr/>
          <p:nvPr>
            <p:ph idx="2" type="sldImg"/>
          </p:nvPr>
        </p:nvSpPr>
        <p:spPr>
          <a:xfrm>
            <a:off x="1524300" y="514350"/>
            <a:ext cx="6096299" cy="257174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1" name="Shape 11"/>
        <p:cNvGrpSpPr/>
        <p:nvPr/>
      </p:nvGrpSpPr>
      <p:grpSpPr>
        <a:xfrm>
          <a:off x="0" y="0"/>
          <a:ext cx="0" cy="0"/>
          <a:chOff x="0" y="0"/>
          <a:chExt cx="0" cy="0"/>
        </a:xfrm>
      </p:grpSpPr>
      <p:sp>
        <p:nvSpPr>
          <p:cNvPr id="12" name="Shape 12"/>
          <p:cNvSpPr txBox="1"/>
          <p:nvPr>
            <p:ph type="ctrTitle"/>
          </p:nvPr>
        </p:nvSpPr>
        <p:spPr>
          <a:xfrm>
            <a:off x="2468880" y="6817361"/>
            <a:ext cx="27980641" cy="470407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15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3" name="Shape 13"/>
          <p:cNvSpPr txBox="1"/>
          <p:nvPr>
            <p:ph idx="1" type="subTitle"/>
          </p:nvPr>
        </p:nvSpPr>
        <p:spPr>
          <a:xfrm>
            <a:off x="4937760" y="12435839"/>
            <a:ext cx="23042880" cy="5608319"/>
          </a:xfrm>
          <a:prstGeom prst="rect">
            <a:avLst/>
          </a:prstGeom>
          <a:noFill/>
          <a:ln>
            <a:noFill/>
          </a:ln>
        </p:spPr>
        <p:txBody>
          <a:bodyPr anchorCtr="0" anchor="t" bIns="91425" lIns="91425" rIns="91425" tIns="91425"/>
          <a:lstStyle>
            <a:lvl1pPr indent="0" lvl="0" marL="0" marR="0" rtl="0" algn="ctr">
              <a:spcBef>
                <a:spcPts val="2200"/>
              </a:spcBef>
              <a:buClr>
                <a:srgbClr val="888888"/>
              </a:buClr>
              <a:buFont typeface="Arial"/>
              <a:buNone/>
              <a:defRPr b="0" i="0" sz="11000" u="none" cap="none" strike="noStrike">
                <a:solidFill>
                  <a:srgbClr val="888888"/>
                </a:solidFill>
                <a:latin typeface="Calibri"/>
                <a:ea typeface="Calibri"/>
                <a:cs typeface="Calibri"/>
                <a:sym typeface="Calibri"/>
              </a:defRPr>
            </a:lvl1pPr>
            <a:lvl2pPr indent="-5145" lvl="1" marL="1567245" marR="0" rtl="0" algn="ctr">
              <a:spcBef>
                <a:spcPts val="1920"/>
              </a:spcBef>
              <a:buClr>
                <a:srgbClr val="888888"/>
              </a:buClr>
              <a:buFont typeface="Arial"/>
              <a:buNone/>
              <a:defRPr b="0" i="0" sz="9600" u="none" cap="none" strike="noStrike">
                <a:solidFill>
                  <a:srgbClr val="888888"/>
                </a:solidFill>
                <a:latin typeface="Calibri"/>
                <a:ea typeface="Calibri"/>
                <a:cs typeface="Calibri"/>
                <a:sym typeface="Calibri"/>
              </a:defRPr>
            </a:lvl2pPr>
            <a:lvl3pPr indent="-10288" lvl="2" marL="3134489" marR="0" rtl="0" algn="ctr">
              <a:spcBef>
                <a:spcPts val="1640"/>
              </a:spcBef>
              <a:buClr>
                <a:srgbClr val="888888"/>
              </a:buClr>
              <a:buFont typeface="Arial"/>
              <a:buNone/>
              <a:defRPr b="0" i="0" sz="8200" u="none" cap="none" strike="noStrike">
                <a:solidFill>
                  <a:srgbClr val="888888"/>
                </a:solidFill>
                <a:latin typeface="Calibri"/>
                <a:ea typeface="Calibri"/>
                <a:cs typeface="Calibri"/>
                <a:sym typeface="Calibri"/>
              </a:defRPr>
            </a:lvl3pPr>
            <a:lvl4pPr indent="-2733" lvl="3" marL="4701734" marR="0" rtl="0" algn="ctr">
              <a:spcBef>
                <a:spcPts val="1380"/>
              </a:spcBef>
              <a:buClr>
                <a:srgbClr val="888888"/>
              </a:buClr>
              <a:buFont typeface="Arial"/>
              <a:buNone/>
              <a:defRPr b="0" i="0" sz="6900" u="none" cap="none" strike="noStrike">
                <a:solidFill>
                  <a:srgbClr val="888888"/>
                </a:solidFill>
                <a:latin typeface="Calibri"/>
                <a:ea typeface="Calibri"/>
                <a:cs typeface="Calibri"/>
                <a:sym typeface="Calibri"/>
              </a:defRPr>
            </a:lvl4pPr>
            <a:lvl5pPr indent="-7877" lvl="4" marL="6268978" marR="0" rtl="0" algn="ctr">
              <a:spcBef>
                <a:spcPts val="1380"/>
              </a:spcBef>
              <a:buClr>
                <a:srgbClr val="888888"/>
              </a:buClr>
              <a:buFont typeface="Arial"/>
              <a:buNone/>
              <a:defRPr b="0" i="0" sz="6900" u="none" cap="none" strike="noStrike">
                <a:solidFill>
                  <a:srgbClr val="888888"/>
                </a:solidFill>
                <a:latin typeface="Calibri"/>
                <a:ea typeface="Calibri"/>
                <a:cs typeface="Calibri"/>
                <a:sym typeface="Calibri"/>
              </a:defRPr>
            </a:lvl5pPr>
            <a:lvl6pPr indent="-323" lvl="5" marL="7836223" marR="0" rtl="0" algn="ctr">
              <a:spcBef>
                <a:spcPts val="1380"/>
              </a:spcBef>
              <a:buClr>
                <a:srgbClr val="888888"/>
              </a:buClr>
              <a:buFont typeface="Arial"/>
              <a:buNone/>
              <a:defRPr b="0" i="0" sz="6900" u="none" cap="none" strike="noStrike">
                <a:solidFill>
                  <a:srgbClr val="888888"/>
                </a:solidFill>
                <a:latin typeface="Calibri"/>
                <a:ea typeface="Calibri"/>
                <a:cs typeface="Calibri"/>
                <a:sym typeface="Calibri"/>
              </a:defRPr>
            </a:lvl6pPr>
            <a:lvl7pPr indent="-5467" lvl="6" marL="9403467" marR="0" rtl="0" algn="ctr">
              <a:spcBef>
                <a:spcPts val="1380"/>
              </a:spcBef>
              <a:buClr>
                <a:srgbClr val="888888"/>
              </a:buClr>
              <a:buFont typeface="Arial"/>
              <a:buNone/>
              <a:defRPr b="0" i="0" sz="6900" u="none" cap="none" strike="noStrike">
                <a:solidFill>
                  <a:srgbClr val="888888"/>
                </a:solidFill>
                <a:latin typeface="Calibri"/>
                <a:ea typeface="Calibri"/>
                <a:cs typeface="Calibri"/>
                <a:sym typeface="Calibri"/>
              </a:defRPr>
            </a:lvl7pPr>
            <a:lvl8pPr indent="-10611" lvl="7" marL="10970712" marR="0" rtl="0" algn="ctr">
              <a:spcBef>
                <a:spcPts val="1380"/>
              </a:spcBef>
              <a:buClr>
                <a:srgbClr val="888888"/>
              </a:buClr>
              <a:buFont typeface="Arial"/>
              <a:buNone/>
              <a:defRPr b="0" i="0" sz="6900" u="none" cap="none" strike="noStrike">
                <a:solidFill>
                  <a:srgbClr val="888888"/>
                </a:solidFill>
                <a:latin typeface="Calibri"/>
                <a:ea typeface="Calibri"/>
                <a:cs typeface="Calibri"/>
                <a:sym typeface="Calibri"/>
              </a:defRPr>
            </a:lvl8pPr>
            <a:lvl9pPr indent="-3055" lvl="8" marL="12537956" marR="0" rtl="0" algn="ctr">
              <a:spcBef>
                <a:spcPts val="1380"/>
              </a:spcBef>
              <a:buClr>
                <a:srgbClr val="888888"/>
              </a:buClr>
              <a:buFont typeface="Arial"/>
              <a:buNone/>
              <a:defRPr b="0" i="0" sz="6900" u="none" cap="none" strike="noStrike">
                <a:solidFill>
                  <a:srgbClr val="888888"/>
                </a:solidFill>
                <a:latin typeface="Calibri"/>
                <a:ea typeface="Calibri"/>
                <a:cs typeface="Calibri"/>
                <a:sym typeface="Calibri"/>
              </a:defRPr>
            </a:lvl9pPr>
          </a:lstStyle>
          <a:p/>
        </p:txBody>
      </p:sp>
      <p:sp>
        <p:nvSpPr>
          <p:cNvPr id="14" name="Shape 14"/>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b="0" i="0" sz="4100" u="none" cap="none" strike="noStrike">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15" name="Shape 15"/>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b="0" i="0" sz="4100" u="none" cap="none" strike="noStrike">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16" name="Shape 16"/>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b="0" i="0" lang="en-US" sz="41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68" name="Shape 68"/>
        <p:cNvGrpSpPr/>
        <p:nvPr/>
      </p:nvGrpSpPr>
      <p:grpSpPr>
        <a:xfrm>
          <a:off x="0" y="0"/>
          <a:ext cx="0" cy="0"/>
          <a:chOff x="0" y="0"/>
          <a:chExt cx="0" cy="0"/>
        </a:xfrm>
      </p:grpSpPr>
      <p:sp>
        <p:nvSpPr>
          <p:cNvPr id="69" name="Shape 69"/>
          <p:cNvSpPr txBox="1"/>
          <p:nvPr>
            <p:ph type="title"/>
          </p:nvPr>
        </p:nvSpPr>
        <p:spPr>
          <a:xfrm>
            <a:off x="1645919" y="878841"/>
            <a:ext cx="29626559" cy="36576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15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0" name="Shape 70"/>
          <p:cNvSpPr txBox="1"/>
          <p:nvPr>
            <p:ph idx="1" type="body"/>
          </p:nvPr>
        </p:nvSpPr>
        <p:spPr>
          <a:xfrm rot="5400000">
            <a:off x="9217661" y="-2451097"/>
            <a:ext cx="14483080" cy="29626559"/>
          </a:xfrm>
          <a:prstGeom prst="rect">
            <a:avLst/>
          </a:prstGeom>
          <a:noFill/>
          <a:ln>
            <a:noFill/>
          </a:ln>
        </p:spPr>
        <p:txBody>
          <a:bodyPr anchorCtr="0" anchor="t" bIns="91425" lIns="91425" rIns="91425" tIns="91425"/>
          <a:lstStyle>
            <a:lvl1pPr indent="-476933" lvl="0" marL="1175433" marR="0" rtl="0" algn="l">
              <a:spcBef>
                <a:spcPts val="2200"/>
              </a:spcBef>
              <a:buClr>
                <a:schemeClr val="dk1"/>
              </a:buClr>
              <a:buSzPct val="100000"/>
              <a:buFont typeface="Arial"/>
              <a:buChar char="•"/>
              <a:defRPr b="0" i="0" sz="11000" u="none" cap="none" strike="noStrike">
                <a:solidFill>
                  <a:schemeClr val="dk1"/>
                </a:solidFill>
                <a:latin typeface="Calibri"/>
                <a:ea typeface="Calibri"/>
                <a:cs typeface="Calibri"/>
                <a:sym typeface="Calibri"/>
              </a:defRPr>
            </a:lvl1pPr>
            <a:lvl2pPr indent="-375072" lvl="1" marL="2546772"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2pPr>
            <a:lvl3pPr indent="-273210" lvl="2" marL="3918110"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3pPr>
            <a:lvl4pPr indent="-348207" lvl="3" marL="5485357"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4pPr>
            <a:lvl5pPr indent="-353351" lvl="4" marL="7052601"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5pPr>
            <a:lvl6pPr indent="-345795" lvl="5" marL="8619845"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6pPr>
            <a:lvl7pPr indent="-350939" lvl="6" marL="10187090"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7pPr>
            <a:lvl8pPr indent="-356083" lvl="7" marL="11754334"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8pPr>
            <a:lvl9pPr indent="-348527" lvl="8" marL="13321578"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9pPr>
          </a:lstStyle>
          <a:p/>
        </p:txBody>
      </p:sp>
      <p:sp>
        <p:nvSpPr>
          <p:cNvPr id="71" name="Shape 71"/>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72" name="Shape 72"/>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73" name="Shape 73"/>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lang="en-US" sz="4100">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4" name="Shape 74"/>
        <p:cNvGrpSpPr/>
        <p:nvPr/>
      </p:nvGrpSpPr>
      <p:grpSpPr>
        <a:xfrm>
          <a:off x="0" y="0"/>
          <a:ext cx="0" cy="0"/>
          <a:chOff x="0" y="0"/>
          <a:chExt cx="0" cy="0"/>
        </a:xfrm>
      </p:grpSpPr>
      <p:sp>
        <p:nvSpPr>
          <p:cNvPr id="75" name="Shape 75"/>
          <p:cNvSpPr txBox="1"/>
          <p:nvPr>
            <p:ph type="title"/>
          </p:nvPr>
        </p:nvSpPr>
        <p:spPr>
          <a:xfrm rot="5400000">
            <a:off x="18206721" y="6537964"/>
            <a:ext cx="18724880" cy="740663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15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6" name="Shape 76"/>
          <p:cNvSpPr txBox="1"/>
          <p:nvPr>
            <p:ph idx="1" type="body"/>
          </p:nvPr>
        </p:nvSpPr>
        <p:spPr>
          <a:xfrm rot="5400000">
            <a:off x="3119119" y="-594356"/>
            <a:ext cx="18724880" cy="21671280"/>
          </a:xfrm>
          <a:prstGeom prst="rect">
            <a:avLst/>
          </a:prstGeom>
          <a:noFill/>
          <a:ln>
            <a:noFill/>
          </a:ln>
        </p:spPr>
        <p:txBody>
          <a:bodyPr anchorCtr="0" anchor="t" bIns="91425" lIns="91425" rIns="91425" tIns="91425"/>
          <a:lstStyle>
            <a:lvl1pPr indent="-476933" lvl="0" marL="1175433" marR="0" rtl="0" algn="l">
              <a:spcBef>
                <a:spcPts val="2200"/>
              </a:spcBef>
              <a:buClr>
                <a:schemeClr val="dk1"/>
              </a:buClr>
              <a:buSzPct val="100000"/>
              <a:buFont typeface="Arial"/>
              <a:buChar char="•"/>
              <a:defRPr b="0" i="0" sz="11000" u="none" cap="none" strike="noStrike">
                <a:solidFill>
                  <a:schemeClr val="dk1"/>
                </a:solidFill>
                <a:latin typeface="Calibri"/>
                <a:ea typeface="Calibri"/>
                <a:cs typeface="Calibri"/>
                <a:sym typeface="Calibri"/>
              </a:defRPr>
            </a:lvl1pPr>
            <a:lvl2pPr indent="-375072" lvl="1" marL="2546772"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2pPr>
            <a:lvl3pPr indent="-273210" lvl="2" marL="3918110"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3pPr>
            <a:lvl4pPr indent="-348207" lvl="3" marL="5485357"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4pPr>
            <a:lvl5pPr indent="-353351" lvl="4" marL="7052601"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5pPr>
            <a:lvl6pPr indent="-345795" lvl="5" marL="8619845"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6pPr>
            <a:lvl7pPr indent="-350939" lvl="6" marL="10187090"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7pPr>
            <a:lvl8pPr indent="-356083" lvl="7" marL="11754334"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8pPr>
            <a:lvl9pPr indent="-348527" lvl="8" marL="13321578"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9pPr>
          </a:lstStyle>
          <a:p/>
        </p:txBody>
      </p:sp>
      <p:sp>
        <p:nvSpPr>
          <p:cNvPr id="77" name="Shape 77"/>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78" name="Shape 78"/>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79" name="Shape 79"/>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lang="en-US" sz="4100">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7" name="Shape 17"/>
        <p:cNvGrpSpPr/>
        <p:nvPr/>
      </p:nvGrpSpPr>
      <p:grpSpPr>
        <a:xfrm>
          <a:off x="0" y="0"/>
          <a:ext cx="0" cy="0"/>
          <a:chOff x="0" y="0"/>
          <a:chExt cx="0" cy="0"/>
        </a:xfrm>
      </p:grpSpPr>
      <p:sp>
        <p:nvSpPr>
          <p:cNvPr id="18" name="Shape 18"/>
          <p:cNvSpPr txBox="1"/>
          <p:nvPr>
            <p:ph type="title"/>
          </p:nvPr>
        </p:nvSpPr>
        <p:spPr>
          <a:xfrm>
            <a:off x="1645919" y="878841"/>
            <a:ext cx="29626559" cy="36576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15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9" name="Shape 19"/>
          <p:cNvSpPr txBox="1"/>
          <p:nvPr>
            <p:ph idx="1" type="body"/>
          </p:nvPr>
        </p:nvSpPr>
        <p:spPr>
          <a:xfrm>
            <a:off x="1645919" y="5120642"/>
            <a:ext cx="29626559" cy="14483080"/>
          </a:xfrm>
          <a:prstGeom prst="rect">
            <a:avLst/>
          </a:prstGeom>
          <a:noFill/>
          <a:ln>
            <a:noFill/>
          </a:ln>
        </p:spPr>
        <p:txBody>
          <a:bodyPr anchorCtr="0" anchor="t" bIns="91425" lIns="91425" rIns="91425" tIns="91425"/>
          <a:lstStyle>
            <a:lvl1pPr indent="-476933" lvl="0" marL="1175433" marR="0" rtl="0" algn="l">
              <a:spcBef>
                <a:spcPts val="2200"/>
              </a:spcBef>
              <a:buClr>
                <a:schemeClr val="dk1"/>
              </a:buClr>
              <a:buSzPct val="100000"/>
              <a:buFont typeface="Arial"/>
              <a:buChar char="•"/>
              <a:defRPr b="0" i="0" sz="11000" u="none" cap="none" strike="noStrike">
                <a:solidFill>
                  <a:schemeClr val="dk1"/>
                </a:solidFill>
                <a:latin typeface="Calibri"/>
                <a:ea typeface="Calibri"/>
                <a:cs typeface="Calibri"/>
                <a:sym typeface="Calibri"/>
              </a:defRPr>
            </a:lvl1pPr>
            <a:lvl2pPr indent="-375072" lvl="1" marL="2546772"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2pPr>
            <a:lvl3pPr indent="-273210" lvl="2" marL="3918110"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3pPr>
            <a:lvl4pPr indent="-348207" lvl="3" marL="5485357"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4pPr>
            <a:lvl5pPr indent="-353351" lvl="4" marL="7052601"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5pPr>
            <a:lvl6pPr indent="-345795" lvl="5" marL="8619845"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6pPr>
            <a:lvl7pPr indent="-350939" lvl="6" marL="10187090"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7pPr>
            <a:lvl8pPr indent="-356083" lvl="7" marL="11754334"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8pPr>
            <a:lvl9pPr indent="-348527" lvl="8" marL="13321578"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9pPr>
          </a:lstStyle>
          <a:p/>
        </p:txBody>
      </p:sp>
      <p:sp>
        <p:nvSpPr>
          <p:cNvPr id="20" name="Shape 20"/>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21" name="Shape 21"/>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22" name="Shape 22"/>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lang="en-US" sz="4100">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3" name="Shape 23"/>
        <p:cNvGrpSpPr/>
        <p:nvPr/>
      </p:nvGrpSpPr>
      <p:grpSpPr>
        <a:xfrm>
          <a:off x="0" y="0"/>
          <a:ext cx="0" cy="0"/>
          <a:chOff x="0" y="0"/>
          <a:chExt cx="0" cy="0"/>
        </a:xfrm>
      </p:grpSpPr>
      <p:sp>
        <p:nvSpPr>
          <p:cNvPr id="24" name="Shape 24"/>
          <p:cNvSpPr txBox="1"/>
          <p:nvPr>
            <p:ph type="title"/>
          </p:nvPr>
        </p:nvSpPr>
        <p:spPr>
          <a:xfrm>
            <a:off x="2600325" y="14102081"/>
            <a:ext cx="27980641" cy="4358640"/>
          </a:xfrm>
          <a:prstGeom prst="rect">
            <a:avLst/>
          </a:prstGeom>
          <a:noFill/>
          <a:ln>
            <a:noFill/>
          </a:ln>
        </p:spPr>
        <p:txBody>
          <a:bodyPr anchorCtr="0" anchor="t" bIns="91425" lIns="91425" rIns="91425" tIns="91425"/>
          <a:lstStyle>
            <a:lvl1pPr indent="0" lvl="0" marL="0" marR="0" rtl="0" algn="l">
              <a:spcBef>
                <a:spcPts val="0"/>
              </a:spcBef>
              <a:buClr>
                <a:schemeClr val="dk1"/>
              </a:buClr>
              <a:buFont typeface="Calibri"/>
              <a:buNone/>
              <a:defRPr b="1" i="0" sz="137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5" name="Shape 25"/>
          <p:cNvSpPr txBox="1"/>
          <p:nvPr>
            <p:ph idx="1" type="body"/>
          </p:nvPr>
        </p:nvSpPr>
        <p:spPr>
          <a:xfrm>
            <a:off x="2600325" y="9301482"/>
            <a:ext cx="27980641" cy="4800599"/>
          </a:xfrm>
          <a:prstGeom prst="rect">
            <a:avLst/>
          </a:prstGeom>
          <a:noFill/>
          <a:ln>
            <a:noFill/>
          </a:ln>
        </p:spPr>
        <p:txBody>
          <a:bodyPr anchorCtr="0" anchor="b" bIns="91425" lIns="91425" rIns="91425" tIns="91425"/>
          <a:lstStyle>
            <a:lvl1pPr indent="0" lvl="0" marL="0" marR="0" rtl="0" algn="l">
              <a:spcBef>
                <a:spcPts val="1380"/>
              </a:spcBef>
              <a:buClr>
                <a:srgbClr val="888888"/>
              </a:buClr>
              <a:buFont typeface="Arial"/>
              <a:buNone/>
              <a:defRPr b="0" i="0" sz="6900" u="none" cap="none" strike="noStrike">
                <a:solidFill>
                  <a:srgbClr val="888888"/>
                </a:solidFill>
                <a:latin typeface="Calibri"/>
                <a:ea typeface="Calibri"/>
                <a:cs typeface="Calibri"/>
                <a:sym typeface="Calibri"/>
              </a:defRPr>
            </a:lvl1pPr>
            <a:lvl2pPr indent="-5145" lvl="1" marL="1567245" marR="0" rtl="0" algn="l">
              <a:spcBef>
                <a:spcPts val="1220"/>
              </a:spcBef>
              <a:buClr>
                <a:srgbClr val="888888"/>
              </a:buClr>
              <a:buFont typeface="Arial"/>
              <a:buNone/>
              <a:defRPr b="0" i="0" sz="6100" u="none" cap="none" strike="noStrike">
                <a:solidFill>
                  <a:srgbClr val="888888"/>
                </a:solidFill>
                <a:latin typeface="Calibri"/>
                <a:ea typeface="Calibri"/>
                <a:cs typeface="Calibri"/>
                <a:sym typeface="Calibri"/>
              </a:defRPr>
            </a:lvl2pPr>
            <a:lvl3pPr indent="-10288" lvl="2" marL="3134489" marR="0" rtl="0" algn="l">
              <a:spcBef>
                <a:spcPts val="1080"/>
              </a:spcBef>
              <a:buClr>
                <a:srgbClr val="888888"/>
              </a:buClr>
              <a:buFont typeface="Arial"/>
              <a:buNone/>
              <a:defRPr b="0" i="0" sz="5400" u="none" cap="none" strike="noStrike">
                <a:solidFill>
                  <a:srgbClr val="888888"/>
                </a:solidFill>
                <a:latin typeface="Calibri"/>
                <a:ea typeface="Calibri"/>
                <a:cs typeface="Calibri"/>
                <a:sym typeface="Calibri"/>
              </a:defRPr>
            </a:lvl3pPr>
            <a:lvl4pPr indent="-2733" lvl="3" marL="4701734" marR="0" rtl="0" algn="l">
              <a:spcBef>
                <a:spcPts val="960"/>
              </a:spcBef>
              <a:buClr>
                <a:srgbClr val="888888"/>
              </a:buClr>
              <a:buFont typeface="Arial"/>
              <a:buNone/>
              <a:defRPr b="0" i="0" sz="4800" u="none" cap="none" strike="noStrike">
                <a:solidFill>
                  <a:srgbClr val="888888"/>
                </a:solidFill>
                <a:latin typeface="Calibri"/>
                <a:ea typeface="Calibri"/>
                <a:cs typeface="Calibri"/>
                <a:sym typeface="Calibri"/>
              </a:defRPr>
            </a:lvl4pPr>
            <a:lvl5pPr indent="-7877" lvl="4" marL="6268978" marR="0" rtl="0" algn="l">
              <a:spcBef>
                <a:spcPts val="960"/>
              </a:spcBef>
              <a:buClr>
                <a:srgbClr val="888888"/>
              </a:buClr>
              <a:buFont typeface="Arial"/>
              <a:buNone/>
              <a:defRPr b="0" i="0" sz="4800" u="none" cap="none" strike="noStrike">
                <a:solidFill>
                  <a:srgbClr val="888888"/>
                </a:solidFill>
                <a:latin typeface="Calibri"/>
                <a:ea typeface="Calibri"/>
                <a:cs typeface="Calibri"/>
                <a:sym typeface="Calibri"/>
              </a:defRPr>
            </a:lvl5pPr>
            <a:lvl6pPr indent="-323" lvl="5" marL="7836223" marR="0" rtl="0" algn="l">
              <a:spcBef>
                <a:spcPts val="960"/>
              </a:spcBef>
              <a:buClr>
                <a:srgbClr val="888888"/>
              </a:buClr>
              <a:buFont typeface="Arial"/>
              <a:buNone/>
              <a:defRPr b="0" i="0" sz="4800" u="none" cap="none" strike="noStrike">
                <a:solidFill>
                  <a:srgbClr val="888888"/>
                </a:solidFill>
                <a:latin typeface="Calibri"/>
                <a:ea typeface="Calibri"/>
                <a:cs typeface="Calibri"/>
                <a:sym typeface="Calibri"/>
              </a:defRPr>
            </a:lvl6pPr>
            <a:lvl7pPr indent="-5467" lvl="6" marL="9403467" marR="0" rtl="0" algn="l">
              <a:spcBef>
                <a:spcPts val="960"/>
              </a:spcBef>
              <a:buClr>
                <a:srgbClr val="888888"/>
              </a:buClr>
              <a:buFont typeface="Arial"/>
              <a:buNone/>
              <a:defRPr b="0" i="0" sz="4800" u="none" cap="none" strike="noStrike">
                <a:solidFill>
                  <a:srgbClr val="888888"/>
                </a:solidFill>
                <a:latin typeface="Calibri"/>
                <a:ea typeface="Calibri"/>
                <a:cs typeface="Calibri"/>
                <a:sym typeface="Calibri"/>
              </a:defRPr>
            </a:lvl7pPr>
            <a:lvl8pPr indent="-10611" lvl="7" marL="10970712" marR="0" rtl="0" algn="l">
              <a:spcBef>
                <a:spcPts val="960"/>
              </a:spcBef>
              <a:buClr>
                <a:srgbClr val="888888"/>
              </a:buClr>
              <a:buFont typeface="Arial"/>
              <a:buNone/>
              <a:defRPr b="0" i="0" sz="4800" u="none" cap="none" strike="noStrike">
                <a:solidFill>
                  <a:srgbClr val="888888"/>
                </a:solidFill>
                <a:latin typeface="Calibri"/>
                <a:ea typeface="Calibri"/>
                <a:cs typeface="Calibri"/>
                <a:sym typeface="Calibri"/>
              </a:defRPr>
            </a:lvl8pPr>
            <a:lvl9pPr indent="-3055" lvl="8" marL="12537956" marR="0" rtl="0" algn="l">
              <a:spcBef>
                <a:spcPts val="960"/>
              </a:spcBef>
              <a:buClr>
                <a:srgbClr val="888888"/>
              </a:buClr>
              <a:buFont typeface="Arial"/>
              <a:buNone/>
              <a:defRPr b="0" i="0" sz="4800" u="none" cap="none" strike="noStrike">
                <a:solidFill>
                  <a:srgbClr val="888888"/>
                </a:solidFill>
                <a:latin typeface="Calibri"/>
                <a:ea typeface="Calibri"/>
                <a:cs typeface="Calibri"/>
                <a:sym typeface="Calibri"/>
              </a:defRPr>
            </a:lvl9pPr>
          </a:lstStyle>
          <a:p/>
        </p:txBody>
      </p:sp>
      <p:sp>
        <p:nvSpPr>
          <p:cNvPr id="26" name="Shape 26"/>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27" name="Shape 27"/>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28" name="Shape 28"/>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lang="en-US" sz="4100">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29" name="Shape 29"/>
        <p:cNvGrpSpPr/>
        <p:nvPr/>
      </p:nvGrpSpPr>
      <p:grpSpPr>
        <a:xfrm>
          <a:off x="0" y="0"/>
          <a:ext cx="0" cy="0"/>
          <a:chOff x="0" y="0"/>
          <a:chExt cx="0" cy="0"/>
        </a:xfrm>
      </p:grpSpPr>
      <p:sp>
        <p:nvSpPr>
          <p:cNvPr id="30" name="Shape 30"/>
          <p:cNvSpPr txBox="1"/>
          <p:nvPr>
            <p:ph type="title"/>
          </p:nvPr>
        </p:nvSpPr>
        <p:spPr>
          <a:xfrm>
            <a:off x="1645919" y="878841"/>
            <a:ext cx="29626559" cy="36576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15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1" name="Shape 31"/>
          <p:cNvSpPr txBox="1"/>
          <p:nvPr>
            <p:ph idx="1" type="body"/>
          </p:nvPr>
        </p:nvSpPr>
        <p:spPr>
          <a:xfrm>
            <a:off x="1645919" y="5120642"/>
            <a:ext cx="14538960" cy="14483080"/>
          </a:xfrm>
          <a:prstGeom prst="rect">
            <a:avLst/>
          </a:prstGeom>
          <a:noFill/>
          <a:ln>
            <a:noFill/>
          </a:ln>
        </p:spPr>
        <p:txBody>
          <a:bodyPr anchorCtr="0" anchor="t" bIns="91425" lIns="91425" rIns="91425" tIns="91425"/>
          <a:lstStyle>
            <a:lvl1pPr indent="-565833" lvl="0" marL="1175433"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1pPr>
            <a:lvl2pPr indent="-463972" lvl="1" marL="2546772"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2pPr>
            <a:lvl3pPr indent="-355760" lvl="2" marL="3918110"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3pPr>
            <a:lvl4pPr indent="-399007" lvl="3" marL="5485357"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4pPr>
            <a:lvl5pPr indent="-404151" lvl="4" marL="7052601"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5pPr>
            <a:lvl6pPr indent="-396595" lvl="5" marL="8619845"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6pPr>
            <a:lvl7pPr indent="-401739" lvl="6" marL="10187090"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7pPr>
            <a:lvl8pPr indent="-406883" lvl="7" marL="11754334"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8pPr>
            <a:lvl9pPr indent="-399327" lvl="8" marL="13321578"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9pPr>
          </a:lstStyle>
          <a:p/>
        </p:txBody>
      </p:sp>
      <p:sp>
        <p:nvSpPr>
          <p:cNvPr id="32" name="Shape 32"/>
          <p:cNvSpPr txBox="1"/>
          <p:nvPr>
            <p:ph idx="2" type="body"/>
          </p:nvPr>
        </p:nvSpPr>
        <p:spPr>
          <a:xfrm>
            <a:off x="16733520" y="5120642"/>
            <a:ext cx="14538960" cy="14483080"/>
          </a:xfrm>
          <a:prstGeom prst="rect">
            <a:avLst/>
          </a:prstGeom>
          <a:noFill/>
          <a:ln>
            <a:noFill/>
          </a:ln>
        </p:spPr>
        <p:txBody>
          <a:bodyPr anchorCtr="0" anchor="t" bIns="91425" lIns="91425" rIns="91425" tIns="91425"/>
          <a:lstStyle>
            <a:lvl1pPr indent="-565833" lvl="0" marL="1175433"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1pPr>
            <a:lvl2pPr indent="-463972" lvl="1" marL="2546772"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2pPr>
            <a:lvl3pPr indent="-355760" lvl="2" marL="3918110"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3pPr>
            <a:lvl4pPr indent="-399007" lvl="3" marL="5485357"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4pPr>
            <a:lvl5pPr indent="-404151" lvl="4" marL="7052601"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5pPr>
            <a:lvl6pPr indent="-396595" lvl="5" marL="8619845"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6pPr>
            <a:lvl7pPr indent="-401739" lvl="6" marL="10187090"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7pPr>
            <a:lvl8pPr indent="-406883" lvl="7" marL="11754334"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8pPr>
            <a:lvl9pPr indent="-399327" lvl="8" marL="13321578"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9pPr>
          </a:lstStyle>
          <a:p/>
        </p:txBody>
      </p:sp>
      <p:sp>
        <p:nvSpPr>
          <p:cNvPr id="33" name="Shape 33"/>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34" name="Shape 34"/>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35" name="Shape 35"/>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lang="en-US" sz="4100">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36" name="Shape 36"/>
        <p:cNvGrpSpPr/>
        <p:nvPr/>
      </p:nvGrpSpPr>
      <p:grpSpPr>
        <a:xfrm>
          <a:off x="0" y="0"/>
          <a:ext cx="0" cy="0"/>
          <a:chOff x="0" y="0"/>
          <a:chExt cx="0" cy="0"/>
        </a:xfrm>
      </p:grpSpPr>
      <p:sp>
        <p:nvSpPr>
          <p:cNvPr id="37" name="Shape 37"/>
          <p:cNvSpPr txBox="1"/>
          <p:nvPr>
            <p:ph type="title"/>
          </p:nvPr>
        </p:nvSpPr>
        <p:spPr>
          <a:xfrm>
            <a:off x="1645919" y="878841"/>
            <a:ext cx="29626559" cy="36576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15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8" name="Shape 38"/>
          <p:cNvSpPr txBox="1"/>
          <p:nvPr>
            <p:ph idx="1" type="body"/>
          </p:nvPr>
        </p:nvSpPr>
        <p:spPr>
          <a:xfrm>
            <a:off x="1645921" y="4912362"/>
            <a:ext cx="14544676" cy="2047238"/>
          </a:xfrm>
          <a:prstGeom prst="rect">
            <a:avLst/>
          </a:prstGeom>
          <a:noFill/>
          <a:ln>
            <a:noFill/>
          </a:ln>
        </p:spPr>
        <p:txBody>
          <a:bodyPr anchorCtr="0" anchor="b" bIns="91425" lIns="91425" rIns="91425" tIns="91425"/>
          <a:lstStyle>
            <a:lvl1pPr indent="0" lvl="0" marL="0" marR="0" rtl="0" algn="l">
              <a:spcBef>
                <a:spcPts val="1640"/>
              </a:spcBef>
              <a:buClr>
                <a:schemeClr val="dk1"/>
              </a:buClr>
              <a:buFont typeface="Arial"/>
              <a:buNone/>
              <a:defRPr b="1" i="0" sz="8200" u="none" cap="none" strike="noStrike">
                <a:solidFill>
                  <a:schemeClr val="dk1"/>
                </a:solidFill>
                <a:latin typeface="Calibri"/>
                <a:ea typeface="Calibri"/>
                <a:cs typeface="Calibri"/>
                <a:sym typeface="Calibri"/>
              </a:defRPr>
            </a:lvl1pPr>
            <a:lvl2pPr indent="-5145" lvl="1" marL="1567245" marR="0" rtl="0" algn="l">
              <a:spcBef>
                <a:spcPts val="1380"/>
              </a:spcBef>
              <a:buClr>
                <a:schemeClr val="dk1"/>
              </a:buClr>
              <a:buFont typeface="Arial"/>
              <a:buNone/>
              <a:defRPr b="1" i="0" sz="6900" u="none" cap="none" strike="noStrike">
                <a:solidFill>
                  <a:schemeClr val="dk1"/>
                </a:solidFill>
                <a:latin typeface="Calibri"/>
                <a:ea typeface="Calibri"/>
                <a:cs typeface="Calibri"/>
                <a:sym typeface="Calibri"/>
              </a:defRPr>
            </a:lvl2pPr>
            <a:lvl3pPr indent="-10288" lvl="2" marL="3134489" marR="0" rtl="0" algn="l">
              <a:spcBef>
                <a:spcPts val="1220"/>
              </a:spcBef>
              <a:buClr>
                <a:schemeClr val="dk1"/>
              </a:buClr>
              <a:buFont typeface="Arial"/>
              <a:buNone/>
              <a:defRPr b="1" i="0" sz="6100" u="none" cap="none" strike="noStrike">
                <a:solidFill>
                  <a:schemeClr val="dk1"/>
                </a:solidFill>
                <a:latin typeface="Calibri"/>
                <a:ea typeface="Calibri"/>
                <a:cs typeface="Calibri"/>
                <a:sym typeface="Calibri"/>
              </a:defRPr>
            </a:lvl3pPr>
            <a:lvl4pPr indent="-2733" lvl="3" marL="4701734"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4pPr>
            <a:lvl5pPr indent="-7877" lvl="4" marL="6268978"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5pPr>
            <a:lvl6pPr indent="-323" lvl="5" marL="7836223"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6pPr>
            <a:lvl7pPr indent="-5467" lvl="6" marL="9403467"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7pPr>
            <a:lvl8pPr indent="-10611" lvl="7" marL="10970712"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8pPr>
            <a:lvl9pPr indent="-3055" lvl="8" marL="12537956"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9pPr>
          </a:lstStyle>
          <a:p/>
        </p:txBody>
      </p:sp>
      <p:sp>
        <p:nvSpPr>
          <p:cNvPr id="39" name="Shape 39"/>
          <p:cNvSpPr txBox="1"/>
          <p:nvPr>
            <p:ph idx="2" type="body"/>
          </p:nvPr>
        </p:nvSpPr>
        <p:spPr>
          <a:xfrm>
            <a:off x="1645921" y="6959600"/>
            <a:ext cx="14544676" cy="12644122"/>
          </a:xfrm>
          <a:prstGeom prst="rect">
            <a:avLst/>
          </a:prstGeom>
          <a:noFill/>
          <a:ln>
            <a:noFill/>
          </a:ln>
        </p:spPr>
        <p:txBody>
          <a:bodyPr anchorCtr="0" anchor="t" bIns="91425" lIns="91425" rIns="91425" tIns="91425"/>
          <a:lstStyle>
            <a:lvl1pPr indent="-654733" lvl="0" marL="1175433"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1pPr>
            <a:lvl2pPr indent="-546522" lvl="1" marL="2546772"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2pPr>
            <a:lvl3pPr indent="-406560" lvl="2" marL="3918110"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3pPr>
            <a:lvl4pPr indent="-443457" lvl="3" marL="5485357"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4pPr>
            <a:lvl5pPr indent="-448601" lvl="4" marL="7052601"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5pPr>
            <a:lvl6pPr indent="-441045" lvl="5" marL="8619845"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6pPr>
            <a:lvl7pPr indent="-446189" lvl="6" marL="10187090"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7pPr>
            <a:lvl8pPr indent="-451333" lvl="7" marL="11754334"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8pPr>
            <a:lvl9pPr indent="-443777" lvl="8" marL="13321578"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9pPr>
          </a:lstStyle>
          <a:p/>
        </p:txBody>
      </p:sp>
      <p:sp>
        <p:nvSpPr>
          <p:cNvPr id="40" name="Shape 40"/>
          <p:cNvSpPr txBox="1"/>
          <p:nvPr>
            <p:ph idx="3" type="body"/>
          </p:nvPr>
        </p:nvSpPr>
        <p:spPr>
          <a:xfrm>
            <a:off x="16722092" y="4912362"/>
            <a:ext cx="14550390" cy="2047238"/>
          </a:xfrm>
          <a:prstGeom prst="rect">
            <a:avLst/>
          </a:prstGeom>
          <a:noFill/>
          <a:ln>
            <a:noFill/>
          </a:ln>
        </p:spPr>
        <p:txBody>
          <a:bodyPr anchorCtr="0" anchor="b" bIns="91425" lIns="91425" rIns="91425" tIns="91425"/>
          <a:lstStyle>
            <a:lvl1pPr indent="0" lvl="0" marL="0" marR="0" rtl="0" algn="l">
              <a:spcBef>
                <a:spcPts val="1640"/>
              </a:spcBef>
              <a:buClr>
                <a:schemeClr val="dk1"/>
              </a:buClr>
              <a:buFont typeface="Arial"/>
              <a:buNone/>
              <a:defRPr b="1" i="0" sz="8200" u="none" cap="none" strike="noStrike">
                <a:solidFill>
                  <a:schemeClr val="dk1"/>
                </a:solidFill>
                <a:latin typeface="Calibri"/>
                <a:ea typeface="Calibri"/>
                <a:cs typeface="Calibri"/>
                <a:sym typeface="Calibri"/>
              </a:defRPr>
            </a:lvl1pPr>
            <a:lvl2pPr indent="-5145" lvl="1" marL="1567245" marR="0" rtl="0" algn="l">
              <a:spcBef>
                <a:spcPts val="1380"/>
              </a:spcBef>
              <a:buClr>
                <a:schemeClr val="dk1"/>
              </a:buClr>
              <a:buFont typeface="Arial"/>
              <a:buNone/>
              <a:defRPr b="1" i="0" sz="6900" u="none" cap="none" strike="noStrike">
                <a:solidFill>
                  <a:schemeClr val="dk1"/>
                </a:solidFill>
                <a:latin typeface="Calibri"/>
                <a:ea typeface="Calibri"/>
                <a:cs typeface="Calibri"/>
                <a:sym typeface="Calibri"/>
              </a:defRPr>
            </a:lvl2pPr>
            <a:lvl3pPr indent="-10288" lvl="2" marL="3134489" marR="0" rtl="0" algn="l">
              <a:spcBef>
                <a:spcPts val="1220"/>
              </a:spcBef>
              <a:buClr>
                <a:schemeClr val="dk1"/>
              </a:buClr>
              <a:buFont typeface="Arial"/>
              <a:buNone/>
              <a:defRPr b="1" i="0" sz="6100" u="none" cap="none" strike="noStrike">
                <a:solidFill>
                  <a:schemeClr val="dk1"/>
                </a:solidFill>
                <a:latin typeface="Calibri"/>
                <a:ea typeface="Calibri"/>
                <a:cs typeface="Calibri"/>
                <a:sym typeface="Calibri"/>
              </a:defRPr>
            </a:lvl3pPr>
            <a:lvl4pPr indent="-2733" lvl="3" marL="4701734"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4pPr>
            <a:lvl5pPr indent="-7877" lvl="4" marL="6268978"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5pPr>
            <a:lvl6pPr indent="-323" lvl="5" marL="7836223"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6pPr>
            <a:lvl7pPr indent="-5467" lvl="6" marL="9403467"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7pPr>
            <a:lvl8pPr indent="-10611" lvl="7" marL="10970712"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8pPr>
            <a:lvl9pPr indent="-3055" lvl="8" marL="12537956"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9pPr>
          </a:lstStyle>
          <a:p/>
        </p:txBody>
      </p:sp>
      <p:sp>
        <p:nvSpPr>
          <p:cNvPr id="41" name="Shape 41"/>
          <p:cNvSpPr txBox="1"/>
          <p:nvPr>
            <p:ph idx="4" type="body"/>
          </p:nvPr>
        </p:nvSpPr>
        <p:spPr>
          <a:xfrm>
            <a:off x="16722092" y="6959600"/>
            <a:ext cx="14550390" cy="12644122"/>
          </a:xfrm>
          <a:prstGeom prst="rect">
            <a:avLst/>
          </a:prstGeom>
          <a:noFill/>
          <a:ln>
            <a:noFill/>
          </a:ln>
        </p:spPr>
        <p:txBody>
          <a:bodyPr anchorCtr="0" anchor="t" bIns="91425" lIns="91425" rIns="91425" tIns="91425"/>
          <a:lstStyle>
            <a:lvl1pPr indent="-654733" lvl="0" marL="1175433"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1pPr>
            <a:lvl2pPr indent="-546522" lvl="1" marL="2546772"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2pPr>
            <a:lvl3pPr indent="-406560" lvl="2" marL="3918110"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3pPr>
            <a:lvl4pPr indent="-443457" lvl="3" marL="5485357"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4pPr>
            <a:lvl5pPr indent="-448601" lvl="4" marL="7052601"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5pPr>
            <a:lvl6pPr indent="-441045" lvl="5" marL="8619845"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6pPr>
            <a:lvl7pPr indent="-446189" lvl="6" marL="10187090"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7pPr>
            <a:lvl8pPr indent="-451333" lvl="7" marL="11754334"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8pPr>
            <a:lvl9pPr indent="-443777" lvl="8" marL="13321578"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9pPr>
          </a:lstStyle>
          <a:p/>
        </p:txBody>
      </p:sp>
      <p:sp>
        <p:nvSpPr>
          <p:cNvPr id="42" name="Shape 42"/>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43" name="Shape 43"/>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44" name="Shape 44"/>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lang="en-US" sz="4100">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5" name="Shape 45"/>
        <p:cNvGrpSpPr/>
        <p:nvPr/>
      </p:nvGrpSpPr>
      <p:grpSpPr>
        <a:xfrm>
          <a:off x="0" y="0"/>
          <a:ext cx="0" cy="0"/>
          <a:chOff x="0" y="0"/>
          <a:chExt cx="0" cy="0"/>
        </a:xfrm>
      </p:grpSpPr>
      <p:sp>
        <p:nvSpPr>
          <p:cNvPr id="46" name="Shape 46"/>
          <p:cNvSpPr txBox="1"/>
          <p:nvPr>
            <p:ph type="title"/>
          </p:nvPr>
        </p:nvSpPr>
        <p:spPr>
          <a:xfrm>
            <a:off x="1645919" y="878841"/>
            <a:ext cx="29626559" cy="36576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15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7" name="Shape 47"/>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48" name="Shape 48"/>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49" name="Shape 49"/>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lang="en-US" sz="4100">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0" name="Shape 50"/>
        <p:cNvGrpSpPr/>
        <p:nvPr/>
      </p:nvGrpSpPr>
      <p:grpSpPr>
        <a:xfrm>
          <a:off x="0" y="0"/>
          <a:ext cx="0" cy="0"/>
          <a:chOff x="0" y="0"/>
          <a:chExt cx="0" cy="0"/>
        </a:xfrm>
      </p:grpSpPr>
      <p:sp>
        <p:nvSpPr>
          <p:cNvPr id="51" name="Shape 51"/>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lang="en-US" sz="4100">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4" name="Shape 54"/>
        <p:cNvGrpSpPr/>
        <p:nvPr/>
      </p:nvGrpSpPr>
      <p:grpSpPr>
        <a:xfrm>
          <a:off x="0" y="0"/>
          <a:ext cx="0" cy="0"/>
          <a:chOff x="0" y="0"/>
          <a:chExt cx="0" cy="0"/>
        </a:xfrm>
      </p:grpSpPr>
      <p:sp>
        <p:nvSpPr>
          <p:cNvPr id="55" name="Shape 55"/>
          <p:cNvSpPr txBox="1"/>
          <p:nvPr>
            <p:ph type="title"/>
          </p:nvPr>
        </p:nvSpPr>
        <p:spPr>
          <a:xfrm>
            <a:off x="1645922" y="873759"/>
            <a:ext cx="10829926" cy="3718559"/>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69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6" name="Shape 56"/>
          <p:cNvSpPr txBox="1"/>
          <p:nvPr>
            <p:ph idx="1" type="body"/>
          </p:nvPr>
        </p:nvSpPr>
        <p:spPr>
          <a:xfrm>
            <a:off x="12870179" y="873762"/>
            <a:ext cx="18402299" cy="18729961"/>
          </a:xfrm>
          <a:prstGeom prst="rect">
            <a:avLst/>
          </a:prstGeom>
          <a:noFill/>
          <a:ln>
            <a:noFill/>
          </a:ln>
        </p:spPr>
        <p:txBody>
          <a:bodyPr anchorCtr="0" anchor="t" bIns="91425" lIns="91425" rIns="91425" tIns="91425"/>
          <a:lstStyle>
            <a:lvl1pPr indent="-476933" lvl="0" marL="1175433" marR="0" rtl="0" algn="l">
              <a:spcBef>
                <a:spcPts val="2200"/>
              </a:spcBef>
              <a:buClr>
                <a:schemeClr val="dk1"/>
              </a:buClr>
              <a:buSzPct val="100000"/>
              <a:buFont typeface="Arial"/>
              <a:buChar char="•"/>
              <a:defRPr b="0" i="0" sz="11000" u="none" cap="none" strike="noStrike">
                <a:solidFill>
                  <a:schemeClr val="dk1"/>
                </a:solidFill>
                <a:latin typeface="Calibri"/>
                <a:ea typeface="Calibri"/>
                <a:cs typeface="Calibri"/>
                <a:sym typeface="Calibri"/>
              </a:defRPr>
            </a:lvl1pPr>
            <a:lvl2pPr indent="-375072" lvl="1" marL="2546772"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2pPr>
            <a:lvl3pPr indent="-273210" lvl="2" marL="3918110"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3pPr>
            <a:lvl4pPr indent="-348207" lvl="3" marL="5485357"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4pPr>
            <a:lvl5pPr indent="-353351" lvl="4" marL="7052601"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5pPr>
            <a:lvl6pPr indent="-345795" lvl="5" marL="8619845"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6pPr>
            <a:lvl7pPr indent="-350939" lvl="6" marL="10187090"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7pPr>
            <a:lvl8pPr indent="-356083" lvl="7" marL="11754334"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8pPr>
            <a:lvl9pPr indent="-348527" lvl="8" marL="13321578"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9pPr>
          </a:lstStyle>
          <a:p/>
        </p:txBody>
      </p:sp>
      <p:sp>
        <p:nvSpPr>
          <p:cNvPr id="57" name="Shape 57"/>
          <p:cNvSpPr txBox="1"/>
          <p:nvPr>
            <p:ph idx="2" type="body"/>
          </p:nvPr>
        </p:nvSpPr>
        <p:spPr>
          <a:xfrm>
            <a:off x="1645922" y="4592321"/>
            <a:ext cx="10829926" cy="15011401"/>
          </a:xfrm>
          <a:prstGeom prst="rect">
            <a:avLst/>
          </a:prstGeom>
          <a:noFill/>
          <a:ln>
            <a:noFill/>
          </a:ln>
        </p:spPr>
        <p:txBody>
          <a:bodyPr anchorCtr="0" anchor="t" bIns="91425" lIns="91425" rIns="91425" tIns="91425"/>
          <a:lstStyle>
            <a:lvl1pPr indent="0" lvl="0" marL="0" marR="0" rtl="0" algn="l">
              <a:spcBef>
                <a:spcPts val="960"/>
              </a:spcBef>
              <a:buClr>
                <a:schemeClr val="dk1"/>
              </a:buClr>
              <a:buFont typeface="Arial"/>
              <a:buNone/>
              <a:defRPr b="0" i="0" sz="4800" u="none" cap="none" strike="noStrike">
                <a:solidFill>
                  <a:schemeClr val="dk1"/>
                </a:solidFill>
                <a:latin typeface="Calibri"/>
                <a:ea typeface="Calibri"/>
                <a:cs typeface="Calibri"/>
                <a:sym typeface="Calibri"/>
              </a:defRPr>
            </a:lvl1pPr>
            <a:lvl2pPr indent="-5145" lvl="1" marL="1567245" marR="0" rtl="0" algn="l">
              <a:spcBef>
                <a:spcPts val="820"/>
              </a:spcBef>
              <a:buClr>
                <a:schemeClr val="dk1"/>
              </a:buClr>
              <a:buFont typeface="Arial"/>
              <a:buNone/>
              <a:defRPr b="0" i="0" sz="4100" u="none" cap="none" strike="noStrike">
                <a:solidFill>
                  <a:schemeClr val="dk1"/>
                </a:solidFill>
                <a:latin typeface="Calibri"/>
                <a:ea typeface="Calibri"/>
                <a:cs typeface="Calibri"/>
                <a:sym typeface="Calibri"/>
              </a:defRPr>
            </a:lvl2pPr>
            <a:lvl3pPr indent="-10288" lvl="2" marL="3134489" marR="0" rtl="0" algn="l">
              <a:spcBef>
                <a:spcPts val="680"/>
              </a:spcBef>
              <a:buClr>
                <a:schemeClr val="dk1"/>
              </a:buClr>
              <a:buFont typeface="Arial"/>
              <a:buNone/>
              <a:defRPr b="0" i="0" sz="3400" u="none" cap="none" strike="noStrike">
                <a:solidFill>
                  <a:schemeClr val="dk1"/>
                </a:solidFill>
                <a:latin typeface="Calibri"/>
                <a:ea typeface="Calibri"/>
                <a:cs typeface="Calibri"/>
                <a:sym typeface="Calibri"/>
              </a:defRPr>
            </a:lvl3pPr>
            <a:lvl4pPr indent="-2733" lvl="3" marL="4701734"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4pPr>
            <a:lvl5pPr indent="-7877" lvl="4" marL="6268978"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5pPr>
            <a:lvl6pPr indent="-323" lvl="5" marL="7836223"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6pPr>
            <a:lvl7pPr indent="-5467" lvl="6" marL="9403467"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7pPr>
            <a:lvl8pPr indent="-10611" lvl="7" marL="10970712"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8pPr>
            <a:lvl9pPr indent="-3055" lvl="8" marL="12537956"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9pPr>
          </a:lstStyle>
          <a:p/>
        </p:txBody>
      </p:sp>
      <p:sp>
        <p:nvSpPr>
          <p:cNvPr id="58" name="Shape 58"/>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lang="en-US" sz="4100">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1" name="Shape 61"/>
        <p:cNvGrpSpPr/>
        <p:nvPr/>
      </p:nvGrpSpPr>
      <p:grpSpPr>
        <a:xfrm>
          <a:off x="0" y="0"/>
          <a:ext cx="0" cy="0"/>
          <a:chOff x="0" y="0"/>
          <a:chExt cx="0" cy="0"/>
        </a:xfrm>
      </p:grpSpPr>
      <p:sp>
        <p:nvSpPr>
          <p:cNvPr id="62" name="Shape 62"/>
          <p:cNvSpPr txBox="1"/>
          <p:nvPr>
            <p:ph type="title"/>
          </p:nvPr>
        </p:nvSpPr>
        <p:spPr>
          <a:xfrm>
            <a:off x="6452237" y="15361920"/>
            <a:ext cx="19751040" cy="1813560"/>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69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3" name="Shape 63"/>
          <p:cNvSpPr/>
          <p:nvPr>
            <p:ph idx="2" type="pic"/>
          </p:nvPr>
        </p:nvSpPr>
        <p:spPr>
          <a:xfrm>
            <a:off x="6452237" y="1960880"/>
            <a:ext cx="19751040" cy="13167360"/>
          </a:xfrm>
          <a:prstGeom prst="rect">
            <a:avLst/>
          </a:prstGeom>
          <a:noFill/>
          <a:ln>
            <a:noFill/>
          </a:ln>
        </p:spPr>
        <p:txBody>
          <a:bodyPr anchorCtr="0" anchor="t" bIns="91425" lIns="91425" rIns="91425" tIns="91425"/>
          <a:lstStyle>
            <a:lvl1pPr indent="0" lvl="0" marL="0" marR="0" rtl="0" algn="l">
              <a:spcBef>
                <a:spcPts val="2200"/>
              </a:spcBef>
              <a:buClr>
                <a:schemeClr val="dk1"/>
              </a:buClr>
              <a:buFont typeface="Arial"/>
              <a:buNone/>
              <a:defRPr b="0" i="0" sz="11000" u="none" cap="none" strike="noStrike">
                <a:solidFill>
                  <a:schemeClr val="dk1"/>
                </a:solidFill>
                <a:latin typeface="Calibri"/>
                <a:ea typeface="Calibri"/>
                <a:cs typeface="Calibri"/>
                <a:sym typeface="Calibri"/>
              </a:defRPr>
            </a:lvl1pPr>
            <a:lvl2pPr indent="-5145" lvl="1" marL="1567245" marR="0" rtl="0" algn="l">
              <a:spcBef>
                <a:spcPts val="1920"/>
              </a:spcBef>
              <a:buClr>
                <a:schemeClr val="dk1"/>
              </a:buClr>
              <a:buFont typeface="Arial"/>
              <a:buNone/>
              <a:defRPr b="0" i="0" sz="9600" u="none" cap="none" strike="noStrike">
                <a:solidFill>
                  <a:schemeClr val="dk1"/>
                </a:solidFill>
                <a:latin typeface="Calibri"/>
                <a:ea typeface="Calibri"/>
                <a:cs typeface="Calibri"/>
                <a:sym typeface="Calibri"/>
              </a:defRPr>
            </a:lvl2pPr>
            <a:lvl3pPr indent="-10288" lvl="2" marL="3134489" marR="0" rtl="0" algn="l">
              <a:spcBef>
                <a:spcPts val="1640"/>
              </a:spcBef>
              <a:buClr>
                <a:schemeClr val="dk1"/>
              </a:buClr>
              <a:buFont typeface="Arial"/>
              <a:buNone/>
              <a:defRPr b="0" i="0" sz="8200" u="none" cap="none" strike="noStrike">
                <a:solidFill>
                  <a:schemeClr val="dk1"/>
                </a:solidFill>
                <a:latin typeface="Calibri"/>
                <a:ea typeface="Calibri"/>
                <a:cs typeface="Calibri"/>
                <a:sym typeface="Calibri"/>
              </a:defRPr>
            </a:lvl3pPr>
            <a:lvl4pPr indent="-2733" lvl="3" marL="4701734" marR="0" rtl="0" algn="l">
              <a:spcBef>
                <a:spcPts val="1380"/>
              </a:spcBef>
              <a:buClr>
                <a:schemeClr val="dk1"/>
              </a:buClr>
              <a:buFont typeface="Arial"/>
              <a:buNone/>
              <a:defRPr b="0" i="0" sz="6900" u="none" cap="none" strike="noStrike">
                <a:solidFill>
                  <a:schemeClr val="dk1"/>
                </a:solidFill>
                <a:latin typeface="Calibri"/>
                <a:ea typeface="Calibri"/>
                <a:cs typeface="Calibri"/>
                <a:sym typeface="Calibri"/>
              </a:defRPr>
            </a:lvl4pPr>
            <a:lvl5pPr indent="-7877" lvl="4" marL="6268978" marR="0" rtl="0" algn="l">
              <a:spcBef>
                <a:spcPts val="1380"/>
              </a:spcBef>
              <a:buClr>
                <a:schemeClr val="dk1"/>
              </a:buClr>
              <a:buFont typeface="Arial"/>
              <a:buNone/>
              <a:defRPr b="0" i="0" sz="6900" u="none" cap="none" strike="noStrike">
                <a:solidFill>
                  <a:schemeClr val="dk1"/>
                </a:solidFill>
                <a:latin typeface="Calibri"/>
                <a:ea typeface="Calibri"/>
                <a:cs typeface="Calibri"/>
                <a:sym typeface="Calibri"/>
              </a:defRPr>
            </a:lvl5pPr>
            <a:lvl6pPr indent="-323" lvl="5" marL="7836223" marR="0" rtl="0" algn="l">
              <a:spcBef>
                <a:spcPts val="1380"/>
              </a:spcBef>
              <a:buClr>
                <a:schemeClr val="dk1"/>
              </a:buClr>
              <a:buFont typeface="Arial"/>
              <a:buNone/>
              <a:defRPr b="0" i="0" sz="6900" u="none" cap="none" strike="noStrike">
                <a:solidFill>
                  <a:schemeClr val="dk1"/>
                </a:solidFill>
                <a:latin typeface="Calibri"/>
                <a:ea typeface="Calibri"/>
                <a:cs typeface="Calibri"/>
                <a:sym typeface="Calibri"/>
              </a:defRPr>
            </a:lvl6pPr>
            <a:lvl7pPr indent="-5467" lvl="6" marL="9403467" marR="0" rtl="0" algn="l">
              <a:spcBef>
                <a:spcPts val="1380"/>
              </a:spcBef>
              <a:buClr>
                <a:schemeClr val="dk1"/>
              </a:buClr>
              <a:buFont typeface="Arial"/>
              <a:buNone/>
              <a:defRPr b="0" i="0" sz="6900" u="none" cap="none" strike="noStrike">
                <a:solidFill>
                  <a:schemeClr val="dk1"/>
                </a:solidFill>
                <a:latin typeface="Calibri"/>
                <a:ea typeface="Calibri"/>
                <a:cs typeface="Calibri"/>
                <a:sym typeface="Calibri"/>
              </a:defRPr>
            </a:lvl7pPr>
            <a:lvl8pPr indent="-10611" lvl="7" marL="10970712" marR="0" rtl="0" algn="l">
              <a:spcBef>
                <a:spcPts val="1380"/>
              </a:spcBef>
              <a:buClr>
                <a:schemeClr val="dk1"/>
              </a:buClr>
              <a:buFont typeface="Arial"/>
              <a:buNone/>
              <a:defRPr b="0" i="0" sz="6900" u="none" cap="none" strike="noStrike">
                <a:solidFill>
                  <a:schemeClr val="dk1"/>
                </a:solidFill>
                <a:latin typeface="Calibri"/>
                <a:ea typeface="Calibri"/>
                <a:cs typeface="Calibri"/>
                <a:sym typeface="Calibri"/>
              </a:defRPr>
            </a:lvl8pPr>
            <a:lvl9pPr indent="-3055" lvl="8" marL="12537956" marR="0" rtl="0" algn="l">
              <a:spcBef>
                <a:spcPts val="1380"/>
              </a:spcBef>
              <a:buClr>
                <a:schemeClr val="dk1"/>
              </a:buClr>
              <a:buFont typeface="Arial"/>
              <a:buNone/>
              <a:defRPr b="0" i="0" sz="6900" u="none" cap="none" strike="noStrike">
                <a:solidFill>
                  <a:schemeClr val="dk1"/>
                </a:solidFill>
                <a:latin typeface="Calibri"/>
                <a:ea typeface="Calibri"/>
                <a:cs typeface="Calibri"/>
                <a:sym typeface="Calibri"/>
              </a:defRPr>
            </a:lvl9pPr>
          </a:lstStyle>
          <a:p/>
        </p:txBody>
      </p:sp>
      <p:sp>
        <p:nvSpPr>
          <p:cNvPr id="64" name="Shape 64"/>
          <p:cNvSpPr txBox="1"/>
          <p:nvPr>
            <p:ph idx="1" type="body"/>
          </p:nvPr>
        </p:nvSpPr>
        <p:spPr>
          <a:xfrm>
            <a:off x="6452237" y="17175481"/>
            <a:ext cx="19751040" cy="2575559"/>
          </a:xfrm>
          <a:prstGeom prst="rect">
            <a:avLst/>
          </a:prstGeom>
          <a:noFill/>
          <a:ln>
            <a:noFill/>
          </a:ln>
        </p:spPr>
        <p:txBody>
          <a:bodyPr anchorCtr="0" anchor="t" bIns="91425" lIns="91425" rIns="91425" tIns="91425"/>
          <a:lstStyle>
            <a:lvl1pPr indent="0" lvl="0" marL="0" marR="0" rtl="0" algn="l">
              <a:spcBef>
                <a:spcPts val="960"/>
              </a:spcBef>
              <a:buClr>
                <a:schemeClr val="dk1"/>
              </a:buClr>
              <a:buFont typeface="Arial"/>
              <a:buNone/>
              <a:defRPr b="0" i="0" sz="4800" u="none" cap="none" strike="noStrike">
                <a:solidFill>
                  <a:schemeClr val="dk1"/>
                </a:solidFill>
                <a:latin typeface="Calibri"/>
                <a:ea typeface="Calibri"/>
                <a:cs typeface="Calibri"/>
                <a:sym typeface="Calibri"/>
              </a:defRPr>
            </a:lvl1pPr>
            <a:lvl2pPr indent="-5145" lvl="1" marL="1567245" marR="0" rtl="0" algn="l">
              <a:spcBef>
                <a:spcPts val="820"/>
              </a:spcBef>
              <a:buClr>
                <a:schemeClr val="dk1"/>
              </a:buClr>
              <a:buFont typeface="Arial"/>
              <a:buNone/>
              <a:defRPr b="0" i="0" sz="4100" u="none" cap="none" strike="noStrike">
                <a:solidFill>
                  <a:schemeClr val="dk1"/>
                </a:solidFill>
                <a:latin typeface="Calibri"/>
                <a:ea typeface="Calibri"/>
                <a:cs typeface="Calibri"/>
                <a:sym typeface="Calibri"/>
              </a:defRPr>
            </a:lvl2pPr>
            <a:lvl3pPr indent="-10288" lvl="2" marL="3134489" marR="0" rtl="0" algn="l">
              <a:spcBef>
                <a:spcPts val="680"/>
              </a:spcBef>
              <a:buClr>
                <a:schemeClr val="dk1"/>
              </a:buClr>
              <a:buFont typeface="Arial"/>
              <a:buNone/>
              <a:defRPr b="0" i="0" sz="3400" u="none" cap="none" strike="noStrike">
                <a:solidFill>
                  <a:schemeClr val="dk1"/>
                </a:solidFill>
                <a:latin typeface="Calibri"/>
                <a:ea typeface="Calibri"/>
                <a:cs typeface="Calibri"/>
                <a:sym typeface="Calibri"/>
              </a:defRPr>
            </a:lvl3pPr>
            <a:lvl4pPr indent="-2733" lvl="3" marL="4701734"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4pPr>
            <a:lvl5pPr indent="-7877" lvl="4" marL="6268978"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5pPr>
            <a:lvl6pPr indent="-323" lvl="5" marL="7836223"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6pPr>
            <a:lvl7pPr indent="-5467" lvl="6" marL="9403467"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7pPr>
            <a:lvl8pPr indent="-10611" lvl="7" marL="10970712"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8pPr>
            <a:lvl9pPr indent="-3055" lvl="8" marL="12537956"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9pPr>
          </a:lstStyle>
          <a:p/>
        </p:txBody>
      </p:sp>
      <p:sp>
        <p:nvSpPr>
          <p:cNvPr id="65" name="Shape 65"/>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lang="en-US" sz="4100">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1645919" y="878841"/>
            <a:ext cx="29626559" cy="36576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15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 name="Shape 7"/>
          <p:cNvSpPr txBox="1"/>
          <p:nvPr>
            <p:ph idx="1" type="body"/>
          </p:nvPr>
        </p:nvSpPr>
        <p:spPr>
          <a:xfrm>
            <a:off x="1645919" y="5120642"/>
            <a:ext cx="29626559" cy="14483080"/>
          </a:xfrm>
          <a:prstGeom prst="rect">
            <a:avLst/>
          </a:prstGeom>
          <a:noFill/>
          <a:ln>
            <a:noFill/>
          </a:ln>
        </p:spPr>
        <p:txBody>
          <a:bodyPr anchorCtr="0" anchor="t" bIns="91425" lIns="91425" rIns="91425" tIns="91425"/>
          <a:lstStyle>
            <a:lvl1pPr indent="-476933" lvl="0" marL="1175433" marR="0" rtl="0" algn="l">
              <a:spcBef>
                <a:spcPts val="2200"/>
              </a:spcBef>
              <a:buClr>
                <a:schemeClr val="dk1"/>
              </a:buClr>
              <a:buSzPct val="100000"/>
              <a:buFont typeface="Arial"/>
              <a:buChar char="•"/>
              <a:defRPr b="0" i="0" sz="11000" u="none" cap="none" strike="noStrike">
                <a:solidFill>
                  <a:schemeClr val="dk1"/>
                </a:solidFill>
                <a:latin typeface="Calibri"/>
                <a:ea typeface="Calibri"/>
                <a:cs typeface="Calibri"/>
                <a:sym typeface="Calibri"/>
              </a:defRPr>
            </a:lvl1pPr>
            <a:lvl2pPr indent="-375072" lvl="1" marL="2546772"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2pPr>
            <a:lvl3pPr indent="-273210" lvl="2" marL="3918110"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3pPr>
            <a:lvl4pPr indent="-348207" lvl="3" marL="5485357"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4pPr>
            <a:lvl5pPr indent="-353351" lvl="4" marL="7052601"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5pPr>
            <a:lvl6pPr indent="-345795" lvl="5" marL="8619845"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6pPr>
            <a:lvl7pPr indent="-350939" lvl="6" marL="10187090"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7pPr>
            <a:lvl8pPr indent="-356083" lvl="7" marL="11754334"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8pPr>
            <a:lvl9pPr indent="-348527" lvl="8" marL="13321578"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9pPr>
          </a:lstStyle>
          <a:p/>
        </p:txBody>
      </p:sp>
      <p:sp>
        <p:nvSpPr>
          <p:cNvPr id="8" name="Shape 8"/>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b="0" i="0" sz="4100" u="none" cap="none" strike="noStrike">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9" name="Shape 9"/>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b="0" i="0" sz="4100" u="none" cap="none" strike="noStrike">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10" name="Shape 10"/>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b="0" i="0" lang="en-US" sz="41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7.png"/><Relationship Id="rId10" Type="http://schemas.openxmlformats.org/officeDocument/2006/relationships/image" Target="../media/image8.png"/><Relationship Id="rId13" Type="http://schemas.openxmlformats.org/officeDocument/2006/relationships/image" Target="../media/image11.png"/><Relationship Id="rId12"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10.jpg"/><Relationship Id="rId9" Type="http://schemas.openxmlformats.org/officeDocument/2006/relationships/image" Target="../media/image4.png"/><Relationship Id="rId5" Type="http://schemas.openxmlformats.org/officeDocument/2006/relationships/image" Target="../media/image1.jpg"/><Relationship Id="rId6" Type="http://schemas.openxmlformats.org/officeDocument/2006/relationships/image" Target="../media/image6.png"/><Relationship Id="rId7" Type="http://schemas.openxmlformats.org/officeDocument/2006/relationships/image" Target="../media/image9.png"/><Relationship Id="rId8"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EFEFEF"/>
        </a:solidFill>
      </p:bgPr>
    </p:bg>
    <p:spTree>
      <p:nvGrpSpPr>
        <p:cNvPr id="83" name="Shape 83"/>
        <p:cNvGrpSpPr/>
        <p:nvPr/>
      </p:nvGrpSpPr>
      <p:grpSpPr>
        <a:xfrm>
          <a:off x="0" y="0"/>
          <a:ext cx="0" cy="0"/>
          <a:chOff x="0" y="0"/>
          <a:chExt cx="0" cy="0"/>
        </a:xfrm>
      </p:grpSpPr>
      <p:sp>
        <p:nvSpPr>
          <p:cNvPr id="84" name="Shape 84"/>
          <p:cNvSpPr txBox="1"/>
          <p:nvPr/>
        </p:nvSpPr>
        <p:spPr>
          <a:xfrm>
            <a:off x="3947826" y="754131"/>
            <a:ext cx="23647459" cy="2104207"/>
          </a:xfrm>
          <a:prstGeom prst="rect">
            <a:avLst/>
          </a:prstGeom>
          <a:noFill/>
          <a:ln>
            <a:noFill/>
          </a:ln>
        </p:spPr>
        <p:txBody>
          <a:bodyPr anchorCtr="0" anchor="t" bIns="36075" lIns="72175" rIns="72175" tIns="36075">
            <a:noAutofit/>
          </a:bodyPr>
          <a:lstStyle/>
          <a:p>
            <a:pPr lvl="0" rtl="0" algn="ctr">
              <a:spcBef>
                <a:spcPts val="0"/>
              </a:spcBef>
              <a:buClr>
                <a:schemeClr val="lt1"/>
              </a:buClr>
              <a:buSzPct val="25000"/>
              <a:buFont typeface="Impact"/>
              <a:buNone/>
            </a:pPr>
            <a:r>
              <a:rPr lang="en-US" sz="6000">
                <a:solidFill>
                  <a:schemeClr val="dk1"/>
                </a:solidFill>
                <a:latin typeface="Impact"/>
                <a:ea typeface="Impact"/>
                <a:cs typeface="Impact"/>
                <a:sym typeface="Impact"/>
              </a:rPr>
              <a:t>Using DNA Barcoding to Compare the Biodiversity of Algae </a:t>
            </a:r>
          </a:p>
          <a:p>
            <a:pPr lvl="0" rtl="0" algn="ctr">
              <a:spcBef>
                <a:spcPts val="0"/>
              </a:spcBef>
              <a:buClr>
                <a:schemeClr val="lt1"/>
              </a:buClr>
              <a:buSzPct val="25000"/>
              <a:buFont typeface="Impact"/>
              <a:buNone/>
            </a:pPr>
            <a:r>
              <a:rPr lang="en-US" sz="6000">
                <a:solidFill>
                  <a:schemeClr val="dk1"/>
                </a:solidFill>
                <a:latin typeface="Impact"/>
                <a:ea typeface="Impact"/>
                <a:cs typeface="Impact"/>
                <a:sym typeface="Impact"/>
              </a:rPr>
              <a:t>Between Freshwater and Saltwater Ecosystems on Long Island, NY</a:t>
            </a:r>
          </a:p>
          <a:p>
            <a:pPr indent="0" lvl="0" marL="0" marR="0" rtl="0" algn="ctr">
              <a:spcBef>
                <a:spcPts val="0"/>
              </a:spcBef>
              <a:buNone/>
            </a:pPr>
            <a:r>
              <a:t/>
            </a:r>
            <a:endParaRPr sz="13200">
              <a:solidFill>
                <a:schemeClr val="dk1"/>
              </a:solidFill>
              <a:latin typeface="Calibri"/>
              <a:ea typeface="Calibri"/>
              <a:cs typeface="Calibri"/>
              <a:sym typeface="Calibri"/>
            </a:endParaRPr>
          </a:p>
        </p:txBody>
      </p:sp>
      <p:sp>
        <p:nvSpPr>
          <p:cNvPr id="85" name="Shape 85"/>
          <p:cNvSpPr txBox="1"/>
          <p:nvPr/>
        </p:nvSpPr>
        <p:spPr>
          <a:xfrm>
            <a:off x="6128580" y="2639986"/>
            <a:ext cx="18375238" cy="1673320"/>
          </a:xfrm>
          <a:prstGeom prst="rect">
            <a:avLst/>
          </a:prstGeom>
          <a:noFill/>
          <a:ln>
            <a:noFill/>
          </a:ln>
        </p:spPr>
        <p:txBody>
          <a:bodyPr anchorCtr="0" anchor="t" bIns="36075" lIns="72175" rIns="72175" tIns="36075">
            <a:noAutofit/>
          </a:bodyPr>
          <a:lstStyle/>
          <a:p>
            <a:pPr indent="-69850" lvl="0" marL="57150" rtl="0" algn="ctr">
              <a:spcBef>
                <a:spcPts val="0"/>
              </a:spcBef>
              <a:buSzPct val="27500"/>
              <a:buNone/>
            </a:pPr>
            <a:r>
              <a:rPr lang="en-US" sz="4000">
                <a:solidFill>
                  <a:schemeClr val="dk1"/>
                </a:solidFill>
                <a:latin typeface="Calibri"/>
                <a:ea typeface="Calibri"/>
                <a:cs typeface="Calibri"/>
                <a:sym typeface="Calibri"/>
              </a:rPr>
              <a:t>K. Detlefsen &amp; J. Squicciarini &amp; C. Meehan </a:t>
            </a:r>
          </a:p>
          <a:p>
            <a:pPr indent="-69850" lvl="0" marL="57150" rtl="0" algn="ctr">
              <a:spcBef>
                <a:spcPts val="0"/>
              </a:spcBef>
              <a:buSzPct val="27500"/>
              <a:buNone/>
            </a:pPr>
            <a:r>
              <a:rPr lang="en-US" sz="4000">
                <a:solidFill>
                  <a:schemeClr val="dk1"/>
                </a:solidFill>
                <a:latin typeface="Calibri"/>
                <a:ea typeface="Calibri"/>
                <a:cs typeface="Calibri"/>
                <a:sym typeface="Calibri"/>
              </a:rPr>
              <a:t>V. D’Ambrosia.</a:t>
            </a:r>
          </a:p>
          <a:p>
            <a:pPr indent="-69850" lvl="0" marL="57150" rtl="0" algn="ctr">
              <a:spcBef>
                <a:spcPts val="0"/>
              </a:spcBef>
              <a:buSzPct val="36666"/>
              <a:buNone/>
            </a:pPr>
            <a:r>
              <a:rPr lang="en-US" sz="3000">
                <a:solidFill>
                  <a:schemeClr val="dk1"/>
                </a:solidFill>
                <a:latin typeface="Times New Roman"/>
                <a:ea typeface="Times New Roman"/>
                <a:cs typeface="Times New Roman"/>
                <a:sym typeface="Times New Roman"/>
              </a:rPr>
              <a:t>William Floyd High School, Mastic Beach, NY 11951</a:t>
            </a:r>
          </a:p>
          <a:p>
            <a:pPr indent="-69850" lvl="0" marL="57150" rtl="0" algn="ctr">
              <a:spcBef>
                <a:spcPts val="0"/>
              </a:spcBef>
              <a:buClr>
                <a:schemeClr val="dk1"/>
              </a:buClr>
              <a:buSzPct val="36666"/>
              <a:buFont typeface="Arial"/>
              <a:buNone/>
            </a:pPr>
            <a:r>
              <a:rPr baseline="30000" lang="en-US" sz="3000">
                <a:solidFill>
                  <a:schemeClr val="dk1"/>
                </a:solidFill>
                <a:latin typeface="Times New Roman"/>
                <a:ea typeface="Times New Roman"/>
                <a:cs typeface="Times New Roman"/>
                <a:sym typeface="Times New Roman"/>
              </a:rPr>
              <a:t>COLD SPRING HARBOR LABORATORY’S  DNA LEARNING CENTER.</a:t>
            </a:r>
          </a:p>
        </p:txBody>
      </p:sp>
      <p:sp>
        <p:nvSpPr>
          <p:cNvPr id="86" name="Shape 86"/>
          <p:cNvSpPr txBox="1"/>
          <p:nvPr/>
        </p:nvSpPr>
        <p:spPr>
          <a:xfrm>
            <a:off x="17095100" y="5617985"/>
            <a:ext cx="14494746" cy="650719"/>
          </a:xfrm>
          <a:prstGeom prst="rect">
            <a:avLst/>
          </a:prstGeom>
          <a:noFill/>
          <a:ln>
            <a:noFill/>
          </a:ln>
        </p:spPr>
        <p:txBody>
          <a:bodyPr anchorCtr="0" anchor="t" bIns="32650" lIns="65300" rIns="65300" tIns="32650">
            <a:noAutofit/>
          </a:bodyPr>
          <a:lstStyle/>
          <a:p>
            <a:pPr indent="0" lvl="0" marL="0" marR="0" rtl="0" algn="l">
              <a:spcBef>
                <a:spcPts val="0"/>
              </a:spcBef>
              <a:buNone/>
            </a:pPr>
            <a:r>
              <a:t/>
            </a:r>
            <a:endParaRPr sz="3800">
              <a:solidFill>
                <a:schemeClr val="dk1"/>
              </a:solidFill>
              <a:latin typeface="Calibri"/>
              <a:ea typeface="Calibri"/>
              <a:cs typeface="Calibri"/>
              <a:sym typeface="Calibri"/>
            </a:endParaRPr>
          </a:p>
        </p:txBody>
      </p:sp>
      <p:pic>
        <p:nvPicPr>
          <p:cNvPr id="87" name="Shape 87"/>
          <p:cNvPicPr preferRelativeResize="0"/>
          <p:nvPr/>
        </p:nvPicPr>
        <p:blipFill rotWithShape="1">
          <a:blip r:embed="rId3">
            <a:alphaModFix/>
          </a:blip>
          <a:srcRect b="0" l="0" r="0" t="0"/>
          <a:stretch/>
        </p:blipFill>
        <p:spPr>
          <a:xfrm>
            <a:off x="27213434" y="1161679"/>
            <a:ext cx="3945194" cy="695695"/>
          </a:xfrm>
          <a:prstGeom prst="rect">
            <a:avLst/>
          </a:prstGeom>
          <a:noFill/>
          <a:ln>
            <a:noFill/>
          </a:ln>
        </p:spPr>
      </p:pic>
      <p:sp>
        <p:nvSpPr>
          <p:cNvPr id="88" name="Shape 88"/>
          <p:cNvSpPr/>
          <p:nvPr/>
        </p:nvSpPr>
        <p:spPr>
          <a:xfrm>
            <a:off x="17095075" y="5037949"/>
            <a:ext cx="14122200" cy="10238100"/>
          </a:xfrm>
          <a:prstGeom prst="rect">
            <a:avLst/>
          </a:prstGeom>
          <a:noFill/>
          <a:ln>
            <a:noFill/>
          </a:ln>
        </p:spPr>
        <p:txBody>
          <a:bodyPr anchorCtr="0" anchor="t" bIns="36075" lIns="72175" rIns="72175" tIns="36075">
            <a:noAutofit/>
          </a:bodyPr>
          <a:lstStyle/>
          <a:p>
            <a:pPr indent="0" lvl="0" marL="0" marR="0" rtl="0" algn="l">
              <a:spcBef>
                <a:spcPts val="0"/>
              </a:spcBef>
              <a:spcAft>
                <a:spcPts val="0"/>
              </a:spcAft>
              <a:buSzPct val="25000"/>
              <a:buNone/>
            </a:pPr>
            <a:r>
              <a:rPr lang="en-US" sz="6100">
                <a:solidFill>
                  <a:schemeClr val="dk1"/>
                </a:solidFill>
                <a:latin typeface="Calibri"/>
                <a:ea typeface="Calibri"/>
                <a:cs typeface="Calibri"/>
                <a:sym typeface="Calibri"/>
              </a:rPr>
              <a:t>Tables &amp; Figures</a:t>
            </a:r>
          </a:p>
          <a:p>
            <a:pPr lvl="0" marR="0" rtl="0" algn="l">
              <a:spcBef>
                <a:spcPts val="0"/>
              </a:spcBef>
              <a:buNone/>
            </a:pPr>
            <a:r>
              <a:t/>
            </a:r>
            <a:endParaRPr/>
          </a:p>
        </p:txBody>
      </p:sp>
      <p:sp>
        <p:nvSpPr>
          <p:cNvPr id="89" name="Shape 89"/>
          <p:cNvSpPr txBox="1"/>
          <p:nvPr/>
        </p:nvSpPr>
        <p:spPr>
          <a:xfrm>
            <a:off x="1924080" y="5037942"/>
            <a:ext cx="14464176" cy="15647131"/>
          </a:xfrm>
          <a:prstGeom prst="rect">
            <a:avLst/>
          </a:prstGeom>
          <a:noFill/>
          <a:ln>
            <a:noFill/>
          </a:ln>
        </p:spPr>
        <p:txBody>
          <a:bodyPr anchorCtr="0" anchor="t" bIns="32650" lIns="65300" rIns="65300" tIns="32650">
            <a:noAutofit/>
          </a:bodyPr>
          <a:lstStyle/>
          <a:p>
            <a:pPr indent="0" lvl="0" marL="0" marR="0" rtl="0" algn="l">
              <a:spcBef>
                <a:spcPts val="0"/>
              </a:spcBef>
              <a:spcAft>
                <a:spcPts val="0"/>
              </a:spcAft>
              <a:buSzPct val="25000"/>
              <a:buNone/>
            </a:pPr>
            <a:r>
              <a:rPr lang="en-US" sz="3900">
                <a:solidFill>
                  <a:schemeClr val="dk1"/>
                </a:solidFill>
                <a:latin typeface="Calibri"/>
                <a:ea typeface="Calibri"/>
                <a:cs typeface="Calibri"/>
                <a:sym typeface="Calibri"/>
              </a:rPr>
              <a:t>Abstract</a:t>
            </a:r>
          </a:p>
          <a:p>
            <a:pPr indent="387350" lvl="0" rtl="0">
              <a:lnSpc>
                <a:spcPct val="115000"/>
              </a:lnSpc>
              <a:spcBef>
                <a:spcPts val="0"/>
              </a:spcBef>
              <a:buClr>
                <a:schemeClr val="dk1"/>
              </a:buClr>
              <a:buSzPct val="61111"/>
              <a:buFont typeface="Arial"/>
              <a:buNone/>
            </a:pPr>
            <a:r>
              <a:rPr lang="en-US" sz="1800">
                <a:solidFill>
                  <a:schemeClr val="dk1"/>
                </a:solidFill>
                <a:latin typeface="Times New Roman"/>
                <a:ea typeface="Times New Roman"/>
                <a:cs typeface="Times New Roman"/>
                <a:sym typeface="Times New Roman"/>
              </a:rPr>
              <a:t>The biodiversity of algae between two separate locations was compared for differences with PCR and DNA Subway utilizing the CO1 gene from each sample. Previous research has used algae as an indicator for ecosystem health. The more species there are, the less polluted an ecosystem is. Algae is acknowledged as difficult when amplifying DNA, which is believed to be attributed to the lack of successful samples.</a:t>
            </a:r>
          </a:p>
          <a:p>
            <a:pPr indent="0" lvl="0" marL="0" marR="0" rtl="0" algn="l">
              <a:spcBef>
                <a:spcPts val="429"/>
              </a:spcBef>
              <a:spcAft>
                <a:spcPts val="0"/>
              </a:spcAft>
              <a:buSzPct val="25000"/>
              <a:buNone/>
            </a:pPr>
            <a:r>
              <a:rPr lang="en-US" sz="3900">
                <a:solidFill>
                  <a:schemeClr val="dk1"/>
                </a:solidFill>
                <a:latin typeface="Calibri"/>
                <a:ea typeface="Calibri"/>
                <a:cs typeface="Calibri"/>
                <a:sym typeface="Calibri"/>
              </a:rPr>
              <a:t>Introduction</a:t>
            </a:r>
          </a:p>
          <a:p>
            <a:pPr lvl="0" rtl="0">
              <a:lnSpc>
                <a:spcPct val="115000"/>
              </a:lnSpc>
              <a:spcBef>
                <a:spcPts val="0"/>
              </a:spcBef>
              <a:buSzPct val="61111"/>
              <a:buNone/>
            </a:pPr>
            <a:r>
              <a:rPr lang="en-US" sz="1800">
                <a:solidFill>
                  <a:schemeClr val="dk1"/>
                </a:solidFill>
                <a:latin typeface="Times New Roman"/>
                <a:ea typeface="Times New Roman"/>
                <a:cs typeface="Times New Roman"/>
                <a:sym typeface="Times New Roman"/>
              </a:rPr>
              <a:t>Biodiversity is the variation of living organisms in an ecosystem and is an important aspect which increases food web complexity. Since 1998, biodiversity has decreased over much of the United States by nearly a third (McGrath, 1990).  Biologists believe that due to unnatural destruction, 150-200 species of plant, insect, birds, and mammals go extinct a day without human knowledge that they existed prior (Palmer, 2015).</a:t>
            </a:r>
          </a:p>
          <a:p>
            <a:pPr lvl="0" rtl="0">
              <a:lnSpc>
                <a:spcPct val="115000"/>
              </a:lnSpc>
              <a:spcBef>
                <a:spcPts val="0"/>
              </a:spcBef>
              <a:buClr>
                <a:schemeClr val="dk1"/>
              </a:buClr>
              <a:buSzPct val="61111"/>
              <a:buFont typeface="Arial"/>
              <a:buNone/>
            </a:pPr>
            <a:r>
              <a:rPr lang="en-US" sz="1800">
                <a:solidFill>
                  <a:schemeClr val="dk1"/>
                </a:solidFill>
                <a:latin typeface="Times New Roman"/>
                <a:ea typeface="Times New Roman"/>
                <a:cs typeface="Times New Roman"/>
                <a:sym typeface="Times New Roman"/>
              </a:rPr>
              <a:t>      Submerged aquatic vegetation plays a crucial role in biodiversity because as primary producers of aquatic food webs; the more complex the webs, the more stable the ecosystem will become.  Aquatic vegetation increases habitat complexity and provides habitats for juvenile organisms to hide from predators.  This increases habitat complexity and provides the surrounding water with oxygen </a:t>
            </a:r>
            <a:r>
              <a:rPr lang="en-US" sz="1800">
                <a:solidFill>
                  <a:schemeClr val="dk1"/>
                </a:solidFill>
                <a:latin typeface="Times New Roman"/>
                <a:ea typeface="Times New Roman"/>
                <a:cs typeface="Times New Roman"/>
                <a:sym typeface="Times New Roman"/>
              </a:rPr>
              <a:t>(</a:t>
            </a:r>
            <a:r>
              <a:rPr lang="en-US" sz="1800">
                <a:solidFill>
                  <a:schemeClr val="dk1"/>
                </a:solidFill>
                <a:latin typeface="Times New Roman"/>
                <a:ea typeface="Times New Roman"/>
                <a:cs typeface="Times New Roman"/>
                <a:sym typeface="Times New Roman"/>
              </a:rPr>
              <a:t>Carroll, J., Jackson, L., &amp; P.). Prior research has revealed that there is algae that can survive in both waters that have high and low salinities. </a:t>
            </a:r>
            <a:br>
              <a:rPr lang="en-US" sz="1800">
                <a:solidFill>
                  <a:schemeClr val="dk1"/>
                </a:solidFill>
                <a:latin typeface="Times New Roman"/>
                <a:ea typeface="Times New Roman"/>
                <a:cs typeface="Times New Roman"/>
                <a:sym typeface="Times New Roman"/>
              </a:rPr>
            </a:br>
            <a:r>
              <a:rPr lang="en-US" sz="1800">
                <a:solidFill>
                  <a:schemeClr val="dk1"/>
                </a:solidFill>
                <a:latin typeface="Times New Roman"/>
                <a:ea typeface="Times New Roman"/>
                <a:cs typeface="Times New Roman"/>
                <a:sym typeface="Times New Roman"/>
              </a:rPr>
              <a:t>      Therefore, the following research question is proposed; Is there variation between the biodiversity of the Manor of St. George marine water and the Carmans River freshwater aquatic vegetation? It is hypothesised that both places may contain a broad range of biodiversity but may have similar species in both ecosystems due to their salinity tolerances.</a:t>
            </a:r>
          </a:p>
          <a:p>
            <a:pPr indent="0" lvl="0" marL="0" marR="0" rtl="0" algn="l">
              <a:spcBef>
                <a:spcPts val="0"/>
              </a:spcBef>
              <a:spcAft>
                <a:spcPts val="0"/>
              </a:spcAft>
              <a:buSzPct val="25000"/>
              <a:buNone/>
            </a:pPr>
            <a:r>
              <a:rPr lang="en-US" sz="3600">
                <a:solidFill>
                  <a:schemeClr val="dk1"/>
                </a:solidFill>
                <a:latin typeface="Calibri"/>
                <a:ea typeface="Calibri"/>
                <a:cs typeface="Calibri"/>
                <a:sym typeface="Calibri"/>
              </a:rPr>
              <a:t>Materials and Methodology</a:t>
            </a:r>
          </a:p>
          <a:p>
            <a:pPr indent="457200" lvl="0" rtl="0">
              <a:spcBef>
                <a:spcPts val="0"/>
              </a:spcBef>
              <a:buClr>
                <a:schemeClr val="lt1"/>
              </a:buClr>
              <a:buSzPct val="25000"/>
              <a:buFont typeface="Arial"/>
              <a:buNone/>
            </a:pPr>
            <a:r>
              <a:rPr lang="en-US" sz="1800">
                <a:solidFill>
                  <a:schemeClr val="dk1"/>
                </a:solidFill>
                <a:latin typeface="Times New Roman"/>
                <a:ea typeface="Times New Roman"/>
                <a:cs typeface="Times New Roman"/>
                <a:sym typeface="Times New Roman"/>
              </a:rPr>
              <a:t>The materials that were used during this research project were seine nets, lysis solution, microtubes, an incubator, a centrifuge, silica resin, distilled water, pipettes, pipette tips, a thermocycler, primer mix, 2% agarose gel, 1x TBE buffer, and tac polymerase. </a:t>
            </a:r>
          </a:p>
          <a:p>
            <a:pPr indent="387350" lvl="0" rtl="0">
              <a:lnSpc>
                <a:spcPct val="115000"/>
              </a:lnSpc>
              <a:spcBef>
                <a:spcPts val="0"/>
              </a:spcBef>
              <a:buClr>
                <a:schemeClr val="dk1"/>
              </a:buClr>
              <a:buSzPct val="61111"/>
              <a:buFont typeface="Arial"/>
              <a:buNone/>
            </a:pPr>
            <a:r>
              <a:rPr lang="en-US" sz="1800">
                <a:solidFill>
                  <a:schemeClr val="dk1"/>
                </a:solidFill>
                <a:latin typeface="Times New Roman"/>
                <a:ea typeface="Times New Roman"/>
                <a:cs typeface="Times New Roman"/>
                <a:sym typeface="Times New Roman"/>
              </a:rPr>
              <a:t>Cold Spring Harbor protocol was used to extract the DNA.  The collection of samples took place throughout the Carmans River at Wertheim Refuge and in the Bellport Bay at the Manor of St. George.  These locations were chosen for research because these locations  provide plenty of samples of algae from both marine ecosystems and fresh aquatic environments.  The samples were collected using the seine net and by hand.  The samples must be within 10 feet of a piling in order to collect.  The collection is placed within 10 feet instead of the preferred 6 inches due to the difficulty that would be encountered.  The specimen were documented with a microscope camera and identified with a dichotomous key that is based on phenotypic traits.  If the sample could not be identified by a key, then it was barcoded in order to identify the species and determine its novelty.</a:t>
            </a:r>
          </a:p>
          <a:p>
            <a:pPr indent="387350" lvl="0" rtl="0">
              <a:lnSpc>
                <a:spcPct val="115000"/>
              </a:lnSpc>
              <a:spcBef>
                <a:spcPts val="0"/>
              </a:spcBef>
              <a:buClr>
                <a:schemeClr val="dk1"/>
              </a:buClr>
              <a:buSzPct val="61111"/>
              <a:buFont typeface="Arial"/>
              <a:buNone/>
            </a:pPr>
            <a:r>
              <a:rPr lang="en-US" sz="1800">
                <a:solidFill>
                  <a:schemeClr val="dk1"/>
                </a:solidFill>
                <a:latin typeface="Times New Roman"/>
                <a:ea typeface="Times New Roman"/>
                <a:cs typeface="Times New Roman"/>
                <a:sym typeface="Times New Roman"/>
              </a:rPr>
              <a:t>DNA extraction began with taking samples from parts of the algae.  Lysis Solution was added to help break down membranes to get to the DNA.  The next step was adding the specimen tissue sample in the micro-tube, proceeded by the Lysis solution.  The sample was grinded and the solution was added.  The mixture was incubated for 10 minutes at 65 degrees Celsius.  Once completed, it was centrifuged for one minute.</a:t>
            </a:r>
            <a:r>
              <a:rPr b="1" lang="en-US" sz="1800">
                <a:solidFill>
                  <a:schemeClr val="dk1"/>
                </a:solidFill>
                <a:latin typeface="Times New Roman"/>
                <a:ea typeface="Times New Roman"/>
                <a:cs typeface="Times New Roman"/>
                <a:sym typeface="Times New Roman"/>
              </a:rPr>
              <a:t>  </a:t>
            </a:r>
            <a:r>
              <a:rPr lang="en-US" sz="1800">
                <a:solidFill>
                  <a:schemeClr val="dk1"/>
                </a:solidFill>
                <a:latin typeface="Times New Roman"/>
                <a:ea typeface="Times New Roman"/>
                <a:cs typeface="Times New Roman"/>
                <a:sym typeface="Times New Roman"/>
              </a:rPr>
              <a:t>The supernatant was transferred to a fresh tube and treated with silica resin.  It was then mixed and  incubated for five minutes at 57 degrees Celsius.  It was centrifuged for 30 seconds.  The supernatant was then removed and wash buffer was added to the tube, which was mixed with a swirling motion and centrifuged for 30 more seconds.  The remaining supernatant was removed and distilled water was added.  It was then mixed by pipetting it in and out of the</a:t>
            </a:r>
            <a:r>
              <a:rPr b="1" lang="en-US" sz="1800">
                <a:solidFill>
                  <a:schemeClr val="dk1"/>
                </a:solidFill>
                <a:latin typeface="Times New Roman"/>
                <a:ea typeface="Times New Roman"/>
                <a:cs typeface="Times New Roman"/>
                <a:sym typeface="Times New Roman"/>
              </a:rPr>
              <a:t> </a:t>
            </a:r>
            <a:r>
              <a:rPr lang="en-US" sz="1800">
                <a:solidFill>
                  <a:schemeClr val="dk1"/>
                </a:solidFill>
                <a:latin typeface="Times New Roman"/>
                <a:ea typeface="Times New Roman"/>
                <a:cs typeface="Times New Roman"/>
                <a:sym typeface="Times New Roman"/>
              </a:rPr>
              <a:t>tube.</a:t>
            </a:r>
            <a:r>
              <a:rPr b="1" lang="en-US" sz="1800">
                <a:solidFill>
                  <a:schemeClr val="dk1"/>
                </a:solidFill>
                <a:latin typeface="Times New Roman"/>
                <a:ea typeface="Times New Roman"/>
                <a:cs typeface="Times New Roman"/>
                <a:sym typeface="Times New Roman"/>
              </a:rPr>
              <a:t>  </a:t>
            </a:r>
            <a:r>
              <a:rPr lang="en-US" sz="1800">
                <a:solidFill>
                  <a:schemeClr val="dk1"/>
                </a:solidFill>
                <a:latin typeface="Times New Roman"/>
                <a:ea typeface="Times New Roman"/>
                <a:cs typeface="Times New Roman"/>
                <a:sym typeface="Times New Roman"/>
              </a:rPr>
              <a:t>The supernatant was incubated for five minutes at 57 degrees Celsius.  The specimen was centrifuged for 20 seconds and the supernatant was transferred to a fresh tube, then stored at -20 degrees Celsius. The thermocycler was used where strict temperature control is required throughout the testing stages.  This also allowed for the determination of the optimum temperature for any enzymatic activity within the algae samples.  Primer mix was added and then amplified in the thermal cycler and stored at -20 degrees Celsius. </a:t>
            </a:r>
          </a:p>
          <a:p>
            <a:pPr indent="0" lvl="0" marL="0" marR="0" rtl="0" algn="l">
              <a:spcBef>
                <a:spcPts val="429"/>
              </a:spcBef>
              <a:spcAft>
                <a:spcPts val="0"/>
              </a:spcAft>
              <a:buSzPct val="25000"/>
              <a:buNone/>
            </a:pPr>
            <a:r>
              <a:rPr lang="en-US" sz="3900">
                <a:solidFill>
                  <a:schemeClr val="dk1"/>
                </a:solidFill>
                <a:latin typeface="Calibri"/>
                <a:ea typeface="Calibri"/>
                <a:cs typeface="Calibri"/>
                <a:sym typeface="Calibri"/>
              </a:rPr>
              <a:t>Results</a:t>
            </a:r>
          </a:p>
        </p:txBody>
      </p:sp>
      <p:sp>
        <p:nvSpPr>
          <p:cNvPr id="90" name="Shape 90"/>
          <p:cNvSpPr txBox="1"/>
          <p:nvPr/>
        </p:nvSpPr>
        <p:spPr>
          <a:xfrm>
            <a:off x="16815150" y="14764078"/>
            <a:ext cx="14774700" cy="6735900"/>
          </a:xfrm>
          <a:prstGeom prst="rect">
            <a:avLst/>
          </a:prstGeom>
          <a:noFill/>
          <a:ln>
            <a:noFill/>
          </a:ln>
        </p:spPr>
        <p:txBody>
          <a:bodyPr anchorCtr="0" anchor="t" bIns="32650" lIns="65300" rIns="65300" tIns="32650">
            <a:noAutofit/>
          </a:bodyPr>
          <a:lstStyle/>
          <a:p>
            <a:pPr indent="0" lvl="0" marL="0" marR="0" rtl="0" algn="l">
              <a:spcBef>
                <a:spcPts val="0"/>
              </a:spcBef>
              <a:spcAft>
                <a:spcPts val="0"/>
              </a:spcAft>
              <a:buSzPct val="25000"/>
              <a:buNone/>
            </a:pPr>
            <a:r>
              <a:rPr lang="en-US" sz="3600">
                <a:solidFill>
                  <a:schemeClr val="dk1"/>
                </a:solidFill>
                <a:latin typeface="Calibri"/>
                <a:ea typeface="Calibri"/>
                <a:cs typeface="Calibri"/>
                <a:sym typeface="Calibri"/>
              </a:rPr>
              <a:t>Discussion </a:t>
            </a:r>
          </a:p>
          <a:p>
            <a:pPr indent="387350" lvl="0" rtl="0">
              <a:spcBef>
                <a:spcPts val="0"/>
              </a:spcBef>
              <a:buClr>
                <a:schemeClr val="dk1"/>
              </a:buClr>
              <a:buSzPct val="61111"/>
              <a:buFont typeface="Arial"/>
              <a:buNone/>
            </a:pPr>
            <a:r>
              <a:rPr lang="en-US" sz="1800">
                <a:solidFill>
                  <a:schemeClr val="dk1"/>
                </a:solidFill>
                <a:latin typeface="Times New Roman"/>
                <a:ea typeface="Times New Roman"/>
                <a:cs typeface="Times New Roman"/>
                <a:sym typeface="Times New Roman"/>
              </a:rPr>
              <a:t>The data collected indicates that the variation in biodiversity of both the Carmans River and the Manor of St George are minimal. This refuted with the proposed hypothesis that each location would have a high levels of biodiversity. </a:t>
            </a:r>
          </a:p>
          <a:p>
            <a:pPr indent="387350" lvl="0" rtl="0">
              <a:spcBef>
                <a:spcPts val="0"/>
              </a:spcBef>
              <a:buSzPct val="61111"/>
              <a:buNone/>
            </a:pPr>
            <a:r>
              <a:rPr lang="en-US" sz="1800">
                <a:solidFill>
                  <a:schemeClr val="dk1"/>
                </a:solidFill>
                <a:latin typeface="Times New Roman"/>
                <a:ea typeface="Times New Roman"/>
                <a:cs typeface="Times New Roman"/>
                <a:sym typeface="Times New Roman"/>
              </a:rPr>
              <a:t>Through analysis of the data and use of Figures 1 and 2, it can be concluded that there is more biodiversity in the Manor of St. George when compared to the Carmans River. Red and blue algae were not located in the Carmans River, which could be attributed to low salinity tolerance levels. This illustrates that the Manor of St. George is a healthier ecosystem than the Carmans River as a higher level of biodiversity indicates that there is more sustainable live in an ecosystem. This could be attributed to the water coming into the Manor of St. George flowing from the ocean, which has greater biodiversity. The minimal biodiversity collected from each river refutes the proposed hypothesis that both locations would have high levels of biodiversity. </a:t>
            </a:r>
          </a:p>
          <a:p>
            <a:pPr indent="0" lvl="0" marL="0" marR="0" rtl="0" algn="l">
              <a:spcBef>
                <a:spcPts val="0"/>
              </a:spcBef>
              <a:spcAft>
                <a:spcPts val="0"/>
              </a:spcAft>
              <a:buSzPct val="25000"/>
              <a:buNone/>
            </a:pPr>
            <a:r>
              <a:rPr lang="en-US" sz="3600">
                <a:solidFill>
                  <a:schemeClr val="dk1"/>
                </a:solidFill>
                <a:latin typeface="Calibri"/>
                <a:ea typeface="Calibri"/>
                <a:cs typeface="Calibri"/>
                <a:sym typeface="Calibri"/>
              </a:rPr>
              <a:t>References</a:t>
            </a:r>
          </a:p>
          <a:p>
            <a:pPr lvl="0" rtl="0">
              <a:lnSpc>
                <a:spcPct val="115000"/>
              </a:lnSpc>
              <a:spcBef>
                <a:spcPts val="0"/>
              </a:spcBef>
              <a:buClr>
                <a:schemeClr val="dk1"/>
              </a:buClr>
              <a:buSzPct val="61111"/>
              <a:buFont typeface="Arial"/>
              <a:buNone/>
            </a:pPr>
            <a:r>
              <a:rPr lang="en-US" sz="1800">
                <a:solidFill>
                  <a:schemeClr val="dk1"/>
                </a:solidFill>
                <a:latin typeface="Times New Roman"/>
                <a:ea typeface="Times New Roman"/>
                <a:cs typeface="Times New Roman"/>
                <a:sym typeface="Times New Roman"/>
              </a:rPr>
              <a:t>-Emily C.Dooley,August 26/2016,Town:Estimated 11,000 bunker dead in Mill pond fish kill, Newsday</a:t>
            </a:r>
          </a:p>
          <a:p>
            <a:pPr lvl="0" rtl="0">
              <a:lnSpc>
                <a:spcPct val="115000"/>
              </a:lnSpc>
              <a:spcBef>
                <a:spcPts val="0"/>
              </a:spcBef>
              <a:buClr>
                <a:schemeClr val="dk1"/>
              </a:buClr>
              <a:buSzPct val="61111"/>
              <a:buFont typeface="Arial"/>
              <a:buNone/>
            </a:pPr>
            <a:r>
              <a:rPr lang="en-US" sz="1800">
                <a:solidFill>
                  <a:schemeClr val="dk1"/>
                </a:solidFill>
                <a:latin typeface="Times New Roman"/>
                <a:ea typeface="Times New Roman"/>
                <a:cs typeface="Times New Roman"/>
                <a:sym typeface="Times New Roman"/>
              </a:rPr>
              <a:t>-Palmer.B.(2000) There goes the neighborhood, Oxford University press</a:t>
            </a:r>
          </a:p>
          <a:p>
            <a:pPr lvl="0" rtl="0">
              <a:lnSpc>
                <a:spcPct val="115000"/>
              </a:lnSpc>
              <a:spcBef>
                <a:spcPts val="0"/>
              </a:spcBef>
              <a:buClr>
                <a:schemeClr val="dk1"/>
              </a:buClr>
              <a:buSzPct val="61111"/>
              <a:buFont typeface="Arial"/>
              <a:buNone/>
            </a:pPr>
            <a:r>
              <a:rPr lang="en-US" sz="1800">
                <a:solidFill>
                  <a:schemeClr val="dk1"/>
                </a:solidFill>
                <a:latin typeface="Times New Roman"/>
                <a:ea typeface="Times New Roman"/>
                <a:cs typeface="Times New Roman"/>
                <a:sym typeface="Times New Roman"/>
              </a:rPr>
              <a:t>-Mcrath, K. (1990), What is Biodiversity, The Gale Group</a:t>
            </a:r>
          </a:p>
          <a:p>
            <a:pPr lvl="0" rtl="0">
              <a:lnSpc>
                <a:spcPct val="115000"/>
              </a:lnSpc>
              <a:spcBef>
                <a:spcPts val="0"/>
              </a:spcBef>
              <a:buClr>
                <a:schemeClr val="dk1"/>
              </a:buClr>
              <a:buSzPct val="61111"/>
              <a:buFont typeface="Arial"/>
              <a:buNone/>
            </a:pPr>
            <a:r>
              <a:rPr lang="en-US" sz="1800">
                <a:solidFill>
                  <a:schemeClr val="dk1"/>
                </a:solidFill>
                <a:latin typeface="Times New Roman"/>
                <a:ea typeface="Times New Roman"/>
                <a:cs typeface="Times New Roman"/>
                <a:sym typeface="Times New Roman"/>
              </a:rPr>
              <a:t>-Anup Shah, 2014, Biodiversity, Global issues</a:t>
            </a:r>
          </a:p>
          <a:p>
            <a:pPr lvl="0" rtl="0">
              <a:lnSpc>
                <a:spcPct val="115000"/>
              </a:lnSpc>
              <a:spcBef>
                <a:spcPts val="0"/>
              </a:spcBef>
              <a:buClr>
                <a:schemeClr val="dk1"/>
              </a:buClr>
              <a:buSzPct val="61111"/>
              <a:buFont typeface="Arial"/>
              <a:buNone/>
            </a:pPr>
            <a:r>
              <a:rPr lang="en-US" sz="1800">
                <a:solidFill>
                  <a:schemeClr val="dk1"/>
                </a:solidFill>
                <a:latin typeface="Times New Roman"/>
                <a:ea typeface="Times New Roman"/>
                <a:cs typeface="Times New Roman"/>
                <a:sym typeface="Times New Roman"/>
              </a:rPr>
              <a:t>-Saunders, G. W. (2005) Applying DNA barcoding to  red macroalgae: a preliminary appraisal holds promise for future applications, THE ROYAL SOCIETY Publishing</a:t>
            </a:r>
          </a:p>
          <a:p>
            <a:pPr indent="0" lvl="0" marL="0" marR="0" rtl="0" algn="l">
              <a:spcBef>
                <a:spcPts val="0"/>
              </a:spcBef>
              <a:spcAft>
                <a:spcPts val="0"/>
              </a:spcAft>
              <a:buSzPct val="25000"/>
              <a:buNone/>
            </a:pPr>
            <a:r>
              <a:rPr lang="en-US" sz="3600">
                <a:solidFill>
                  <a:schemeClr val="dk1"/>
                </a:solidFill>
                <a:latin typeface="Calibri"/>
                <a:ea typeface="Calibri"/>
                <a:cs typeface="Calibri"/>
                <a:sym typeface="Calibri"/>
              </a:rPr>
              <a:t>Acknowledgements</a:t>
            </a:r>
          </a:p>
          <a:p>
            <a:pPr indent="387350" lvl="0" rtl="0">
              <a:spcBef>
                <a:spcPts val="0"/>
              </a:spcBef>
              <a:buClr>
                <a:schemeClr val="dk1"/>
              </a:buClr>
              <a:buSzPct val="61111"/>
              <a:buFont typeface="Arial"/>
              <a:buNone/>
            </a:pPr>
            <a:r>
              <a:rPr lang="en-US" sz="1800">
                <a:solidFill>
                  <a:schemeClr val="dk1"/>
                </a:solidFill>
                <a:latin typeface="Times New Roman"/>
                <a:ea typeface="Times New Roman"/>
                <a:cs typeface="Times New Roman"/>
                <a:sym typeface="Times New Roman"/>
              </a:rPr>
              <a:t>We would like to acknowledge the following programs and scientists for contributing to this study, Cold Spring Harbor Laboratory’s DNA Learning Center, Dr. Sharon Pepenella, United States Geological Survey, DNA Learning Center’s Barcode Long Island, William Floyd High School’s Victoria D’Ambrosia, and fellow classmates Jessica Squicciarini, and Christian Meehan</a:t>
            </a:r>
          </a:p>
        </p:txBody>
      </p:sp>
      <p:pic>
        <p:nvPicPr>
          <p:cNvPr descr="http://www.seplessons.org/files/SEPA_Signage.jpg" id="91" name="Shape 91"/>
          <p:cNvPicPr preferRelativeResize="0"/>
          <p:nvPr/>
        </p:nvPicPr>
        <p:blipFill rotWithShape="1">
          <a:blip r:embed="rId4">
            <a:alphaModFix/>
          </a:blip>
          <a:srcRect b="0" l="0" r="0" t="0"/>
          <a:stretch/>
        </p:blipFill>
        <p:spPr>
          <a:xfrm>
            <a:off x="27629303" y="2263116"/>
            <a:ext cx="3428767" cy="798570"/>
          </a:xfrm>
          <a:prstGeom prst="rect">
            <a:avLst/>
          </a:prstGeom>
          <a:noFill/>
          <a:ln>
            <a:noFill/>
          </a:ln>
        </p:spPr>
      </p:pic>
      <p:pic>
        <p:nvPicPr>
          <p:cNvPr descr="BLI-logo-sm.jpg" id="92" name="Shape 92"/>
          <p:cNvPicPr preferRelativeResize="0"/>
          <p:nvPr/>
        </p:nvPicPr>
        <p:blipFill rotWithShape="1">
          <a:blip r:embed="rId5">
            <a:alphaModFix/>
          </a:blip>
          <a:srcRect b="0" l="0" r="0" t="0"/>
          <a:stretch/>
        </p:blipFill>
        <p:spPr>
          <a:xfrm>
            <a:off x="1349050" y="1268333"/>
            <a:ext cx="4047036" cy="1632777"/>
          </a:xfrm>
          <a:prstGeom prst="rect">
            <a:avLst/>
          </a:prstGeom>
          <a:noFill/>
          <a:ln>
            <a:noFill/>
          </a:ln>
        </p:spPr>
      </p:pic>
      <p:pic>
        <p:nvPicPr>
          <p:cNvPr descr="nih-logo.gif" id="93" name="Shape 93"/>
          <p:cNvPicPr preferRelativeResize="0"/>
          <p:nvPr/>
        </p:nvPicPr>
        <p:blipFill rotWithShape="1">
          <a:blip r:embed="rId6">
            <a:alphaModFix/>
          </a:blip>
          <a:srcRect b="0" l="0" r="0" t="0"/>
          <a:stretch/>
        </p:blipFill>
        <p:spPr>
          <a:xfrm>
            <a:off x="26576600" y="2180858"/>
            <a:ext cx="936780" cy="936780"/>
          </a:xfrm>
          <a:prstGeom prst="rect">
            <a:avLst/>
          </a:prstGeom>
          <a:noFill/>
          <a:ln>
            <a:noFill/>
          </a:ln>
        </p:spPr>
      </p:pic>
      <p:pic>
        <p:nvPicPr>
          <p:cNvPr id="94" name="Shape 94"/>
          <p:cNvPicPr preferRelativeResize="0"/>
          <p:nvPr/>
        </p:nvPicPr>
        <p:blipFill>
          <a:blip r:embed="rId7">
            <a:alphaModFix/>
          </a:blip>
          <a:stretch>
            <a:fillRect/>
          </a:stretch>
        </p:blipFill>
        <p:spPr>
          <a:xfrm>
            <a:off x="2009122" y="2900887"/>
            <a:ext cx="2416995" cy="1673325"/>
          </a:xfrm>
          <a:prstGeom prst="rect">
            <a:avLst/>
          </a:prstGeom>
          <a:noFill/>
          <a:ln>
            <a:noFill/>
          </a:ln>
        </p:spPr>
      </p:pic>
      <p:pic>
        <p:nvPicPr>
          <p:cNvPr descr="Screenshot 2017-05-24 at 12.41.48 PM.png" id="95" name="Shape 95"/>
          <p:cNvPicPr preferRelativeResize="0"/>
          <p:nvPr/>
        </p:nvPicPr>
        <p:blipFill rotWithShape="1">
          <a:blip r:embed="rId8">
            <a:alphaModFix/>
          </a:blip>
          <a:srcRect b="15859" l="17201" r="19229" t="31624"/>
          <a:stretch/>
        </p:blipFill>
        <p:spPr>
          <a:xfrm>
            <a:off x="19512075" y="6248037"/>
            <a:ext cx="5090624" cy="2359374"/>
          </a:xfrm>
          <a:prstGeom prst="rect">
            <a:avLst/>
          </a:prstGeom>
          <a:noFill/>
          <a:ln>
            <a:noFill/>
          </a:ln>
        </p:spPr>
      </p:pic>
      <p:pic>
        <p:nvPicPr>
          <p:cNvPr descr="Screenshot 2017-05-24 at 12.45.56 PM.png" id="96" name="Shape 96"/>
          <p:cNvPicPr preferRelativeResize="0"/>
          <p:nvPr/>
        </p:nvPicPr>
        <p:blipFill rotWithShape="1">
          <a:blip r:embed="rId9">
            <a:alphaModFix/>
          </a:blip>
          <a:srcRect b="3893" l="18963" r="13719" t="21081"/>
          <a:stretch/>
        </p:blipFill>
        <p:spPr>
          <a:xfrm>
            <a:off x="18417101" y="8763538"/>
            <a:ext cx="5090624" cy="3187697"/>
          </a:xfrm>
          <a:prstGeom prst="rect">
            <a:avLst/>
          </a:prstGeom>
          <a:noFill/>
          <a:ln>
            <a:noFill/>
          </a:ln>
        </p:spPr>
      </p:pic>
      <p:pic>
        <p:nvPicPr>
          <p:cNvPr descr="Screenshot 2017-05-25 at 10.03.59 AM.png" id="97" name="Shape 97"/>
          <p:cNvPicPr preferRelativeResize="0"/>
          <p:nvPr/>
        </p:nvPicPr>
        <p:blipFill rotWithShape="1">
          <a:blip r:embed="rId10">
            <a:alphaModFix/>
          </a:blip>
          <a:srcRect b="20860" l="47809" r="19475" t="47581"/>
          <a:stretch/>
        </p:blipFill>
        <p:spPr>
          <a:xfrm>
            <a:off x="18351002" y="12096249"/>
            <a:ext cx="5090625" cy="2766978"/>
          </a:xfrm>
          <a:prstGeom prst="rect">
            <a:avLst/>
          </a:prstGeom>
          <a:noFill/>
          <a:ln>
            <a:noFill/>
          </a:ln>
        </p:spPr>
      </p:pic>
      <p:pic>
        <p:nvPicPr>
          <p:cNvPr id="98" name="Shape 98" title="Chart"/>
          <p:cNvPicPr preferRelativeResize="0"/>
          <p:nvPr/>
        </p:nvPicPr>
        <p:blipFill>
          <a:blip r:embed="rId11">
            <a:alphaModFix/>
          </a:blip>
          <a:stretch>
            <a:fillRect/>
          </a:stretch>
        </p:blipFill>
        <p:spPr>
          <a:xfrm>
            <a:off x="2009125" y="17161699"/>
            <a:ext cx="4677800" cy="2875700"/>
          </a:xfrm>
          <a:prstGeom prst="rect">
            <a:avLst/>
          </a:prstGeom>
          <a:noFill/>
          <a:ln>
            <a:noFill/>
          </a:ln>
        </p:spPr>
      </p:pic>
      <p:sp>
        <p:nvSpPr>
          <p:cNvPr id="99" name="Shape 99"/>
          <p:cNvSpPr txBox="1"/>
          <p:nvPr/>
        </p:nvSpPr>
        <p:spPr>
          <a:xfrm>
            <a:off x="2009125" y="20037400"/>
            <a:ext cx="3571200" cy="1673400"/>
          </a:xfrm>
          <a:prstGeom prst="rect">
            <a:avLst/>
          </a:prstGeom>
          <a:noFill/>
          <a:ln>
            <a:noFill/>
          </a:ln>
        </p:spPr>
        <p:txBody>
          <a:bodyPr anchorCtr="0" anchor="t" bIns="91425" lIns="91425" rIns="91425" tIns="91425">
            <a:noAutofit/>
          </a:bodyPr>
          <a:lstStyle/>
          <a:p>
            <a:pPr lvl="0">
              <a:spcBef>
                <a:spcPts val="0"/>
              </a:spcBef>
              <a:buClr>
                <a:schemeClr val="dk1"/>
              </a:buClr>
              <a:buSzPct val="91666"/>
              <a:buFont typeface="Arial"/>
              <a:buNone/>
            </a:pPr>
            <a:r>
              <a:rPr lang="en-US" sz="1200">
                <a:solidFill>
                  <a:schemeClr val="dk1"/>
                </a:solidFill>
                <a:latin typeface="Times New Roman"/>
                <a:ea typeface="Times New Roman"/>
                <a:cs typeface="Times New Roman"/>
                <a:sym typeface="Times New Roman"/>
              </a:rPr>
              <a:t>Figure 1: This figure demonstrates the variation of samples found at the Manor of St. George. The pie chart indicates that three different types of algae were found at the site, including green, red-brown, and blue-green. This could be attributed to the high amount of biodiversity found in Bellport Bay.</a:t>
            </a:r>
          </a:p>
          <a:p>
            <a:pPr lvl="0">
              <a:spcBef>
                <a:spcPts val="0"/>
              </a:spcBef>
              <a:buNone/>
            </a:pPr>
            <a:r>
              <a:t/>
            </a:r>
            <a:endParaRPr sz="1800">
              <a:latin typeface="Times New Roman"/>
              <a:ea typeface="Times New Roman"/>
              <a:cs typeface="Times New Roman"/>
              <a:sym typeface="Times New Roman"/>
            </a:endParaRPr>
          </a:p>
        </p:txBody>
      </p:sp>
      <p:pic>
        <p:nvPicPr>
          <p:cNvPr id="100" name="Shape 100" title="Chart"/>
          <p:cNvPicPr preferRelativeResize="0"/>
          <p:nvPr/>
        </p:nvPicPr>
        <p:blipFill>
          <a:blip r:embed="rId12">
            <a:alphaModFix/>
          </a:blip>
          <a:stretch>
            <a:fillRect/>
          </a:stretch>
        </p:blipFill>
        <p:spPr>
          <a:xfrm>
            <a:off x="9388975" y="17359600"/>
            <a:ext cx="4340724" cy="2687115"/>
          </a:xfrm>
          <a:prstGeom prst="rect">
            <a:avLst/>
          </a:prstGeom>
          <a:noFill/>
          <a:ln>
            <a:noFill/>
          </a:ln>
        </p:spPr>
      </p:pic>
      <p:sp>
        <p:nvSpPr>
          <p:cNvPr id="101" name="Shape 101"/>
          <p:cNvSpPr txBox="1"/>
          <p:nvPr/>
        </p:nvSpPr>
        <p:spPr>
          <a:xfrm>
            <a:off x="9388975" y="20037400"/>
            <a:ext cx="3571200" cy="1673400"/>
          </a:xfrm>
          <a:prstGeom prst="rect">
            <a:avLst/>
          </a:prstGeom>
          <a:noFill/>
          <a:ln>
            <a:noFill/>
          </a:ln>
        </p:spPr>
        <p:txBody>
          <a:bodyPr anchorCtr="0" anchor="t" bIns="91425" lIns="91425" rIns="91425" tIns="91425">
            <a:noAutofit/>
          </a:bodyPr>
          <a:lstStyle/>
          <a:p>
            <a:pPr lvl="0">
              <a:spcBef>
                <a:spcPts val="0"/>
              </a:spcBef>
              <a:buClr>
                <a:schemeClr val="dk1"/>
              </a:buClr>
              <a:buSzPct val="91666"/>
              <a:buFont typeface="Arial"/>
              <a:buNone/>
            </a:pPr>
            <a:r>
              <a:rPr lang="en-US" sz="1200">
                <a:solidFill>
                  <a:schemeClr val="dk1"/>
                </a:solidFill>
                <a:latin typeface="Times New Roman"/>
                <a:ea typeface="Times New Roman"/>
                <a:cs typeface="Times New Roman"/>
                <a:sym typeface="Times New Roman"/>
              </a:rPr>
              <a:t>Figure 2: This figure demonstrates the variation of samples found in the Carmans River. The pie chart indicates that there were only samples of green algae found. This could be due to the fact that there is less biodiversity found in the Carmans River than in the Manor of St. George. </a:t>
            </a:r>
          </a:p>
        </p:txBody>
      </p:sp>
      <p:pic>
        <p:nvPicPr>
          <p:cNvPr descr="Screenshot 2017-05-25 at 10.05.22 AM.png" id="102" name="Shape 102"/>
          <p:cNvPicPr preferRelativeResize="0"/>
          <p:nvPr/>
        </p:nvPicPr>
        <p:blipFill rotWithShape="1">
          <a:blip r:embed="rId13">
            <a:alphaModFix/>
          </a:blip>
          <a:srcRect b="27583" l="41745" r="8254" t="24074"/>
          <a:stretch/>
        </p:blipFill>
        <p:spPr>
          <a:xfrm>
            <a:off x="17095100" y="7293069"/>
            <a:ext cx="2416999" cy="1325467"/>
          </a:xfrm>
          <a:prstGeom prst="rect">
            <a:avLst/>
          </a:prstGeom>
          <a:noFill/>
          <a:ln>
            <a:noFill/>
          </a:ln>
        </p:spPr>
      </p:pic>
      <p:sp>
        <p:nvSpPr>
          <p:cNvPr id="103" name="Shape 103"/>
          <p:cNvSpPr txBox="1"/>
          <p:nvPr/>
        </p:nvSpPr>
        <p:spPr>
          <a:xfrm>
            <a:off x="24499625" y="6247975"/>
            <a:ext cx="5090700" cy="2359500"/>
          </a:xfrm>
          <a:prstGeom prst="rect">
            <a:avLst/>
          </a:prstGeom>
          <a:noFill/>
          <a:ln>
            <a:noFill/>
          </a:ln>
        </p:spPr>
        <p:txBody>
          <a:bodyPr anchorCtr="0" anchor="t" bIns="91425" lIns="91425" rIns="91425" tIns="91425">
            <a:noAutofit/>
          </a:bodyPr>
          <a:lstStyle/>
          <a:p>
            <a:pPr lvl="0">
              <a:spcBef>
                <a:spcPts val="0"/>
              </a:spcBef>
              <a:buClr>
                <a:schemeClr val="dk1"/>
              </a:buClr>
              <a:buSzPct val="61111"/>
              <a:buFont typeface="Arial"/>
              <a:buNone/>
            </a:pPr>
            <a:r>
              <a:rPr lang="en-US" sz="1800">
                <a:solidFill>
                  <a:schemeClr val="dk1"/>
                </a:solidFill>
                <a:latin typeface="Times New Roman"/>
                <a:ea typeface="Times New Roman"/>
                <a:cs typeface="Times New Roman"/>
                <a:sym typeface="Times New Roman"/>
              </a:rPr>
              <a:t>Figure 3: This figure demonstrates the barcodes of the samples analyzed and reference species.  The colored bars represent differences in nucleotides and grey bars represent similarities in nucleotides.  The percentages indicate similarities between samples and reference organisms.  Percentages of above 95% indicate that two samples are the same species. This could be attributed to speciation. </a:t>
            </a:r>
          </a:p>
          <a:p>
            <a:pPr lvl="0">
              <a:spcBef>
                <a:spcPts val="0"/>
              </a:spcBef>
              <a:buNone/>
            </a:pPr>
            <a:r>
              <a:t/>
            </a:r>
            <a:endParaRPr/>
          </a:p>
        </p:txBody>
      </p:sp>
      <p:sp>
        <p:nvSpPr>
          <p:cNvPr id="104" name="Shape 104"/>
          <p:cNvSpPr txBox="1"/>
          <p:nvPr/>
        </p:nvSpPr>
        <p:spPr>
          <a:xfrm>
            <a:off x="24499625" y="9028312"/>
            <a:ext cx="4550100" cy="2311200"/>
          </a:xfrm>
          <a:prstGeom prst="rect">
            <a:avLst/>
          </a:prstGeom>
          <a:noFill/>
          <a:ln>
            <a:noFill/>
          </a:ln>
        </p:spPr>
        <p:txBody>
          <a:bodyPr anchorCtr="0" anchor="t" bIns="91425" lIns="91425" rIns="91425" tIns="91425">
            <a:noAutofit/>
          </a:bodyPr>
          <a:lstStyle/>
          <a:p>
            <a:pPr lvl="0">
              <a:spcBef>
                <a:spcPts val="0"/>
              </a:spcBef>
              <a:buClr>
                <a:schemeClr val="dk1"/>
              </a:buClr>
              <a:buSzPct val="61111"/>
              <a:buFont typeface="Arial"/>
              <a:buNone/>
            </a:pPr>
            <a:r>
              <a:rPr lang="en-US" sz="1800">
                <a:solidFill>
                  <a:schemeClr val="dk1"/>
                </a:solidFill>
                <a:latin typeface="Times New Roman"/>
                <a:ea typeface="Times New Roman"/>
                <a:cs typeface="Times New Roman"/>
                <a:sym typeface="Times New Roman"/>
              </a:rPr>
              <a:t>Figure 4: This figure demonstrates the evolutionary relationships between the samples and reference organisms.  The data indicates that all of the samples have a common ancestor. This could be attributed to speciation. </a:t>
            </a:r>
          </a:p>
        </p:txBody>
      </p:sp>
      <p:sp>
        <p:nvSpPr>
          <p:cNvPr id="105" name="Shape 105"/>
          <p:cNvSpPr txBox="1"/>
          <p:nvPr/>
        </p:nvSpPr>
        <p:spPr>
          <a:xfrm>
            <a:off x="24499625" y="12717875"/>
            <a:ext cx="4550100" cy="1325400"/>
          </a:xfrm>
          <a:prstGeom prst="rect">
            <a:avLst/>
          </a:prstGeom>
          <a:noFill/>
          <a:ln>
            <a:noFill/>
          </a:ln>
        </p:spPr>
        <p:txBody>
          <a:bodyPr anchorCtr="0" anchor="t" bIns="91425" lIns="91425" rIns="91425" tIns="91425">
            <a:noAutofit/>
          </a:bodyPr>
          <a:lstStyle/>
          <a:p>
            <a:pPr lvl="0" rtl="0">
              <a:spcBef>
                <a:spcPts val="0"/>
              </a:spcBef>
              <a:buClr>
                <a:schemeClr val="dk1"/>
              </a:buClr>
              <a:buSzPct val="61111"/>
              <a:buFont typeface="Arial"/>
              <a:buNone/>
            </a:pPr>
            <a:r>
              <a:rPr lang="en-US" sz="1800">
                <a:solidFill>
                  <a:schemeClr val="dk1"/>
                </a:solidFill>
                <a:latin typeface="Times New Roman"/>
                <a:ea typeface="Times New Roman"/>
                <a:cs typeface="Times New Roman"/>
                <a:sym typeface="Times New Roman"/>
              </a:rPr>
              <a:t>Figure 5: This figure demonstrates the pinpointed locations of the two separate rivers where the samples were collected. </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