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Lst>
  <p:sldSz cy="32918400" cx="438912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9656">
          <p15:clr>
            <a:srgbClr val="A4A3A4"/>
          </p15:clr>
        </p15:guide>
        <p15:guide id="2" orient="horz" pos="4248">
          <p15:clr>
            <a:srgbClr val="A4A3A4"/>
          </p15:clr>
        </p15:guide>
        <p15:guide id="3" pos="287">
          <p15:clr>
            <a:srgbClr val="A4A3A4"/>
          </p15:clr>
        </p15:guide>
        <p15:guide id="4" pos="15450">
          <p15:clr>
            <a:srgbClr val="A4A3A4"/>
          </p15:clr>
        </p15:guide>
        <p15:guide id="5" orient="horz" pos="20412">
          <p15:clr>
            <a:srgbClr val="000000"/>
          </p15:clr>
        </p15:guide>
        <p15:guide id="6" pos="19641">
          <p15:clr>
            <a:srgbClr val="000000"/>
          </p15:clr>
        </p15:guide>
        <p15:guide id="7" orient="horz" pos="12489">
          <p15:clr>
            <a:srgbClr val="9AA0A6"/>
          </p15:clr>
        </p15:guide>
        <p15:guide id="8" pos="20057">
          <p15:clr>
            <a:srgbClr val="9AA0A6"/>
          </p15:clr>
        </p15:guide>
        <p15:guide id="9" pos="15210">
          <p15:clr>
            <a:srgbClr val="9AA0A6"/>
          </p15:clr>
        </p15:guide>
        <p15:guide id="10" pos="20571">
          <p15:clr>
            <a:srgbClr val="9AA0A6"/>
          </p15:clr>
        </p15:guide>
        <p15:guide id="11" orient="horz" pos="20364">
          <p15:clr>
            <a:srgbClr val="9AA0A6"/>
          </p15:clr>
        </p15:guide>
        <p15:guide id="12" pos="7555">
          <p15:clr>
            <a:srgbClr val="9AA0A6"/>
          </p15:clr>
        </p15:guide>
        <p15:guide id="13" orient="horz" pos="4532">
          <p15:clr>
            <a:srgbClr val="9AA0A6"/>
          </p15:clr>
        </p15:guide>
        <p15:guide id="14" orient="horz" pos="11416">
          <p15:clr>
            <a:srgbClr val="9AA0A6"/>
          </p15:clr>
        </p15:guide>
        <p15:guide id="15" pos="7548">
          <p15:clr>
            <a:srgbClr val="9AA0A6"/>
          </p15:clr>
        </p15:guide>
        <p15:guide id="16" pos="13824">
          <p15:clr>
            <a:srgbClr val="9AA0A6"/>
          </p15:clr>
        </p15:guide>
        <p15:guide id="17" pos="1392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9656" orient="horz"/>
        <p:guide pos="4248" orient="horz"/>
        <p:guide pos="287"/>
        <p:guide pos="15450"/>
        <p:guide pos="20412" orient="horz"/>
        <p:guide pos="19641"/>
        <p:guide pos="12489" orient="horz"/>
        <p:guide pos="20057"/>
        <p:guide pos="15210"/>
        <p:guide pos="20571"/>
        <p:guide pos="20364" orient="horz"/>
        <p:guide pos="7555"/>
        <p:guide pos="4532" orient="horz"/>
        <p:guide pos="11416" orient="horz"/>
        <p:guide pos="7548"/>
        <p:guide pos="13824"/>
        <p:guide pos="1392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1" name="Shape 11"/>
        <p:cNvGrpSpPr/>
        <p:nvPr/>
      </p:nvGrpSpPr>
      <p:grpSpPr>
        <a:xfrm>
          <a:off x="0" y="0"/>
          <a:ext cx="0" cy="0"/>
          <a:chOff x="0" y="0"/>
          <a:chExt cx="0" cy="0"/>
        </a:xfrm>
      </p:grpSpPr>
      <p:sp>
        <p:nvSpPr>
          <p:cNvPr id="12" name="Google Shape;12;p2"/>
          <p:cNvSpPr txBox="1"/>
          <p:nvPr>
            <p:ph type="title"/>
          </p:nvPr>
        </p:nvSpPr>
        <p:spPr>
          <a:xfrm>
            <a:off x="2194560" y="1318263"/>
            <a:ext cx="39502081" cy="5486400"/>
          </a:xfrm>
          <a:prstGeom prst="rect">
            <a:avLst/>
          </a:prstGeom>
          <a:noFill/>
          <a:ln>
            <a:noFill/>
          </a:ln>
        </p:spPr>
        <p:txBody>
          <a:bodyPr anchorCtr="0" anchor="ctr" bIns="219425" lIns="438875" spcFirstLastPara="1" rIns="438875" wrap="square" tIns="219425"/>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body"/>
          </p:nvPr>
        </p:nvSpPr>
        <p:spPr>
          <a:xfrm>
            <a:off x="2194560" y="7680963"/>
            <a:ext cx="39502081" cy="21724621"/>
          </a:xfrm>
          <a:prstGeom prst="rect">
            <a:avLst/>
          </a:prstGeom>
          <a:noFill/>
          <a:ln>
            <a:noFill/>
          </a:ln>
        </p:spPr>
        <p:txBody>
          <a:bodyPr anchorCtr="0" anchor="t" bIns="219425" lIns="438875" spcFirstLastPara="1" rIns="438875" wrap="square" tIns="219425"/>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4" name="Google Shape;14;p2"/>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2194560" y="1318263"/>
            <a:ext cx="39502081" cy="5486400"/>
          </a:xfrm>
          <a:prstGeom prst="rect">
            <a:avLst/>
          </a:prstGeom>
          <a:noFill/>
          <a:ln>
            <a:noFill/>
          </a:ln>
        </p:spPr>
        <p:txBody>
          <a:bodyPr anchorCtr="0" anchor="ctr" bIns="219425" lIns="438875" spcFirstLastPara="1" rIns="438875" wrap="square" tIns="219425"/>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11083290" y="-1207767"/>
            <a:ext cx="21724621" cy="39502081"/>
          </a:xfrm>
          <a:prstGeom prst="rect">
            <a:avLst/>
          </a:prstGeom>
          <a:noFill/>
          <a:ln>
            <a:noFill/>
          </a:ln>
        </p:spPr>
        <p:txBody>
          <a:bodyPr anchorCtr="0" anchor="t" bIns="219425" lIns="438875" spcFirstLastPara="1" rIns="438875" wrap="square" tIns="219425"/>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1"/>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22715220" y="10424166"/>
            <a:ext cx="28087320" cy="9875520"/>
          </a:xfrm>
          <a:prstGeom prst="rect">
            <a:avLst/>
          </a:prstGeom>
          <a:noFill/>
          <a:ln>
            <a:noFill/>
          </a:ln>
        </p:spPr>
        <p:txBody>
          <a:bodyPr anchorCtr="0" anchor="ctr" bIns="219425" lIns="438875" spcFirstLastPara="1" rIns="438875" wrap="square" tIns="219425"/>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2598421" y="914407"/>
            <a:ext cx="28087320" cy="28895039"/>
          </a:xfrm>
          <a:prstGeom prst="rect">
            <a:avLst/>
          </a:prstGeom>
          <a:noFill/>
          <a:ln>
            <a:noFill/>
          </a:ln>
        </p:spPr>
        <p:txBody>
          <a:bodyPr anchorCtr="0" anchor="t" bIns="219425" lIns="438875" spcFirstLastPara="1" rIns="438875" wrap="square" tIns="219425"/>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2"/>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7" name="Shape 17"/>
        <p:cNvGrpSpPr/>
        <p:nvPr/>
      </p:nvGrpSpPr>
      <p:grpSpPr>
        <a:xfrm>
          <a:off x="0" y="0"/>
          <a:ext cx="0" cy="0"/>
          <a:chOff x="0" y="0"/>
          <a:chExt cx="0" cy="0"/>
        </a:xfrm>
      </p:grpSpPr>
      <p:sp>
        <p:nvSpPr>
          <p:cNvPr id="18" name="Google Shape;18;p3"/>
          <p:cNvSpPr txBox="1"/>
          <p:nvPr>
            <p:ph type="ctrTitle"/>
          </p:nvPr>
        </p:nvSpPr>
        <p:spPr>
          <a:xfrm>
            <a:off x="3291840" y="10226043"/>
            <a:ext cx="37307519" cy="7056120"/>
          </a:xfrm>
          <a:prstGeom prst="rect">
            <a:avLst/>
          </a:prstGeom>
          <a:noFill/>
          <a:ln>
            <a:noFill/>
          </a:ln>
        </p:spPr>
        <p:txBody>
          <a:bodyPr anchorCtr="0" anchor="ctr" bIns="219425" lIns="438875" spcFirstLastPara="1" rIns="438875" wrap="square" tIns="219425"/>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subTitle"/>
          </p:nvPr>
        </p:nvSpPr>
        <p:spPr>
          <a:xfrm>
            <a:off x="6583680" y="18653759"/>
            <a:ext cx="30723839" cy="8412480"/>
          </a:xfrm>
          <a:prstGeom prst="rect">
            <a:avLst/>
          </a:prstGeom>
          <a:noFill/>
          <a:ln>
            <a:noFill/>
          </a:ln>
        </p:spPr>
        <p:txBody>
          <a:bodyPr anchorCtr="0" anchor="t" bIns="219425" lIns="438875" spcFirstLastPara="1" rIns="438875" wrap="square" tIns="219425"/>
          <a:lstStyle>
            <a:lvl1pPr lvl="0" algn="ctr">
              <a:spcBef>
                <a:spcPts val="3080"/>
              </a:spcBef>
              <a:spcAft>
                <a:spcPts val="0"/>
              </a:spcAft>
              <a:buClr>
                <a:srgbClr val="888888"/>
              </a:buClr>
              <a:buSzPts val="15400"/>
              <a:buNone/>
              <a:defRPr>
                <a:solidFill>
                  <a:srgbClr val="888888"/>
                </a:solidFill>
              </a:defRPr>
            </a:lvl1pPr>
            <a:lvl2pPr lvl="1" algn="ctr">
              <a:spcBef>
                <a:spcPts val="2700"/>
              </a:spcBef>
              <a:spcAft>
                <a:spcPts val="0"/>
              </a:spcAft>
              <a:buClr>
                <a:srgbClr val="888888"/>
              </a:buClr>
              <a:buSzPts val="13500"/>
              <a:buNone/>
              <a:defRPr>
                <a:solidFill>
                  <a:srgbClr val="888888"/>
                </a:solidFill>
              </a:defRPr>
            </a:lvl2pPr>
            <a:lvl3pPr lvl="2" algn="ctr">
              <a:spcBef>
                <a:spcPts val="2300"/>
              </a:spcBef>
              <a:spcAft>
                <a:spcPts val="0"/>
              </a:spcAft>
              <a:buClr>
                <a:srgbClr val="888888"/>
              </a:buClr>
              <a:buSzPts val="11500"/>
              <a:buNone/>
              <a:defRPr>
                <a:solidFill>
                  <a:srgbClr val="888888"/>
                </a:solidFill>
              </a:defRPr>
            </a:lvl3pPr>
            <a:lvl4pPr lvl="3" algn="ctr">
              <a:spcBef>
                <a:spcPts val="1920"/>
              </a:spcBef>
              <a:spcAft>
                <a:spcPts val="0"/>
              </a:spcAft>
              <a:buClr>
                <a:srgbClr val="888888"/>
              </a:buClr>
              <a:buSzPts val="9600"/>
              <a:buNone/>
              <a:defRPr>
                <a:solidFill>
                  <a:srgbClr val="888888"/>
                </a:solidFill>
              </a:defRPr>
            </a:lvl4pPr>
            <a:lvl5pPr lvl="4" algn="ctr">
              <a:spcBef>
                <a:spcPts val="1920"/>
              </a:spcBef>
              <a:spcAft>
                <a:spcPts val="0"/>
              </a:spcAft>
              <a:buClr>
                <a:srgbClr val="888888"/>
              </a:buClr>
              <a:buSzPts val="9600"/>
              <a:buNone/>
              <a:defRPr>
                <a:solidFill>
                  <a:srgbClr val="888888"/>
                </a:solidFill>
              </a:defRPr>
            </a:lvl5pPr>
            <a:lvl6pPr lvl="5" algn="ctr">
              <a:spcBef>
                <a:spcPts val="1920"/>
              </a:spcBef>
              <a:spcAft>
                <a:spcPts val="0"/>
              </a:spcAft>
              <a:buClr>
                <a:srgbClr val="888888"/>
              </a:buClr>
              <a:buSzPts val="9600"/>
              <a:buNone/>
              <a:defRPr>
                <a:solidFill>
                  <a:srgbClr val="888888"/>
                </a:solidFill>
              </a:defRPr>
            </a:lvl6pPr>
            <a:lvl7pPr lvl="6" algn="ctr">
              <a:spcBef>
                <a:spcPts val="1920"/>
              </a:spcBef>
              <a:spcAft>
                <a:spcPts val="0"/>
              </a:spcAft>
              <a:buClr>
                <a:srgbClr val="888888"/>
              </a:buClr>
              <a:buSzPts val="9600"/>
              <a:buNone/>
              <a:defRPr>
                <a:solidFill>
                  <a:srgbClr val="888888"/>
                </a:solidFill>
              </a:defRPr>
            </a:lvl7pPr>
            <a:lvl8pPr lvl="7" algn="ctr">
              <a:spcBef>
                <a:spcPts val="1920"/>
              </a:spcBef>
              <a:spcAft>
                <a:spcPts val="0"/>
              </a:spcAft>
              <a:buClr>
                <a:srgbClr val="888888"/>
              </a:buClr>
              <a:buSzPts val="9600"/>
              <a:buNone/>
              <a:defRPr>
                <a:solidFill>
                  <a:srgbClr val="888888"/>
                </a:solidFill>
              </a:defRPr>
            </a:lvl8pPr>
            <a:lvl9pPr lvl="8" algn="ctr">
              <a:spcBef>
                <a:spcPts val="1920"/>
              </a:spcBef>
              <a:spcAft>
                <a:spcPts val="0"/>
              </a:spcAft>
              <a:buClr>
                <a:srgbClr val="888888"/>
              </a:buClr>
              <a:buSzPts val="9600"/>
              <a:buNone/>
              <a:defRPr>
                <a:solidFill>
                  <a:srgbClr val="888888"/>
                </a:solidFill>
              </a:defRPr>
            </a:lvl9pPr>
          </a:lstStyle>
          <a:p/>
        </p:txBody>
      </p:sp>
      <p:sp>
        <p:nvSpPr>
          <p:cNvPr id="20" name="Google Shape;20;p3"/>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3467102" y="21153122"/>
            <a:ext cx="37307519" cy="6537960"/>
          </a:xfrm>
          <a:prstGeom prst="rect">
            <a:avLst/>
          </a:prstGeom>
          <a:noFill/>
          <a:ln>
            <a:noFill/>
          </a:ln>
        </p:spPr>
        <p:txBody>
          <a:bodyPr anchorCtr="0" anchor="t" bIns="219425" lIns="438875" spcFirstLastPara="1" rIns="438875" wrap="square" tIns="219425"/>
          <a:lstStyle>
            <a:lvl1pPr lvl="0" algn="l">
              <a:spcBef>
                <a:spcPts val="0"/>
              </a:spcBef>
              <a:spcAft>
                <a:spcPts val="0"/>
              </a:spcAft>
              <a:buClr>
                <a:schemeClr val="dk1"/>
              </a:buClr>
              <a:buSzPts val="19200"/>
              <a:buFont typeface="Calibri"/>
              <a:buNone/>
              <a:defRPr b="1" sz="192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body"/>
          </p:nvPr>
        </p:nvSpPr>
        <p:spPr>
          <a:xfrm>
            <a:off x="3467102" y="13952225"/>
            <a:ext cx="37307519" cy="7200898"/>
          </a:xfrm>
          <a:prstGeom prst="rect">
            <a:avLst/>
          </a:prstGeom>
          <a:noFill/>
          <a:ln>
            <a:noFill/>
          </a:ln>
        </p:spPr>
        <p:txBody>
          <a:bodyPr anchorCtr="0" anchor="b" bIns="219425" lIns="438875" spcFirstLastPara="1" rIns="438875" wrap="square" tIns="219425"/>
          <a:lstStyle>
            <a:lvl1pPr indent="-228600" lvl="0" marL="457200" algn="l">
              <a:spcBef>
                <a:spcPts val="1920"/>
              </a:spcBef>
              <a:spcAft>
                <a:spcPts val="0"/>
              </a:spcAft>
              <a:buClr>
                <a:srgbClr val="888888"/>
              </a:buClr>
              <a:buSzPts val="9600"/>
              <a:buNone/>
              <a:defRPr sz="9600">
                <a:solidFill>
                  <a:srgbClr val="888888"/>
                </a:solidFill>
              </a:defRPr>
            </a:lvl1pPr>
            <a:lvl2pPr indent="-228600" lvl="1" marL="914400" algn="l">
              <a:spcBef>
                <a:spcPts val="1720"/>
              </a:spcBef>
              <a:spcAft>
                <a:spcPts val="0"/>
              </a:spcAft>
              <a:buClr>
                <a:srgbClr val="888888"/>
              </a:buClr>
              <a:buSzPts val="8600"/>
              <a:buNone/>
              <a:defRPr sz="8600">
                <a:solidFill>
                  <a:srgbClr val="888888"/>
                </a:solidFill>
              </a:defRPr>
            </a:lvl2pPr>
            <a:lvl3pPr indent="-228600" lvl="2" marL="1371600" algn="l">
              <a:spcBef>
                <a:spcPts val="1520"/>
              </a:spcBef>
              <a:spcAft>
                <a:spcPts val="0"/>
              </a:spcAft>
              <a:buClr>
                <a:srgbClr val="888888"/>
              </a:buClr>
              <a:buSzPts val="7600"/>
              <a:buNone/>
              <a:defRPr sz="7600">
                <a:solidFill>
                  <a:srgbClr val="888888"/>
                </a:solidFill>
              </a:defRPr>
            </a:lvl3pPr>
            <a:lvl4pPr indent="-228600" lvl="3" marL="1828800" algn="l">
              <a:spcBef>
                <a:spcPts val="1340"/>
              </a:spcBef>
              <a:spcAft>
                <a:spcPts val="0"/>
              </a:spcAft>
              <a:buClr>
                <a:srgbClr val="888888"/>
              </a:buClr>
              <a:buSzPts val="6700"/>
              <a:buNone/>
              <a:defRPr sz="6700">
                <a:solidFill>
                  <a:srgbClr val="888888"/>
                </a:solidFill>
              </a:defRPr>
            </a:lvl4pPr>
            <a:lvl5pPr indent="-228600" lvl="4" marL="2286000" algn="l">
              <a:spcBef>
                <a:spcPts val="1340"/>
              </a:spcBef>
              <a:spcAft>
                <a:spcPts val="0"/>
              </a:spcAft>
              <a:buClr>
                <a:srgbClr val="888888"/>
              </a:buClr>
              <a:buSzPts val="6700"/>
              <a:buNone/>
              <a:defRPr sz="6700">
                <a:solidFill>
                  <a:srgbClr val="888888"/>
                </a:solidFill>
              </a:defRPr>
            </a:lvl5pPr>
            <a:lvl6pPr indent="-228600" lvl="5" marL="2743200" algn="l">
              <a:spcBef>
                <a:spcPts val="1340"/>
              </a:spcBef>
              <a:spcAft>
                <a:spcPts val="0"/>
              </a:spcAft>
              <a:buClr>
                <a:srgbClr val="888888"/>
              </a:buClr>
              <a:buSzPts val="6700"/>
              <a:buNone/>
              <a:defRPr sz="6700">
                <a:solidFill>
                  <a:srgbClr val="888888"/>
                </a:solidFill>
              </a:defRPr>
            </a:lvl6pPr>
            <a:lvl7pPr indent="-228600" lvl="6" marL="3200400" algn="l">
              <a:spcBef>
                <a:spcPts val="1340"/>
              </a:spcBef>
              <a:spcAft>
                <a:spcPts val="0"/>
              </a:spcAft>
              <a:buClr>
                <a:srgbClr val="888888"/>
              </a:buClr>
              <a:buSzPts val="6700"/>
              <a:buNone/>
              <a:defRPr sz="6700">
                <a:solidFill>
                  <a:srgbClr val="888888"/>
                </a:solidFill>
              </a:defRPr>
            </a:lvl7pPr>
            <a:lvl8pPr indent="-228600" lvl="7" marL="3657600" algn="l">
              <a:spcBef>
                <a:spcPts val="1340"/>
              </a:spcBef>
              <a:spcAft>
                <a:spcPts val="0"/>
              </a:spcAft>
              <a:buClr>
                <a:srgbClr val="888888"/>
              </a:buClr>
              <a:buSzPts val="6700"/>
              <a:buNone/>
              <a:defRPr sz="6700">
                <a:solidFill>
                  <a:srgbClr val="888888"/>
                </a:solidFill>
              </a:defRPr>
            </a:lvl8pPr>
            <a:lvl9pPr indent="-228600" lvl="8" marL="4114800" algn="l">
              <a:spcBef>
                <a:spcPts val="1340"/>
              </a:spcBef>
              <a:spcAft>
                <a:spcPts val="0"/>
              </a:spcAft>
              <a:buClr>
                <a:srgbClr val="888888"/>
              </a:buClr>
              <a:buSzPts val="6700"/>
              <a:buNone/>
              <a:defRPr sz="6700">
                <a:solidFill>
                  <a:srgbClr val="888888"/>
                </a:solidFill>
              </a:defRPr>
            </a:lvl9pPr>
          </a:lstStyle>
          <a:p/>
        </p:txBody>
      </p:sp>
      <p:sp>
        <p:nvSpPr>
          <p:cNvPr id="26" name="Google Shape;26;p4"/>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2194560" y="1318263"/>
            <a:ext cx="39502081" cy="5486400"/>
          </a:xfrm>
          <a:prstGeom prst="rect">
            <a:avLst/>
          </a:prstGeom>
          <a:noFill/>
          <a:ln>
            <a:noFill/>
          </a:ln>
        </p:spPr>
        <p:txBody>
          <a:bodyPr anchorCtr="0" anchor="ctr" bIns="219425" lIns="438875" spcFirstLastPara="1" rIns="438875" wrap="square" tIns="219425"/>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2194560" y="7680963"/>
            <a:ext cx="19385280" cy="21724621"/>
          </a:xfrm>
          <a:prstGeom prst="rect">
            <a:avLst/>
          </a:prstGeom>
          <a:noFill/>
          <a:ln>
            <a:noFill/>
          </a:ln>
        </p:spPr>
        <p:txBody>
          <a:bodyPr anchorCtr="0" anchor="t" bIns="219425" lIns="438875" spcFirstLastPara="1" rIns="438875" wrap="square" tIns="219425"/>
          <a:lstStyle>
            <a:lvl1pPr indent="-1085850" lvl="0" marL="457200" algn="l">
              <a:spcBef>
                <a:spcPts val="2700"/>
              </a:spcBef>
              <a:spcAft>
                <a:spcPts val="0"/>
              </a:spcAft>
              <a:buClr>
                <a:schemeClr val="dk1"/>
              </a:buClr>
              <a:buSzPts val="13500"/>
              <a:buChar char="•"/>
              <a:defRPr sz="13500"/>
            </a:lvl1pPr>
            <a:lvl2pPr indent="-958850" lvl="1" marL="914400" algn="l">
              <a:spcBef>
                <a:spcPts val="2300"/>
              </a:spcBef>
              <a:spcAft>
                <a:spcPts val="0"/>
              </a:spcAft>
              <a:buClr>
                <a:schemeClr val="dk1"/>
              </a:buClr>
              <a:buSzPts val="11500"/>
              <a:buChar char="–"/>
              <a:defRPr sz="11500"/>
            </a:lvl2pPr>
            <a:lvl3pPr indent="-838200" lvl="2" marL="1371600" algn="l">
              <a:spcBef>
                <a:spcPts val="1920"/>
              </a:spcBef>
              <a:spcAft>
                <a:spcPts val="0"/>
              </a:spcAft>
              <a:buClr>
                <a:schemeClr val="dk1"/>
              </a:buClr>
              <a:buSzPts val="9600"/>
              <a:buChar char="•"/>
              <a:defRPr sz="9600"/>
            </a:lvl3pPr>
            <a:lvl4pPr indent="-774700" lvl="3" marL="1828800" algn="l">
              <a:spcBef>
                <a:spcPts val="1720"/>
              </a:spcBef>
              <a:spcAft>
                <a:spcPts val="0"/>
              </a:spcAft>
              <a:buClr>
                <a:schemeClr val="dk1"/>
              </a:buClr>
              <a:buSzPts val="8600"/>
              <a:buChar char="–"/>
              <a:defRPr sz="8600"/>
            </a:lvl4pPr>
            <a:lvl5pPr indent="-774700" lvl="4" marL="2286000" algn="l">
              <a:spcBef>
                <a:spcPts val="1720"/>
              </a:spcBef>
              <a:spcAft>
                <a:spcPts val="0"/>
              </a:spcAft>
              <a:buClr>
                <a:schemeClr val="dk1"/>
              </a:buClr>
              <a:buSzPts val="8600"/>
              <a:buChar char="»"/>
              <a:defRPr sz="8600"/>
            </a:lvl5pPr>
            <a:lvl6pPr indent="-774700" lvl="5" marL="2743200" algn="l">
              <a:spcBef>
                <a:spcPts val="1720"/>
              </a:spcBef>
              <a:spcAft>
                <a:spcPts val="0"/>
              </a:spcAft>
              <a:buClr>
                <a:schemeClr val="dk1"/>
              </a:buClr>
              <a:buSzPts val="8600"/>
              <a:buChar char="•"/>
              <a:defRPr sz="8600"/>
            </a:lvl6pPr>
            <a:lvl7pPr indent="-774700" lvl="6" marL="3200400" algn="l">
              <a:spcBef>
                <a:spcPts val="1720"/>
              </a:spcBef>
              <a:spcAft>
                <a:spcPts val="0"/>
              </a:spcAft>
              <a:buClr>
                <a:schemeClr val="dk1"/>
              </a:buClr>
              <a:buSzPts val="8600"/>
              <a:buChar char="•"/>
              <a:defRPr sz="8600"/>
            </a:lvl7pPr>
            <a:lvl8pPr indent="-774700" lvl="7" marL="3657600" algn="l">
              <a:spcBef>
                <a:spcPts val="1720"/>
              </a:spcBef>
              <a:spcAft>
                <a:spcPts val="0"/>
              </a:spcAft>
              <a:buClr>
                <a:schemeClr val="dk1"/>
              </a:buClr>
              <a:buSzPts val="8600"/>
              <a:buChar char="•"/>
              <a:defRPr sz="8600"/>
            </a:lvl8pPr>
            <a:lvl9pPr indent="-774700" lvl="8" marL="4114800" algn="l">
              <a:spcBef>
                <a:spcPts val="1720"/>
              </a:spcBef>
              <a:spcAft>
                <a:spcPts val="0"/>
              </a:spcAft>
              <a:buClr>
                <a:schemeClr val="dk1"/>
              </a:buClr>
              <a:buSzPts val="8600"/>
              <a:buChar char="•"/>
              <a:defRPr sz="8600"/>
            </a:lvl9pPr>
          </a:lstStyle>
          <a:p/>
        </p:txBody>
      </p:sp>
      <p:sp>
        <p:nvSpPr>
          <p:cNvPr id="32" name="Google Shape;32;p5"/>
          <p:cNvSpPr txBox="1"/>
          <p:nvPr>
            <p:ph idx="2" type="body"/>
          </p:nvPr>
        </p:nvSpPr>
        <p:spPr>
          <a:xfrm>
            <a:off x="22311359" y="7680963"/>
            <a:ext cx="19385280" cy="21724621"/>
          </a:xfrm>
          <a:prstGeom prst="rect">
            <a:avLst/>
          </a:prstGeom>
          <a:noFill/>
          <a:ln>
            <a:noFill/>
          </a:ln>
        </p:spPr>
        <p:txBody>
          <a:bodyPr anchorCtr="0" anchor="t" bIns="219425" lIns="438875" spcFirstLastPara="1" rIns="438875" wrap="square" tIns="219425"/>
          <a:lstStyle>
            <a:lvl1pPr indent="-1085850" lvl="0" marL="457200" algn="l">
              <a:spcBef>
                <a:spcPts val="2700"/>
              </a:spcBef>
              <a:spcAft>
                <a:spcPts val="0"/>
              </a:spcAft>
              <a:buClr>
                <a:schemeClr val="dk1"/>
              </a:buClr>
              <a:buSzPts val="13500"/>
              <a:buChar char="•"/>
              <a:defRPr sz="13500"/>
            </a:lvl1pPr>
            <a:lvl2pPr indent="-958850" lvl="1" marL="914400" algn="l">
              <a:spcBef>
                <a:spcPts val="2300"/>
              </a:spcBef>
              <a:spcAft>
                <a:spcPts val="0"/>
              </a:spcAft>
              <a:buClr>
                <a:schemeClr val="dk1"/>
              </a:buClr>
              <a:buSzPts val="11500"/>
              <a:buChar char="–"/>
              <a:defRPr sz="11500"/>
            </a:lvl2pPr>
            <a:lvl3pPr indent="-838200" lvl="2" marL="1371600" algn="l">
              <a:spcBef>
                <a:spcPts val="1920"/>
              </a:spcBef>
              <a:spcAft>
                <a:spcPts val="0"/>
              </a:spcAft>
              <a:buClr>
                <a:schemeClr val="dk1"/>
              </a:buClr>
              <a:buSzPts val="9600"/>
              <a:buChar char="•"/>
              <a:defRPr sz="9600"/>
            </a:lvl3pPr>
            <a:lvl4pPr indent="-774700" lvl="3" marL="1828800" algn="l">
              <a:spcBef>
                <a:spcPts val="1720"/>
              </a:spcBef>
              <a:spcAft>
                <a:spcPts val="0"/>
              </a:spcAft>
              <a:buClr>
                <a:schemeClr val="dk1"/>
              </a:buClr>
              <a:buSzPts val="8600"/>
              <a:buChar char="–"/>
              <a:defRPr sz="8600"/>
            </a:lvl4pPr>
            <a:lvl5pPr indent="-774700" lvl="4" marL="2286000" algn="l">
              <a:spcBef>
                <a:spcPts val="1720"/>
              </a:spcBef>
              <a:spcAft>
                <a:spcPts val="0"/>
              </a:spcAft>
              <a:buClr>
                <a:schemeClr val="dk1"/>
              </a:buClr>
              <a:buSzPts val="8600"/>
              <a:buChar char="»"/>
              <a:defRPr sz="8600"/>
            </a:lvl5pPr>
            <a:lvl6pPr indent="-774700" lvl="5" marL="2743200" algn="l">
              <a:spcBef>
                <a:spcPts val="1720"/>
              </a:spcBef>
              <a:spcAft>
                <a:spcPts val="0"/>
              </a:spcAft>
              <a:buClr>
                <a:schemeClr val="dk1"/>
              </a:buClr>
              <a:buSzPts val="8600"/>
              <a:buChar char="•"/>
              <a:defRPr sz="8600"/>
            </a:lvl6pPr>
            <a:lvl7pPr indent="-774700" lvl="6" marL="3200400" algn="l">
              <a:spcBef>
                <a:spcPts val="1720"/>
              </a:spcBef>
              <a:spcAft>
                <a:spcPts val="0"/>
              </a:spcAft>
              <a:buClr>
                <a:schemeClr val="dk1"/>
              </a:buClr>
              <a:buSzPts val="8600"/>
              <a:buChar char="•"/>
              <a:defRPr sz="8600"/>
            </a:lvl7pPr>
            <a:lvl8pPr indent="-774700" lvl="7" marL="3657600" algn="l">
              <a:spcBef>
                <a:spcPts val="1720"/>
              </a:spcBef>
              <a:spcAft>
                <a:spcPts val="0"/>
              </a:spcAft>
              <a:buClr>
                <a:schemeClr val="dk1"/>
              </a:buClr>
              <a:buSzPts val="8600"/>
              <a:buChar char="•"/>
              <a:defRPr sz="8600"/>
            </a:lvl8pPr>
            <a:lvl9pPr indent="-774700" lvl="8" marL="4114800" algn="l">
              <a:spcBef>
                <a:spcPts val="1720"/>
              </a:spcBef>
              <a:spcAft>
                <a:spcPts val="0"/>
              </a:spcAft>
              <a:buClr>
                <a:schemeClr val="dk1"/>
              </a:buClr>
              <a:buSzPts val="8600"/>
              <a:buChar char="•"/>
              <a:defRPr sz="8600"/>
            </a:lvl9pPr>
          </a:lstStyle>
          <a:p/>
        </p:txBody>
      </p:sp>
      <p:sp>
        <p:nvSpPr>
          <p:cNvPr id="33" name="Google Shape;33;p5"/>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2194560" y="1318263"/>
            <a:ext cx="39502081" cy="5486400"/>
          </a:xfrm>
          <a:prstGeom prst="rect">
            <a:avLst/>
          </a:prstGeom>
          <a:noFill/>
          <a:ln>
            <a:noFill/>
          </a:ln>
        </p:spPr>
        <p:txBody>
          <a:bodyPr anchorCtr="0" anchor="ctr" bIns="219425" lIns="438875" spcFirstLastPara="1" rIns="438875" wrap="square" tIns="219425"/>
          <a:lstStyle>
            <a:lvl1pPr lvl="0" algn="ctr">
              <a:spcBef>
                <a:spcPts val="0"/>
              </a:spcBef>
              <a:spcAft>
                <a:spcPts val="0"/>
              </a:spcAft>
              <a:buClr>
                <a:schemeClr val="dk1"/>
              </a:buClr>
              <a:buSzPts val="211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2194561" y="7368544"/>
            <a:ext cx="19392902" cy="3070857"/>
          </a:xfrm>
          <a:prstGeom prst="rect">
            <a:avLst/>
          </a:prstGeom>
          <a:noFill/>
          <a:ln>
            <a:noFill/>
          </a:ln>
        </p:spPr>
        <p:txBody>
          <a:bodyPr anchorCtr="0" anchor="b" bIns="219425" lIns="438875" spcFirstLastPara="1" rIns="438875" wrap="square" tIns="219425"/>
          <a:lstStyle>
            <a:lvl1pPr indent="-228600" lvl="0" marL="457200" algn="l">
              <a:spcBef>
                <a:spcPts val="2300"/>
              </a:spcBef>
              <a:spcAft>
                <a:spcPts val="0"/>
              </a:spcAft>
              <a:buClr>
                <a:schemeClr val="dk1"/>
              </a:buClr>
              <a:buSzPts val="11500"/>
              <a:buNone/>
              <a:defRPr b="1" sz="11500"/>
            </a:lvl1pPr>
            <a:lvl2pPr indent="-228600" lvl="1" marL="914400" algn="l">
              <a:spcBef>
                <a:spcPts val="1920"/>
              </a:spcBef>
              <a:spcAft>
                <a:spcPts val="0"/>
              </a:spcAft>
              <a:buClr>
                <a:schemeClr val="dk1"/>
              </a:buClr>
              <a:buSzPts val="9600"/>
              <a:buNone/>
              <a:defRPr b="1" sz="9600"/>
            </a:lvl2pPr>
            <a:lvl3pPr indent="-228600" lvl="2" marL="1371600" algn="l">
              <a:spcBef>
                <a:spcPts val="1720"/>
              </a:spcBef>
              <a:spcAft>
                <a:spcPts val="0"/>
              </a:spcAft>
              <a:buClr>
                <a:schemeClr val="dk1"/>
              </a:buClr>
              <a:buSzPts val="8600"/>
              <a:buNone/>
              <a:defRPr b="1" sz="8600"/>
            </a:lvl3pPr>
            <a:lvl4pPr indent="-228600" lvl="3" marL="1828800" algn="l">
              <a:spcBef>
                <a:spcPts val="1520"/>
              </a:spcBef>
              <a:spcAft>
                <a:spcPts val="0"/>
              </a:spcAft>
              <a:buClr>
                <a:schemeClr val="dk1"/>
              </a:buClr>
              <a:buSzPts val="7600"/>
              <a:buNone/>
              <a:defRPr b="1" sz="7600"/>
            </a:lvl4pPr>
            <a:lvl5pPr indent="-228600" lvl="4" marL="2286000" algn="l">
              <a:spcBef>
                <a:spcPts val="1520"/>
              </a:spcBef>
              <a:spcAft>
                <a:spcPts val="0"/>
              </a:spcAft>
              <a:buClr>
                <a:schemeClr val="dk1"/>
              </a:buClr>
              <a:buSzPts val="7600"/>
              <a:buNone/>
              <a:defRPr b="1" sz="7600"/>
            </a:lvl5pPr>
            <a:lvl6pPr indent="-228600" lvl="5" marL="2743200" algn="l">
              <a:spcBef>
                <a:spcPts val="1520"/>
              </a:spcBef>
              <a:spcAft>
                <a:spcPts val="0"/>
              </a:spcAft>
              <a:buClr>
                <a:schemeClr val="dk1"/>
              </a:buClr>
              <a:buSzPts val="7600"/>
              <a:buNone/>
              <a:defRPr b="1" sz="7600"/>
            </a:lvl6pPr>
            <a:lvl7pPr indent="-228600" lvl="6" marL="3200400" algn="l">
              <a:spcBef>
                <a:spcPts val="1520"/>
              </a:spcBef>
              <a:spcAft>
                <a:spcPts val="0"/>
              </a:spcAft>
              <a:buClr>
                <a:schemeClr val="dk1"/>
              </a:buClr>
              <a:buSzPts val="7600"/>
              <a:buNone/>
              <a:defRPr b="1" sz="7600"/>
            </a:lvl7pPr>
            <a:lvl8pPr indent="-228600" lvl="7" marL="3657600" algn="l">
              <a:spcBef>
                <a:spcPts val="1520"/>
              </a:spcBef>
              <a:spcAft>
                <a:spcPts val="0"/>
              </a:spcAft>
              <a:buClr>
                <a:schemeClr val="dk1"/>
              </a:buClr>
              <a:buSzPts val="7600"/>
              <a:buNone/>
              <a:defRPr b="1" sz="7600"/>
            </a:lvl8pPr>
            <a:lvl9pPr indent="-228600" lvl="8" marL="4114800" algn="l">
              <a:spcBef>
                <a:spcPts val="1520"/>
              </a:spcBef>
              <a:spcAft>
                <a:spcPts val="0"/>
              </a:spcAft>
              <a:buClr>
                <a:schemeClr val="dk1"/>
              </a:buClr>
              <a:buSzPts val="7600"/>
              <a:buNone/>
              <a:defRPr b="1" sz="7600"/>
            </a:lvl9pPr>
          </a:lstStyle>
          <a:p/>
        </p:txBody>
      </p:sp>
      <p:sp>
        <p:nvSpPr>
          <p:cNvPr id="39" name="Google Shape;39;p6"/>
          <p:cNvSpPr txBox="1"/>
          <p:nvPr>
            <p:ph idx="2" type="body"/>
          </p:nvPr>
        </p:nvSpPr>
        <p:spPr>
          <a:xfrm>
            <a:off x="2194561" y="10439401"/>
            <a:ext cx="19392902" cy="18966183"/>
          </a:xfrm>
          <a:prstGeom prst="rect">
            <a:avLst/>
          </a:prstGeom>
          <a:noFill/>
          <a:ln>
            <a:noFill/>
          </a:ln>
        </p:spPr>
        <p:txBody>
          <a:bodyPr anchorCtr="0" anchor="t" bIns="219425" lIns="438875" spcFirstLastPara="1" rIns="438875" wrap="square" tIns="219425"/>
          <a:lstStyle>
            <a:lvl1pPr indent="-958850" lvl="0" marL="457200" algn="l">
              <a:spcBef>
                <a:spcPts val="2300"/>
              </a:spcBef>
              <a:spcAft>
                <a:spcPts val="0"/>
              </a:spcAft>
              <a:buClr>
                <a:schemeClr val="dk1"/>
              </a:buClr>
              <a:buSzPts val="11500"/>
              <a:buChar char="•"/>
              <a:defRPr sz="11500"/>
            </a:lvl1pPr>
            <a:lvl2pPr indent="-838200" lvl="1" marL="914400" algn="l">
              <a:spcBef>
                <a:spcPts val="1920"/>
              </a:spcBef>
              <a:spcAft>
                <a:spcPts val="0"/>
              </a:spcAft>
              <a:buClr>
                <a:schemeClr val="dk1"/>
              </a:buClr>
              <a:buSzPts val="9600"/>
              <a:buChar char="–"/>
              <a:defRPr sz="9600"/>
            </a:lvl2pPr>
            <a:lvl3pPr indent="-774700" lvl="2" marL="1371600" algn="l">
              <a:spcBef>
                <a:spcPts val="1720"/>
              </a:spcBef>
              <a:spcAft>
                <a:spcPts val="0"/>
              </a:spcAft>
              <a:buClr>
                <a:schemeClr val="dk1"/>
              </a:buClr>
              <a:buSzPts val="8600"/>
              <a:buChar char="•"/>
              <a:defRPr sz="8600"/>
            </a:lvl3pPr>
            <a:lvl4pPr indent="-711200" lvl="3" marL="1828800" algn="l">
              <a:spcBef>
                <a:spcPts val="1520"/>
              </a:spcBef>
              <a:spcAft>
                <a:spcPts val="0"/>
              </a:spcAft>
              <a:buClr>
                <a:schemeClr val="dk1"/>
              </a:buClr>
              <a:buSzPts val="7600"/>
              <a:buChar char="–"/>
              <a:defRPr sz="7600"/>
            </a:lvl4pPr>
            <a:lvl5pPr indent="-711200" lvl="4" marL="2286000" algn="l">
              <a:spcBef>
                <a:spcPts val="1520"/>
              </a:spcBef>
              <a:spcAft>
                <a:spcPts val="0"/>
              </a:spcAft>
              <a:buClr>
                <a:schemeClr val="dk1"/>
              </a:buClr>
              <a:buSzPts val="7600"/>
              <a:buChar char="»"/>
              <a:defRPr sz="7600"/>
            </a:lvl5pPr>
            <a:lvl6pPr indent="-711200" lvl="5" marL="2743200" algn="l">
              <a:spcBef>
                <a:spcPts val="1520"/>
              </a:spcBef>
              <a:spcAft>
                <a:spcPts val="0"/>
              </a:spcAft>
              <a:buClr>
                <a:schemeClr val="dk1"/>
              </a:buClr>
              <a:buSzPts val="7600"/>
              <a:buChar char="•"/>
              <a:defRPr sz="7600"/>
            </a:lvl6pPr>
            <a:lvl7pPr indent="-711200" lvl="6" marL="3200400" algn="l">
              <a:spcBef>
                <a:spcPts val="1520"/>
              </a:spcBef>
              <a:spcAft>
                <a:spcPts val="0"/>
              </a:spcAft>
              <a:buClr>
                <a:schemeClr val="dk1"/>
              </a:buClr>
              <a:buSzPts val="7600"/>
              <a:buChar char="•"/>
              <a:defRPr sz="7600"/>
            </a:lvl7pPr>
            <a:lvl8pPr indent="-711200" lvl="7" marL="3657600" algn="l">
              <a:spcBef>
                <a:spcPts val="1520"/>
              </a:spcBef>
              <a:spcAft>
                <a:spcPts val="0"/>
              </a:spcAft>
              <a:buClr>
                <a:schemeClr val="dk1"/>
              </a:buClr>
              <a:buSzPts val="7600"/>
              <a:buChar char="•"/>
              <a:defRPr sz="7600"/>
            </a:lvl8pPr>
            <a:lvl9pPr indent="-711200" lvl="8" marL="4114800" algn="l">
              <a:spcBef>
                <a:spcPts val="1520"/>
              </a:spcBef>
              <a:spcAft>
                <a:spcPts val="0"/>
              </a:spcAft>
              <a:buClr>
                <a:schemeClr val="dk1"/>
              </a:buClr>
              <a:buSzPts val="7600"/>
              <a:buChar char="•"/>
              <a:defRPr sz="7600"/>
            </a:lvl9pPr>
          </a:lstStyle>
          <a:p/>
        </p:txBody>
      </p:sp>
      <p:sp>
        <p:nvSpPr>
          <p:cNvPr id="40" name="Google Shape;40;p6"/>
          <p:cNvSpPr txBox="1"/>
          <p:nvPr>
            <p:ph idx="3" type="body"/>
          </p:nvPr>
        </p:nvSpPr>
        <p:spPr>
          <a:xfrm>
            <a:off x="22296122" y="7368544"/>
            <a:ext cx="19400519" cy="3070857"/>
          </a:xfrm>
          <a:prstGeom prst="rect">
            <a:avLst/>
          </a:prstGeom>
          <a:noFill/>
          <a:ln>
            <a:noFill/>
          </a:ln>
        </p:spPr>
        <p:txBody>
          <a:bodyPr anchorCtr="0" anchor="b" bIns="219425" lIns="438875" spcFirstLastPara="1" rIns="438875" wrap="square" tIns="219425"/>
          <a:lstStyle>
            <a:lvl1pPr indent="-228600" lvl="0" marL="457200" algn="l">
              <a:spcBef>
                <a:spcPts val="2300"/>
              </a:spcBef>
              <a:spcAft>
                <a:spcPts val="0"/>
              </a:spcAft>
              <a:buClr>
                <a:schemeClr val="dk1"/>
              </a:buClr>
              <a:buSzPts val="11500"/>
              <a:buNone/>
              <a:defRPr b="1" sz="11500"/>
            </a:lvl1pPr>
            <a:lvl2pPr indent="-228600" lvl="1" marL="914400" algn="l">
              <a:spcBef>
                <a:spcPts val="1920"/>
              </a:spcBef>
              <a:spcAft>
                <a:spcPts val="0"/>
              </a:spcAft>
              <a:buClr>
                <a:schemeClr val="dk1"/>
              </a:buClr>
              <a:buSzPts val="9600"/>
              <a:buNone/>
              <a:defRPr b="1" sz="9600"/>
            </a:lvl2pPr>
            <a:lvl3pPr indent="-228600" lvl="2" marL="1371600" algn="l">
              <a:spcBef>
                <a:spcPts val="1720"/>
              </a:spcBef>
              <a:spcAft>
                <a:spcPts val="0"/>
              </a:spcAft>
              <a:buClr>
                <a:schemeClr val="dk1"/>
              </a:buClr>
              <a:buSzPts val="8600"/>
              <a:buNone/>
              <a:defRPr b="1" sz="8600"/>
            </a:lvl3pPr>
            <a:lvl4pPr indent="-228600" lvl="3" marL="1828800" algn="l">
              <a:spcBef>
                <a:spcPts val="1520"/>
              </a:spcBef>
              <a:spcAft>
                <a:spcPts val="0"/>
              </a:spcAft>
              <a:buClr>
                <a:schemeClr val="dk1"/>
              </a:buClr>
              <a:buSzPts val="7600"/>
              <a:buNone/>
              <a:defRPr b="1" sz="7600"/>
            </a:lvl4pPr>
            <a:lvl5pPr indent="-228600" lvl="4" marL="2286000" algn="l">
              <a:spcBef>
                <a:spcPts val="1520"/>
              </a:spcBef>
              <a:spcAft>
                <a:spcPts val="0"/>
              </a:spcAft>
              <a:buClr>
                <a:schemeClr val="dk1"/>
              </a:buClr>
              <a:buSzPts val="7600"/>
              <a:buNone/>
              <a:defRPr b="1" sz="7600"/>
            </a:lvl5pPr>
            <a:lvl6pPr indent="-228600" lvl="5" marL="2743200" algn="l">
              <a:spcBef>
                <a:spcPts val="1520"/>
              </a:spcBef>
              <a:spcAft>
                <a:spcPts val="0"/>
              </a:spcAft>
              <a:buClr>
                <a:schemeClr val="dk1"/>
              </a:buClr>
              <a:buSzPts val="7600"/>
              <a:buNone/>
              <a:defRPr b="1" sz="7600"/>
            </a:lvl6pPr>
            <a:lvl7pPr indent="-228600" lvl="6" marL="3200400" algn="l">
              <a:spcBef>
                <a:spcPts val="1520"/>
              </a:spcBef>
              <a:spcAft>
                <a:spcPts val="0"/>
              </a:spcAft>
              <a:buClr>
                <a:schemeClr val="dk1"/>
              </a:buClr>
              <a:buSzPts val="7600"/>
              <a:buNone/>
              <a:defRPr b="1" sz="7600"/>
            </a:lvl7pPr>
            <a:lvl8pPr indent="-228600" lvl="7" marL="3657600" algn="l">
              <a:spcBef>
                <a:spcPts val="1520"/>
              </a:spcBef>
              <a:spcAft>
                <a:spcPts val="0"/>
              </a:spcAft>
              <a:buClr>
                <a:schemeClr val="dk1"/>
              </a:buClr>
              <a:buSzPts val="7600"/>
              <a:buNone/>
              <a:defRPr b="1" sz="7600"/>
            </a:lvl8pPr>
            <a:lvl9pPr indent="-228600" lvl="8" marL="4114800" algn="l">
              <a:spcBef>
                <a:spcPts val="1520"/>
              </a:spcBef>
              <a:spcAft>
                <a:spcPts val="0"/>
              </a:spcAft>
              <a:buClr>
                <a:schemeClr val="dk1"/>
              </a:buClr>
              <a:buSzPts val="7600"/>
              <a:buNone/>
              <a:defRPr b="1" sz="7600"/>
            </a:lvl9pPr>
          </a:lstStyle>
          <a:p/>
        </p:txBody>
      </p:sp>
      <p:sp>
        <p:nvSpPr>
          <p:cNvPr id="41" name="Google Shape;41;p6"/>
          <p:cNvSpPr txBox="1"/>
          <p:nvPr>
            <p:ph idx="4" type="body"/>
          </p:nvPr>
        </p:nvSpPr>
        <p:spPr>
          <a:xfrm>
            <a:off x="22296122" y="10439401"/>
            <a:ext cx="19400519" cy="18966183"/>
          </a:xfrm>
          <a:prstGeom prst="rect">
            <a:avLst/>
          </a:prstGeom>
          <a:noFill/>
          <a:ln>
            <a:noFill/>
          </a:ln>
        </p:spPr>
        <p:txBody>
          <a:bodyPr anchorCtr="0" anchor="t" bIns="219425" lIns="438875" spcFirstLastPara="1" rIns="438875" wrap="square" tIns="219425"/>
          <a:lstStyle>
            <a:lvl1pPr indent="-958850" lvl="0" marL="457200" algn="l">
              <a:spcBef>
                <a:spcPts val="2300"/>
              </a:spcBef>
              <a:spcAft>
                <a:spcPts val="0"/>
              </a:spcAft>
              <a:buClr>
                <a:schemeClr val="dk1"/>
              </a:buClr>
              <a:buSzPts val="11500"/>
              <a:buChar char="•"/>
              <a:defRPr sz="11500"/>
            </a:lvl1pPr>
            <a:lvl2pPr indent="-838200" lvl="1" marL="914400" algn="l">
              <a:spcBef>
                <a:spcPts val="1920"/>
              </a:spcBef>
              <a:spcAft>
                <a:spcPts val="0"/>
              </a:spcAft>
              <a:buClr>
                <a:schemeClr val="dk1"/>
              </a:buClr>
              <a:buSzPts val="9600"/>
              <a:buChar char="–"/>
              <a:defRPr sz="9600"/>
            </a:lvl2pPr>
            <a:lvl3pPr indent="-774700" lvl="2" marL="1371600" algn="l">
              <a:spcBef>
                <a:spcPts val="1720"/>
              </a:spcBef>
              <a:spcAft>
                <a:spcPts val="0"/>
              </a:spcAft>
              <a:buClr>
                <a:schemeClr val="dk1"/>
              </a:buClr>
              <a:buSzPts val="8600"/>
              <a:buChar char="•"/>
              <a:defRPr sz="8600"/>
            </a:lvl3pPr>
            <a:lvl4pPr indent="-711200" lvl="3" marL="1828800" algn="l">
              <a:spcBef>
                <a:spcPts val="1520"/>
              </a:spcBef>
              <a:spcAft>
                <a:spcPts val="0"/>
              </a:spcAft>
              <a:buClr>
                <a:schemeClr val="dk1"/>
              </a:buClr>
              <a:buSzPts val="7600"/>
              <a:buChar char="–"/>
              <a:defRPr sz="7600"/>
            </a:lvl4pPr>
            <a:lvl5pPr indent="-711200" lvl="4" marL="2286000" algn="l">
              <a:spcBef>
                <a:spcPts val="1520"/>
              </a:spcBef>
              <a:spcAft>
                <a:spcPts val="0"/>
              </a:spcAft>
              <a:buClr>
                <a:schemeClr val="dk1"/>
              </a:buClr>
              <a:buSzPts val="7600"/>
              <a:buChar char="»"/>
              <a:defRPr sz="7600"/>
            </a:lvl5pPr>
            <a:lvl6pPr indent="-711200" lvl="5" marL="2743200" algn="l">
              <a:spcBef>
                <a:spcPts val="1520"/>
              </a:spcBef>
              <a:spcAft>
                <a:spcPts val="0"/>
              </a:spcAft>
              <a:buClr>
                <a:schemeClr val="dk1"/>
              </a:buClr>
              <a:buSzPts val="7600"/>
              <a:buChar char="•"/>
              <a:defRPr sz="7600"/>
            </a:lvl6pPr>
            <a:lvl7pPr indent="-711200" lvl="6" marL="3200400" algn="l">
              <a:spcBef>
                <a:spcPts val="1520"/>
              </a:spcBef>
              <a:spcAft>
                <a:spcPts val="0"/>
              </a:spcAft>
              <a:buClr>
                <a:schemeClr val="dk1"/>
              </a:buClr>
              <a:buSzPts val="7600"/>
              <a:buChar char="•"/>
              <a:defRPr sz="7600"/>
            </a:lvl7pPr>
            <a:lvl8pPr indent="-711200" lvl="7" marL="3657600" algn="l">
              <a:spcBef>
                <a:spcPts val="1520"/>
              </a:spcBef>
              <a:spcAft>
                <a:spcPts val="0"/>
              </a:spcAft>
              <a:buClr>
                <a:schemeClr val="dk1"/>
              </a:buClr>
              <a:buSzPts val="7600"/>
              <a:buChar char="•"/>
              <a:defRPr sz="7600"/>
            </a:lvl8pPr>
            <a:lvl9pPr indent="-711200" lvl="8" marL="4114800" algn="l">
              <a:spcBef>
                <a:spcPts val="1520"/>
              </a:spcBef>
              <a:spcAft>
                <a:spcPts val="0"/>
              </a:spcAft>
              <a:buClr>
                <a:schemeClr val="dk1"/>
              </a:buClr>
              <a:buSzPts val="7600"/>
              <a:buChar char="•"/>
              <a:defRPr sz="7600"/>
            </a:lvl9pPr>
          </a:lstStyle>
          <a:p/>
        </p:txBody>
      </p:sp>
      <p:sp>
        <p:nvSpPr>
          <p:cNvPr id="42" name="Google Shape;42;p6"/>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2194560" y="1318263"/>
            <a:ext cx="39502081" cy="5486400"/>
          </a:xfrm>
          <a:prstGeom prst="rect">
            <a:avLst/>
          </a:prstGeom>
          <a:noFill/>
          <a:ln>
            <a:noFill/>
          </a:ln>
        </p:spPr>
        <p:txBody>
          <a:bodyPr anchorCtr="0" anchor="ctr" bIns="219425" lIns="438875" spcFirstLastPara="1" rIns="438875" wrap="square" tIns="219425"/>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7"/>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2194563" y="1310640"/>
            <a:ext cx="14439902" cy="5577840"/>
          </a:xfrm>
          <a:prstGeom prst="rect">
            <a:avLst/>
          </a:prstGeom>
          <a:noFill/>
          <a:ln>
            <a:noFill/>
          </a:ln>
        </p:spPr>
        <p:txBody>
          <a:bodyPr anchorCtr="0" anchor="b" bIns="219425" lIns="438875" spcFirstLastPara="1" rIns="438875" wrap="square" tIns="219425"/>
          <a:lstStyle>
            <a:lvl1pPr lvl="0" algn="l">
              <a:spcBef>
                <a:spcPts val="0"/>
              </a:spcBef>
              <a:spcAft>
                <a:spcPts val="0"/>
              </a:spcAft>
              <a:buClr>
                <a:schemeClr val="dk1"/>
              </a:buClr>
              <a:buSzPts val="9600"/>
              <a:buFont typeface="Calibri"/>
              <a:buNone/>
              <a:defRPr b="1" sz="9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17160241" y="1310643"/>
            <a:ext cx="24536399" cy="28094942"/>
          </a:xfrm>
          <a:prstGeom prst="rect">
            <a:avLst/>
          </a:prstGeom>
          <a:noFill/>
          <a:ln>
            <a:noFill/>
          </a:ln>
        </p:spPr>
        <p:txBody>
          <a:bodyPr anchorCtr="0" anchor="t" bIns="219425" lIns="438875" spcFirstLastPara="1" rIns="438875" wrap="square" tIns="219425"/>
          <a:lstStyle>
            <a:lvl1pPr indent="-1206500" lvl="0" marL="457200" algn="l">
              <a:spcBef>
                <a:spcPts val="3080"/>
              </a:spcBef>
              <a:spcAft>
                <a:spcPts val="0"/>
              </a:spcAft>
              <a:buClr>
                <a:schemeClr val="dk1"/>
              </a:buClr>
              <a:buSzPts val="15400"/>
              <a:buChar char="•"/>
              <a:defRPr sz="15400"/>
            </a:lvl1pPr>
            <a:lvl2pPr indent="-1085850" lvl="1" marL="914400" algn="l">
              <a:spcBef>
                <a:spcPts val="2700"/>
              </a:spcBef>
              <a:spcAft>
                <a:spcPts val="0"/>
              </a:spcAft>
              <a:buClr>
                <a:schemeClr val="dk1"/>
              </a:buClr>
              <a:buSzPts val="13500"/>
              <a:buChar char="–"/>
              <a:defRPr sz="13500"/>
            </a:lvl2pPr>
            <a:lvl3pPr indent="-958850" lvl="2" marL="1371600" algn="l">
              <a:spcBef>
                <a:spcPts val="2300"/>
              </a:spcBef>
              <a:spcAft>
                <a:spcPts val="0"/>
              </a:spcAft>
              <a:buClr>
                <a:schemeClr val="dk1"/>
              </a:buClr>
              <a:buSzPts val="11500"/>
              <a:buChar char="•"/>
              <a:defRPr sz="11500"/>
            </a:lvl3pPr>
            <a:lvl4pPr indent="-838200" lvl="3" marL="1828800" algn="l">
              <a:spcBef>
                <a:spcPts val="1920"/>
              </a:spcBef>
              <a:spcAft>
                <a:spcPts val="0"/>
              </a:spcAft>
              <a:buClr>
                <a:schemeClr val="dk1"/>
              </a:buClr>
              <a:buSzPts val="9600"/>
              <a:buChar char="–"/>
              <a:defRPr sz="9600"/>
            </a:lvl4pPr>
            <a:lvl5pPr indent="-838200" lvl="4" marL="2286000" algn="l">
              <a:spcBef>
                <a:spcPts val="1920"/>
              </a:spcBef>
              <a:spcAft>
                <a:spcPts val="0"/>
              </a:spcAft>
              <a:buClr>
                <a:schemeClr val="dk1"/>
              </a:buClr>
              <a:buSzPts val="9600"/>
              <a:buChar char="»"/>
              <a:defRPr sz="9600"/>
            </a:lvl5pPr>
            <a:lvl6pPr indent="-838200" lvl="5" marL="2743200" algn="l">
              <a:spcBef>
                <a:spcPts val="1920"/>
              </a:spcBef>
              <a:spcAft>
                <a:spcPts val="0"/>
              </a:spcAft>
              <a:buClr>
                <a:schemeClr val="dk1"/>
              </a:buClr>
              <a:buSzPts val="9600"/>
              <a:buChar char="•"/>
              <a:defRPr sz="9600"/>
            </a:lvl6pPr>
            <a:lvl7pPr indent="-838200" lvl="6" marL="3200400" algn="l">
              <a:spcBef>
                <a:spcPts val="1920"/>
              </a:spcBef>
              <a:spcAft>
                <a:spcPts val="0"/>
              </a:spcAft>
              <a:buClr>
                <a:schemeClr val="dk1"/>
              </a:buClr>
              <a:buSzPts val="9600"/>
              <a:buChar char="•"/>
              <a:defRPr sz="9600"/>
            </a:lvl7pPr>
            <a:lvl8pPr indent="-838200" lvl="7" marL="3657600" algn="l">
              <a:spcBef>
                <a:spcPts val="1920"/>
              </a:spcBef>
              <a:spcAft>
                <a:spcPts val="0"/>
              </a:spcAft>
              <a:buClr>
                <a:schemeClr val="dk1"/>
              </a:buClr>
              <a:buSzPts val="9600"/>
              <a:buChar char="•"/>
              <a:defRPr sz="9600"/>
            </a:lvl8pPr>
            <a:lvl9pPr indent="-838200" lvl="8" marL="4114800" algn="l">
              <a:spcBef>
                <a:spcPts val="1920"/>
              </a:spcBef>
              <a:spcAft>
                <a:spcPts val="0"/>
              </a:spcAft>
              <a:buClr>
                <a:schemeClr val="dk1"/>
              </a:buClr>
              <a:buSzPts val="9600"/>
              <a:buChar char="•"/>
              <a:defRPr sz="9600"/>
            </a:lvl9pPr>
          </a:lstStyle>
          <a:p/>
        </p:txBody>
      </p:sp>
      <p:sp>
        <p:nvSpPr>
          <p:cNvPr id="57" name="Google Shape;57;p9"/>
          <p:cNvSpPr txBox="1"/>
          <p:nvPr>
            <p:ph idx="2" type="body"/>
          </p:nvPr>
        </p:nvSpPr>
        <p:spPr>
          <a:xfrm>
            <a:off x="2194563" y="6888483"/>
            <a:ext cx="14439902" cy="22517102"/>
          </a:xfrm>
          <a:prstGeom prst="rect">
            <a:avLst/>
          </a:prstGeom>
          <a:noFill/>
          <a:ln>
            <a:noFill/>
          </a:ln>
        </p:spPr>
        <p:txBody>
          <a:bodyPr anchorCtr="0" anchor="t" bIns="219425" lIns="438875" spcFirstLastPara="1" rIns="438875" wrap="square" tIns="219425"/>
          <a:lstStyle>
            <a:lvl1pPr indent="-228600" lvl="0" marL="457200" algn="l">
              <a:spcBef>
                <a:spcPts val="1340"/>
              </a:spcBef>
              <a:spcAft>
                <a:spcPts val="0"/>
              </a:spcAft>
              <a:buClr>
                <a:schemeClr val="dk1"/>
              </a:buClr>
              <a:buSzPts val="6700"/>
              <a:buNone/>
              <a:defRPr sz="6700"/>
            </a:lvl1pPr>
            <a:lvl2pPr indent="-228600" lvl="1" marL="914400" algn="l">
              <a:spcBef>
                <a:spcPts val="1140"/>
              </a:spcBef>
              <a:spcAft>
                <a:spcPts val="0"/>
              </a:spcAft>
              <a:buClr>
                <a:schemeClr val="dk1"/>
              </a:buClr>
              <a:buSzPts val="5700"/>
              <a:buNone/>
              <a:defRPr sz="5700"/>
            </a:lvl2pPr>
            <a:lvl3pPr indent="-228600" lvl="2" marL="1371600" algn="l">
              <a:spcBef>
                <a:spcPts val="960"/>
              </a:spcBef>
              <a:spcAft>
                <a:spcPts val="0"/>
              </a:spcAft>
              <a:buClr>
                <a:schemeClr val="dk1"/>
              </a:buClr>
              <a:buSzPts val="4800"/>
              <a:buNone/>
              <a:defRPr sz="4800"/>
            </a:lvl3pPr>
            <a:lvl4pPr indent="-228600" lvl="3" marL="1828800" algn="l">
              <a:spcBef>
                <a:spcPts val="860"/>
              </a:spcBef>
              <a:spcAft>
                <a:spcPts val="0"/>
              </a:spcAft>
              <a:buClr>
                <a:schemeClr val="dk1"/>
              </a:buClr>
              <a:buSzPts val="4300"/>
              <a:buNone/>
              <a:defRPr sz="4300"/>
            </a:lvl4pPr>
            <a:lvl5pPr indent="-228600" lvl="4" marL="2286000" algn="l">
              <a:spcBef>
                <a:spcPts val="860"/>
              </a:spcBef>
              <a:spcAft>
                <a:spcPts val="0"/>
              </a:spcAft>
              <a:buClr>
                <a:schemeClr val="dk1"/>
              </a:buClr>
              <a:buSzPts val="4300"/>
              <a:buNone/>
              <a:defRPr sz="4300"/>
            </a:lvl5pPr>
            <a:lvl6pPr indent="-228600" lvl="5" marL="2743200" algn="l">
              <a:spcBef>
                <a:spcPts val="860"/>
              </a:spcBef>
              <a:spcAft>
                <a:spcPts val="0"/>
              </a:spcAft>
              <a:buClr>
                <a:schemeClr val="dk1"/>
              </a:buClr>
              <a:buSzPts val="4300"/>
              <a:buNone/>
              <a:defRPr sz="4300"/>
            </a:lvl6pPr>
            <a:lvl7pPr indent="-228600" lvl="6" marL="3200400" algn="l">
              <a:spcBef>
                <a:spcPts val="860"/>
              </a:spcBef>
              <a:spcAft>
                <a:spcPts val="0"/>
              </a:spcAft>
              <a:buClr>
                <a:schemeClr val="dk1"/>
              </a:buClr>
              <a:buSzPts val="4300"/>
              <a:buNone/>
              <a:defRPr sz="4300"/>
            </a:lvl7pPr>
            <a:lvl8pPr indent="-228600" lvl="7" marL="3657600" algn="l">
              <a:spcBef>
                <a:spcPts val="860"/>
              </a:spcBef>
              <a:spcAft>
                <a:spcPts val="0"/>
              </a:spcAft>
              <a:buClr>
                <a:schemeClr val="dk1"/>
              </a:buClr>
              <a:buSzPts val="4300"/>
              <a:buNone/>
              <a:defRPr sz="4300"/>
            </a:lvl8pPr>
            <a:lvl9pPr indent="-228600" lvl="8" marL="4114800" algn="l">
              <a:spcBef>
                <a:spcPts val="860"/>
              </a:spcBef>
              <a:spcAft>
                <a:spcPts val="0"/>
              </a:spcAft>
              <a:buClr>
                <a:schemeClr val="dk1"/>
              </a:buClr>
              <a:buSzPts val="4300"/>
              <a:buNone/>
              <a:defRPr sz="4300"/>
            </a:lvl9pPr>
          </a:lstStyle>
          <a:p/>
        </p:txBody>
      </p:sp>
      <p:sp>
        <p:nvSpPr>
          <p:cNvPr id="58" name="Google Shape;58;p9"/>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8602982" y="23042880"/>
            <a:ext cx="26334721" cy="2720342"/>
          </a:xfrm>
          <a:prstGeom prst="rect">
            <a:avLst/>
          </a:prstGeom>
          <a:noFill/>
          <a:ln>
            <a:noFill/>
          </a:ln>
        </p:spPr>
        <p:txBody>
          <a:bodyPr anchorCtr="0" anchor="b" bIns="219425" lIns="438875" spcFirstLastPara="1" rIns="438875" wrap="square" tIns="219425"/>
          <a:lstStyle>
            <a:lvl1pPr lvl="0" algn="l">
              <a:spcBef>
                <a:spcPts val="0"/>
              </a:spcBef>
              <a:spcAft>
                <a:spcPts val="0"/>
              </a:spcAft>
              <a:buClr>
                <a:schemeClr val="dk1"/>
              </a:buClr>
              <a:buSzPts val="9600"/>
              <a:buFont typeface="Calibri"/>
              <a:buNone/>
              <a:defRPr b="1" sz="9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8602982" y="2941320"/>
            <a:ext cx="26334721" cy="19751040"/>
          </a:xfrm>
          <a:prstGeom prst="rect">
            <a:avLst/>
          </a:prstGeom>
          <a:noFill/>
          <a:ln>
            <a:noFill/>
          </a:ln>
        </p:spPr>
        <p:txBody>
          <a:bodyPr anchorCtr="0" anchor="t" bIns="219425" lIns="438875" spcFirstLastPara="1" rIns="438875" wrap="square" tIns="219425"/>
          <a:lstStyle>
            <a:lvl1pPr lvl="0" marR="0" rtl="0" algn="l">
              <a:spcBef>
                <a:spcPts val="3080"/>
              </a:spcBef>
              <a:spcAft>
                <a:spcPts val="0"/>
              </a:spcAft>
              <a:buClr>
                <a:schemeClr val="dk1"/>
              </a:buClr>
              <a:buSzPts val="15400"/>
              <a:buFont typeface="Arial"/>
              <a:buNone/>
              <a:defRPr b="0" i="0" sz="15400" u="none" cap="none" strike="noStrike">
                <a:solidFill>
                  <a:schemeClr val="dk1"/>
                </a:solidFill>
                <a:latin typeface="Calibri"/>
                <a:ea typeface="Calibri"/>
                <a:cs typeface="Calibri"/>
                <a:sym typeface="Calibri"/>
              </a:defRPr>
            </a:lvl1pPr>
            <a:lvl2pPr lvl="1" marR="0" rtl="0" algn="l">
              <a:spcBef>
                <a:spcPts val="2700"/>
              </a:spcBef>
              <a:spcAft>
                <a:spcPts val="0"/>
              </a:spcAft>
              <a:buClr>
                <a:schemeClr val="dk1"/>
              </a:buClr>
              <a:buSzPts val="13500"/>
              <a:buFont typeface="Arial"/>
              <a:buNone/>
              <a:defRPr b="0" i="0" sz="13500" u="none" cap="none" strike="noStrike">
                <a:solidFill>
                  <a:schemeClr val="dk1"/>
                </a:solidFill>
                <a:latin typeface="Calibri"/>
                <a:ea typeface="Calibri"/>
                <a:cs typeface="Calibri"/>
                <a:sym typeface="Calibri"/>
              </a:defRPr>
            </a:lvl2pPr>
            <a:lvl3pPr lvl="2" marR="0" rtl="0" algn="l">
              <a:spcBef>
                <a:spcPts val="2300"/>
              </a:spcBef>
              <a:spcAft>
                <a:spcPts val="0"/>
              </a:spcAft>
              <a:buClr>
                <a:schemeClr val="dk1"/>
              </a:buClr>
              <a:buSzPts val="11500"/>
              <a:buFont typeface="Arial"/>
              <a:buNone/>
              <a:defRPr b="0" i="0" sz="11500" u="none" cap="none" strike="noStrike">
                <a:solidFill>
                  <a:schemeClr val="dk1"/>
                </a:solidFill>
                <a:latin typeface="Calibri"/>
                <a:ea typeface="Calibri"/>
                <a:cs typeface="Calibri"/>
                <a:sym typeface="Calibri"/>
              </a:defRPr>
            </a:lvl3pPr>
            <a:lvl4pPr lvl="3"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4pPr>
            <a:lvl5pPr lvl="4"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5pPr>
            <a:lvl6pPr lvl="5"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6pPr>
            <a:lvl7pPr lvl="6"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7pPr>
            <a:lvl8pPr lvl="7"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8pPr>
            <a:lvl9pPr lvl="8"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9pPr>
          </a:lstStyle>
          <a:p/>
        </p:txBody>
      </p:sp>
      <p:sp>
        <p:nvSpPr>
          <p:cNvPr id="64" name="Google Shape;64;p10"/>
          <p:cNvSpPr txBox="1"/>
          <p:nvPr>
            <p:ph idx="1" type="body"/>
          </p:nvPr>
        </p:nvSpPr>
        <p:spPr>
          <a:xfrm>
            <a:off x="8602982" y="25763222"/>
            <a:ext cx="26334721" cy="3863338"/>
          </a:xfrm>
          <a:prstGeom prst="rect">
            <a:avLst/>
          </a:prstGeom>
          <a:noFill/>
          <a:ln>
            <a:noFill/>
          </a:ln>
        </p:spPr>
        <p:txBody>
          <a:bodyPr anchorCtr="0" anchor="t" bIns="219425" lIns="438875" spcFirstLastPara="1" rIns="438875" wrap="square" tIns="219425"/>
          <a:lstStyle>
            <a:lvl1pPr indent="-228600" lvl="0" marL="457200" algn="l">
              <a:spcBef>
                <a:spcPts val="1340"/>
              </a:spcBef>
              <a:spcAft>
                <a:spcPts val="0"/>
              </a:spcAft>
              <a:buClr>
                <a:schemeClr val="dk1"/>
              </a:buClr>
              <a:buSzPts val="6700"/>
              <a:buNone/>
              <a:defRPr sz="6700"/>
            </a:lvl1pPr>
            <a:lvl2pPr indent="-228600" lvl="1" marL="914400" algn="l">
              <a:spcBef>
                <a:spcPts val="1140"/>
              </a:spcBef>
              <a:spcAft>
                <a:spcPts val="0"/>
              </a:spcAft>
              <a:buClr>
                <a:schemeClr val="dk1"/>
              </a:buClr>
              <a:buSzPts val="5700"/>
              <a:buNone/>
              <a:defRPr sz="5700"/>
            </a:lvl2pPr>
            <a:lvl3pPr indent="-228600" lvl="2" marL="1371600" algn="l">
              <a:spcBef>
                <a:spcPts val="960"/>
              </a:spcBef>
              <a:spcAft>
                <a:spcPts val="0"/>
              </a:spcAft>
              <a:buClr>
                <a:schemeClr val="dk1"/>
              </a:buClr>
              <a:buSzPts val="4800"/>
              <a:buNone/>
              <a:defRPr sz="4800"/>
            </a:lvl3pPr>
            <a:lvl4pPr indent="-228600" lvl="3" marL="1828800" algn="l">
              <a:spcBef>
                <a:spcPts val="860"/>
              </a:spcBef>
              <a:spcAft>
                <a:spcPts val="0"/>
              </a:spcAft>
              <a:buClr>
                <a:schemeClr val="dk1"/>
              </a:buClr>
              <a:buSzPts val="4300"/>
              <a:buNone/>
              <a:defRPr sz="4300"/>
            </a:lvl4pPr>
            <a:lvl5pPr indent="-228600" lvl="4" marL="2286000" algn="l">
              <a:spcBef>
                <a:spcPts val="860"/>
              </a:spcBef>
              <a:spcAft>
                <a:spcPts val="0"/>
              </a:spcAft>
              <a:buClr>
                <a:schemeClr val="dk1"/>
              </a:buClr>
              <a:buSzPts val="4300"/>
              <a:buNone/>
              <a:defRPr sz="4300"/>
            </a:lvl5pPr>
            <a:lvl6pPr indent="-228600" lvl="5" marL="2743200" algn="l">
              <a:spcBef>
                <a:spcPts val="860"/>
              </a:spcBef>
              <a:spcAft>
                <a:spcPts val="0"/>
              </a:spcAft>
              <a:buClr>
                <a:schemeClr val="dk1"/>
              </a:buClr>
              <a:buSzPts val="4300"/>
              <a:buNone/>
              <a:defRPr sz="4300"/>
            </a:lvl6pPr>
            <a:lvl7pPr indent="-228600" lvl="6" marL="3200400" algn="l">
              <a:spcBef>
                <a:spcPts val="860"/>
              </a:spcBef>
              <a:spcAft>
                <a:spcPts val="0"/>
              </a:spcAft>
              <a:buClr>
                <a:schemeClr val="dk1"/>
              </a:buClr>
              <a:buSzPts val="4300"/>
              <a:buNone/>
              <a:defRPr sz="4300"/>
            </a:lvl7pPr>
            <a:lvl8pPr indent="-228600" lvl="7" marL="3657600" algn="l">
              <a:spcBef>
                <a:spcPts val="860"/>
              </a:spcBef>
              <a:spcAft>
                <a:spcPts val="0"/>
              </a:spcAft>
              <a:buClr>
                <a:schemeClr val="dk1"/>
              </a:buClr>
              <a:buSzPts val="4300"/>
              <a:buNone/>
              <a:defRPr sz="4300"/>
            </a:lvl8pPr>
            <a:lvl9pPr indent="-228600" lvl="8" marL="4114800" algn="l">
              <a:spcBef>
                <a:spcPts val="860"/>
              </a:spcBef>
              <a:spcAft>
                <a:spcPts val="0"/>
              </a:spcAft>
              <a:buClr>
                <a:schemeClr val="dk1"/>
              </a:buClr>
              <a:buSzPts val="4300"/>
              <a:buNone/>
              <a:defRPr sz="4300"/>
            </a:lvl9pPr>
          </a:lstStyle>
          <a:p/>
        </p:txBody>
      </p:sp>
      <p:sp>
        <p:nvSpPr>
          <p:cNvPr id="65" name="Google Shape;65;p10"/>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194560" y="1318263"/>
            <a:ext cx="39502081" cy="5486400"/>
          </a:xfrm>
          <a:prstGeom prst="rect">
            <a:avLst/>
          </a:prstGeom>
          <a:noFill/>
          <a:ln>
            <a:noFill/>
          </a:ln>
        </p:spPr>
        <p:txBody>
          <a:bodyPr anchorCtr="0" anchor="ctr" bIns="219425" lIns="438875" spcFirstLastPara="1" rIns="438875" wrap="square" tIns="219425"/>
          <a:lstStyle>
            <a:lvl1pPr lvl="0" marR="0" rtl="0" algn="ctr">
              <a:spcBef>
                <a:spcPts val="0"/>
              </a:spcBef>
              <a:spcAft>
                <a:spcPts val="0"/>
              </a:spcAft>
              <a:buClr>
                <a:schemeClr val="dk1"/>
              </a:buClr>
              <a:buSzPts val="21100"/>
              <a:buFont typeface="Calibri"/>
              <a:buNone/>
              <a:defRPr b="0" i="0" sz="211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2194560" y="7680963"/>
            <a:ext cx="39502081" cy="21724621"/>
          </a:xfrm>
          <a:prstGeom prst="rect">
            <a:avLst/>
          </a:prstGeom>
          <a:noFill/>
          <a:ln>
            <a:noFill/>
          </a:ln>
        </p:spPr>
        <p:txBody>
          <a:bodyPr anchorCtr="0" anchor="t" bIns="219425" lIns="438875" spcFirstLastPara="1" rIns="438875" wrap="square" tIns="219425"/>
          <a:lstStyle>
            <a:lvl1pPr indent="-1206500" lvl="0" marL="457200" marR="0" rtl="0" algn="l">
              <a:spcBef>
                <a:spcPts val="3080"/>
              </a:spcBef>
              <a:spcAft>
                <a:spcPts val="0"/>
              </a:spcAft>
              <a:buClr>
                <a:schemeClr val="dk1"/>
              </a:buClr>
              <a:buSzPts val="15400"/>
              <a:buFont typeface="Arial"/>
              <a:buChar char="•"/>
              <a:defRPr b="0" i="0" sz="15400" u="none" cap="none" strike="noStrike">
                <a:solidFill>
                  <a:schemeClr val="dk1"/>
                </a:solidFill>
                <a:latin typeface="Calibri"/>
                <a:ea typeface="Calibri"/>
                <a:cs typeface="Calibri"/>
                <a:sym typeface="Calibri"/>
              </a:defRPr>
            </a:lvl1pPr>
            <a:lvl2pPr indent="-1085850" lvl="1" marL="914400" marR="0" rtl="0" algn="l">
              <a:spcBef>
                <a:spcPts val="2700"/>
              </a:spcBef>
              <a:spcAft>
                <a:spcPts val="0"/>
              </a:spcAft>
              <a:buClr>
                <a:schemeClr val="dk1"/>
              </a:buClr>
              <a:buSzPts val="13500"/>
              <a:buFont typeface="Arial"/>
              <a:buChar char="–"/>
              <a:defRPr b="0" i="0" sz="13500" u="none" cap="none" strike="noStrike">
                <a:solidFill>
                  <a:schemeClr val="dk1"/>
                </a:solidFill>
                <a:latin typeface="Calibri"/>
                <a:ea typeface="Calibri"/>
                <a:cs typeface="Calibri"/>
                <a:sym typeface="Calibri"/>
              </a:defRPr>
            </a:lvl2pPr>
            <a:lvl3pPr indent="-958850" lvl="2" marL="1371600" marR="0" rtl="0" algn="l">
              <a:spcBef>
                <a:spcPts val="2300"/>
              </a:spcBef>
              <a:spcAft>
                <a:spcPts val="0"/>
              </a:spcAft>
              <a:buClr>
                <a:schemeClr val="dk1"/>
              </a:buClr>
              <a:buSzPts val="11500"/>
              <a:buFont typeface="Arial"/>
              <a:buChar char="•"/>
              <a:defRPr b="0" i="0" sz="11500" u="none" cap="none" strike="noStrike">
                <a:solidFill>
                  <a:schemeClr val="dk1"/>
                </a:solidFill>
                <a:latin typeface="Calibri"/>
                <a:ea typeface="Calibri"/>
                <a:cs typeface="Calibri"/>
                <a:sym typeface="Calibri"/>
              </a:defRPr>
            </a:lvl3pPr>
            <a:lvl4pPr indent="-838200" lvl="3" marL="18288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4pPr>
            <a:lvl5pPr indent="-838200" lvl="4" marL="22860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5pPr>
            <a:lvl6pPr indent="-838200" lvl="5" marL="27432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6pPr>
            <a:lvl7pPr indent="-838200" lvl="6" marL="32004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7pPr>
            <a:lvl8pPr indent="-838200" lvl="7" marL="36576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8pPr>
            <a:lvl9pPr indent="-838200" lvl="8" marL="41148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marR="0" rtl="0" algn="l">
              <a:spcBef>
                <a:spcPts val="0"/>
              </a:spcBef>
              <a:spcAft>
                <a:spcPts val="0"/>
              </a:spcAft>
              <a:buSzPts val="1400"/>
              <a:buNone/>
              <a:defRPr b="0" i="0" sz="57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marR="0" rtl="0" algn="ctr">
              <a:spcBef>
                <a:spcPts val="0"/>
              </a:spcBef>
              <a:spcAft>
                <a:spcPts val="0"/>
              </a:spcAft>
              <a:buSzPts val="1400"/>
              <a:buNone/>
              <a:defRPr b="0" i="0" sz="57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marR="0" rtl="0" algn="r">
              <a:spcBef>
                <a:spcPts val="0"/>
              </a:spcBef>
              <a:buNone/>
              <a:defRPr b="0" i="0" sz="5700" u="none" cap="none" strike="noStrike">
                <a:solidFill>
                  <a:srgbClr val="888888"/>
                </a:solidFill>
                <a:latin typeface="Calibri"/>
                <a:ea typeface="Calibri"/>
                <a:cs typeface="Calibri"/>
                <a:sym typeface="Calibri"/>
              </a:defRPr>
            </a:lvl1pPr>
            <a:lvl2pPr indent="0" lvl="1" marL="0" marR="0" rtl="0" algn="r">
              <a:spcBef>
                <a:spcPts val="0"/>
              </a:spcBef>
              <a:buNone/>
              <a:defRPr b="0" i="0" sz="5700" u="none" cap="none" strike="noStrike">
                <a:solidFill>
                  <a:srgbClr val="888888"/>
                </a:solidFill>
                <a:latin typeface="Calibri"/>
                <a:ea typeface="Calibri"/>
                <a:cs typeface="Calibri"/>
                <a:sym typeface="Calibri"/>
              </a:defRPr>
            </a:lvl2pPr>
            <a:lvl3pPr indent="0" lvl="2" marL="0" marR="0" rtl="0" algn="r">
              <a:spcBef>
                <a:spcPts val="0"/>
              </a:spcBef>
              <a:buNone/>
              <a:defRPr b="0" i="0" sz="5700" u="none" cap="none" strike="noStrike">
                <a:solidFill>
                  <a:srgbClr val="888888"/>
                </a:solidFill>
                <a:latin typeface="Calibri"/>
                <a:ea typeface="Calibri"/>
                <a:cs typeface="Calibri"/>
                <a:sym typeface="Calibri"/>
              </a:defRPr>
            </a:lvl3pPr>
            <a:lvl4pPr indent="0" lvl="3" marL="0" marR="0" rtl="0" algn="r">
              <a:spcBef>
                <a:spcPts val="0"/>
              </a:spcBef>
              <a:buNone/>
              <a:defRPr b="0" i="0" sz="5700" u="none" cap="none" strike="noStrike">
                <a:solidFill>
                  <a:srgbClr val="888888"/>
                </a:solidFill>
                <a:latin typeface="Calibri"/>
                <a:ea typeface="Calibri"/>
                <a:cs typeface="Calibri"/>
                <a:sym typeface="Calibri"/>
              </a:defRPr>
            </a:lvl4pPr>
            <a:lvl5pPr indent="0" lvl="4" marL="0" marR="0" rtl="0" algn="r">
              <a:spcBef>
                <a:spcPts val="0"/>
              </a:spcBef>
              <a:buNone/>
              <a:defRPr b="0" i="0" sz="5700" u="none" cap="none" strike="noStrike">
                <a:solidFill>
                  <a:srgbClr val="888888"/>
                </a:solidFill>
                <a:latin typeface="Calibri"/>
                <a:ea typeface="Calibri"/>
                <a:cs typeface="Calibri"/>
                <a:sym typeface="Calibri"/>
              </a:defRPr>
            </a:lvl5pPr>
            <a:lvl6pPr indent="0" lvl="5" marL="0" marR="0" rtl="0" algn="r">
              <a:spcBef>
                <a:spcPts val="0"/>
              </a:spcBef>
              <a:buNone/>
              <a:defRPr b="0" i="0" sz="5700" u="none" cap="none" strike="noStrike">
                <a:solidFill>
                  <a:srgbClr val="888888"/>
                </a:solidFill>
                <a:latin typeface="Calibri"/>
                <a:ea typeface="Calibri"/>
                <a:cs typeface="Calibri"/>
                <a:sym typeface="Calibri"/>
              </a:defRPr>
            </a:lvl6pPr>
            <a:lvl7pPr indent="0" lvl="6" marL="0" marR="0" rtl="0" algn="r">
              <a:spcBef>
                <a:spcPts val="0"/>
              </a:spcBef>
              <a:buNone/>
              <a:defRPr b="0" i="0" sz="5700" u="none" cap="none" strike="noStrike">
                <a:solidFill>
                  <a:srgbClr val="888888"/>
                </a:solidFill>
                <a:latin typeface="Calibri"/>
                <a:ea typeface="Calibri"/>
                <a:cs typeface="Calibri"/>
                <a:sym typeface="Calibri"/>
              </a:defRPr>
            </a:lvl7pPr>
            <a:lvl8pPr indent="0" lvl="7" marL="0" marR="0" rtl="0" algn="r">
              <a:spcBef>
                <a:spcPts val="0"/>
              </a:spcBef>
              <a:buNone/>
              <a:defRPr b="0" i="0" sz="5700" u="none" cap="none" strike="noStrike">
                <a:solidFill>
                  <a:srgbClr val="888888"/>
                </a:solidFill>
                <a:latin typeface="Calibri"/>
                <a:ea typeface="Calibri"/>
                <a:cs typeface="Calibri"/>
                <a:sym typeface="Calibri"/>
              </a:defRPr>
            </a:lvl8pPr>
            <a:lvl9pPr indent="0" lvl="8" marL="0" marR="0" rtl="0" algn="r">
              <a:spcBef>
                <a:spcPts val="0"/>
              </a:spcBef>
              <a:buNone/>
              <a:defRPr b="0" i="0" sz="57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1.jpg"/><Relationship Id="rId10" Type="http://schemas.openxmlformats.org/officeDocument/2006/relationships/image" Target="../media/image7.jpg"/><Relationship Id="rId13" Type="http://schemas.openxmlformats.org/officeDocument/2006/relationships/hyperlink" Target="https://www1.nyc.gov/assets/doh/downloads/pdf/environmental/comm-air-survey-08-16.pdf" TargetMode="External"/><Relationship Id="rId12"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image" Target="../media/image5.jpg"/><Relationship Id="rId9" Type="http://schemas.openxmlformats.org/officeDocument/2006/relationships/image" Target="../media/image9.png"/><Relationship Id="rId5" Type="http://schemas.openxmlformats.org/officeDocument/2006/relationships/image" Target="../media/image2.png"/><Relationship Id="rId6" Type="http://schemas.openxmlformats.org/officeDocument/2006/relationships/image" Target="../media/image3.png"/><Relationship Id="rId7" Type="http://schemas.openxmlformats.org/officeDocument/2006/relationships/image" Target="../media/image8.png"/><Relationship Id="rId8"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3"/>
          <p:cNvSpPr/>
          <p:nvPr/>
        </p:nvSpPr>
        <p:spPr>
          <a:xfrm>
            <a:off x="11310256" y="6096000"/>
            <a:ext cx="21346886" cy="25984200"/>
          </a:xfrm>
          <a:prstGeom prst="rect">
            <a:avLst/>
          </a:prstGeom>
          <a:solidFill>
            <a:schemeClr val="l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8600">
              <a:solidFill>
                <a:schemeClr val="dk1"/>
              </a:solidFill>
              <a:latin typeface="Calibri"/>
              <a:ea typeface="Calibri"/>
              <a:cs typeface="Calibri"/>
              <a:sym typeface="Calibri"/>
            </a:endParaRPr>
          </a:p>
        </p:txBody>
      </p:sp>
      <p:pic>
        <p:nvPicPr>
          <p:cNvPr id="85" name="Google Shape;85;p13"/>
          <p:cNvPicPr preferRelativeResize="0"/>
          <p:nvPr/>
        </p:nvPicPr>
        <p:blipFill>
          <a:blip r:embed="rId3">
            <a:alphaModFix/>
          </a:blip>
          <a:stretch>
            <a:fillRect/>
          </a:stretch>
        </p:blipFill>
        <p:spPr>
          <a:xfrm>
            <a:off x="11984526" y="10413825"/>
            <a:ext cx="19257474" cy="7709348"/>
          </a:xfrm>
          <a:prstGeom prst="rect">
            <a:avLst/>
          </a:prstGeom>
          <a:noFill/>
          <a:ln>
            <a:noFill/>
          </a:ln>
        </p:spPr>
      </p:pic>
      <p:sp>
        <p:nvSpPr>
          <p:cNvPr id="86" name="Google Shape;86;p13"/>
          <p:cNvSpPr/>
          <p:nvPr/>
        </p:nvSpPr>
        <p:spPr>
          <a:xfrm>
            <a:off x="33423394" y="6096000"/>
            <a:ext cx="9882188" cy="25984200"/>
          </a:xfrm>
          <a:prstGeom prst="rect">
            <a:avLst/>
          </a:prstGeom>
          <a:solidFill>
            <a:schemeClr val="l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8600">
              <a:solidFill>
                <a:schemeClr val="dk1"/>
              </a:solidFill>
              <a:latin typeface="Calibri"/>
              <a:ea typeface="Calibri"/>
              <a:cs typeface="Calibri"/>
              <a:sym typeface="Calibri"/>
            </a:endParaRPr>
          </a:p>
        </p:txBody>
      </p:sp>
      <p:sp>
        <p:nvSpPr>
          <p:cNvPr id="87" name="Google Shape;87;p13"/>
          <p:cNvSpPr/>
          <p:nvPr/>
        </p:nvSpPr>
        <p:spPr>
          <a:xfrm>
            <a:off x="609600" y="6096000"/>
            <a:ext cx="9883775" cy="25984200"/>
          </a:xfrm>
          <a:prstGeom prst="rect">
            <a:avLst/>
          </a:prstGeom>
          <a:solidFill>
            <a:schemeClr val="l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8600">
              <a:solidFill>
                <a:schemeClr val="dk1"/>
              </a:solidFill>
              <a:latin typeface="Calibri"/>
              <a:ea typeface="Calibri"/>
              <a:cs typeface="Calibri"/>
              <a:sym typeface="Calibri"/>
            </a:endParaRPr>
          </a:p>
        </p:txBody>
      </p:sp>
      <p:sp>
        <p:nvSpPr>
          <p:cNvPr id="88" name="Google Shape;88;p13"/>
          <p:cNvSpPr/>
          <p:nvPr/>
        </p:nvSpPr>
        <p:spPr>
          <a:xfrm>
            <a:off x="609600" y="381000"/>
            <a:ext cx="42695981" cy="5257800"/>
          </a:xfrm>
          <a:prstGeom prst="rect">
            <a:avLst/>
          </a:prstGeom>
          <a:solidFill>
            <a:schemeClr val="lt1"/>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8600">
                <a:solidFill>
                  <a:schemeClr val="dk1"/>
                </a:solidFill>
                <a:latin typeface="Calibri"/>
                <a:ea typeface="Calibri"/>
                <a:cs typeface="Calibri"/>
                <a:sym typeface="Calibri"/>
              </a:rPr>
              <a:t>                      </a:t>
            </a:r>
            <a:endParaRPr/>
          </a:p>
          <a:p>
            <a:pPr indent="0" lvl="0" marL="0" marR="0" rtl="0" algn="l">
              <a:spcBef>
                <a:spcPts val="0"/>
              </a:spcBef>
              <a:spcAft>
                <a:spcPts val="0"/>
              </a:spcAft>
              <a:buNone/>
            </a:pPr>
            <a:r>
              <a:t/>
            </a:r>
            <a:endParaRPr sz="8600">
              <a:solidFill>
                <a:schemeClr val="dk1"/>
              </a:solidFill>
              <a:latin typeface="Calibri"/>
              <a:ea typeface="Calibri"/>
              <a:cs typeface="Calibri"/>
              <a:sym typeface="Calibri"/>
            </a:endParaRPr>
          </a:p>
        </p:txBody>
      </p:sp>
      <p:sp>
        <p:nvSpPr>
          <p:cNvPr id="89" name="Google Shape;89;p13"/>
          <p:cNvSpPr txBox="1"/>
          <p:nvPr/>
        </p:nvSpPr>
        <p:spPr>
          <a:xfrm>
            <a:off x="6857994" y="710640"/>
            <a:ext cx="28886700" cy="27855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b="1" lang="en-US" sz="7200">
                <a:solidFill>
                  <a:schemeClr val="dk1"/>
                </a:solidFill>
                <a:latin typeface="Calibri"/>
                <a:ea typeface="Calibri"/>
                <a:cs typeface="Calibri"/>
                <a:sym typeface="Calibri"/>
              </a:rPr>
              <a:t>Using Spider Webs as Indicators of Air Pollution Through DNA </a:t>
            </a:r>
            <a:endParaRPr b="1" sz="72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US" sz="7200">
                <a:solidFill>
                  <a:schemeClr val="dk1"/>
                </a:solidFill>
                <a:latin typeface="Calibri"/>
                <a:ea typeface="Calibri"/>
                <a:cs typeface="Calibri"/>
                <a:sym typeface="Calibri"/>
              </a:rPr>
              <a:t>Barcoding to Identify Spider Species</a:t>
            </a:r>
            <a:endParaRPr b="1" sz="7200">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6000"/>
          </a:p>
        </p:txBody>
      </p:sp>
      <p:sp>
        <p:nvSpPr>
          <p:cNvPr id="90" name="Google Shape;90;p13"/>
          <p:cNvSpPr txBox="1"/>
          <p:nvPr/>
        </p:nvSpPr>
        <p:spPr>
          <a:xfrm>
            <a:off x="6941123" y="4368208"/>
            <a:ext cx="21257466" cy="1025377"/>
          </a:xfrm>
          <a:prstGeom prst="rect">
            <a:avLst/>
          </a:prstGeom>
          <a:noFill/>
          <a:ln>
            <a:noFill/>
          </a:ln>
        </p:spPr>
        <p:txBody>
          <a:bodyPr anchorCtr="0" anchor="t" bIns="50525" lIns="101050" spcFirstLastPara="1" rIns="101050" wrap="square" tIns="50525">
            <a:noAutofit/>
          </a:bodyPr>
          <a:lstStyle/>
          <a:p>
            <a:pPr indent="0" lvl="0" marL="0" marR="0" rtl="0" algn="l">
              <a:spcBef>
                <a:spcPts val="0"/>
              </a:spcBef>
              <a:spcAft>
                <a:spcPts val="0"/>
              </a:spcAft>
              <a:buNone/>
            </a:pPr>
            <a:r>
              <a:rPr i="1" lang="en-US" sz="6000">
                <a:solidFill>
                  <a:schemeClr val="dk1"/>
                </a:solidFill>
                <a:latin typeface="Calibri"/>
                <a:ea typeface="Calibri"/>
                <a:cs typeface="Calibri"/>
                <a:sym typeface="Calibri"/>
              </a:rPr>
              <a:t>Tenafly High School</a:t>
            </a:r>
            <a:endParaRPr/>
          </a:p>
        </p:txBody>
      </p:sp>
      <p:sp>
        <p:nvSpPr>
          <p:cNvPr id="91" name="Google Shape;91;p13"/>
          <p:cNvSpPr txBox="1"/>
          <p:nvPr/>
        </p:nvSpPr>
        <p:spPr>
          <a:xfrm>
            <a:off x="6941123" y="3207798"/>
            <a:ext cx="27497700" cy="1425600"/>
          </a:xfrm>
          <a:prstGeom prst="rect">
            <a:avLst/>
          </a:prstGeom>
          <a:noFill/>
          <a:ln>
            <a:noFill/>
          </a:ln>
        </p:spPr>
        <p:txBody>
          <a:bodyPr anchorCtr="0" anchor="t" bIns="50525" lIns="101050" spcFirstLastPara="1" rIns="101050" wrap="square" tIns="50525">
            <a:noAutofit/>
          </a:bodyPr>
          <a:lstStyle/>
          <a:p>
            <a:pPr indent="0" lvl="0" marL="0" marR="0" rtl="0" algn="l">
              <a:spcBef>
                <a:spcPts val="0"/>
              </a:spcBef>
              <a:spcAft>
                <a:spcPts val="0"/>
              </a:spcAft>
              <a:buNone/>
            </a:pPr>
            <a:r>
              <a:rPr lang="en-US" sz="6000">
                <a:solidFill>
                  <a:schemeClr val="dk1"/>
                </a:solidFill>
                <a:latin typeface="Calibri"/>
                <a:ea typeface="Calibri"/>
                <a:cs typeface="Calibri"/>
                <a:sym typeface="Calibri"/>
              </a:rPr>
              <a:t>Kristen Lee and Michael Wong</a:t>
            </a:r>
            <a:endParaRPr sz="6000">
              <a:solidFill>
                <a:schemeClr val="dk1"/>
              </a:solidFill>
              <a:latin typeface="Calibri"/>
              <a:ea typeface="Calibri"/>
              <a:cs typeface="Calibri"/>
              <a:sym typeface="Calibri"/>
            </a:endParaRPr>
          </a:p>
        </p:txBody>
      </p:sp>
      <p:pic>
        <p:nvPicPr>
          <p:cNvPr id="92" name="Google Shape;92;p13"/>
          <p:cNvPicPr preferRelativeResize="0"/>
          <p:nvPr/>
        </p:nvPicPr>
        <p:blipFill rotWithShape="1">
          <a:blip r:embed="rId4">
            <a:alphaModFix/>
          </a:blip>
          <a:srcRect b="0" l="0" r="0" t="0"/>
          <a:stretch/>
        </p:blipFill>
        <p:spPr>
          <a:xfrm>
            <a:off x="36347872" y="789711"/>
            <a:ext cx="6593157" cy="1307967"/>
          </a:xfrm>
          <a:prstGeom prst="rect">
            <a:avLst/>
          </a:prstGeom>
          <a:noFill/>
          <a:ln>
            <a:noFill/>
          </a:ln>
        </p:spPr>
      </p:pic>
      <p:pic>
        <p:nvPicPr>
          <p:cNvPr id="93" name="Google Shape;93;p13"/>
          <p:cNvPicPr preferRelativeResize="0"/>
          <p:nvPr/>
        </p:nvPicPr>
        <p:blipFill rotWithShape="1">
          <a:blip r:embed="rId5">
            <a:alphaModFix/>
          </a:blip>
          <a:srcRect b="0" l="0" r="0" t="0"/>
          <a:stretch/>
        </p:blipFill>
        <p:spPr>
          <a:xfrm>
            <a:off x="856858" y="428069"/>
            <a:ext cx="5352977" cy="3138998"/>
          </a:xfrm>
          <a:prstGeom prst="rect">
            <a:avLst/>
          </a:prstGeom>
          <a:noFill/>
          <a:ln>
            <a:noFill/>
          </a:ln>
        </p:spPr>
      </p:pic>
      <p:sp>
        <p:nvSpPr>
          <p:cNvPr id="94" name="Google Shape;94;p13"/>
          <p:cNvSpPr txBox="1"/>
          <p:nvPr/>
        </p:nvSpPr>
        <p:spPr>
          <a:xfrm>
            <a:off x="1002344" y="6441535"/>
            <a:ext cx="9012600" cy="223446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6000">
                <a:solidFill>
                  <a:schemeClr val="dk1"/>
                </a:solidFill>
                <a:latin typeface="Calibri"/>
                <a:ea typeface="Calibri"/>
                <a:cs typeface="Calibri"/>
                <a:sym typeface="Calibri"/>
              </a:rPr>
              <a:t>Abstract</a:t>
            </a:r>
            <a:endParaRPr sz="6000"/>
          </a:p>
          <a:p>
            <a:pPr indent="0" lvl="0" marL="0" rtl="0" algn="just">
              <a:lnSpc>
                <a:spcPct val="115000"/>
              </a:lnSpc>
              <a:spcBef>
                <a:spcPts val="0"/>
              </a:spcBef>
              <a:spcAft>
                <a:spcPts val="0"/>
              </a:spcAft>
              <a:buSzPts val="1100"/>
              <a:buNone/>
            </a:pPr>
            <a:r>
              <a:rPr lang="en-US" sz="2500">
                <a:solidFill>
                  <a:schemeClr val="dk1"/>
                </a:solidFill>
                <a:latin typeface="Calibri"/>
                <a:ea typeface="Calibri"/>
                <a:cs typeface="Calibri"/>
                <a:sym typeface="Calibri"/>
              </a:rPr>
              <a:t>Vehicle emissions carry hazardous airborne particles which can influence biodiversity. Patterns between the species and environment suggest that certain spiders have more tolerance for motor vehicle pollution in comparison to others. Our plan is to determine the effects of particulate matter pollution on biodiversity through spider webs. We will measure the amount of PM 2.5, a type of fine airborne particulate matter with a diameter less than 2.5 microns. We collected and identified spider webs from sample sites including various spots within Central Park and a New Jersey site. Spider species were not detected however, other species and signs of biodiversity were found. Our experiment being conducted in an open system compared to a closed system, like a zoo may have also factored into the results of species differing from spider species. The contamination of the web from outside, uncontrolled factors may have caused failures of certain samples.</a:t>
            </a:r>
            <a:endParaRPr sz="25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25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2500">
              <a:solidFill>
                <a:schemeClr val="dk1"/>
              </a:solidFill>
              <a:latin typeface="Calibri"/>
              <a:ea typeface="Calibri"/>
              <a:cs typeface="Calibri"/>
              <a:sym typeface="Calibri"/>
            </a:endParaRPr>
          </a:p>
          <a:p>
            <a:pPr indent="0" lvl="0" marL="0" marR="0" rtl="0" algn="l">
              <a:spcBef>
                <a:spcPts val="0"/>
              </a:spcBef>
              <a:spcAft>
                <a:spcPts val="0"/>
              </a:spcAft>
              <a:buNone/>
            </a:pPr>
            <a:r>
              <a:rPr lang="en-US" sz="6000">
                <a:solidFill>
                  <a:schemeClr val="dk1"/>
                </a:solidFill>
                <a:latin typeface="Calibri"/>
                <a:ea typeface="Calibri"/>
                <a:cs typeface="Calibri"/>
                <a:sym typeface="Calibri"/>
              </a:rPr>
              <a:t>Introduction</a:t>
            </a:r>
            <a:endParaRPr sz="6000">
              <a:solidFill>
                <a:schemeClr val="dk1"/>
              </a:solidFill>
              <a:latin typeface="Calibri"/>
              <a:ea typeface="Calibri"/>
              <a:cs typeface="Calibri"/>
              <a:sym typeface="Calibri"/>
            </a:endParaRPr>
          </a:p>
        </p:txBody>
      </p:sp>
      <p:sp>
        <p:nvSpPr>
          <p:cNvPr id="95" name="Google Shape;95;p13"/>
          <p:cNvSpPr txBox="1"/>
          <p:nvPr/>
        </p:nvSpPr>
        <p:spPr>
          <a:xfrm>
            <a:off x="11887200" y="18322950"/>
            <a:ext cx="9916500" cy="93165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Font typeface="Arial"/>
              <a:buNone/>
            </a:pPr>
            <a:r>
              <a:rPr lang="en-US" sz="6000">
                <a:solidFill>
                  <a:schemeClr val="dk1"/>
                </a:solidFill>
                <a:latin typeface="Calibri"/>
                <a:ea typeface="Calibri"/>
                <a:cs typeface="Calibri"/>
                <a:sym typeface="Calibri"/>
              </a:rPr>
              <a:t>Results</a:t>
            </a:r>
            <a:endParaRPr sz="6000">
              <a:solidFill>
                <a:schemeClr val="dk1"/>
              </a:solidFill>
            </a:endParaRPr>
          </a:p>
          <a:p>
            <a:pPr indent="-387350" lvl="0" marL="457200" rtl="0" algn="just">
              <a:lnSpc>
                <a:spcPct val="115000"/>
              </a:lnSpc>
              <a:spcBef>
                <a:spcPts val="0"/>
              </a:spcBef>
              <a:spcAft>
                <a:spcPts val="0"/>
              </a:spcAft>
              <a:buClr>
                <a:schemeClr val="dk1"/>
              </a:buClr>
              <a:buSzPts val="2500"/>
              <a:buFont typeface="Calibri"/>
              <a:buChar char="●"/>
            </a:pPr>
            <a:r>
              <a:rPr lang="en-US" sz="2500">
                <a:solidFill>
                  <a:schemeClr val="dk1"/>
                </a:solidFill>
                <a:latin typeface="Calibri"/>
                <a:ea typeface="Calibri"/>
                <a:cs typeface="Calibri"/>
                <a:sym typeface="Calibri"/>
              </a:rPr>
              <a:t>More intense staining of a gel band in a gel image is caused by the presence of more DNA in that band.</a:t>
            </a:r>
            <a:endParaRPr sz="2500">
              <a:solidFill>
                <a:schemeClr val="dk1"/>
              </a:solidFill>
              <a:latin typeface="Calibri"/>
              <a:ea typeface="Calibri"/>
              <a:cs typeface="Calibri"/>
              <a:sym typeface="Calibri"/>
            </a:endParaRPr>
          </a:p>
          <a:p>
            <a:pPr indent="-387350" lvl="0" marL="457200" rtl="0" algn="just">
              <a:lnSpc>
                <a:spcPct val="115000"/>
              </a:lnSpc>
              <a:spcBef>
                <a:spcPts val="0"/>
              </a:spcBef>
              <a:spcAft>
                <a:spcPts val="0"/>
              </a:spcAft>
              <a:buClr>
                <a:schemeClr val="dk1"/>
              </a:buClr>
              <a:buSzPts val="2500"/>
              <a:buFont typeface="Calibri"/>
              <a:buChar char="●"/>
            </a:pPr>
            <a:r>
              <a:rPr lang="en-US" sz="2500">
                <a:solidFill>
                  <a:schemeClr val="dk1"/>
                </a:solidFill>
                <a:latin typeface="Calibri"/>
                <a:ea typeface="Calibri"/>
                <a:cs typeface="Calibri"/>
                <a:sym typeface="Calibri"/>
              </a:rPr>
              <a:t>Of all 22 samples collected, only six of the samples were able to be identified with a species of organism. </a:t>
            </a:r>
            <a:endParaRPr sz="2500">
              <a:solidFill>
                <a:schemeClr val="dk1"/>
              </a:solidFill>
              <a:latin typeface="Calibri"/>
              <a:ea typeface="Calibri"/>
              <a:cs typeface="Calibri"/>
              <a:sym typeface="Calibri"/>
            </a:endParaRPr>
          </a:p>
          <a:p>
            <a:pPr indent="-387350" lvl="1" marL="914400" rtl="0" algn="just">
              <a:lnSpc>
                <a:spcPct val="115000"/>
              </a:lnSpc>
              <a:spcBef>
                <a:spcPts val="0"/>
              </a:spcBef>
              <a:spcAft>
                <a:spcPts val="0"/>
              </a:spcAft>
              <a:buClr>
                <a:schemeClr val="dk1"/>
              </a:buClr>
              <a:buSzPts val="2500"/>
              <a:buFont typeface="Calibri"/>
              <a:buChar char="○"/>
            </a:pPr>
            <a:r>
              <a:rPr lang="en-US" sz="2500">
                <a:solidFill>
                  <a:schemeClr val="dk1"/>
                </a:solidFill>
                <a:latin typeface="Calibri"/>
                <a:ea typeface="Calibri"/>
                <a:cs typeface="Calibri"/>
                <a:sym typeface="Calibri"/>
              </a:rPr>
              <a:t>The six samples were collected as one spider and 5 spider webs. </a:t>
            </a:r>
            <a:endParaRPr sz="2500">
              <a:solidFill>
                <a:schemeClr val="dk1"/>
              </a:solidFill>
              <a:latin typeface="Calibri"/>
              <a:ea typeface="Calibri"/>
              <a:cs typeface="Calibri"/>
              <a:sym typeface="Calibri"/>
            </a:endParaRPr>
          </a:p>
          <a:p>
            <a:pPr indent="-387350" lvl="1" marL="914400" rtl="0" algn="just">
              <a:lnSpc>
                <a:spcPct val="115000"/>
              </a:lnSpc>
              <a:spcBef>
                <a:spcPts val="0"/>
              </a:spcBef>
              <a:spcAft>
                <a:spcPts val="0"/>
              </a:spcAft>
              <a:buClr>
                <a:schemeClr val="dk1"/>
              </a:buClr>
              <a:buSzPts val="2500"/>
              <a:buFont typeface="Calibri"/>
              <a:buChar char="○"/>
            </a:pPr>
            <a:r>
              <a:rPr lang="en-US" sz="2500">
                <a:solidFill>
                  <a:schemeClr val="dk1"/>
                </a:solidFill>
                <a:latin typeface="Calibri"/>
                <a:ea typeface="Calibri"/>
                <a:cs typeface="Calibri"/>
                <a:sym typeface="Calibri"/>
              </a:rPr>
              <a:t>The spider web samples matched species different from a spider species.</a:t>
            </a:r>
            <a:endParaRPr sz="2500">
              <a:solidFill>
                <a:schemeClr val="dk1"/>
              </a:solidFill>
              <a:latin typeface="Calibri"/>
              <a:ea typeface="Calibri"/>
              <a:cs typeface="Calibri"/>
              <a:sym typeface="Calibri"/>
            </a:endParaRPr>
          </a:p>
          <a:p>
            <a:pPr indent="-387350" lvl="1" marL="914400" rtl="0" algn="just">
              <a:lnSpc>
                <a:spcPct val="115000"/>
              </a:lnSpc>
              <a:spcBef>
                <a:spcPts val="0"/>
              </a:spcBef>
              <a:spcAft>
                <a:spcPts val="0"/>
              </a:spcAft>
              <a:buClr>
                <a:schemeClr val="dk1"/>
              </a:buClr>
              <a:buSzPts val="2500"/>
              <a:buFont typeface="Calibri"/>
              <a:buChar char="○"/>
            </a:pPr>
            <a:r>
              <a:rPr lang="en-US" sz="2500">
                <a:solidFill>
                  <a:schemeClr val="dk1"/>
                </a:solidFill>
                <a:latin typeface="Calibri"/>
                <a:ea typeface="Calibri"/>
                <a:cs typeface="Calibri"/>
                <a:sym typeface="Calibri"/>
              </a:rPr>
              <a:t>The spider sample identified as the spider species, </a:t>
            </a:r>
            <a:r>
              <a:rPr i="1" lang="en-US" sz="2500">
                <a:solidFill>
                  <a:schemeClr val="dk1"/>
                </a:solidFill>
                <a:latin typeface="Calibri"/>
                <a:ea typeface="Calibri"/>
                <a:cs typeface="Calibri"/>
                <a:sym typeface="Calibri"/>
              </a:rPr>
              <a:t>Steatoda triangulosa.</a:t>
            </a:r>
            <a:endParaRPr sz="2500">
              <a:solidFill>
                <a:schemeClr val="dk1"/>
              </a:solidFill>
              <a:latin typeface="Calibri"/>
              <a:ea typeface="Calibri"/>
              <a:cs typeface="Calibri"/>
              <a:sym typeface="Calibri"/>
            </a:endParaRPr>
          </a:p>
          <a:p>
            <a:pPr indent="-387350" lvl="0" marL="457200" rtl="0" algn="just">
              <a:lnSpc>
                <a:spcPct val="115000"/>
              </a:lnSpc>
              <a:spcBef>
                <a:spcPts val="0"/>
              </a:spcBef>
              <a:spcAft>
                <a:spcPts val="0"/>
              </a:spcAft>
              <a:buClr>
                <a:schemeClr val="dk1"/>
              </a:buClr>
              <a:buSzPts val="2500"/>
              <a:buFont typeface="Calibri"/>
              <a:buChar char="●"/>
            </a:pPr>
            <a:r>
              <a:rPr lang="en-US" sz="2500">
                <a:solidFill>
                  <a:schemeClr val="dk1"/>
                </a:solidFill>
                <a:latin typeface="Calibri"/>
                <a:ea typeface="Calibri"/>
                <a:cs typeface="Calibri"/>
                <a:sym typeface="Calibri"/>
              </a:rPr>
              <a:t>Site 1 was the only site with multiple samples in which all samples collected worked</a:t>
            </a:r>
            <a:endParaRPr sz="2500">
              <a:solidFill>
                <a:schemeClr val="dk1"/>
              </a:solidFill>
              <a:latin typeface="Calibri"/>
              <a:ea typeface="Calibri"/>
              <a:cs typeface="Calibri"/>
              <a:sym typeface="Calibri"/>
            </a:endParaRPr>
          </a:p>
          <a:p>
            <a:pPr indent="-387350" lvl="0" marL="457200" rtl="0" algn="just">
              <a:lnSpc>
                <a:spcPct val="115000"/>
              </a:lnSpc>
              <a:spcBef>
                <a:spcPts val="0"/>
              </a:spcBef>
              <a:spcAft>
                <a:spcPts val="0"/>
              </a:spcAft>
              <a:buClr>
                <a:schemeClr val="dk1"/>
              </a:buClr>
              <a:buSzPts val="2500"/>
              <a:buFont typeface="Calibri"/>
              <a:buChar char="●"/>
            </a:pPr>
            <a:r>
              <a:rPr lang="en-US" sz="2500">
                <a:solidFill>
                  <a:schemeClr val="dk1"/>
                </a:solidFill>
                <a:latin typeface="Calibri"/>
                <a:ea typeface="Calibri"/>
                <a:cs typeface="Calibri"/>
                <a:sym typeface="Calibri"/>
              </a:rPr>
              <a:t>Half of the samples (sample 3 and sample 6) from site 2 worked</a:t>
            </a:r>
            <a:endParaRPr sz="2500">
              <a:solidFill>
                <a:schemeClr val="dk1"/>
              </a:solidFill>
              <a:latin typeface="Calibri"/>
              <a:ea typeface="Calibri"/>
              <a:cs typeface="Calibri"/>
              <a:sym typeface="Calibri"/>
            </a:endParaRPr>
          </a:p>
          <a:p>
            <a:pPr indent="-387350" lvl="1" marL="914400" rtl="0" algn="just">
              <a:lnSpc>
                <a:spcPct val="115000"/>
              </a:lnSpc>
              <a:spcBef>
                <a:spcPts val="0"/>
              </a:spcBef>
              <a:spcAft>
                <a:spcPts val="0"/>
              </a:spcAft>
              <a:buClr>
                <a:schemeClr val="dk1"/>
              </a:buClr>
              <a:buSzPts val="2500"/>
              <a:buFont typeface="Calibri"/>
              <a:buChar char="○"/>
            </a:pPr>
            <a:r>
              <a:rPr lang="en-US" sz="2500">
                <a:solidFill>
                  <a:schemeClr val="dk1"/>
                </a:solidFill>
                <a:latin typeface="Calibri"/>
                <a:ea typeface="Calibri"/>
                <a:cs typeface="Calibri"/>
                <a:sym typeface="Calibri"/>
              </a:rPr>
              <a:t>KNK-003’s gel band visibility was high</a:t>
            </a:r>
            <a:endParaRPr sz="2500">
              <a:solidFill>
                <a:schemeClr val="dk1"/>
              </a:solidFill>
              <a:latin typeface="Calibri"/>
              <a:ea typeface="Calibri"/>
              <a:cs typeface="Calibri"/>
              <a:sym typeface="Calibri"/>
            </a:endParaRPr>
          </a:p>
          <a:p>
            <a:pPr indent="-387350" lvl="1" marL="914400" rtl="0" algn="just">
              <a:lnSpc>
                <a:spcPct val="115000"/>
              </a:lnSpc>
              <a:spcBef>
                <a:spcPts val="0"/>
              </a:spcBef>
              <a:spcAft>
                <a:spcPts val="0"/>
              </a:spcAft>
              <a:buClr>
                <a:schemeClr val="dk1"/>
              </a:buClr>
              <a:buSzPts val="2500"/>
              <a:buFont typeface="Calibri"/>
              <a:buChar char="○"/>
            </a:pPr>
            <a:r>
              <a:rPr lang="en-US" sz="2500">
                <a:solidFill>
                  <a:schemeClr val="dk1"/>
                </a:solidFill>
                <a:latin typeface="Calibri"/>
                <a:ea typeface="Calibri"/>
                <a:cs typeface="Calibri"/>
                <a:sym typeface="Calibri"/>
              </a:rPr>
              <a:t>KNK-004, KNK-005, KNK-006 have a low-medium visibility</a:t>
            </a:r>
            <a:endParaRPr sz="2500">
              <a:solidFill>
                <a:schemeClr val="dk1"/>
              </a:solidFill>
              <a:latin typeface="Calibri"/>
              <a:ea typeface="Calibri"/>
              <a:cs typeface="Calibri"/>
              <a:sym typeface="Calibri"/>
            </a:endParaRPr>
          </a:p>
          <a:p>
            <a:pPr indent="-387350" lvl="0" marL="457200" rtl="0" algn="just">
              <a:lnSpc>
                <a:spcPct val="115000"/>
              </a:lnSpc>
              <a:spcBef>
                <a:spcPts val="0"/>
              </a:spcBef>
              <a:spcAft>
                <a:spcPts val="0"/>
              </a:spcAft>
              <a:buClr>
                <a:schemeClr val="dk1"/>
              </a:buClr>
              <a:buSzPts val="2500"/>
              <a:buFont typeface="Calibri"/>
              <a:buChar char="●"/>
            </a:pPr>
            <a:r>
              <a:rPr lang="en-US" sz="2500">
                <a:solidFill>
                  <a:schemeClr val="dk1"/>
                </a:solidFill>
                <a:latin typeface="Calibri"/>
                <a:ea typeface="Calibri"/>
                <a:cs typeface="Calibri"/>
                <a:sym typeface="Calibri"/>
              </a:rPr>
              <a:t>All of the  samples from site 3 and site 4 did not work</a:t>
            </a:r>
            <a:endParaRPr sz="2500">
              <a:solidFill>
                <a:schemeClr val="dk1"/>
              </a:solidFill>
              <a:latin typeface="Calibri"/>
              <a:ea typeface="Calibri"/>
              <a:cs typeface="Calibri"/>
              <a:sym typeface="Calibri"/>
            </a:endParaRPr>
          </a:p>
          <a:p>
            <a:pPr indent="-387350" lvl="1" marL="914400" rtl="0" algn="just">
              <a:lnSpc>
                <a:spcPct val="115000"/>
              </a:lnSpc>
              <a:spcBef>
                <a:spcPts val="0"/>
              </a:spcBef>
              <a:spcAft>
                <a:spcPts val="0"/>
              </a:spcAft>
              <a:buClr>
                <a:schemeClr val="dk1"/>
              </a:buClr>
              <a:buSzPts val="2500"/>
              <a:buFont typeface="Calibri"/>
              <a:buChar char="○"/>
            </a:pPr>
            <a:r>
              <a:rPr lang="en-US" sz="2500">
                <a:solidFill>
                  <a:schemeClr val="dk1"/>
                </a:solidFill>
                <a:latin typeface="Calibri"/>
                <a:ea typeface="Calibri"/>
                <a:cs typeface="Calibri"/>
                <a:sym typeface="Calibri"/>
              </a:rPr>
              <a:t>the gel bands have the lowest visibility</a:t>
            </a:r>
            <a:endParaRPr sz="2500">
              <a:solidFill>
                <a:schemeClr val="dk1"/>
              </a:solidFill>
              <a:latin typeface="Calibri"/>
              <a:ea typeface="Calibri"/>
              <a:cs typeface="Calibri"/>
              <a:sym typeface="Calibri"/>
            </a:endParaRPr>
          </a:p>
          <a:p>
            <a:pPr indent="-387350" lvl="0" marL="457200" rtl="0" algn="just">
              <a:lnSpc>
                <a:spcPct val="115000"/>
              </a:lnSpc>
              <a:spcBef>
                <a:spcPts val="0"/>
              </a:spcBef>
              <a:spcAft>
                <a:spcPts val="0"/>
              </a:spcAft>
              <a:buClr>
                <a:schemeClr val="dk1"/>
              </a:buClr>
              <a:buSzPts val="2500"/>
              <a:buFont typeface="Calibri"/>
              <a:buChar char="●"/>
            </a:pPr>
            <a:r>
              <a:rPr lang="en-US" sz="2500">
                <a:solidFill>
                  <a:schemeClr val="dk1"/>
                </a:solidFill>
                <a:latin typeface="Calibri"/>
                <a:ea typeface="Calibri"/>
                <a:cs typeface="Calibri"/>
                <a:sym typeface="Calibri"/>
              </a:rPr>
              <a:t>Site 5 contained the spider sample</a:t>
            </a:r>
            <a:endParaRPr sz="2500">
              <a:solidFill>
                <a:schemeClr val="dk1"/>
              </a:solidFill>
              <a:latin typeface="Calibri"/>
              <a:ea typeface="Calibri"/>
              <a:cs typeface="Calibri"/>
              <a:sym typeface="Calibri"/>
            </a:endParaRPr>
          </a:p>
          <a:p>
            <a:pPr indent="-387350" lvl="1" marL="914400" rtl="0" algn="just">
              <a:lnSpc>
                <a:spcPct val="115000"/>
              </a:lnSpc>
              <a:spcBef>
                <a:spcPts val="0"/>
              </a:spcBef>
              <a:spcAft>
                <a:spcPts val="0"/>
              </a:spcAft>
              <a:buClr>
                <a:schemeClr val="dk1"/>
              </a:buClr>
              <a:buSzPts val="2500"/>
              <a:buFont typeface="Calibri"/>
              <a:buChar char="○"/>
            </a:pPr>
            <a:r>
              <a:rPr lang="en-US" sz="2500">
                <a:solidFill>
                  <a:schemeClr val="dk1"/>
                </a:solidFill>
                <a:latin typeface="Calibri"/>
                <a:ea typeface="Calibri"/>
                <a:cs typeface="Calibri"/>
                <a:sym typeface="Calibri"/>
              </a:rPr>
              <a:t>KNK-022 has a high visibility</a:t>
            </a:r>
            <a:endParaRPr sz="2500">
              <a:solidFill>
                <a:schemeClr val="dk1"/>
              </a:solidFill>
              <a:latin typeface="Calibri"/>
              <a:ea typeface="Calibri"/>
              <a:cs typeface="Calibri"/>
              <a:sym typeface="Calibri"/>
            </a:endParaRPr>
          </a:p>
          <a:p>
            <a:pPr indent="-387350" lvl="0" marL="457200" rtl="0" algn="just">
              <a:lnSpc>
                <a:spcPct val="115000"/>
              </a:lnSpc>
              <a:spcBef>
                <a:spcPts val="0"/>
              </a:spcBef>
              <a:spcAft>
                <a:spcPts val="0"/>
              </a:spcAft>
              <a:buClr>
                <a:schemeClr val="dk1"/>
              </a:buClr>
              <a:buSzPts val="2500"/>
              <a:buFont typeface="Calibri"/>
              <a:buChar char="●"/>
            </a:pPr>
            <a:r>
              <a:rPr lang="en-US" sz="2500">
                <a:solidFill>
                  <a:schemeClr val="dk1"/>
                </a:solidFill>
                <a:latin typeface="Calibri"/>
                <a:ea typeface="Calibri"/>
                <a:cs typeface="Calibri"/>
                <a:sym typeface="Calibri"/>
              </a:rPr>
              <a:t>More intense staining of that band is caused by more DNA in that band.</a:t>
            </a:r>
            <a:endParaRPr sz="25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5400">
              <a:solidFill>
                <a:schemeClr val="dk1"/>
              </a:solidFill>
              <a:latin typeface="Calibri"/>
              <a:ea typeface="Calibri"/>
              <a:cs typeface="Calibri"/>
              <a:sym typeface="Calibri"/>
            </a:endParaRPr>
          </a:p>
        </p:txBody>
      </p:sp>
      <p:sp>
        <p:nvSpPr>
          <p:cNvPr id="96" name="Google Shape;96;p13"/>
          <p:cNvSpPr txBox="1"/>
          <p:nvPr/>
        </p:nvSpPr>
        <p:spPr>
          <a:xfrm>
            <a:off x="24511399" y="18322947"/>
            <a:ext cx="9317700" cy="1386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6000">
                <a:solidFill>
                  <a:schemeClr val="dk1"/>
                </a:solidFill>
                <a:latin typeface="Calibri"/>
                <a:ea typeface="Calibri"/>
                <a:cs typeface="Calibri"/>
                <a:sym typeface="Calibri"/>
              </a:rPr>
              <a:t>Tables &amp; Figures</a:t>
            </a:r>
            <a:endParaRPr sz="60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6000">
              <a:solidFill>
                <a:schemeClr val="dk1"/>
              </a:solidFill>
              <a:latin typeface="Calibri"/>
              <a:ea typeface="Calibri"/>
              <a:cs typeface="Calibri"/>
              <a:sym typeface="Calibri"/>
            </a:endParaRPr>
          </a:p>
        </p:txBody>
      </p:sp>
      <p:sp>
        <p:nvSpPr>
          <p:cNvPr id="97" name="Google Shape;97;p13"/>
          <p:cNvSpPr txBox="1"/>
          <p:nvPr/>
        </p:nvSpPr>
        <p:spPr>
          <a:xfrm>
            <a:off x="33685266" y="6212935"/>
            <a:ext cx="9317700" cy="273306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6000">
                <a:solidFill>
                  <a:schemeClr val="dk1"/>
                </a:solidFill>
                <a:latin typeface="Calibri"/>
                <a:ea typeface="Calibri"/>
                <a:cs typeface="Calibri"/>
                <a:sym typeface="Calibri"/>
              </a:rPr>
              <a:t>Discussion</a:t>
            </a:r>
            <a:r>
              <a:rPr lang="en-US" sz="8000">
                <a:solidFill>
                  <a:schemeClr val="dk1"/>
                </a:solidFill>
                <a:latin typeface="Calibri"/>
                <a:ea typeface="Calibri"/>
                <a:cs typeface="Calibri"/>
                <a:sym typeface="Calibri"/>
              </a:rPr>
              <a:t> </a:t>
            </a:r>
            <a:endParaRPr sz="8000"/>
          </a:p>
          <a:p>
            <a:pPr indent="-387350" lvl="0" marL="457200" rtl="0" algn="just">
              <a:lnSpc>
                <a:spcPct val="115000"/>
              </a:lnSpc>
              <a:spcBef>
                <a:spcPts val="0"/>
              </a:spcBef>
              <a:spcAft>
                <a:spcPts val="0"/>
              </a:spcAft>
              <a:buClr>
                <a:schemeClr val="dk1"/>
              </a:buClr>
              <a:buSzPts val="2500"/>
              <a:buFont typeface="Calibri"/>
              <a:buChar char="●"/>
            </a:pPr>
            <a:r>
              <a:rPr lang="en-US" sz="2500">
                <a:solidFill>
                  <a:schemeClr val="dk1"/>
                </a:solidFill>
                <a:latin typeface="Calibri"/>
                <a:ea typeface="Calibri"/>
                <a:cs typeface="Calibri"/>
                <a:sym typeface="Calibri"/>
              </a:rPr>
              <a:t>Dissimilar to the research paper published by Charles C. Y. Xu, the DNA barcoding process on the spider webs we collected did not identify spider species.</a:t>
            </a:r>
            <a:endParaRPr sz="2500">
              <a:solidFill>
                <a:schemeClr val="dk1"/>
              </a:solidFill>
              <a:latin typeface="Calibri"/>
              <a:ea typeface="Calibri"/>
              <a:cs typeface="Calibri"/>
              <a:sym typeface="Calibri"/>
            </a:endParaRPr>
          </a:p>
          <a:p>
            <a:pPr indent="-387350" lvl="1" marL="914400" rtl="0" algn="just">
              <a:lnSpc>
                <a:spcPct val="115000"/>
              </a:lnSpc>
              <a:spcBef>
                <a:spcPts val="0"/>
              </a:spcBef>
              <a:spcAft>
                <a:spcPts val="0"/>
              </a:spcAft>
              <a:buClr>
                <a:schemeClr val="dk1"/>
              </a:buClr>
              <a:buSzPts val="2500"/>
              <a:buFont typeface="Calibri"/>
              <a:buChar char="○"/>
            </a:pPr>
            <a:r>
              <a:rPr lang="en-US" sz="2500">
                <a:solidFill>
                  <a:schemeClr val="dk1"/>
                </a:solidFill>
                <a:latin typeface="Calibri"/>
                <a:ea typeface="Calibri"/>
                <a:cs typeface="Calibri"/>
                <a:sym typeface="Calibri"/>
              </a:rPr>
              <a:t>It can be noted that this scientist collected the spider webs used in his experiment from a controlled setting (a spider exhibit in a zoo)</a:t>
            </a:r>
            <a:endParaRPr sz="2500">
              <a:solidFill>
                <a:schemeClr val="dk1"/>
              </a:solidFill>
              <a:latin typeface="Calibri"/>
              <a:ea typeface="Calibri"/>
              <a:cs typeface="Calibri"/>
              <a:sym typeface="Calibri"/>
            </a:endParaRPr>
          </a:p>
          <a:p>
            <a:pPr indent="-387350" lvl="0" marL="457200" rtl="0" algn="just">
              <a:lnSpc>
                <a:spcPct val="115000"/>
              </a:lnSpc>
              <a:spcBef>
                <a:spcPts val="0"/>
              </a:spcBef>
              <a:spcAft>
                <a:spcPts val="0"/>
              </a:spcAft>
              <a:buClr>
                <a:schemeClr val="dk1"/>
              </a:buClr>
              <a:buSzPts val="2500"/>
              <a:buFont typeface="Calibri"/>
              <a:buChar char="●"/>
            </a:pPr>
            <a:r>
              <a:rPr lang="en-US" sz="2500">
                <a:solidFill>
                  <a:schemeClr val="dk1"/>
                </a:solidFill>
                <a:latin typeface="Calibri"/>
                <a:ea typeface="Calibri"/>
                <a:cs typeface="Calibri"/>
                <a:sym typeface="Calibri"/>
              </a:rPr>
              <a:t>Our project was based on collecting spider webs from open sites within Central Park.</a:t>
            </a:r>
            <a:endParaRPr sz="2500">
              <a:solidFill>
                <a:schemeClr val="dk1"/>
              </a:solidFill>
              <a:latin typeface="Calibri"/>
              <a:ea typeface="Calibri"/>
              <a:cs typeface="Calibri"/>
              <a:sym typeface="Calibri"/>
            </a:endParaRPr>
          </a:p>
          <a:p>
            <a:pPr indent="-387350" lvl="1" marL="914400" rtl="0" algn="just">
              <a:lnSpc>
                <a:spcPct val="115000"/>
              </a:lnSpc>
              <a:spcBef>
                <a:spcPts val="0"/>
              </a:spcBef>
              <a:spcAft>
                <a:spcPts val="0"/>
              </a:spcAft>
              <a:buClr>
                <a:schemeClr val="dk1"/>
              </a:buClr>
              <a:buSzPts val="2500"/>
              <a:buFont typeface="Calibri"/>
              <a:buChar char="○"/>
            </a:pPr>
            <a:r>
              <a:rPr lang="en-US" sz="2500">
                <a:solidFill>
                  <a:schemeClr val="dk1"/>
                </a:solidFill>
                <a:latin typeface="Calibri"/>
                <a:ea typeface="Calibri"/>
                <a:cs typeface="Calibri"/>
                <a:sym typeface="Calibri"/>
              </a:rPr>
              <a:t>Contamination of the webs from outside, uncontrolled factors may have caused the results to identify different species of organisms, unlike Charles C. Y. Xu.</a:t>
            </a:r>
            <a:endParaRPr sz="2500">
              <a:solidFill>
                <a:schemeClr val="dk1"/>
              </a:solidFill>
              <a:latin typeface="Calibri"/>
              <a:ea typeface="Calibri"/>
              <a:cs typeface="Calibri"/>
              <a:sym typeface="Calibri"/>
            </a:endParaRPr>
          </a:p>
          <a:p>
            <a:pPr indent="-387350" lvl="0" marL="457200" rtl="0" algn="just">
              <a:lnSpc>
                <a:spcPct val="115000"/>
              </a:lnSpc>
              <a:spcBef>
                <a:spcPts val="0"/>
              </a:spcBef>
              <a:spcAft>
                <a:spcPts val="0"/>
              </a:spcAft>
              <a:buClr>
                <a:schemeClr val="dk1"/>
              </a:buClr>
              <a:buSzPts val="2500"/>
              <a:buFont typeface="Calibri"/>
              <a:buChar char="●"/>
            </a:pPr>
            <a:r>
              <a:rPr lang="en-US" sz="2500">
                <a:solidFill>
                  <a:schemeClr val="dk1"/>
                </a:solidFill>
                <a:latin typeface="Calibri"/>
                <a:ea typeface="Calibri"/>
                <a:cs typeface="Calibri"/>
                <a:sym typeface="Calibri"/>
              </a:rPr>
              <a:t>In the future, more defined information about each site of collection would be supplemental to the results.</a:t>
            </a:r>
            <a:endParaRPr sz="2500">
              <a:solidFill>
                <a:schemeClr val="dk1"/>
              </a:solidFill>
              <a:latin typeface="Calibri"/>
              <a:ea typeface="Calibri"/>
              <a:cs typeface="Calibri"/>
              <a:sym typeface="Calibri"/>
            </a:endParaRPr>
          </a:p>
          <a:p>
            <a:pPr indent="-387350" lvl="1" marL="914400" rtl="0" algn="just">
              <a:lnSpc>
                <a:spcPct val="115000"/>
              </a:lnSpc>
              <a:spcBef>
                <a:spcPts val="0"/>
              </a:spcBef>
              <a:spcAft>
                <a:spcPts val="0"/>
              </a:spcAft>
              <a:buClr>
                <a:schemeClr val="dk1"/>
              </a:buClr>
              <a:buSzPts val="2500"/>
              <a:buFont typeface="Calibri"/>
              <a:buChar char="○"/>
            </a:pPr>
            <a:r>
              <a:rPr lang="en-US" sz="2500">
                <a:solidFill>
                  <a:schemeClr val="dk1"/>
                </a:solidFill>
                <a:latin typeface="Calibri"/>
                <a:ea typeface="Calibri"/>
                <a:cs typeface="Calibri"/>
                <a:sym typeface="Calibri"/>
              </a:rPr>
              <a:t>For example, a measurement of human activity within all sites would allow for more of an explanation as to why certain sites failed to provide results while others succeeded completely.</a:t>
            </a:r>
            <a:endParaRPr sz="2500">
              <a:solidFill>
                <a:schemeClr val="dk1"/>
              </a:solidFill>
              <a:latin typeface="Calibri"/>
              <a:ea typeface="Calibri"/>
              <a:cs typeface="Calibri"/>
              <a:sym typeface="Calibri"/>
            </a:endParaRPr>
          </a:p>
          <a:p>
            <a:pPr indent="-387350" lvl="0" marL="457200" rtl="0" algn="just">
              <a:lnSpc>
                <a:spcPct val="115000"/>
              </a:lnSpc>
              <a:spcBef>
                <a:spcPts val="0"/>
              </a:spcBef>
              <a:spcAft>
                <a:spcPts val="0"/>
              </a:spcAft>
              <a:buClr>
                <a:schemeClr val="dk1"/>
              </a:buClr>
              <a:buSzPts val="2500"/>
              <a:buFont typeface="Calibri"/>
              <a:buChar char="●"/>
            </a:pPr>
            <a:r>
              <a:rPr lang="en-US" sz="2500">
                <a:solidFill>
                  <a:schemeClr val="dk1"/>
                </a:solidFill>
                <a:latin typeface="Calibri"/>
                <a:ea typeface="Calibri"/>
                <a:cs typeface="Calibri"/>
                <a:sym typeface="Calibri"/>
              </a:rPr>
              <a:t>The collection from more sites and the collection of more samples could provide more results to analyze and compare with</a:t>
            </a:r>
            <a:endParaRPr sz="2500">
              <a:solidFill>
                <a:schemeClr val="dk1"/>
              </a:solidFill>
              <a:latin typeface="Calibri"/>
              <a:ea typeface="Calibri"/>
              <a:cs typeface="Calibri"/>
              <a:sym typeface="Calibri"/>
            </a:endParaRPr>
          </a:p>
          <a:p>
            <a:pPr indent="-387350" lvl="0" marL="457200" rtl="0" algn="just">
              <a:lnSpc>
                <a:spcPct val="115000"/>
              </a:lnSpc>
              <a:spcBef>
                <a:spcPts val="0"/>
              </a:spcBef>
              <a:spcAft>
                <a:spcPts val="0"/>
              </a:spcAft>
              <a:buClr>
                <a:schemeClr val="dk1"/>
              </a:buClr>
              <a:buSzPts val="2500"/>
              <a:buFont typeface="Calibri"/>
              <a:buChar char="●"/>
            </a:pPr>
            <a:r>
              <a:rPr lang="en-US" sz="2500">
                <a:solidFill>
                  <a:schemeClr val="dk1"/>
                </a:solidFill>
                <a:latin typeface="Calibri"/>
                <a:ea typeface="Calibri"/>
                <a:cs typeface="Calibri"/>
                <a:sym typeface="Calibri"/>
              </a:rPr>
              <a:t>Collection from an enclosed, controlled site can also allow us to see if we can identify species of spiders from their spider webs.</a:t>
            </a:r>
            <a:endParaRPr sz="25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6000">
              <a:solidFill>
                <a:schemeClr val="dk1"/>
              </a:solidFill>
              <a:latin typeface="Calibri"/>
              <a:ea typeface="Calibri"/>
              <a:cs typeface="Calibri"/>
              <a:sym typeface="Calibri"/>
            </a:endParaRPr>
          </a:p>
          <a:p>
            <a:pPr indent="0" lvl="0" marL="0" marR="0" rtl="0" algn="l">
              <a:spcBef>
                <a:spcPts val="0"/>
              </a:spcBef>
              <a:spcAft>
                <a:spcPts val="0"/>
              </a:spcAft>
              <a:buNone/>
            </a:pPr>
            <a:r>
              <a:rPr lang="en-US" sz="6000">
                <a:solidFill>
                  <a:schemeClr val="dk1"/>
                </a:solidFill>
                <a:latin typeface="Calibri"/>
                <a:ea typeface="Calibri"/>
                <a:cs typeface="Calibri"/>
                <a:sym typeface="Calibri"/>
              </a:rPr>
              <a:t>References</a:t>
            </a:r>
            <a:endParaRPr sz="6000">
              <a:solidFill>
                <a:schemeClr val="dk1"/>
              </a:solidFill>
              <a:latin typeface="Calibri"/>
              <a:ea typeface="Calibri"/>
              <a:cs typeface="Calibri"/>
              <a:sym typeface="Calibri"/>
            </a:endParaRPr>
          </a:p>
          <a:p>
            <a:pPr indent="0" lvl="0" marL="0" rtl="0" algn="just">
              <a:lnSpc>
                <a:spcPct val="100000"/>
              </a:lnSpc>
              <a:spcBef>
                <a:spcPts val="0"/>
              </a:spcBef>
              <a:spcAft>
                <a:spcPts val="0"/>
              </a:spcAft>
              <a:buNone/>
            </a:pPr>
            <a:r>
              <a:rPr lang="en-US" sz="2000">
                <a:solidFill>
                  <a:schemeClr val="dk1"/>
                </a:solidFill>
                <a:latin typeface="Calibri"/>
                <a:ea typeface="Calibri"/>
                <a:cs typeface="Calibri"/>
                <a:sym typeface="Calibri"/>
              </a:rPr>
              <a:t>[</a:t>
            </a:r>
            <a:r>
              <a:rPr lang="en-US" sz="2500">
                <a:solidFill>
                  <a:schemeClr val="dk1"/>
                </a:solidFill>
                <a:latin typeface="Calibri"/>
                <a:ea typeface="Calibri"/>
                <a:cs typeface="Calibri"/>
                <a:sym typeface="Calibri"/>
              </a:rPr>
              <a:t>1] </a:t>
            </a:r>
            <a:r>
              <a:rPr lang="en-US" sz="2500">
                <a:solidFill>
                  <a:schemeClr val="dk1"/>
                </a:solidFill>
                <a:highlight>
                  <a:srgbClr val="FFFFFF"/>
                </a:highlight>
                <a:latin typeface="Calibri"/>
                <a:ea typeface="Calibri"/>
                <a:cs typeface="Calibri"/>
                <a:sym typeface="Calibri"/>
              </a:rPr>
              <a:t>Römer, L., &amp; Scheibel, T. (2008). The elaborate structure of spider silk: structure and function of a natural high performance fiber. </a:t>
            </a:r>
            <a:r>
              <a:rPr i="1" lang="en-US" sz="2500">
                <a:solidFill>
                  <a:schemeClr val="dk1"/>
                </a:solidFill>
                <a:highlight>
                  <a:srgbClr val="FFFFFF"/>
                </a:highlight>
                <a:latin typeface="Calibri"/>
                <a:ea typeface="Calibri"/>
                <a:cs typeface="Calibri"/>
                <a:sym typeface="Calibri"/>
              </a:rPr>
              <a:t>Prion</a:t>
            </a:r>
            <a:r>
              <a:rPr lang="en-US" sz="2500">
                <a:solidFill>
                  <a:schemeClr val="dk1"/>
                </a:solidFill>
                <a:highlight>
                  <a:srgbClr val="FFFFFF"/>
                </a:highlight>
                <a:latin typeface="Calibri"/>
                <a:ea typeface="Calibri"/>
                <a:cs typeface="Calibri"/>
                <a:sym typeface="Calibri"/>
              </a:rPr>
              <a:t>, </a:t>
            </a:r>
            <a:r>
              <a:rPr i="1" lang="en-US" sz="2500">
                <a:solidFill>
                  <a:schemeClr val="dk1"/>
                </a:solidFill>
                <a:highlight>
                  <a:srgbClr val="FFFFFF"/>
                </a:highlight>
                <a:latin typeface="Calibri"/>
                <a:ea typeface="Calibri"/>
                <a:cs typeface="Calibri"/>
                <a:sym typeface="Calibri"/>
              </a:rPr>
              <a:t>2</a:t>
            </a:r>
            <a:r>
              <a:rPr lang="en-US" sz="2500">
                <a:solidFill>
                  <a:schemeClr val="dk1"/>
                </a:solidFill>
                <a:highlight>
                  <a:srgbClr val="FFFFFF"/>
                </a:highlight>
                <a:latin typeface="Calibri"/>
                <a:ea typeface="Calibri"/>
                <a:cs typeface="Calibri"/>
                <a:sym typeface="Calibri"/>
              </a:rPr>
              <a:t>(4), 154–161.</a:t>
            </a:r>
            <a:endParaRPr sz="2500">
              <a:solidFill>
                <a:schemeClr val="dk1"/>
              </a:solidFill>
              <a:latin typeface="Calibri"/>
              <a:ea typeface="Calibri"/>
              <a:cs typeface="Calibri"/>
              <a:sym typeface="Calibri"/>
            </a:endParaRPr>
          </a:p>
          <a:p>
            <a:pPr indent="0" lvl="0" marL="0" rtl="0" algn="just">
              <a:lnSpc>
                <a:spcPct val="100000"/>
              </a:lnSpc>
              <a:spcBef>
                <a:spcPts val="0"/>
              </a:spcBef>
              <a:spcAft>
                <a:spcPts val="0"/>
              </a:spcAft>
              <a:buClr>
                <a:schemeClr val="dk1"/>
              </a:buClr>
              <a:buSzPts val="1100"/>
              <a:buFont typeface="Arial"/>
              <a:buNone/>
            </a:pPr>
            <a:r>
              <a:rPr lang="en-US" sz="2500">
                <a:solidFill>
                  <a:schemeClr val="dk1"/>
                </a:solidFill>
                <a:latin typeface="Calibri"/>
                <a:ea typeface="Calibri"/>
                <a:cs typeface="Calibri"/>
                <a:sym typeface="Calibri"/>
              </a:rPr>
              <a:t>[2] Xu, C. C., Yen, I. J., Bowman, D., &amp; Turner, C. R. (2015). Spider web DNA: a new spin on noninvasive genetics of predator and prey. PloS one, 10(11), e0142503</a:t>
            </a:r>
            <a:br>
              <a:rPr lang="en-US" sz="2500">
                <a:solidFill>
                  <a:schemeClr val="dk1"/>
                </a:solidFill>
                <a:latin typeface="Calibri"/>
                <a:ea typeface="Calibri"/>
                <a:cs typeface="Calibri"/>
                <a:sym typeface="Calibri"/>
              </a:rPr>
            </a:br>
            <a:r>
              <a:rPr lang="en-US" sz="2500">
                <a:solidFill>
                  <a:schemeClr val="dk1"/>
                </a:solidFill>
                <a:latin typeface="Calibri"/>
                <a:ea typeface="Calibri"/>
                <a:cs typeface="Calibri"/>
                <a:sym typeface="Calibri"/>
              </a:rPr>
              <a:t>[3] Rybak, J., Spówka, I., Zwoździak, A., Fortuna, M., &amp; Trzepla-Nabagło, K. (2015). Evaluation of the usefulness of spider webs as an air quality monitoring tool for heavy metals. Ecological Chemistry and Engineering S, 22(3), 389-400.</a:t>
            </a:r>
            <a:br>
              <a:rPr lang="en-US" sz="2500">
                <a:solidFill>
                  <a:schemeClr val="dk1"/>
                </a:solidFill>
                <a:latin typeface="Calibri"/>
                <a:ea typeface="Calibri"/>
                <a:cs typeface="Calibri"/>
                <a:sym typeface="Calibri"/>
              </a:rPr>
            </a:br>
            <a:r>
              <a:rPr lang="en-US" sz="2500">
                <a:solidFill>
                  <a:schemeClr val="dk1"/>
                </a:solidFill>
                <a:latin typeface="Calibri"/>
                <a:ea typeface="Calibri"/>
                <a:cs typeface="Calibri"/>
                <a:sym typeface="Calibri"/>
              </a:rPr>
              <a:t>[4] Adams, K., Greenbaum, D. S., Shaikh, R., van Erp, A. M., &amp; Russell, A. G. (2015). Particulate matter components, sources, and health: Systematic approaches to testing effects. </a:t>
            </a:r>
            <a:r>
              <a:rPr i="1" lang="en-US" sz="2500">
                <a:solidFill>
                  <a:schemeClr val="dk1"/>
                </a:solidFill>
                <a:latin typeface="Calibri"/>
                <a:ea typeface="Calibri"/>
                <a:cs typeface="Calibri"/>
                <a:sym typeface="Calibri"/>
              </a:rPr>
              <a:t>Journal of the Air &amp; Waste Management Association</a:t>
            </a:r>
            <a:r>
              <a:rPr lang="en-US" sz="2500">
                <a:solidFill>
                  <a:schemeClr val="dk1"/>
                </a:solidFill>
                <a:latin typeface="Calibri"/>
                <a:ea typeface="Calibri"/>
                <a:cs typeface="Calibri"/>
                <a:sym typeface="Calibri"/>
              </a:rPr>
              <a:t>, </a:t>
            </a:r>
            <a:r>
              <a:rPr i="1" lang="en-US" sz="2500">
                <a:solidFill>
                  <a:schemeClr val="dk1"/>
                </a:solidFill>
                <a:latin typeface="Calibri"/>
                <a:ea typeface="Calibri"/>
                <a:cs typeface="Calibri"/>
                <a:sym typeface="Calibri"/>
              </a:rPr>
              <a:t>65</a:t>
            </a:r>
            <a:r>
              <a:rPr lang="en-US" sz="2500">
                <a:solidFill>
                  <a:schemeClr val="dk1"/>
                </a:solidFill>
                <a:latin typeface="Calibri"/>
                <a:ea typeface="Calibri"/>
                <a:cs typeface="Calibri"/>
                <a:sym typeface="Calibri"/>
              </a:rPr>
              <a:t>(5), 544-558.</a:t>
            </a:r>
            <a:endParaRPr sz="2500">
              <a:solidFill>
                <a:schemeClr val="dk1"/>
              </a:solidFill>
              <a:latin typeface="Calibri"/>
              <a:ea typeface="Calibri"/>
              <a:cs typeface="Calibri"/>
              <a:sym typeface="Calibri"/>
            </a:endParaRPr>
          </a:p>
          <a:p>
            <a:pPr indent="0" lvl="0" marL="0" rtl="0" algn="just">
              <a:lnSpc>
                <a:spcPct val="100000"/>
              </a:lnSpc>
              <a:spcBef>
                <a:spcPts val="0"/>
              </a:spcBef>
              <a:spcAft>
                <a:spcPts val="0"/>
              </a:spcAft>
              <a:buClr>
                <a:schemeClr val="dk1"/>
              </a:buClr>
              <a:buSzPts val="1100"/>
              <a:buFont typeface="Arial"/>
              <a:buNone/>
            </a:pPr>
            <a:r>
              <a:rPr lang="en-US" sz="2500">
                <a:solidFill>
                  <a:schemeClr val="dk1"/>
                </a:solidFill>
                <a:latin typeface="Calibri"/>
                <a:ea typeface="Calibri"/>
                <a:cs typeface="Calibri"/>
                <a:sym typeface="Calibri"/>
              </a:rPr>
              <a:t>[5] Xiao-Li, S., Yu, P., Hose, G. C., Jian, C., &amp; Feng-Xiang, L. (2006). Spider webs as indicators of heavy metal pollution in air. Bulletin of environmental contamination and toxicology, 76(2), 271-277.</a:t>
            </a:r>
            <a:endParaRPr sz="2500">
              <a:solidFill>
                <a:schemeClr val="dk1"/>
              </a:solidFill>
              <a:latin typeface="Calibri"/>
              <a:ea typeface="Calibri"/>
              <a:cs typeface="Calibri"/>
              <a:sym typeface="Calibri"/>
            </a:endParaRPr>
          </a:p>
          <a:p>
            <a:pPr indent="0" lvl="0" marL="0" rtl="0" algn="just">
              <a:lnSpc>
                <a:spcPct val="100000"/>
              </a:lnSpc>
              <a:spcBef>
                <a:spcPts val="0"/>
              </a:spcBef>
              <a:spcAft>
                <a:spcPts val="0"/>
              </a:spcAft>
              <a:buSzPts val="1100"/>
              <a:buNone/>
            </a:pPr>
            <a:r>
              <a:rPr lang="en-US" sz="2500">
                <a:solidFill>
                  <a:schemeClr val="dk1"/>
                </a:solidFill>
                <a:latin typeface="Calibri"/>
                <a:ea typeface="Calibri"/>
                <a:cs typeface="Calibri"/>
                <a:sym typeface="Calibri"/>
              </a:rPr>
              <a:t>[6] Choresh, O., Bayarmagnai, B., &amp; Lewis, R. V. (2009). Spider web glue: two proteins expressed from opposite strands of the same DNA sequence. Biomacromolecules, 10(10), 2852-2856</a:t>
            </a:r>
            <a:br>
              <a:rPr lang="en-US" sz="2500">
                <a:solidFill>
                  <a:schemeClr val="dk1"/>
                </a:solidFill>
                <a:latin typeface="Calibri"/>
                <a:ea typeface="Calibri"/>
                <a:cs typeface="Calibri"/>
                <a:sym typeface="Calibri"/>
              </a:rPr>
            </a:br>
            <a:r>
              <a:rPr lang="en-US" sz="2500">
                <a:solidFill>
                  <a:schemeClr val="dk1"/>
                </a:solidFill>
                <a:latin typeface="Calibri"/>
                <a:ea typeface="Calibri"/>
                <a:cs typeface="Calibri"/>
                <a:sym typeface="Calibri"/>
              </a:rPr>
              <a:t>[7] Kobza, J., &amp; Geremek, M. (2017). Do the pollution related to high-traffic roads in urbanised areas pose a significant threat to the local population? Environmental Monitoring and Assessment, 189(1), 33. http://doi.org/10.1007/s10661-016-5697-1f</a:t>
            </a:r>
            <a:endParaRPr sz="25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6000">
              <a:solidFill>
                <a:schemeClr val="dk1"/>
              </a:solidFill>
              <a:latin typeface="Calibri"/>
              <a:ea typeface="Calibri"/>
              <a:cs typeface="Calibri"/>
              <a:sym typeface="Calibri"/>
            </a:endParaRPr>
          </a:p>
          <a:p>
            <a:pPr indent="0" lvl="0" marL="0" marR="0" rtl="0" algn="l">
              <a:spcBef>
                <a:spcPts val="0"/>
              </a:spcBef>
              <a:spcAft>
                <a:spcPts val="0"/>
              </a:spcAft>
              <a:buNone/>
            </a:pPr>
            <a:r>
              <a:rPr lang="en-US" sz="6000">
                <a:solidFill>
                  <a:schemeClr val="dk1"/>
                </a:solidFill>
                <a:latin typeface="Calibri"/>
                <a:ea typeface="Calibri"/>
                <a:cs typeface="Calibri"/>
                <a:sym typeface="Calibri"/>
              </a:rPr>
              <a:t>Acknowledgements</a:t>
            </a:r>
            <a:endParaRPr sz="6000"/>
          </a:p>
          <a:p>
            <a:pPr indent="0" lvl="0" marL="0" rtl="0" algn="just">
              <a:lnSpc>
                <a:spcPct val="115000"/>
              </a:lnSpc>
              <a:spcBef>
                <a:spcPts val="0"/>
              </a:spcBef>
              <a:spcAft>
                <a:spcPts val="0"/>
              </a:spcAft>
              <a:buClr>
                <a:schemeClr val="dk1"/>
              </a:buClr>
              <a:buFont typeface="Arial"/>
              <a:buNone/>
            </a:pPr>
            <a:r>
              <a:rPr lang="en-US" sz="2500">
                <a:solidFill>
                  <a:schemeClr val="dk1"/>
                </a:solidFill>
                <a:latin typeface="Calibri"/>
                <a:ea typeface="Calibri"/>
                <a:cs typeface="Calibri"/>
                <a:sym typeface="Calibri"/>
              </a:rPr>
              <a:t>We would like to thank our teacher, Mrs. Helen Coyle for helping us through the whole process of our project. We would also like to thank Dr. Christine Marizzi for not only letting us use the lab equipment, but also teaching and guiding us.We would also like to thank Dr. Melissa Lee who has helped us in the lab. </a:t>
            </a:r>
            <a:endParaRPr sz="2500"/>
          </a:p>
        </p:txBody>
      </p:sp>
      <p:sp>
        <p:nvSpPr>
          <p:cNvPr id="98" name="Google Shape;98;p13"/>
          <p:cNvSpPr txBox="1"/>
          <p:nvPr/>
        </p:nvSpPr>
        <p:spPr>
          <a:xfrm>
            <a:off x="37180241" y="2757238"/>
            <a:ext cx="5184093" cy="2123658"/>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lang="en-US" sz="4400">
                <a:solidFill>
                  <a:schemeClr val="dk1"/>
                </a:solidFill>
                <a:latin typeface="Calibri"/>
                <a:ea typeface="Calibri"/>
                <a:cs typeface="Calibri"/>
                <a:sym typeface="Calibri"/>
              </a:rPr>
              <a:t>Funded by the</a:t>
            </a:r>
            <a:endParaRPr/>
          </a:p>
          <a:p>
            <a:pPr indent="0" lvl="0" marL="0" marR="0" rtl="0" algn="r">
              <a:spcBef>
                <a:spcPts val="0"/>
              </a:spcBef>
              <a:spcAft>
                <a:spcPts val="0"/>
              </a:spcAft>
              <a:buNone/>
            </a:pPr>
            <a:r>
              <a:rPr lang="en-US" sz="4400">
                <a:solidFill>
                  <a:schemeClr val="dk1"/>
                </a:solidFill>
                <a:latin typeface="Calibri"/>
                <a:ea typeface="Calibri"/>
                <a:cs typeface="Calibri"/>
                <a:sym typeface="Calibri"/>
              </a:rPr>
              <a:t>Thompson Family Foundation </a:t>
            </a:r>
            <a:endParaRPr sz="4400">
              <a:solidFill>
                <a:schemeClr val="dk1"/>
              </a:solidFill>
              <a:latin typeface="Calibri"/>
              <a:ea typeface="Calibri"/>
              <a:cs typeface="Calibri"/>
              <a:sym typeface="Calibri"/>
            </a:endParaRPr>
          </a:p>
        </p:txBody>
      </p:sp>
      <p:sp>
        <p:nvSpPr>
          <p:cNvPr id="99" name="Google Shape;99;p13"/>
          <p:cNvSpPr txBox="1"/>
          <p:nvPr/>
        </p:nvSpPr>
        <p:spPr>
          <a:xfrm>
            <a:off x="609600" y="15655949"/>
            <a:ext cx="9525000" cy="11095500"/>
          </a:xfrm>
          <a:prstGeom prst="rect">
            <a:avLst/>
          </a:prstGeom>
          <a:noFill/>
          <a:ln>
            <a:noFill/>
          </a:ln>
        </p:spPr>
        <p:txBody>
          <a:bodyPr anchorCtr="0" anchor="t" bIns="45700" lIns="91425" spcFirstLastPara="1" rIns="91425" wrap="square" tIns="45700">
            <a:noAutofit/>
          </a:bodyPr>
          <a:lstStyle/>
          <a:p>
            <a:pPr indent="-387350" lvl="0" marL="457200" rtl="0" algn="just">
              <a:lnSpc>
                <a:spcPct val="115000"/>
              </a:lnSpc>
              <a:spcBef>
                <a:spcPts val="0"/>
              </a:spcBef>
              <a:spcAft>
                <a:spcPts val="0"/>
              </a:spcAft>
              <a:buClr>
                <a:schemeClr val="dk1"/>
              </a:buClr>
              <a:buSzPts val="2500"/>
              <a:buFont typeface="Calibri"/>
              <a:buChar char="●"/>
            </a:pPr>
            <a:r>
              <a:rPr lang="en-US" sz="2500">
                <a:solidFill>
                  <a:schemeClr val="dk1"/>
                </a:solidFill>
                <a:latin typeface="Calibri"/>
                <a:ea typeface="Calibri"/>
                <a:cs typeface="Calibri"/>
                <a:sym typeface="Calibri"/>
              </a:rPr>
              <a:t>Spider webs consist of silk made by spiders for multiple applications such as:</a:t>
            </a:r>
            <a:endParaRPr sz="2500">
              <a:solidFill>
                <a:schemeClr val="dk1"/>
              </a:solidFill>
              <a:latin typeface="Calibri"/>
              <a:ea typeface="Calibri"/>
              <a:cs typeface="Calibri"/>
              <a:sym typeface="Calibri"/>
            </a:endParaRPr>
          </a:p>
          <a:p>
            <a:pPr indent="-387350" lvl="1" marL="914400" rtl="0" algn="just">
              <a:lnSpc>
                <a:spcPct val="115000"/>
              </a:lnSpc>
              <a:spcBef>
                <a:spcPts val="0"/>
              </a:spcBef>
              <a:spcAft>
                <a:spcPts val="0"/>
              </a:spcAft>
              <a:buClr>
                <a:schemeClr val="dk1"/>
              </a:buClr>
              <a:buSzPts val="2500"/>
              <a:buFont typeface="Calibri"/>
              <a:buChar char="○"/>
            </a:pPr>
            <a:r>
              <a:rPr lang="en-US" sz="2500">
                <a:solidFill>
                  <a:schemeClr val="dk1"/>
                </a:solidFill>
                <a:latin typeface="Calibri"/>
                <a:ea typeface="Calibri"/>
                <a:cs typeface="Calibri"/>
                <a:sym typeface="Calibri"/>
              </a:rPr>
              <a:t>capturing prey [1].</a:t>
            </a:r>
            <a:endParaRPr sz="2500">
              <a:solidFill>
                <a:schemeClr val="dk1"/>
              </a:solidFill>
              <a:latin typeface="Calibri"/>
              <a:ea typeface="Calibri"/>
              <a:cs typeface="Calibri"/>
              <a:sym typeface="Calibri"/>
            </a:endParaRPr>
          </a:p>
          <a:p>
            <a:pPr indent="-387350" lvl="1" marL="914400" rtl="0" algn="just">
              <a:lnSpc>
                <a:spcPct val="115000"/>
              </a:lnSpc>
              <a:spcBef>
                <a:spcPts val="0"/>
              </a:spcBef>
              <a:spcAft>
                <a:spcPts val="0"/>
              </a:spcAft>
              <a:buClr>
                <a:schemeClr val="dk1"/>
              </a:buClr>
              <a:buSzPts val="2500"/>
              <a:buFont typeface="Calibri"/>
              <a:buChar char="○"/>
            </a:pPr>
            <a:r>
              <a:rPr lang="en-US" sz="2500">
                <a:solidFill>
                  <a:schemeClr val="dk1"/>
                </a:solidFill>
                <a:latin typeface="Calibri"/>
                <a:ea typeface="Calibri"/>
                <a:cs typeface="Calibri"/>
                <a:sym typeface="Calibri"/>
              </a:rPr>
              <a:t>creating a shelter to protect themselves and their offspring [1].</a:t>
            </a:r>
            <a:endParaRPr sz="2500">
              <a:solidFill>
                <a:schemeClr val="dk1"/>
              </a:solidFill>
              <a:latin typeface="Calibri"/>
              <a:ea typeface="Calibri"/>
              <a:cs typeface="Calibri"/>
              <a:sym typeface="Calibri"/>
            </a:endParaRPr>
          </a:p>
          <a:p>
            <a:pPr indent="-387350" lvl="1" marL="914400" rtl="0" algn="just">
              <a:lnSpc>
                <a:spcPct val="115000"/>
              </a:lnSpc>
              <a:spcBef>
                <a:spcPts val="0"/>
              </a:spcBef>
              <a:spcAft>
                <a:spcPts val="0"/>
              </a:spcAft>
              <a:buClr>
                <a:schemeClr val="dk1"/>
              </a:buClr>
              <a:buSzPts val="2500"/>
              <a:buFont typeface="Calibri"/>
              <a:buChar char="○"/>
            </a:pPr>
            <a:r>
              <a:rPr lang="en-US" sz="2500">
                <a:solidFill>
                  <a:schemeClr val="dk1"/>
                </a:solidFill>
                <a:latin typeface="Calibri"/>
                <a:ea typeface="Calibri"/>
                <a:cs typeface="Calibri"/>
                <a:sym typeface="Calibri"/>
              </a:rPr>
              <a:t>an escape route away from predators [1].</a:t>
            </a:r>
            <a:endParaRPr sz="2500">
              <a:solidFill>
                <a:schemeClr val="dk1"/>
              </a:solidFill>
              <a:latin typeface="Calibri"/>
              <a:ea typeface="Calibri"/>
              <a:cs typeface="Calibri"/>
              <a:sym typeface="Calibri"/>
            </a:endParaRPr>
          </a:p>
          <a:p>
            <a:pPr indent="-387350" lvl="0" marL="457200" rtl="0" algn="just">
              <a:lnSpc>
                <a:spcPct val="115000"/>
              </a:lnSpc>
              <a:spcBef>
                <a:spcPts val="0"/>
              </a:spcBef>
              <a:spcAft>
                <a:spcPts val="0"/>
              </a:spcAft>
              <a:buClr>
                <a:schemeClr val="dk1"/>
              </a:buClr>
              <a:buSzPts val="2500"/>
              <a:buFont typeface="Calibri"/>
              <a:buChar char="●"/>
            </a:pPr>
            <a:r>
              <a:rPr lang="en-US" sz="2500">
                <a:solidFill>
                  <a:schemeClr val="dk1"/>
                </a:solidFill>
                <a:latin typeface="Calibri"/>
                <a:ea typeface="Calibri"/>
                <a:cs typeface="Calibri"/>
                <a:sym typeface="Calibri"/>
              </a:rPr>
              <a:t>The silk is produced from the three pairs of spinnerets which all spiders possess [1.]</a:t>
            </a:r>
            <a:endParaRPr sz="2500">
              <a:solidFill>
                <a:schemeClr val="dk1"/>
              </a:solidFill>
              <a:latin typeface="Calibri"/>
              <a:ea typeface="Calibri"/>
              <a:cs typeface="Calibri"/>
              <a:sym typeface="Calibri"/>
            </a:endParaRPr>
          </a:p>
          <a:p>
            <a:pPr indent="-387350" lvl="0" marL="457200" rtl="0" algn="just">
              <a:lnSpc>
                <a:spcPct val="115000"/>
              </a:lnSpc>
              <a:spcBef>
                <a:spcPts val="0"/>
              </a:spcBef>
              <a:spcAft>
                <a:spcPts val="0"/>
              </a:spcAft>
              <a:buClr>
                <a:schemeClr val="dk1"/>
              </a:buClr>
              <a:buSzPts val="2500"/>
              <a:buFont typeface="Calibri"/>
              <a:buChar char="●"/>
            </a:pPr>
            <a:r>
              <a:rPr lang="en-US" sz="2500">
                <a:solidFill>
                  <a:schemeClr val="dk1"/>
                </a:solidFill>
                <a:latin typeface="Calibri"/>
                <a:ea typeface="Calibri"/>
                <a:cs typeface="Calibri"/>
                <a:sym typeface="Calibri"/>
              </a:rPr>
              <a:t>Species of spiders that do create webs using silk, either create:</a:t>
            </a:r>
            <a:endParaRPr sz="2500">
              <a:solidFill>
                <a:schemeClr val="dk1"/>
              </a:solidFill>
              <a:latin typeface="Calibri"/>
              <a:ea typeface="Calibri"/>
              <a:cs typeface="Calibri"/>
              <a:sym typeface="Calibri"/>
            </a:endParaRPr>
          </a:p>
          <a:p>
            <a:pPr indent="-387350" lvl="1" marL="914400" rtl="0" algn="just">
              <a:lnSpc>
                <a:spcPct val="115000"/>
              </a:lnSpc>
              <a:spcBef>
                <a:spcPts val="0"/>
              </a:spcBef>
              <a:spcAft>
                <a:spcPts val="0"/>
              </a:spcAft>
              <a:buClr>
                <a:schemeClr val="dk1"/>
              </a:buClr>
              <a:buSzPts val="2500"/>
              <a:buFont typeface="Calibri"/>
              <a:buChar char="○"/>
            </a:pPr>
            <a:r>
              <a:rPr lang="en-US" sz="2500">
                <a:solidFill>
                  <a:schemeClr val="dk1"/>
                </a:solidFill>
                <a:latin typeface="Calibri"/>
                <a:ea typeface="Calibri"/>
                <a:cs typeface="Calibri"/>
                <a:sym typeface="Calibri"/>
              </a:rPr>
              <a:t>new webs on on an average of every night [1].</a:t>
            </a:r>
            <a:endParaRPr sz="2500">
              <a:solidFill>
                <a:schemeClr val="dk1"/>
              </a:solidFill>
              <a:latin typeface="Calibri"/>
              <a:ea typeface="Calibri"/>
              <a:cs typeface="Calibri"/>
              <a:sym typeface="Calibri"/>
            </a:endParaRPr>
          </a:p>
          <a:p>
            <a:pPr indent="-387350" lvl="1" marL="914400" rtl="0" algn="just">
              <a:lnSpc>
                <a:spcPct val="115000"/>
              </a:lnSpc>
              <a:spcBef>
                <a:spcPts val="0"/>
              </a:spcBef>
              <a:spcAft>
                <a:spcPts val="0"/>
              </a:spcAft>
              <a:buClr>
                <a:schemeClr val="dk1"/>
              </a:buClr>
              <a:buSzPts val="2500"/>
              <a:buFont typeface="Calibri"/>
              <a:buChar char="○"/>
            </a:pPr>
            <a:r>
              <a:rPr lang="en-US" sz="2500">
                <a:solidFill>
                  <a:schemeClr val="dk1"/>
                </a:solidFill>
                <a:latin typeface="Calibri"/>
                <a:ea typeface="Calibri"/>
                <a:cs typeface="Calibri"/>
                <a:sym typeface="Calibri"/>
              </a:rPr>
              <a:t>repair old, damaged webs [1].</a:t>
            </a:r>
            <a:endParaRPr sz="2500">
              <a:latin typeface="Calibri"/>
              <a:ea typeface="Calibri"/>
              <a:cs typeface="Calibri"/>
              <a:sym typeface="Calibri"/>
            </a:endParaRPr>
          </a:p>
          <a:p>
            <a:pPr indent="-387350" lvl="0" marL="457200" rtl="0" algn="just">
              <a:lnSpc>
                <a:spcPct val="115000"/>
              </a:lnSpc>
              <a:spcBef>
                <a:spcPts val="0"/>
              </a:spcBef>
              <a:spcAft>
                <a:spcPts val="0"/>
              </a:spcAft>
              <a:buSzPts val="2500"/>
              <a:buFont typeface="Calibri"/>
              <a:buChar char="●"/>
            </a:pPr>
            <a:r>
              <a:rPr lang="en-US" sz="2500">
                <a:latin typeface="Calibri"/>
                <a:ea typeface="Calibri"/>
                <a:cs typeface="Calibri"/>
                <a:sym typeface="Calibri"/>
              </a:rPr>
              <a:t>In 2015, Charles C. Y. Xu demonstrated the first findings that spider webs could be a source of genetic material [2].</a:t>
            </a:r>
            <a:endParaRPr sz="2500">
              <a:latin typeface="Calibri"/>
              <a:ea typeface="Calibri"/>
              <a:cs typeface="Calibri"/>
              <a:sym typeface="Calibri"/>
            </a:endParaRPr>
          </a:p>
          <a:p>
            <a:pPr indent="-387350" lvl="0" marL="457200" rtl="0" algn="just">
              <a:lnSpc>
                <a:spcPct val="115000"/>
              </a:lnSpc>
              <a:spcBef>
                <a:spcPts val="0"/>
              </a:spcBef>
              <a:spcAft>
                <a:spcPts val="0"/>
              </a:spcAft>
              <a:buSzPts val="2500"/>
              <a:buFont typeface="Calibri"/>
              <a:buChar char="●"/>
            </a:pPr>
            <a:r>
              <a:rPr lang="en-US" sz="2500">
                <a:latin typeface="Calibri"/>
                <a:ea typeface="Calibri"/>
                <a:cs typeface="Calibri"/>
                <a:sym typeface="Calibri"/>
              </a:rPr>
              <a:t>Spider webs demonstrate:</a:t>
            </a:r>
            <a:endParaRPr sz="2500">
              <a:latin typeface="Calibri"/>
              <a:ea typeface="Calibri"/>
              <a:cs typeface="Calibri"/>
              <a:sym typeface="Calibri"/>
            </a:endParaRPr>
          </a:p>
          <a:p>
            <a:pPr indent="-387350" lvl="1" marL="914400" rtl="0" algn="just">
              <a:lnSpc>
                <a:spcPct val="115000"/>
              </a:lnSpc>
              <a:spcBef>
                <a:spcPts val="0"/>
              </a:spcBef>
              <a:spcAft>
                <a:spcPts val="0"/>
              </a:spcAft>
              <a:buSzPts val="2500"/>
              <a:buFont typeface="Calibri"/>
              <a:buChar char="○"/>
            </a:pPr>
            <a:r>
              <a:rPr lang="en-US" sz="2500">
                <a:latin typeface="Calibri"/>
                <a:ea typeface="Calibri"/>
                <a:cs typeface="Calibri"/>
                <a:sym typeface="Calibri"/>
              </a:rPr>
              <a:t>an ability to capture and accumulate airborne particulates [3].</a:t>
            </a:r>
            <a:endParaRPr sz="2500">
              <a:latin typeface="Calibri"/>
              <a:ea typeface="Calibri"/>
              <a:cs typeface="Calibri"/>
              <a:sym typeface="Calibri"/>
            </a:endParaRPr>
          </a:p>
          <a:p>
            <a:pPr indent="-387350" lvl="1" marL="914400" rtl="0" algn="just">
              <a:lnSpc>
                <a:spcPct val="115000"/>
              </a:lnSpc>
              <a:spcBef>
                <a:spcPts val="0"/>
              </a:spcBef>
              <a:spcAft>
                <a:spcPts val="0"/>
              </a:spcAft>
              <a:buSzPts val="2500"/>
              <a:buFont typeface="Calibri"/>
              <a:buChar char="○"/>
            </a:pPr>
            <a:r>
              <a:rPr lang="en-US" sz="2500">
                <a:latin typeface="Calibri"/>
                <a:ea typeface="Calibri"/>
                <a:cs typeface="Calibri"/>
                <a:sym typeface="Calibri"/>
              </a:rPr>
              <a:t>a widespread availability [3]. </a:t>
            </a:r>
            <a:endParaRPr sz="2500">
              <a:latin typeface="Calibri"/>
              <a:ea typeface="Calibri"/>
              <a:cs typeface="Calibri"/>
              <a:sym typeface="Calibri"/>
            </a:endParaRPr>
          </a:p>
          <a:p>
            <a:pPr indent="-387350" lvl="0" marL="457200" rtl="0" algn="just">
              <a:lnSpc>
                <a:spcPct val="115000"/>
              </a:lnSpc>
              <a:spcBef>
                <a:spcPts val="0"/>
              </a:spcBef>
              <a:spcAft>
                <a:spcPts val="0"/>
              </a:spcAft>
              <a:buSzPts val="2500"/>
              <a:buFont typeface="Calibri"/>
              <a:buChar char="●"/>
            </a:pPr>
            <a:r>
              <a:rPr lang="en-US" sz="2500">
                <a:latin typeface="Calibri"/>
                <a:ea typeface="Calibri"/>
                <a:cs typeface="Calibri"/>
                <a:sym typeface="Calibri"/>
              </a:rPr>
              <a:t>Airborne particulates are defined by the Environmental Protection Agency (EPA) as “a mixture of solid particles and liquid droplets found in the air” [4]. </a:t>
            </a:r>
            <a:endParaRPr sz="2500">
              <a:latin typeface="Calibri"/>
              <a:ea typeface="Calibri"/>
              <a:cs typeface="Calibri"/>
              <a:sym typeface="Calibri"/>
            </a:endParaRPr>
          </a:p>
          <a:p>
            <a:pPr indent="0" lvl="0" marL="0" rtl="0" algn="just">
              <a:lnSpc>
                <a:spcPct val="115000"/>
              </a:lnSpc>
              <a:spcBef>
                <a:spcPts val="0"/>
              </a:spcBef>
              <a:spcAft>
                <a:spcPts val="0"/>
              </a:spcAft>
              <a:buNone/>
            </a:pPr>
            <a:r>
              <a:t/>
            </a:r>
            <a:endParaRPr sz="2500">
              <a:latin typeface="Calibri"/>
              <a:ea typeface="Calibri"/>
              <a:cs typeface="Calibri"/>
              <a:sym typeface="Calibri"/>
            </a:endParaRPr>
          </a:p>
          <a:p>
            <a:pPr indent="0" lvl="0" marL="0" rtl="0" algn="just">
              <a:lnSpc>
                <a:spcPct val="115000"/>
              </a:lnSpc>
              <a:spcBef>
                <a:spcPts val="0"/>
              </a:spcBef>
              <a:spcAft>
                <a:spcPts val="0"/>
              </a:spcAft>
              <a:buNone/>
            </a:pPr>
            <a:r>
              <a:t/>
            </a:r>
            <a:endParaRPr sz="2500">
              <a:latin typeface="Calibri"/>
              <a:ea typeface="Calibri"/>
              <a:cs typeface="Calibri"/>
              <a:sym typeface="Calibri"/>
            </a:endParaRPr>
          </a:p>
          <a:p>
            <a:pPr indent="0" lvl="0" marL="0" rtl="0" algn="just">
              <a:lnSpc>
                <a:spcPct val="115000"/>
              </a:lnSpc>
              <a:spcBef>
                <a:spcPts val="0"/>
              </a:spcBef>
              <a:spcAft>
                <a:spcPts val="0"/>
              </a:spcAft>
              <a:buNone/>
            </a:pPr>
            <a:r>
              <a:t/>
            </a:r>
            <a:endParaRPr sz="2500">
              <a:latin typeface="Calibri"/>
              <a:ea typeface="Calibri"/>
              <a:cs typeface="Calibri"/>
              <a:sym typeface="Calibri"/>
            </a:endParaRPr>
          </a:p>
          <a:p>
            <a:pPr indent="0" lvl="0" marL="0" rtl="0" algn="just">
              <a:lnSpc>
                <a:spcPct val="115000"/>
              </a:lnSpc>
              <a:spcBef>
                <a:spcPts val="0"/>
              </a:spcBef>
              <a:spcAft>
                <a:spcPts val="0"/>
              </a:spcAft>
              <a:buNone/>
            </a:pPr>
            <a:r>
              <a:t/>
            </a:r>
            <a:endParaRPr sz="2500">
              <a:latin typeface="Calibri"/>
              <a:ea typeface="Calibri"/>
              <a:cs typeface="Calibri"/>
              <a:sym typeface="Calibri"/>
            </a:endParaRPr>
          </a:p>
          <a:p>
            <a:pPr indent="0" lvl="0" marL="0" rtl="0" algn="just">
              <a:lnSpc>
                <a:spcPct val="115000"/>
              </a:lnSpc>
              <a:spcBef>
                <a:spcPts val="0"/>
              </a:spcBef>
              <a:spcAft>
                <a:spcPts val="0"/>
              </a:spcAft>
              <a:buNone/>
            </a:pPr>
            <a:r>
              <a:t/>
            </a:r>
            <a:endParaRPr sz="2500">
              <a:latin typeface="Calibri"/>
              <a:ea typeface="Calibri"/>
              <a:cs typeface="Calibri"/>
              <a:sym typeface="Calibri"/>
            </a:endParaRPr>
          </a:p>
          <a:p>
            <a:pPr indent="0" lvl="0" marL="0" rtl="0" algn="just">
              <a:lnSpc>
                <a:spcPct val="115000"/>
              </a:lnSpc>
              <a:spcBef>
                <a:spcPts val="0"/>
              </a:spcBef>
              <a:spcAft>
                <a:spcPts val="0"/>
              </a:spcAft>
              <a:buNone/>
            </a:pPr>
            <a:r>
              <a:t/>
            </a:r>
            <a:endParaRPr sz="2500">
              <a:latin typeface="Calibri"/>
              <a:ea typeface="Calibri"/>
              <a:cs typeface="Calibri"/>
              <a:sym typeface="Calibri"/>
            </a:endParaRPr>
          </a:p>
          <a:p>
            <a:pPr indent="0" lvl="0" marL="0" rtl="0" algn="just">
              <a:lnSpc>
                <a:spcPct val="115000"/>
              </a:lnSpc>
              <a:spcBef>
                <a:spcPts val="0"/>
              </a:spcBef>
              <a:spcAft>
                <a:spcPts val="0"/>
              </a:spcAft>
              <a:buNone/>
            </a:pPr>
            <a:r>
              <a:t/>
            </a:r>
            <a:endParaRPr sz="2500">
              <a:latin typeface="Calibri"/>
              <a:ea typeface="Calibri"/>
              <a:cs typeface="Calibri"/>
              <a:sym typeface="Calibri"/>
            </a:endParaRPr>
          </a:p>
          <a:p>
            <a:pPr indent="0" lvl="0" marL="0" rtl="0" algn="just">
              <a:lnSpc>
                <a:spcPct val="115000"/>
              </a:lnSpc>
              <a:spcBef>
                <a:spcPts val="0"/>
              </a:spcBef>
              <a:spcAft>
                <a:spcPts val="0"/>
              </a:spcAft>
              <a:buNone/>
            </a:pPr>
            <a:r>
              <a:t/>
            </a:r>
            <a:endParaRPr sz="2500">
              <a:latin typeface="Calibri"/>
              <a:ea typeface="Calibri"/>
              <a:cs typeface="Calibri"/>
              <a:sym typeface="Calibri"/>
            </a:endParaRPr>
          </a:p>
          <a:p>
            <a:pPr indent="0" lvl="0" marL="0" rtl="0" algn="just">
              <a:lnSpc>
                <a:spcPct val="115000"/>
              </a:lnSpc>
              <a:spcBef>
                <a:spcPts val="0"/>
              </a:spcBef>
              <a:spcAft>
                <a:spcPts val="0"/>
              </a:spcAft>
              <a:buNone/>
            </a:pPr>
            <a:r>
              <a:t/>
            </a:r>
            <a:endParaRPr sz="2500">
              <a:latin typeface="Calibri"/>
              <a:ea typeface="Calibri"/>
              <a:cs typeface="Calibri"/>
              <a:sym typeface="Calibri"/>
            </a:endParaRPr>
          </a:p>
          <a:p>
            <a:pPr indent="0" lvl="0" marL="0" rtl="0" algn="just">
              <a:lnSpc>
                <a:spcPct val="115000"/>
              </a:lnSpc>
              <a:spcBef>
                <a:spcPts val="0"/>
              </a:spcBef>
              <a:spcAft>
                <a:spcPts val="0"/>
              </a:spcAft>
              <a:buNone/>
            </a:pPr>
            <a:r>
              <a:t/>
            </a:r>
            <a:endParaRPr sz="2500">
              <a:latin typeface="Calibri"/>
              <a:ea typeface="Calibri"/>
              <a:cs typeface="Calibri"/>
              <a:sym typeface="Calibri"/>
            </a:endParaRPr>
          </a:p>
          <a:p>
            <a:pPr indent="0" lvl="0" marL="0" rtl="0" algn="just">
              <a:lnSpc>
                <a:spcPct val="115000"/>
              </a:lnSpc>
              <a:spcBef>
                <a:spcPts val="0"/>
              </a:spcBef>
              <a:spcAft>
                <a:spcPts val="0"/>
              </a:spcAft>
              <a:buNone/>
            </a:pPr>
            <a:r>
              <a:t/>
            </a:r>
            <a:endParaRPr sz="2500">
              <a:latin typeface="Calibri"/>
              <a:ea typeface="Calibri"/>
              <a:cs typeface="Calibri"/>
              <a:sym typeface="Calibri"/>
            </a:endParaRPr>
          </a:p>
          <a:p>
            <a:pPr indent="0" lvl="0" marL="0" rtl="0" algn="just">
              <a:lnSpc>
                <a:spcPct val="115000"/>
              </a:lnSpc>
              <a:spcBef>
                <a:spcPts val="0"/>
              </a:spcBef>
              <a:spcAft>
                <a:spcPts val="0"/>
              </a:spcAft>
              <a:buNone/>
            </a:pPr>
            <a:r>
              <a:t/>
            </a:r>
            <a:endParaRPr sz="2500">
              <a:latin typeface="Calibri"/>
              <a:ea typeface="Calibri"/>
              <a:cs typeface="Calibri"/>
              <a:sym typeface="Calibri"/>
            </a:endParaRPr>
          </a:p>
          <a:p>
            <a:pPr indent="-387350" lvl="0" marL="457200" rtl="0" algn="just">
              <a:lnSpc>
                <a:spcPct val="115000"/>
              </a:lnSpc>
              <a:spcBef>
                <a:spcPts val="0"/>
              </a:spcBef>
              <a:spcAft>
                <a:spcPts val="0"/>
              </a:spcAft>
              <a:buClr>
                <a:srgbClr val="000000"/>
              </a:buClr>
              <a:buSzPts val="2500"/>
              <a:buFont typeface="Calibri"/>
              <a:buChar char="●"/>
            </a:pPr>
            <a:r>
              <a:rPr lang="en-US" sz="2500">
                <a:solidFill>
                  <a:srgbClr val="000000"/>
                </a:solidFill>
                <a:latin typeface="Calibri"/>
                <a:ea typeface="Calibri"/>
                <a:cs typeface="Calibri"/>
                <a:sym typeface="Calibri"/>
              </a:rPr>
              <a:t>An extensive usage of motor vehicles is a primary source of PM 2.5 pollution, especially in urbanized areas [</a:t>
            </a:r>
            <a:r>
              <a:rPr lang="en-US" sz="2500">
                <a:latin typeface="Calibri"/>
                <a:ea typeface="Calibri"/>
                <a:cs typeface="Calibri"/>
                <a:sym typeface="Calibri"/>
              </a:rPr>
              <a:t>5</a:t>
            </a:r>
            <a:r>
              <a:rPr lang="en-US" sz="2500">
                <a:solidFill>
                  <a:srgbClr val="000000"/>
                </a:solidFill>
                <a:latin typeface="Calibri"/>
                <a:ea typeface="Calibri"/>
                <a:cs typeface="Calibri"/>
                <a:sym typeface="Calibri"/>
              </a:rPr>
              <a:t>][</a:t>
            </a:r>
            <a:r>
              <a:rPr lang="en-US" sz="2500">
                <a:latin typeface="Calibri"/>
                <a:ea typeface="Calibri"/>
                <a:cs typeface="Calibri"/>
                <a:sym typeface="Calibri"/>
              </a:rPr>
              <a:t>6</a:t>
            </a:r>
            <a:r>
              <a:rPr lang="en-US" sz="2500">
                <a:solidFill>
                  <a:srgbClr val="000000"/>
                </a:solidFill>
                <a:latin typeface="Calibri"/>
                <a:ea typeface="Calibri"/>
                <a:cs typeface="Calibri"/>
                <a:sym typeface="Calibri"/>
              </a:rPr>
              <a:t>][</a:t>
            </a:r>
            <a:r>
              <a:rPr lang="en-US" sz="2500">
                <a:latin typeface="Calibri"/>
                <a:ea typeface="Calibri"/>
                <a:cs typeface="Calibri"/>
                <a:sym typeface="Calibri"/>
              </a:rPr>
              <a:t>7</a:t>
            </a:r>
            <a:r>
              <a:rPr lang="en-US" sz="2500">
                <a:solidFill>
                  <a:srgbClr val="000000"/>
                </a:solidFill>
                <a:latin typeface="Calibri"/>
                <a:ea typeface="Calibri"/>
                <a:cs typeface="Calibri"/>
                <a:sym typeface="Calibri"/>
              </a:rPr>
              <a:t>]. </a:t>
            </a:r>
            <a:endParaRPr sz="2500">
              <a:solidFill>
                <a:srgbClr val="000000"/>
              </a:solidFill>
              <a:latin typeface="Calibri"/>
              <a:ea typeface="Calibri"/>
              <a:cs typeface="Calibri"/>
              <a:sym typeface="Calibri"/>
            </a:endParaRPr>
          </a:p>
          <a:p>
            <a:pPr indent="-387350" lvl="1" marL="914400" rtl="0" algn="just">
              <a:lnSpc>
                <a:spcPct val="115000"/>
              </a:lnSpc>
              <a:spcBef>
                <a:spcPts val="0"/>
              </a:spcBef>
              <a:spcAft>
                <a:spcPts val="0"/>
              </a:spcAft>
              <a:buClr>
                <a:srgbClr val="000000"/>
              </a:buClr>
              <a:buSzPts val="2500"/>
              <a:buFont typeface="Calibri"/>
              <a:buChar char="○"/>
            </a:pPr>
            <a:r>
              <a:rPr lang="en-US" sz="2500">
                <a:solidFill>
                  <a:srgbClr val="000000"/>
                </a:solidFill>
                <a:latin typeface="Calibri"/>
                <a:ea typeface="Calibri"/>
                <a:cs typeface="Calibri"/>
                <a:sym typeface="Calibri"/>
              </a:rPr>
              <a:t>spider webs found in high traffic sites demonstrate higher contents of heavy metal elements in contrast to low traffic sites [</a:t>
            </a:r>
            <a:r>
              <a:rPr lang="en-US" sz="2500">
                <a:latin typeface="Calibri"/>
                <a:ea typeface="Calibri"/>
                <a:cs typeface="Calibri"/>
                <a:sym typeface="Calibri"/>
              </a:rPr>
              <a:t>7</a:t>
            </a:r>
            <a:r>
              <a:rPr lang="en-US" sz="2500">
                <a:solidFill>
                  <a:srgbClr val="000000"/>
                </a:solidFill>
                <a:latin typeface="Calibri"/>
                <a:ea typeface="Calibri"/>
                <a:cs typeface="Calibri"/>
                <a:sym typeface="Calibri"/>
              </a:rPr>
              <a:t>]. </a:t>
            </a:r>
            <a:endParaRPr sz="2500">
              <a:latin typeface="Calibri"/>
              <a:ea typeface="Calibri"/>
              <a:cs typeface="Calibri"/>
              <a:sym typeface="Calibri"/>
            </a:endParaRPr>
          </a:p>
        </p:txBody>
      </p:sp>
      <p:pic>
        <p:nvPicPr>
          <p:cNvPr id="100" name="Google Shape;100;p13"/>
          <p:cNvPicPr preferRelativeResize="0"/>
          <p:nvPr/>
        </p:nvPicPr>
        <p:blipFill>
          <a:blip r:embed="rId6">
            <a:alphaModFix/>
          </a:blip>
          <a:stretch>
            <a:fillRect/>
          </a:stretch>
        </p:blipFill>
        <p:spPr>
          <a:xfrm>
            <a:off x="1080524" y="23724722"/>
            <a:ext cx="4605576" cy="4605600"/>
          </a:xfrm>
          <a:prstGeom prst="rect">
            <a:avLst/>
          </a:prstGeom>
          <a:noFill/>
          <a:ln>
            <a:noFill/>
          </a:ln>
        </p:spPr>
      </p:pic>
      <p:sp>
        <p:nvSpPr>
          <p:cNvPr id="101" name="Google Shape;101;p13"/>
          <p:cNvSpPr txBox="1"/>
          <p:nvPr/>
        </p:nvSpPr>
        <p:spPr>
          <a:xfrm>
            <a:off x="5874225" y="23542072"/>
            <a:ext cx="4192800" cy="1386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US" sz="2500">
                <a:solidFill>
                  <a:srgbClr val="000000"/>
                </a:solidFill>
                <a:latin typeface="Calibri"/>
                <a:ea typeface="Calibri"/>
                <a:cs typeface="Calibri"/>
                <a:sym typeface="Calibri"/>
              </a:rPr>
              <a:t>PM 2.5 is a  fine particulate matter with a diameter of  2.5 microns or smaller and is one of the most hazardous types of particulate matter to public health [</a:t>
            </a:r>
            <a:r>
              <a:rPr lang="en-US" sz="2500">
                <a:latin typeface="Calibri"/>
                <a:ea typeface="Calibri"/>
                <a:cs typeface="Calibri"/>
                <a:sym typeface="Calibri"/>
              </a:rPr>
              <a:t>4</a:t>
            </a:r>
            <a:r>
              <a:rPr lang="en-US" sz="2500">
                <a:solidFill>
                  <a:srgbClr val="000000"/>
                </a:solidFill>
                <a:latin typeface="Calibri"/>
                <a:ea typeface="Calibri"/>
                <a:cs typeface="Calibri"/>
                <a:sym typeface="Calibri"/>
              </a:rPr>
              <a:t>]. </a:t>
            </a:r>
            <a:endParaRPr sz="2500">
              <a:solidFill>
                <a:srgbClr val="000000"/>
              </a:solidFill>
              <a:latin typeface="Calibri"/>
              <a:ea typeface="Calibri"/>
              <a:cs typeface="Calibri"/>
              <a:sym typeface="Calibri"/>
            </a:endParaRPr>
          </a:p>
          <a:p>
            <a:pPr indent="-387350" lvl="0" marL="457200" rtl="0" algn="l">
              <a:lnSpc>
                <a:spcPct val="115000"/>
              </a:lnSpc>
              <a:spcBef>
                <a:spcPts val="0"/>
              </a:spcBef>
              <a:spcAft>
                <a:spcPts val="0"/>
              </a:spcAft>
              <a:buClr>
                <a:srgbClr val="000000"/>
              </a:buClr>
              <a:buSzPts val="2500"/>
              <a:buFont typeface="Calibri"/>
              <a:buChar char="-"/>
            </a:pPr>
            <a:r>
              <a:rPr lang="en-US" sz="2500">
                <a:solidFill>
                  <a:srgbClr val="000000"/>
                </a:solidFill>
                <a:latin typeface="Calibri"/>
                <a:ea typeface="Calibri"/>
                <a:cs typeface="Calibri"/>
                <a:sym typeface="Calibri"/>
              </a:rPr>
              <a:t>they are prone to being inhaled and causing both cardiovascular and respiratory diseases [</a:t>
            </a:r>
            <a:r>
              <a:rPr lang="en-US" sz="2500">
                <a:latin typeface="Calibri"/>
                <a:ea typeface="Calibri"/>
                <a:cs typeface="Calibri"/>
                <a:sym typeface="Calibri"/>
              </a:rPr>
              <a:t>4</a:t>
            </a:r>
            <a:r>
              <a:rPr lang="en-US" sz="2500">
                <a:solidFill>
                  <a:srgbClr val="000000"/>
                </a:solidFill>
                <a:latin typeface="Calibri"/>
                <a:ea typeface="Calibri"/>
                <a:cs typeface="Calibri"/>
                <a:sym typeface="Calibri"/>
              </a:rPr>
              <a:t>]. </a:t>
            </a:r>
            <a:endParaRPr sz="2500">
              <a:solidFill>
                <a:srgbClr val="000000"/>
              </a:solidFill>
              <a:latin typeface="Calibri"/>
              <a:ea typeface="Calibri"/>
              <a:cs typeface="Calibri"/>
              <a:sym typeface="Calibri"/>
            </a:endParaRPr>
          </a:p>
          <a:p>
            <a:pPr indent="0" lvl="0" marL="0" rtl="0" algn="l">
              <a:spcBef>
                <a:spcPts val="0"/>
              </a:spcBef>
              <a:spcAft>
                <a:spcPts val="0"/>
              </a:spcAft>
              <a:buNone/>
            </a:pPr>
            <a:r>
              <a:t/>
            </a:r>
            <a:endParaRPr sz="2500">
              <a:latin typeface="Calibri"/>
              <a:ea typeface="Calibri"/>
              <a:cs typeface="Calibri"/>
              <a:sym typeface="Calibri"/>
            </a:endParaRPr>
          </a:p>
        </p:txBody>
      </p:sp>
      <p:grpSp>
        <p:nvGrpSpPr>
          <p:cNvPr id="102" name="Google Shape;102;p13"/>
          <p:cNvGrpSpPr/>
          <p:nvPr/>
        </p:nvGrpSpPr>
        <p:grpSpPr>
          <a:xfrm>
            <a:off x="24602585" y="19320866"/>
            <a:ext cx="6654439" cy="7032498"/>
            <a:chOff x="12008725" y="7076546"/>
            <a:chExt cx="6965082" cy="13142399"/>
          </a:xfrm>
        </p:grpSpPr>
        <p:pic>
          <p:nvPicPr>
            <p:cNvPr id="103" name="Google Shape;103;p13"/>
            <p:cNvPicPr preferRelativeResize="0"/>
            <p:nvPr/>
          </p:nvPicPr>
          <p:blipFill>
            <a:blip r:embed="rId7">
              <a:alphaModFix/>
            </a:blip>
            <a:stretch>
              <a:fillRect/>
            </a:stretch>
          </p:blipFill>
          <p:spPr>
            <a:xfrm>
              <a:off x="12008725" y="7076546"/>
              <a:ext cx="6965075" cy="9075251"/>
            </a:xfrm>
            <a:prstGeom prst="rect">
              <a:avLst/>
            </a:prstGeom>
            <a:noFill/>
            <a:ln>
              <a:noFill/>
            </a:ln>
          </p:spPr>
        </p:pic>
        <p:pic>
          <p:nvPicPr>
            <p:cNvPr id="104" name="Google Shape;104;p13"/>
            <p:cNvPicPr preferRelativeResize="0"/>
            <p:nvPr/>
          </p:nvPicPr>
          <p:blipFill>
            <a:blip r:embed="rId8">
              <a:alphaModFix/>
            </a:blip>
            <a:stretch>
              <a:fillRect/>
            </a:stretch>
          </p:blipFill>
          <p:spPr>
            <a:xfrm>
              <a:off x="12008732" y="16137500"/>
              <a:ext cx="6965075" cy="4081445"/>
            </a:xfrm>
            <a:prstGeom prst="rect">
              <a:avLst/>
            </a:prstGeom>
            <a:noFill/>
            <a:ln>
              <a:noFill/>
            </a:ln>
          </p:spPr>
        </p:pic>
      </p:grpSp>
      <p:pic>
        <p:nvPicPr>
          <p:cNvPr id="105" name="Google Shape;105;p13"/>
          <p:cNvPicPr preferRelativeResize="0"/>
          <p:nvPr/>
        </p:nvPicPr>
        <p:blipFill>
          <a:blip r:embed="rId9">
            <a:alphaModFix/>
          </a:blip>
          <a:stretch>
            <a:fillRect/>
          </a:stretch>
        </p:blipFill>
        <p:spPr>
          <a:xfrm>
            <a:off x="24602250" y="26973025"/>
            <a:ext cx="6654450" cy="4578494"/>
          </a:xfrm>
          <a:prstGeom prst="rect">
            <a:avLst/>
          </a:prstGeom>
          <a:noFill/>
          <a:ln>
            <a:noFill/>
          </a:ln>
        </p:spPr>
      </p:pic>
      <p:grpSp>
        <p:nvGrpSpPr>
          <p:cNvPr id="106" name="Google Shape;106;p13"/>
          <p:cNvGrpSpPr/>
          <p:nvPr/>
        </p:nvGrpSpPr>
        <p:grpSpPr>
          <a:xfrm>
            <a:off x="12070889" y="27789261"/>
            <a:ext cx="7009188" cy="3669237"/>
            <a:chOff x="11677550" y="23861251"/>
            <a:chExt cx="12407838" cy="7424600"/>
          </a:xfrm>
        </p:grpSpPr>
        <p:pic>
          <p:nvPicPr>
            <p:cNvPr id="107" name="Google Shape;107;p13"/>
            <p:cNvPicPr preferRelativeResize="0"/>
            <p:nvPr/>
          </p:nvPicPr>
          <p:blipFill>
            <a:blip r:embed="rId10">
              <a:alphaModFix/>
            </a:blip>
            <a:stretch>
              <a:fillRect/>
            </a:stretch>
          </p:blipFill>
          <p:spPr>
            <a:xfrm>
              <a:off x="17752214" y="23861251"/>
              <a:ext cx="6333173" cy="7424593"/>
            </a:xfrm>
            <a:prstGeom prst="rect">
              <a:avLst/>
            </a:prstGeom>
            <a:noFill/>
            <a:ln>
              <a:noFill/>
            </a:ln>
          </p:spPr>
        </p:pic>
        <p:pic>
          <p:nvPicPr>
            <p:cNvPr id="108" name="Google Shape;108;p13"/>
            <p:cNvPicPr preferRelativeResize="0"/>
            <p:nvPr/>
          </p:nvPicPr>
          <p:blipFill>
            <a:blip r:embed="rId11">
              <a:alphaModFix/>
            </a:blip>
            <a:stretch>
              <a:fillRect/>
            </a:stretch>
          </p:blipFill>
          <p:spPr>
            <a:xfrm>
              <a:off x="11677550" y="23861259"/>
              <a:ext cx="6074671" cy="7424592"/>
            </a:xfrm>
            <a:prstGeom prst="rect">
              <a:avLst/>
            </a:prstGeom>
            <a:noFill/>
            <a:ln>
              <a:noFill/>
            </a:ln>
          </p:spPr>
        </p:pic>
      </p:grpSp>
      <p:sp>
        <p:nvSpPr>
          <p:cNvPr id="109" name="Google Shape;109;p13"/>
          <p:cNvSpPr txBox="1"/>
          <p:nvPr/>
        </p:nvSpPr>
        <p:spPr>
          <a:xfrm>
            <a:off x="11936850" y="8305800"/>
            <a:ext cx="11049600" cy="1025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Font typeface="Arial"/>
              <a:buNone/>
            </a:pPr>
            <a:r>
              <a:rPr lang="en-US" sz="5500">
                <a:solidFill>
                  <a:schemeClr val="dk1"/>
                </a:solidFill>
                <a:latin typeface="Calibri"/>
                <a:ea typeface="Calibri"/>
                <a:cs typeface="Calibri"/>
                <a:sym typeface="Calibri"/>
              </a:rPr>
              <a:t>Materials &amp; Methods </a:t>
            </a:r>
            <a:endParaRPr sz="5500">
              <a:latin typeface="Calibri"/>
              <a:ea typeface="Calibri"/>
              <a:cs typeface="Calibri"/>
              <a:sym typeface="Calibri"/>
            </a:endParaRPr>
          </a:p>
        </p:txBody>
      </p:sp>
      <p:sp>
        <p:nvSpPr>
          <p:cNvPr id="110" name="Google Shape;110;p13"/>
          <p:cNvSpPr txBox="1"/>
          <p:nvPr/>
        </p:nvSpPr>
        <p:spPr>
          <a:xfrm>
            <a:off x="11982375" y="9207021"/>
            <a:ext cx="20452500" cy="1478100"/>
          </a:xfrm>
          <a:prstGeom prst="rect">
            <a:avLst/>
          </a:prstGeom>
          <a:noFill/>
          <a:ln>
            <a:noFill/>
          </a:ln>
        </p:spPr>
        <p:txBody>
          <a:bodyPr anchorCtr="0" anchor="t" bIns="45700" lIns="91425" spcFirstLastPara="1" rIns="91425" wrap="square" tIns="45700">
            <a:noAutofit/>
          </a:bodyPr>
          <a:lstStyle/>
          <a:p>
            <a:pPr indent="-431800" lvl="0" marL="457200" rtl="0" algn="l">
              <a:lnSpc>
                <a:spcPct val="115000"/>
              </a:lnSpc>
              <a:spcBef>
                <a:spcPts val="0"/>
              </a:spcBef>
              <a:spcAft>
                <a:spcPts val="0"/>
              </a:spcAft>
              <a:buSzPts val="3200"/>
              <a:buFont typeface="Calibri"/>
              <a:buChar char="●"/>
            </a:pPr>
            <a:r>
              <a:rPr lang="en-US" sz="3200">
                <a:latin typeface="Calibri"/>
                <a:ea typeface="Calibri"/>
                <a:cs typeface="Calibri"/>
                <a:sym typeface="Calibri"/>
              </a:rPr>
              <a:t>We collected spider webs along a high traffic site and ones along a low traffic site in the Central Park area, using </a:t>
            </a:r>
            <a:endParaRPr sz="3200">
              <a:latin typeface="Calibri"/>
              <a:ea typeface="Calibri"/>
              <a:cs typeface="Calibri"/>
              <a:sym typeface="Calibri"/>
            </a:endParaRPr>
          </a:p>
          <a:p>
            <a:pPr indent="457200" lvl="0" marL="0" rtl="0" algn="l">
              <a:lnSpc>
                <a:spcPct val="115000"/>
              </a:lnSpc>
              <a:spcBef>
                <a:spcPts val="0"/>
              </a:spcBef>
              <a:spcAft>
                <a:spcPts val="0"/>
              </a:spcAft>
              <a:buNone/>
            </a:pPr>
            <a:r>
              <a:rPr lang="en-US" sz="3200">
                <a:latin typeface="Calibri"/>
                <a:ea typeface="Calibri"/>
                <a:cs typeface="Calibri"/>
                <a:sym typeface="Calibri"/>
              </a:rPr>
              <a:t>a plastic bag and wooden dowels.</a:t>
            </a:r>
            <a:endParaRPr sz="3200">
              <a:latin typeface="Calibri"/>
              <a:ea typeface="Calibri"/>
              <a:cs typeface="Calibri"/>
              <a:sym typeface="Calibri"/>
            </a:endParaRPr>
          </a:p>
        </p:txBody>
      </p:sp>
      <p:sp>
        <p:nvSpPr>
          <p:cNvPr id="111" name="Google Shape;111;p13"/>
          <p:cNvSpPr txBox="1"/>
          <p:nvPr/>
        </p:nvSpPr>
        <p:spPr>
          <a:xfrm>
            <a:off x="11913276" y="6362088"/>
            <a:ext cx="11049600" cy="1478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Font typeface="Arial"/>
              <a:buNone/>
            </a:pPr>
            <a:r>
              <a:rPr lang="en-US" sz="6000">
                <a:solidFill>
                  <a:schemeClr val="dk1"/>
                </a:solidFill>
                <a:latin typeface="Calibri"/>
                <a:ea typeface="Calibri"/>
                <a:cs typeface="Calibri"/>
                <a:sym typeface="Calibri"/>
              </a:rPr>
              <a:t>Purpose</a:t>
            </a:r>
            <a:endParaRPr sz="6000">
              <a:solidFill>
                <a:schemeClr val="dk1"/>
              </a:solidFill>
              <a:latin typeface="Calibri"/>
              <a:ea typeface="Calibri"/>
              <a:cs typeface="Calibri"/>
              <a:sym typeface="Calibri"/>
            </a:endParaRPr>
          </a:p>
          <a:p>
            <a:pPr indent="0" lvl="0" marL="0" rtl="0" algn="l">
              <a:spcBef>
                <a:spcPts val="0"/>
              </a:spcBef>
              <a:spcAft>
                <a:spcPts val="0"/>
              </a:spcAft>
              <a:buClr>
                <a:schemeClr val="dk1"/>
              </a:buClr>
              <a:buFont typeface="Arial"/>
              <a:buNone/>
            </a:pPr>
            <a:r>
              <a:t/>
            </a:r>
            <a:endParaRPr sz="8200">
              <a:latin typeface="Calibri"/>
              <a:ea typeface="Calibri"/>
              <a:cs typeface="Calibri"/>
              <a:sym typeface="Calibri"/>
            </a:endParaRPr>
          </a:p>
        </p:txBody>
      </p:sp>
      <p:sp>
        <p:nvSpPr>
          <p:cNvPr id="112" name="Google Shape;112;p13"/>
          <p:cNvSpPr txBox="1"/>
          <p:nvPr/>
        </p:nvSpPr>
        <p:spPr>
          <a:xfrm>
            <a:off x="11993425" y="7194497"/>
            <a:ext cx="19887000" cy="1025400"/>
          </a:xfrm>
          <a:prstGeom prst="rect">
            <a:avLst/>
          </a:prstGeom>
          <a:noFill/>
          <a:ln>
            <a:noFill/>
          </a:ln>
        </p:spPr>
        <p:txBody>
          <a:bodyPr anchorCtr="0" anchor="t" bIns="91425" lIns="91425" spcFirstLastPara="1" rIns="91425" wrap="square" tIns="91425">
            <a:noAutofit/>
          </a:bodyPr>
          <a:lstStyle/>
          <a:p>
            <a:pPr indent="-431800" lvl="0" marL="457200" rtl="0" algn="l">
              <a:lnSpc>
                <a:spcPct val="115000"/>
              </a:lnSpc>
              <a:spcBef>
                <a:spcPts val="0"/>
              </a:spcBef>
              <a:spcAft>
                <a:spcPts val="0"/>
              </a:spcAft>
              <a:buClr>
                <a:schemeClr val="dk1"/>
              </a:buClr>
              <a:buSzPts val="3200"/>
              <a:buFont typeface="Calibri"/>
              <a:buChar char="●"/>
            </a:pPr>
            <a:r>
              <a:rPr lang="en-US" sz="3200">
                <a:solidFill>
                  <a:schemeClr val="dk1"/>
                </a:solidFill>
                <a:latin typeface="Calibri"/>
                <a:ea typeface="Calibri"/>
                <a:cs typeface="Calibri"/>
                <a:sym typeface="Calibri"/>
              </a:rPr>
              <a:t>The goal of this project is to identify the effects of PM 2.5 air pollution on biodiversity through specimen identification of  spider webs.</a:t>
            </a:r>
            <a:endParaRPr sz="32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Font typeface="Arial"/>
              <a:buNone/>
            </a:pPr>
            <a:r>
              <a:t/>
            </a:r>
            <a:endParaRPr sz="3200">
              <a:solidFill>
                <a:schemeClr val="dk1"/>
              </a:solidFill>
              <a:latin typeface="Calibri"/>
              <a:ea typeface="Calibri"/>
              <a:cs typeface="Calibri"/>
              <a:sym typeface="Calibri"/>
            </a:endParaRPr>
          </a:p>
        </p:txBody>
      </p:sp>
      <p:sp>
        <p:nvSpPr>
          <p:cNvPr id="113" name="Google Shape;113;p13"/>
          <p:cNvSpPr txBox="1"/>
          <p:nvPr/>
        </p:nvSpPr>
        <p:spPr>
          <a:xfrm>
            <a:off x="24512326" y="26270873"/>
            <a:ext cx="5776800" cy="88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b="1" lang="en-US" sz="1500">
                <a:solidFill>
                  <a:srgbClr val="000000"/>
                </a:solidFill>
                <a:latin typeface="Calibri"/>
                <a:ea typeface="Calibri"/>
                <a:cs typeface="Calibri"/>
                <a:sym typeface="Calibri"/>
              </a:rPr>
              <a:t>Figure 3: </a:t>
            </a:r>
            <a:r>
              <a:rPr lang="en-US" sz="1500">
                <a:solidFill>
                  <a:srgbClr val="000000"/>
                </a:solidFill>
                <a:latin typeface="Calibri"/>
                <a:ea typeface="Calibri"/>
                <a:cs typeface="Calibri"/>
                <a:sym typeface="Calibri"/>
              </a:rPr>
              <a:t>Sample Locations and Pictures</a:t>
            </a:r>
            <a:endParaRPr sz="1500">
              <a:solidFill>
                <a:srgbClr val="000000"/>
              </a:solidFill>
              <a:latin typeface="Calibri"/>
              <a:ea typeface="Calibri"/>
              <a:cs typeface="Calibri"/>
              <a:sym typeface="Calibri"/>
            </a:endParaRPr>
          </a:p>
          <a:p>
            <a:pPr indent="0" lvl="0" marL="0" rtl="0" algn="l">
              <a:spcBef>
                <a:spcPts val="0"/>
              </a:spcBef>
              <a:spcAft>
                <a:spcPts val="0"/>
              </a:spcAft>
              <a:buNone/>
            </a:pPr>
            <a:r>
              <a:t/>
            </a:r>
            <a:endParaRPr sz="1500">
              <a:latin typeface="Calibri"/>
              <a:ea typeface="Calibri"/>
              <a:cs typeface="Calibri"/>
              <a:sym typeface="Calibri"/>
            </a:endParaRPr>
          </a:p>
        </p:txBody>
      </p:sp>
      <p:sp>
        <p:nvSpPr>
          <p:cNvPr id="114" name="Google Shape;114;p13"/>
          <p:cNvSpPr txBox="1"/>
          <p:nvPr/>
        </p:nvSpPr>
        <p:spPr>
          <a:xfrm>
            <a:off x="24491701" y="31454699"/>
            <a:ext cx="5776800" cy="88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b="1" lang="en-US" sz="1500">
                <a:solidFill>
                  <a:srgbClr val="000000"/>
                </a:solidFill>
                <a:latin typeface="Calibri"/>
                <a:ea typeface="Calibri"/>
                <a:cs typeface="Calibri"/>
                <a:sym typeface="Calibri"/>
              </a:rPr>
              <a:t>Figure </a:t>
            </a:r>
            <a:r>
              <a:rPr b="1" lang="en-US" sz="1500">
                <a:latin typeface="Calibri"/>
                <a:ea typeface="Calibri"/>
                <a:cs typeface="Calibri"/>
                <a:sym typeface="Calibri"/>
              </a:rPr>
              <a:t>5</a:t>
            </a:r>
            <a:r>
              <a:rPr b="1" lang="en-US" sz="1500">
                <a:solidFill>
                  <a:srgbClr val="000000"/>
                </a:solidFill>
                <a:latin typeface="Calibri"/>
                <a:ea typeface="Calibri"/>
                <a:cs typeface="Calibri"/>
                <a:sym typeface="Calibri"/>
              </a:rPr>
              <a:t>: </a:t>
            </a:r>
            <a:r>
              <a:rPr lang="en-US" sz="1500">
                <a:solidFill>
                  <a:srgbClr val="000000"/>
                </a:solidFill>
                <a:latin typeface="Calibri"/>
                <a:ea typeface="Calibri"/>
                <a:cs typeface="Calibri"/>
                <a:sym typeface="Calibri"/>
              </a:rPr>
              <a:t>Sample </a:t>
            </a:r>
            <a:r>
              <a:rPr lang="en-US" sz="1500">
                <a:latin typeface="Calibri"/>
                <a:ea typeface="Calibri"/>
                <a:cs typeface="Calibri"/>
                <a:sym typeface="Calibri"/>
              </a:rPr>
              <a:t>Selection of Webs</a:t>
            </a:r>
            <a:endParaRPr sz="1500">
              <a:solidFill>
                <a:srgbClr val="000000"/>
              </a:solidFill>
              <a:latin typeface="Calibri"/>
              <a:ea typeface="Calibri"/>
              <a:cs typeface="Calibri"/>
              <a:sym typeface="Calibri"/>
            </a:endParaRPr>
          </a:p>
          <a:p>
            <a:pPr indent="0" lvl="0" marL="0" rtl="0" algn="l">
              <a:spcBef>
                <a:spcPts val="0"/>
              </a:spcBef>
              <a:spcAft>
                <a:spcPts val="0"/>
              </a:spcAft>
              <a:buNone/>
            </a:pPr>
            <a:r>
              <a:t/>
            </a:r>
            <a:endParaRPr sz="1500">
              <a:latin typeface="Calibri"/>
              <a:ea typeface="Calibri"/>
              <a:cs typeface="Calibri"/>
              <a:sym typeface="Calibri"/>
            </a:endParaRPr>
          </a:p>
        </p:txBody>
      </p:sp>
      <p:sp>
        <p:nvSpPr>
          <p:cNvPr id="115" name="Google Shape;115;p13"/>
          <p:cNvSpPr txBox="1"/>
          <p:nvPr/>
        </p:nvSpPr>
        <p:spPr>
          <a:xfrm>
            <a:off x="11965753" y="31449327"/>
            <a:ext cx="5776800" cy="88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b="1" lang="en-US" sz="1500">
                <a:solidFill>
                  <a:srgbClr val="000000"/>
                </a:solidFill>
                <a:latin typeface="Calibri"/>
                <a:ea typeface="Calibri"/>
                <a:cs typeface="Calibri"/>
                <a:sym typeface="Calibri"/>
              </a:rPr>
              <a:t>Figure </a:t>
            </a:r>
            <a:r>
              <a:rPr b="1" lang="en-US" sz="1500">
                <a:latin typeface="Calibri"/>
                <a:ea typeface="Calibri"/>
                <a:cs typeface="Calibri"/>
                <a:sym typeface="Calibri"/>
              </a:rPr>
              <a:t>5</a:t>
            </a:r>
            <a:r>
              <a:rPr b="1" lang="en-US" sz="1500">
                <a:solidFill>
                  <a:srgbClr val="000000"/>
                </a:solidFill>
                <a:latin typeface="Calibri"/>
                <a:ea typeface="Calibri"/>
                <a:cs typeface="Calibri"/>
                <a:sym typeface="Calibri"/>
              </a:rPr>
              <a:t>: </a:t>
            </a:r>
            <a:r>
              <a:rPr lang="en-US" sz="1500">
                <a:solidFill>
                  <a:srgbClr val="000000"/>
                </a:solidFill>
                <a:latin typeface="Calibri"/>
                <a:ea typeface="Calibri"/>
                <a:cs typeface="Calibri"/>
                <a:sym typeface="Calibri"/>
              </a:rPr>
              <a:t>Sample </a:t>
            </a:r>
            <a:r>
              <a:rPr lang="en-US" sz="1500">
                <a:latin typeface="Calibri"/>
                <a:ea typeface="Calibri"/>
                <a:cs typeface="Calibri"/>
                <a:sym typeface="Calibri"/>
              </a:rPr>
              <a:t>Selection of Webs</a:t>
            </a:r>
            <a:endParaRPr sz="1500">
              <a:solidFill>
                <a:srgbClr val="000000"/>
              </a:solidFill>
              <a:latin typeface="Calibri"/>
              <a:ea typeface="Calibri"/>
              <a:cs typeface="Calibri"/>
              <a:sym typeface="Calibri"/>
            </a:endParaRPr>
          </a:p>
          <a:p>
            <a:pPr indent="0" lvl="0" marL="0" rtl="0" algn="l">
              <a:spcBef>
                <a:spcPts val="0"/>
              </a:spcBef>
              <a:spcAft>
                <a:spcPts val="0"/>
              </a:spcAft>
              <a:buNone/>
            </a:pPr>
            <a:r>
              <a:t/>
            </a:r>
            <a:endParaRPr sz="1500">
              <a:latin typeface="Calibri"/>
              <a:ea typeface="Calibri"/>
              <a:cs typeface="Calibri"/>
              <a:sym typeface="Calibri"/>
            </a:endParaRPr>
          </a:p>
        </p:txBody>
      </p:sp>
      <p:sp>
        <p:nvSpPr>
          <p:cNvPr id="116" name="Google Shape;116;p13"/>
          <p:cNvSpPr txBox="1"/>
          <p:nvPr/>
        </p:nvSpPr>
        <p:spPr>
          <a:xfrm>
            <a:off x="12180194" y="10575111"/>
            <a:ext cx="5776800" cy="88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b="1" lang="en-US" sz="1500">
                <a:solidFill>
                  <a:srgbClr val="000000"/>
                </a:solidFill>
                <a:latin typeface="Calibri"/>
                <a:ea typeface="Calibri"/>
                <a:cs typeface="Calibri"/>
                <a:sym typeface="Calibri"/>
              </a:rPr>
              <a:t>Figure </a:t>
            </a:r>
            <a:r>
              <a:rPr b="1" lang="en-US" sz="1500">
                <a:latin typeface="Calibri"/>
                <a:ea typeface="Calibri"/>
                <a:cs typeface="Calibri"/>
                <a:sym typeface="Calibri"/>
              </a:rPr>
              <a:t>2</a:t>
            </a:r>
            <a:r>
              <a:rPr b="1" lang="en-US" sz="1500">
                <a:solidFill>
                  <a:srgbClr val="000000"/>
                </a:solidFill>
                <a:latin typeface="Calibri"/>
                <a:ea typeface="Calibri"/>
                <a:cs typeface="Calibri"/>
                <a:sym typeface="Calibri"/>
              </a:rPr>
              <a:t>:</a:t>
            </a:r>
            <a:r>
              <a:rPr lang="en-US" sz="1500">
                <a:latin typeface="Calibri"/>
                <a:ea typeface="Calibri"/>
                <a:cs typeface="Calibri"/>
                <a:sym typeface="Calibri"/>
              </a:rPr>
              <a:t> Methodology</a:t>
            </a:r>
            <a:endParaRPr sz="1500">
              <a:solidFill>
                <a:srgbClr val="000000"/>
              </a:solidFill>
              <a:latin typeface="Calibri"/>
              <a:ea typeface="Calibri"/>
              <a:cs typeface="Calibri"/>
              <a:sym typeface="Calibri"/>
            </a:endParaRPr>
          </a:p>
          <a:p>
            <a:pPr indent="0" lvl="0" marL="0" rtl="0" algn="l">
              <a:spcBef>
                <a:spcPts val="0"/>
              </a:spcBef>
              <a:spcAft>
                <a:spcPts val="0"/>
              </a:spcAft>
              <a:buNone/>
            </a:pPr>
            <a:r>
              <a:t/>
            </a:r>
            <a:endParaRPr sz="1500">
              <a:latin typeface="Calibri"/>
              <a:ea typeface="Calibri"/>
              <a:cs typeface="Calibri"/>
              <a:sym typeface="Calibri"/>
            </a:endParaRPr>
          </a:p>
        </p:txBody>
      </p:sp>
      <p:pic>
        <p:nvPicPr>
          <p:cNvPr id="117" name="Google Shape;117;p13"/>
          <p:cNvPicPr preferRelativeResize="0"/>
          <p:nvPr/>
        </p:nvPicPr>
        <p:blipFill>
          <a:blip r:embed="rId12">
            <a:alphaModFix/>
          </a:blip>
          <a:stretch>
            <a:fillRect/>
          </a:stretch>
        </p:blipFill>
        <p:spPr>
          <a:xfrm>
            <a:off x="19247756" y="27809874"/>
            <a:ext cx="4553178" cy="3669250"/>
          </a:xfrm>
          <a:prstGeom prst="rect">
            <a:avLst/>
          </a:prstGeom>
          <a:noFill/>
          <a:ln>
            <a:noFill/>
          </a:ln>
        </p:spPr>
      </p:pic>
      <p:sp>
        <p:nvSpPr>
          <p:cNvPr id="118" name="Google Shape;118;p13"/>
          <p:cNvSpPr txBox="1"/>
          <p:nvPr/>
        </p:nvSpPr>
        <p:spPr>
          <a:xfrm>
            <a:off x="19140600" y="31446453"/>
            <a:ext cx="5776800" cy="88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b="1" lang="en-US" sz="1500">
                <a:solidFill>
                  <a:srgbClr val="000000"/>
                </a:solidFill>
                <a:latin typeface="Calibri"/>
                <a:ea typeface="Calibri"/>
                <a:cs typeface="Calibri"/>
                <a:sym typeface="Calibri"/>
              </a:rPr>
              <a:t>Figure </a:t>
            </a:r>
            <a:r>
              <a:rPr b="1" lang="en-US" sz="1500">
                <a:latin typeface="Calibri"/>
                <a:ea typeface="Calibri"/>
                <a:cs typeface="Calibri"/>
                <a:sym typeface="Calibri"/>
              </a:rPr>
              <a:t>5</a:t>
            </a:r>
            <a:r>
              <a:rPr b="1" lang="en-US" sz="1500">
                <a:solidFill>
                  <a:srgbClr val="000000"/>
                </a:solidFill>
                <a:latin typeface="Calibri"/>
                <a:ea typeface="Calibri"/>
                <a:cs typeface="Calibri"/>
                <a:sym typeface="Calibri"/>
              </a:rPr>
              <a:t>: </a:t>
            </a:r>
            <a:r>
              <a:rPr lang="en-US" sz="1500">
                <a:solidFill>
                  <a:srgbClr val="000000"/>
                </a:solidFill>
                <a:latin typeface="Calibri"/>
                <a:ea typeface="Calibri"/>
                <a:cs typeface="Calibri"/>
                <a:sym typeface="Calibri"/>
              </a:rPr>
              <a:t>Sample </a:t>
            </a:r>
            <a:r>
              <a:rPr lang="en-US" sz="1500">
                <a:latin typeface="Calibri"/>
                <a:ea typeface="Calibri"/>
                <a:cs typeface="Calibri"/>
                <a:sym typeface="Calibri"/>
              </a:rPr>
              <a:t>Selection of Webs</a:t>
            </a:r>
            <a:endParaRPr sz="1500">
              <a:solidFill>
                <a:srgbClr val="000000"/>
              </a:solidFill>
              <a:latin typeface="Calibri"/>
              <a:ea typeface="Calibri"/>
              <a:cs typeface="Calibri"/>
              <a:sym typeface="Calibri"/>
            </a:endParaRPr>
          </a:p>
          <a:p>
            <a:pPr indent="0" lvl="0" marL="0" rtl="0" algn="l">
              <a:spcBef>
                <a:spcPts val="0"/>
              </a:spcBef>
              <a:spcAft>
                <a:spcPts val="0"/>
              </a:spcAft>
              <a:buNone/>
            </a:pPr>
            <a:r>
              <a:t/>
            </a:r>
            <a:endParaRPr sz="1500">
              <a:latin typeface="Calibri"/>
              <a:ea typeface="Calibri"/>
              <a:cs typeface="Calibri"/>
              <a:sym typeface="Calibri"/>
            </a:endParaRPr>
          </a:p>
        </p:txBody>
      </p:sp>
      <p:sp>
        <p:nvSpPr>
          <p:cNvPr id="119" name="Google Shape;119;p13"/>
          <p:cNvSpPr txBox="1"/>
          <p:nvPr/>
        </p:nvSpPr>
        <p:spPr>
          <a:xfrm>
            <a:off x="1026047" y="28296722"/>
            <a:ext cx="8194200" cy="524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b="1" lang="en-US" sz="1500">
                <a:latin typeface="Calibri"/>
                <a:ea typeface="Calibri"/>
                <a:cs typeface="Calibri"/>
                <a:sym typeface="Calibri"/>
              </a:rPr>
              <a:t>Figure </a:t>
            </a:r>
            <a:r>
              <a:rPr b="1" lang="en-US" sz="1500">
                <a:latin typeface="Calibri"/>
                <a:ea typeface="Calibri"/>
                <a:cs typeface="Calibri"/>
                <a:sym typeface="Calibri"/>
              </a:rPr>
              <a:t>1</a:t>
            </a:r>
            <a:r>
              <a:rPr b="1" lang="en-US" sz="1500">
                <a:latin typeface="Calibri"/>
                <a:ea typeface="Calibri"/>
                <a:cs typeface="Calibri"/>
                <a:sym typeface="Calibri"/>
              </a:rPr>
              <a:t>:</a:t>
            </a:r>
            <a:r>
              <a:rPr b="1" lang="en-US" sz="1500">
                <a:latin typeface="Calibri"/>
                <a:ea typeface="Calibri"/>
                <a:cs typeface="Calibri"/>
                <a:sym typeface="Calibri"/>
              </a:rPr>
              <a:t> </a:t>
            </a:r>
            <a:r>
              <a:rPr lang="en-US" sz="1500">
                <a:latin typeface="Calibri"/>
                <a:ea typeface="Calibri"/>
                <a:cs typeface="Calibri"/>
                <a:sym typeface="Calibri"/>
              </a:rPr>
              <a:t>Kheirbek, I. (n.d.). PM2.5 concentrations, 2016 annual average [Digital image]. Retrieved from </a:t>
            </a:r>
            <a:r>
              <a:rPr lang="en-US" sz="1500">
                <a:uFill>
                  <a:noFill/>
                </a:uFill>
                <a:latin typeface="Calibri"/>
                <a:ea typeface="Calibri"/>
                <a:cs typeface="Calibri"/>
                <a:sym typeface="Calibri"/>
                <a:hlinkClick r:id="rId13"/>
              </a:rPr>
              <a:t>https://www1.nyc.gov/assets/doh/downloads/pdf/environmental/comm-air-survey-08-16.pdf</a:t>
            </a:r>
            <a:endParaRPr sz="1500">
              <a:latin typeface="Calibri"/>
              <a:ea typeface="Calibri"/>
              <a:cs typeface="Calibri"/>
              <a:sym typeface="Calibri"/>
            </a:endParaRPr>
          </a:p>
          <a:p>
            <a:pPr indent="0" lvl="0" marL="0" rtl="0" algn="l">
              <a:spcBef>
                <a:spcPts val="0"/>
              </a:spcBef>
              <a:spcAft>
                <a:spcPts val="0"/>
              </a:spcAft>
              <a:buNone/>
            </a:pPr>
            <a:r>
              <a:t/>
            </a:r>
            <a:endParaRPr sz="15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