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6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4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2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0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8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6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5" algn="l" defTabSz="9142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2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0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7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9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3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4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287D-6763-4E0E-9BD7-96792EF07AE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56F7-7888-46EB-9727-236C8DB9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9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95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Coyle, Helen</dc:creator>
  <cp:lastModifiedBy>Coyle, Helen</cp:lastModifiedBy>
  <cp:revision>1</cp:revision>
  <dcterms:created xsi:type="dcterms:W3CDTF">2018-05-22T13:29:30Z</dcterms:created>
  <dcterms:modified xsi:type="dcterms:W3CDTF">2018-05-22T13:33:29Z</dcterms:modified>
</cp:coreProperties>
</file>