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
  </p:notesMasterIdLst>
  <p:sldIdLst>
    <p:sldId id="256" r:id="rId2"/>
  </p:sldIdLst>
  <p:sldSz cx="32918400" cy="21945600"/>
  <p:notesSz cx="9271000" cy="69469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6912">
          <p15:clr>
            <a:srgbClr val="A4A3A4"/>
          </p15:clr>
        </p15:guide>
        <p15:guide id="2" pos="103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29" d="100"/>
          <a:sy n="29" d="100"/>
        </p:scale>
        <p:origin x="180" y="162"/>
      </p:cViewPr>
      <p:guideLst>
        <p:guide orient="horz" pos="6912"/>
        <p:guide pos="103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2682875" y="522288"/>
            <a:ext cx="3906838" cy="26050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927100" y="3299778"/>
            <a:ext cx="7416800" cy="3126104"/>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927100" y="3299778"/>
            <a:ext cx="7416800" cy="3126104"/>
          </a:xfrm>
          <a:prstGeom prst="rect">
            <a:avLst/>
          </a:prstGeom>
          <a:noFill/>
          <a:ln>
            <a:noFill/>
          </a:ln>
        </p:spPr>
        <p:txBody>
          <a:bodyPr spcFirstLastPara="1" wrap="square" lIns="92625" tIns="92625" rIns="92625" bIns="92625" anchor="ctr" anchorCtr="0">
            <a:noAutofit/>
          </a:bodyPr>
          <a:lstStyle/>
          <a:p>
            <a:pPr marL="0" marR="0" lvl="0" indent="0" algn="l" rtl="0">
              <a:spcBef>
                <a:spcPts val="0"/>
              </a:spcBef>
              <a:spcAft>
                <a:spcPts val="0"/>
              </a:spcAft>
              <a:buNone/>
            </a:pPr>
            <a:endParaRPr sz="1100" b="0" i="0" u="none" strike="noStrike" cap="none">
              <a:solidFill>
                <a:schemeClr val="dk1"/>
              </a:solidFill>
              <a:latin typeface="Arial"/>
              <a:ea typeface="Arial"/>
              <a:cs typeface="Arial"/>
              <a:sym typeface="Arial"/>
            </a:endParaRPr>
          </a:p>
        </p:txBody>
      </p:sp>
      <p:sp>
        <p:nvSpPr>
          <p:cNvPr id="82" name="Shape 82"/>
          <p:cNvSpPr>
            <a:spLocks noGrp="1" noRot="1" noChangeAspect="1"/>
          </p:cNvSpPr>
          <p:nvPr>
            <p:ph type="sldImg" idx="2"/>
          </p:nvPr>
        </p:nvSpPr>
        <p:spPr>
          <a:xfrm>
            <a:off x="2681288" y="522288"/>
            <a:ext cx="3908425" cy="26050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Shape 12"/>
          <p:cNvSpPr txBox="1">
            <a:spLocks noGrp="1"/>
          </p:cNvSpPr>
          <p:nvPr>
            <p:ph type="ctrTitle"/>
          </p:nvPr>
        </p:nvSpPr>
        <p:spPr>
          <a:xfrm>
            <a:off x="2468880" y="6817361"/>
            <a:ext cx="27980641" cy="4704079"/>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15100"/>
              <a:buFont typeface="Calibri"/>
              <a:buNone/>
              <a:defRPr sz="15100" b="0" i="0" u="none" strike="noStrike" cap="none">
                <a:solidFill>
                  <a:schemeClr val="dk1"/>
                </a:solidFill>
                <a:latin typeface="Calibri"/>
                <a:ea typeface="Calibri"/>
                <a:cs typeface="Calibri"/>
                <a:sym typeface="Calibri"/>
              </a:defRPr>
            </a:lvl1pPr>
            <a:lvl2pPr lvl="1">
              <a:spcBef>
                <a:spcPts val="0"/>
              </a:spcBef>
              <a:spcAft>
                <a:spcPts val="0"/>
              </a:spcAft>
              <a:buSzPts val="1800"/>
              <a:buFont typeface="Arial"/>
              <a:buNone/>
              <a:defRPr sz="1800"/>
            </a:lvl2pPr>
            <a:lvl3pPr lvl="2">
              <a:spcBef>
                <a:spcPts val="0"/>
              </a:spcBef>
              <a:spcAft>
                <a:spcPts val="0"/>
              </a:spcAft>
              <a:buSzPts val="1800"/>
              <a:buFont typeface="Arial"/>
              <a:buNone/>
              <a:defRPr sz="1800"/>
            </a:lvl3pPr>
            <a:lvl4pPr lvl="3">
              <a:spcBef>
                <a:spcPts val="0"/>
              </a:spcBef>
              <a:spcAft>
                <a:spcPts val="0"/>
              </a:spcAft>
              <a:buSzPts val="1800"/>
              <a:buFont typeface="Arial"/>
              <a:buNone/>
              <a:defRPr sz="1800"/>
            </a:lvl4pPr>
            <a:lvl5pPr lvl="4">
              <a:spcBef>
                <a:spcPts val="0"/>
              </a:spcBef>
              <a:spcAft>
                <a:spcPts val="0"/>
              </a:spcAft>
              <a:buSzPts val="1800"/>
              <a:buFont typeface="Arial"/>
              <a:buNone/>
              <a:defRPr sz="1800"/>
            </a:lvl5pPr>
            <a:lvl6pPr lvl="5">
              <a:spcBef>
                <a:spcPts val="0"/>
              </a:spcBef>
              <a:spcAft>
                <a:spcPts val="0"/>
              </a:spcAft>
              <a:buSzPts val="1800"/>
              <a:buFont typeface="Arial"/>
              <a:buNone/>
              <a:defRPr sz="1800"/>
            </a:lvl6pPr>
            <a:lvl7pPr lvl="6">
              <a:spcBef>
                <a:spcPts val="0"/>
              </a:spcBef>
              <a:spcAft>
                <a:spcPts val="0"/>
              </a:spcAft>
              <a:buSzPts val="1800"/>
              <a:buFont typeface="Arial"/>
              <a:buNone/>
              <a:defRPr sz="1800"/>
            </a:lvl7pPr>
            <a:lvl8pPr lvl="7">
              <a:spcBef>
                <a:spcPts val="0"/>
              </a:spcBef>
              <a:spcAft>
                <a:spcPts val="0"/>
              </a:spcAft>
              <a:buSzPts val="1800"/>
              <a:buFont typeface="Arial"/>
              <a:buNone/>
              <a:defRPr sz="1800"/>
            </a:lvl8pPr>
            <a:lvl9pPr lvl="8">
              <a:spcBef>
                <a:spcPts val="0"/>
              </a:spcBef>
              <a:spcAft>
                <a:spcPts val="0"/>
              </a:spcAft>
              <a:buSzPts val="1800"/>
              <a:buFont typeface="Arial"/>
              <a:buNone/>
              <a:defRPr sz="1800"/>
            </a:lvl9pPr>
          </a:lstStyle>
          <a:p>
            <a:endParaRPr/>
          </a:p>
        </p:txBody>
      </p:sp>
      <p:sp>
        <p:nvSpPr>
          <p:cNvPr id="13" name="Shape 13"/>
          <p:cNvSpPr txBox="1">
            <a:spLocks noGrp="1"/>
          </p:cNvSpPr>
          <p:nvPr>
            <p:ph type="subTitle" idx="1"/>
          </p:nvPr>
        </p:nvSpPr>
        <p:spPr>
          <a:xfrm>
            <a:off x="4937760" y="12435839"/>
            <a:ext cx="23042881" cy="5608319"/>
          </a:xfrm>
          <a:prstGeom prst="rect">
            <a:avLst/>
          </a:prstGeom>
          <a:noFill/>
          <a:ln>
            <a:noFill/>
          </a:ln>
        </p:spPr>
        <p:txBody>
          <a:bodyPr spcFirstLastPara="1" wrap="square" lIns="91425" tIns="91425" rIns="91425" bIns="91425" anchor="t" anchorCtr="0"/>
          <a:lstStyle>
            <a:lvl1pPr marR="0" lvl="0" algn="ctr" rtl="0">
              <a:lnSpc>
                <a:spcPct val="100000"/>
              </a:lnSpc>
              <a:spcBef>
                <a:spcPts val="2200"/>
              </a:spcBef>
              <a:spcAft>
                <a:spcPts val="0"/>
              </a:spcAft>
              <a:buClr>
                <a:srgbClr val="888888"/>
              </a:buClr>
              <a:buSzPts val="11000"/>
              <a:buFont typeface="Arial"/>
              <a:buNone/>
              <a:defRPr sz="11000" b="0" i="0" u="none" strike="noStrike" cap="none">
                <a:solidFill>
                  <a:srgbClr val="888888"/>
                </a:solidFill>
                <a:latin typeface="Calibri"/>
                <a:ea typeface="Calibri"/>
                <a:cs typeface="Calibri"/>
                <a:sym typeface="Calibri"/>
              </a:defRPr>
            </a:lvl1pPr>
            <a:lvl2pPr marR="0" lvl="1" algn="ctr" rtl="0">
              <a:lnSpc>
                <a:spcPct val="100000"/>
              </a:lnSpc>
              <a:spcBef>
                <a:spcPts val="1920"/>
              </a:spcBef>
              <a:spcAft>
                <a:spcPts val="0"/>
              </a:spcAft>
              <a:buClr>
                <a:srgbClr val="888888"/>
              </a:buClr>
              <a:buSzPts val="9600"/>
              <a:buFont typeface="Arial"/>
              <a:buNone/>
              <a:defRPr sz="9600" b="0" i="0" u="none" strike="noStrike" cap="none">
                <a:solidFill>
                  <a:srgbClr val="888888"/>
                </a:solidFill>
                <a:latin typeface="Calibri"/>
                <a:ea typeface="Calibri"/>
                <a:cs typeface="Calibri"/>
                <a:sym typeface="Calibri"/>
              </a:defRPr>
            </a:lvl2pPr>
            <a:lvl3pPr marR="0" lvl="2" algn="ctr" rtl="0">
              <a:lnSpc>
                <a:spcPct val="100000"/>
              </a:lnSpc>
              <a:spcBef>
                <a:spcPts val="1640"/>
              </a:spcBef>
              <a:spcAft>
                <a:spcPts val="0"/>
              </a:spcAft>
              <a:buClr>
                <a:srgbClr val="888888"/>
              </a:buClr>
              <a:buSzPts val="8200"/>
              <a:buFont typeface="Arial"/>
              <a:buNone/>
              <a:defRPr sz="8200" b="0" i="0" u="none" strike="noStrike" cap="none">
                <a:solidFill>
                  <a:srgbClr val="888888"/>
                </a:solidFill>
                <a:latin typeface="Calibri"/>
                <a:ea typeface="Calibri"/>
                <a:cs typeface="Calibri"/>
                <a:sym typeface="Calibri"/>
              </a:defRPr>
            </a:lvl3pPr>
            <a:lvl4pPr marR="0" lvl="3" algn="ctr" rtl="0">
              <a:lnSpc>
                <a:spcPct val="100000"/>
              </a:lnSpc>
              <a:spcBef>
                <a:spcPts val="1380"/>
              </a:spcBef>
              <a:spcAft>
                <a:spcPts val="0"/>
              </a:spcAft>
              <a:buClr>
                <a:srgbClr val="888888"/>
              </a:buClr>
              <a:buSzPts val="6900"/>
              <a:buFont typeface="Arial"/>
              <a:buNone/>
              <a:defRPr sz="6900" b="0" i="0" u="none" strike="noStrike" cap="none">
                <a:solidFill>
                  <a:srgbClr val="888888"/>
                </a:solidFill>
                <a:latin typeface="Calibri"/>
                <a:ea typeface="Calibri"/>
                <a:cs typeface="Calibri"/>
                <a:sym typeface="Calibri"/>
              </a:defRPr>
            </a:lvl4pPr>
            <a:lvl5pPr marR="0" lvl="4" algn="ctr" rtl="0">
              <a:lnSpc>
                <a:spcPct val="100000"/>
              </a:lnSpc>
              <a:spcBef>
                <a:spcPts val="1380"/>
              </a:spcBef>
              <a:spcAft>
                <a:spcPts val="0"/>
              </a:spcAft>
              <a:buClr>
                <a:srgbClr val="888888"/>
              </a:buClr>
              <a:buSzPts val="6900"/>
              <a:buFont typeface="Arial"/>
              <a:buNone/>
              <a:defRPr sz="6900" b="0" i="0" u="none" strike="noStrike" cap="none">
                <a:solidFill>
                  <a:srgbClr val="888888"/>
                </a:solidFill>
                <a:latin typeface="Calibri"/>
                <a:ea typeface="Calibri"/>
                <a:cs typeface="Calibri"/>
                <a:sym typeface="Calibri"/>
              </a:defRPr>
            </a:lvl5pPr>
            <a:lvl6pPr marR="0" lvl="5" algn="ctr" rtl="0">
              <a:lnSpc>
                <a:spcPct val="100000"/>
              </a:lnSpc>
              <a:spcBef>
                <a:spcPts val="1380"/>
              </a:spcBef>
              <a:spcAft>
                <a:spcPts val="0"/>
              </a:spcAft>
              <a:buClr>
                <a:srgbClr val="888888"/>
              </a:buClr>
              <a:buSzPts val="6900"/>
              <a:buFont typeface="Arial"/>
              <a:buNone/>
              <a:defRPr sz="6900" b="0" i="0" u="none" strike="noStrike" cap="none">
                <a:solidFill>
                  <a:srgbClr val="888888"/>
                </a:solidFill>
                <a:latin typeface="Calibri"/>
                <a:ea typeface="Calibri"/>
                <a:cs typeface="Calibri"/>
                <a:sym typeface="Calibri"/>
              </a:defRPr>
            </a:lvl6pPr>
            <a:lvl7pPr marR="0" lvl="6" algn="ctr" rtl="0">
              <a:lnSpc>
                <a:spcPct val="100000"/>
              </a:lnSpc>
              <a:spcBef>
                <a:spcPts val="1380"/>
              </a:spcBef>
              <a:spcAft>
                <a:spcPts val="0"/>
              </a:spcAft>
              <a:buClr>
                <a:srgbClr val="888888"/>
              </a:buClr>
              <a:buSzPts val="6900"/>
              <a:buFont typeface="Arial"/>
              <a:buNone/>
              <a:defRPr sz="6900" b="0" i="0" u="none" strike="noStrike" cap="none">
                <a:solidFill>
                  <a:srgbClr val="888888"/>
                </a:solidFill>
                <a:latin typeface="Calibri"/>
                <a:ea typeface="Calibri"/>
                <a:cs typeface="Calibri"/>
                <a:sym typeface="Calibri"/>
              </a:defRPr>
            </a:lvl7pPr>
            <a:lvl8pPr marR="0" lvl="7" algn="ctr" rtl="0">
              <a:lnSpc>
                <a:spcPct val="100000"/>
              </a:lnSpc>
              <a:spcBef>
                <a:spcPts val="1380"/>
              </a:spcBef>
              <a:spcAft>
                <a:spcPts val="0"/>
              </a:spcAft>
              <a:buClr>
                <a:srgbClr val="888888"/>
              </a:buClr>
              <a:buSzPts val="6900"/>
              <a:buFont typeface="Arial"/>
              <a:buNone/>
              <a:defRPr sz="6900" b="0" i="0" u="none" strike="noStrike" cap="none">
                <a:solidFill>
                  <a:srgbClr val="888888"/>
                </a:solidFill>
                <a:latin typeface="Calibri"/>
                <a:ea typeface="Calibri"/>
                <a:cs typeface="Calibri"/>
                <a:sym typeface="Calibri"/>
              </a:defRPr>
            </a:lvl8pPr>
            <a:lvl9pPr marR="0" lvl="8" algn="ctr" rtl="0">
              <a:lnSpc>
                <a:spcPct val="100000"/>
              </a:lnSpc>
              <a:spcBef>
                <a:spcPts val="1380"/>
              </a:spcBef>
              <a:spcAft>
                <a:spcPts val="0"/>
              </a:spcAft>
              <a:buClr>
                <a:srgbClr val="888888"/>
              </a:buClr>
              <a:buSzPts val="6900"/>
              <a:buFont typeface="Arial"/>
              <a:buNone/>
              <a:defRPr sz="6900" b="0" i="0" u="none" strike="noStrike" cap="none">
                <a:solidFill>
                  <a:srgbClr val="888888"/>
                </a:solidFill>
                <a:latin typeface="Calibri"/>
                <a:ea typeface="Calibri"/>
                <a:cs typeface="Calibri"/>
                <a:sym typeface="Calibri"/>
              </a:defRPr>
            </a:lvl9pPr>
          </a:lstStyle>
          <a:p>
            <a:endParaRPr/>
          </a:p>
        </p:txBody>
      </p:sp>
      <p:sp>
        <p:nvSpPr>
          <p:cNvPr id="14" name="Shape 14"/>
          <p:cNvSpPr txBox="1">
            <a:spLocks noGrp="1"/>
          </p:cNvSpPr>
          <p:nvPr>
            <p:ph type="dt" idx="10"/>
          </p:nvPr>
        </p:nvSpPr>
        <p:spPr>
          <a:xfrm>
            <a:off x="1645919" y="20340320"/>
            <a:ext cx="7680959" cy="11684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4100"/>
              <a:buFont typeface="Calibri"/>
              <a:buNone/>
              <a:defRPr sz="41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9pPr>
          </a:lstStyle>
          <a:p>
            <a:endParaRPr/>
          </a:p>
        </p:txBody>
      </p:sp>
      <p:sp>
        <p:nvSpPr>
          <p:cNvPr id="15" name="Shape 15"/>
          <p:cNvSpPr txBox="1">
            <a:spLocks noGrp="1"/>
          </p:cNvSpPr>
          <p:nvPr>
            <p:ph type="ftr" idx="11"/>
          </p:nvPr>
        </p:nvSpPr>
        <p:spPr>
          <a:xfrm>
            <a:off x="11247120" y="20340320"/>
            <a:ext cx="10424160" cy="11684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4100"/>
              <a:buFont typeface="Calibri"/>
              <a:buNone/>
              <a:defRPr sz="41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9pPr>
          </a:lstStyle>
          <a:p>
            <a:endParaRPr/>
          </a:p>
        </p:txBody>
      </p:sp>
      <p:sp>
        <p:nvSpPr>
          <p:cNvPr id="16" name="Shape 16"/>
          <p:cNvSpPr txBox="1">
            <a:spLocks noGrp="1"/>
          </p:cNvSpPr>
          <p:nvPr>
            <p:ph type="sldNum" idx="12"/>
          </p:nvPr>
        </p:nvSpPr>
        <p:spPr>
          <a:xfrm>
            <a:off x="23591520" y="20340320"/>
            <a:ext cx="7680959" cy="1168400"/>
          </a:xfrm>
          <a:prstGeom prst="rect">
            <a:avLst/>
          </a:prstGeom>
          <a:noFill/>
          <a:ln>
            <a:noFill/>
          </a:ln>
        </p:spPr>
        <p:txBody>
          <a:bodyPr spcFirstLastPara="1" wrap="square" lIns="313450" tIns="156725" rIns="313450" bIns="156725" anchor="ctr" anchorCtr="0">
            <a:noAutofit/>
          </a:bodyPr>
          <a:lstStyle>
            <a:lvl1pPr marL="0" marR="0" lvl="0" indent="0" algn="r" rtl="0">
              <a:lnSpc>
                <a:spcPct val="100000"/>
              </a:lnSpc>
              <a:spcBef>
                <a:spcPts val="0"/>
              </a:spcBef>
              <a:spcAft>
                <a:spcPts val="0"/>
              </a:spcAft>
              <a:buClr>
                <a:srgbClr val="888888"/>
              </a:buClr>
              <a:buSzPts val="1025"/>
              <a:buFont typeface="Calibri"/>
              <a:buNone/>
              <a:defRPr sz="41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025"/>
              <a:buFont typeface="Calibri"/>
              <a:buNone/>
              <a:defRPr sz="41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025"/>
              <a:buFont typeface="Calibri"/>
              <a:buNone/>
              <a:defRPr sz="41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025"/>
              <a:buFont typeface="Calibri"/>
              <a:buNone/>
              <a:defRPr sz="41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025"/>
              <a:buFont typeface="Calibri"/>
              <a:buNone/>
              <a:defRPr sz="41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025"/>
              <a:buFont typeface="Calibri"/>
              <a:buNone/>
              <a:defRPr sz="41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025"/>
              <a:buFont typeface="Calibri"/>
              <a:buNone/>
              <a:defRPr sz="41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025"/>
              <a:buFont typeface="Calibri"/>
              <a:buNone/>
              <a:defRPr sz="41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025"/>
              <a:buFont typeface="Calibri"/>
              <a:buNone/>
              <a:defRPr sz="41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1645919" y="878841"/>
            <a:ext cx="29626559" cy="36576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15100"/>
              <a:buFont typeface="Calibri"/>
              <a:buNone/>
              <a:defRPr sz="15100" b="0" i="0" u="none" strike="noStrike" cap="none">
                <a:solidFill>
                  <a:schemeClr val="dk1"/>
                </a:solidFill>
                <a:latin typeface="Calibri"/>
                <a:ea typeface="Calibri"/>
                <a:cs typeface="Calibri"/>
                <a:sym typeface="Calibri"/>
              </a:defRPr>
            </a:lvl1pPr>
            <a:lvl2pPr lvl="1">
              <a:spcBef>
                <a:spcPts val="0"/>
              </a:spcBef>
              <a:spcAft>
                <a:spcPts val="0"/>
              </a:spcAft>
              <a:buSzPts val="1800"/>
              <a:buFont typeface="Arial"/>
              <a:buNone/>
              <a:defRPr sz="1800"/>
            </a:lvl2pPr>
            <a:lvl3pPr lvl="2">
              <a:spcBef>
                <a:spcPts val="0"/>
              </a:spcBef>
              <a:spcAft>
                <a:spcPts val="0"/>
              </a:spcAft>
              <a:buSzPts val="1800"/>
              <a:buFont typeface="Arial"/>
              <a:buNone/>
              <a:defRPr sz="1800"/>
            </a:lvl3pPr>
            <a:lvl4pPr lvl="3">
              <a:spcBef>
                <a:spcPts val="0"/>
              </a:spcBef>
              <a:spcAft>
                <a:spcPts val="0"/>
              </a:spcAft>
              <a:buSzPts val="1800"/>
              <a:buFont typeface="Arial"/>
              <a:buNone/>
              <a:defRPr sz="1800"/>
            </a:lvl4pPr>
            <a:lvl5pPr lvl="4">
              <a:spcBef>
                <a:spcPts val="0"/>
              </a:spcBef>
              <a:spcAft>
                <a:spcPts val="0"/>
              </a:spcAft>
              <a:buSzPts val="1800"/>
              <a:buFont typeface="Arial"/>
              <a:buNone/>
              <a:defRPr sz="1800"/>
            </a:lvl5pPr>
            <a:lvl6pPr lvl="5">
              <a:spcBef>
                <a:spcPts val="0"/>
              </a:spcBef>
              <a:spcAft>
                <a:spcPts val="0"/>
              </a:spcAft>
              <a:buSzPts val="1800"/>
              <a:buFont typeface="Arial"/>
              <a:buNone/>
              <a:defRPr sz="1800"/>
            </a:lvl6pPr>
            <a:lvl7pPr lvl="6">
              <a:spcBef>
                <a:spcPts val="0"/>
              </a:spcBef>
              <a:spcAft>
                <a:spcPts val="0"/>
              </a:spcAft>
              <a:buSzPts val="1800"/>
              <a:buFont typeface="Arial"/>
              <a:buNone/>
              <a:defRPr sz="1800"/>
            </a:lvl7pPr>
            <a:lvl8pPr lvl="7">
              <a:spcBef>
                <a:spcPts val="0"/>
              </a:spcBef>
              <a:spcAft>
                <a:spcPts val="0"/>
              </a:spcAft>
              <a:buSzPts val="1800"/>
              <a:buFont typeface="Arial"/>
              <a:buNone/>
              <a:defRPr sz="1800"/>
            </a:lvl8pPr>
            <a:lvl9pPr lvl="8">
              <a:spcBef>
                <a:spcPts val="0"/>
              </a:spcBef>
              <a:spcAft>
                <a:spcPts val="0"/>
              </a:spcAft>
              <a:buSzPts val="1800"/>
              <a:buFont typeface="Arial"/>
              <a:buNone/>
              <a:defRPr sz="1800"/>
            </a:lvl9pPr>
          </a:lstStyle>
          <a:p>
            <a:endParaRPr/>
          </a:p>
        </p:txBody>
      </p:sp>
      <p:sp>
        <p:nvSpPr>
          <p:cNvPr id="70" name="Shape 70"/>
          <p:cNvSpPr txBox="1">
            <a:spLocks noGrp="1"/>
          </p:cNvSpPr>
          <p:nvPr>
            <p:ph type="body" idx="1"/>
          </p:nvPr>
        </p:nvSpPr>
        <p:spPr>
          <a:xfrm rot="5400000">
            <a:off x="9217661" y="-2451097"/>
            <a:ext cx="14483080" cy="29626559"/>
          </a:xfrm>
          <a:prstGeom prst="rect">
            <a:avLst/>
          </a:prstGeom>
          <a:noFill/>
          <a:ln>
            <a:noFill/>
          </a:ln>
        </p:spPr>
        <p:txBody>
          <a:bodyPr spcFirstLastPara="1" wrap="square" lIns="91425" tIns="91425" rIns="91425" bIns="91425" anchor="t" anchorCtr="0"/>
          <a:lstStyle>
            <a:lvl1pPr marL="457200" marR="0" lvl="0" indent="-927100" algn="l" rtl="0">
              <a:lnSpc>
                <a:spcPct val="100000"/>
              </a:lnSpc>
              <a:spcBef>
                <a:spcPts val="2200"/>
              </a:spcBef>
              <a:spcAft>
                <a:spcPts val="0"/>
              </a:spcAft>
              <a:buClr>
                <a:schemeClr val="dk1"/>
              </a:buClr>
              <a:buSzPts val="11000"/>
              <a:buFont typeface="Arial"/>
              <a:buChar char="•"/>
              <a:defRPr sz="11000" b="0" i="0" u="none" strike="noStrike" cap="none">
                <a:solidFill>
                  <a:schemeClr val="dk1"/>
                </a:solidFill>
                <a:latin typeface="Calibri"/>
                <a:ea typeface="Calibri"/>
                <a:cs typeface="Calibri"/>
                <a:sym typeface="Calibri"/>
              </a:defRPr>
            </a:lvl1pPr>
            <a:lvl2pPr marL="914400" marR="0" lvl="1" indent="-838200" algn="l" rtl="0">
              <a:lnSpc>
                <a:spcPct val="100000"/>
              </a:lnSpc>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2pPr>
            <a:lvl3pPr marL="1371600" marR="0" lvl="2" indent="-749300" algn="l" rtl="0">
              <a:lnSpc>
                <a:spcPct val="100000"/>
              </a:lnSpc>
              <a:spcBef>
                <a:spcPts val="1640"/>
              </a:spcBef>
              <a:spcAft>
                <a:spcPts val="0"/>
              </a:spcAft>
              <a:buClr>
                <a:schemeClr val="dk1"/>
              </a:buClr>
              <a:buSzPts val="8200"/>
              <a:buFont typeface="Arial"/>
              <a:buChar char="•"/>
              <a:defRPr sz="8200" b="0" i="0" u="none" strike="noStrike" cap="none">
                <a:solidFill>
                  <a:schemeClr val="dk1"/>
                </a:solidFill>
                <a:latin typeface="Calibri"/>
                <a:ea typeface="Calibri"/>
                <a:cs typeface="Calibri"/>
                <a:sym typeface="Calibri"/>
              </a:defRPr>
            </a:lvl3pPr>
            <a:lvl4pPr marL="1828800" marR="0" lvl="3" indent="-666750" algn="l" rtl="0">
              <a:lnSpc>
                <a:spcPct val="100000"/>
              </a:lnSpc>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4pPr>
            <a:lvl5pPr marL="2286000" marR="0" lvl="4" indent="-666750" algn="l" rtl="0">
              <a:lnSpc>
                <a:spcPct val="100000"/>
              </a:lnSpc>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5pPr>
            <a:lvl6pPr marL="2743200" marR="0" lvl="5" indent="-666750" algn="l" rtl="0">
              <a:lnSpc>
                <a:spcPct val="100000"/>
              </a:lnSpc>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6pPr>
            <a:lvl7pPr marL="3200400" marR="0" lvl="6" indent="-666750" algn="l" rtl="0">
              <a:lnSpc>
                <a:spcPct val="100000"/>
              </a:lnSpc>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7pPr>
            <a:lvl8pPr marL="3657600" marR="0" lvl="7" indent="-666750" algn="l" rtl="0">
              <a:lnSpc>
                <a:spcPct val="100000"/>
              </a:lnSpc>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8pPr>
            <a:lvl9pPr marL="4114800" marR="0" lvl="8" indent="-666750" algn="l" rtl="0">
              <a:lnSpc>
                <a:spcPct val="100000"/>
              </a:lnSpc>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dt" idx="10"/>
          </p:nvPr>
        </p:nvSpPr>
        <p:spPr>
          <a:xfrm>
            <a:off x="1645919" y="20340320"/>
            <a:ext cx="7680959" cy="11684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4100"/>
              <a:buFont typeface="Calibri"/>
              <a:buNone/>
              <a:defRPr sz="41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ftr" idx="11"/>
          </p:nvPr>
        </p:nvSpPr>
        <p:spPr>
          <a:xfrm>
            <a:off x="11247120" y="20340320"/>
            <a:ext cx="10424160" cy="11684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4100"/>
              <a:buFont typeface="Calibri"/>
              <a:buNone/>
              <a:defRPr sz="41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sldNum" idx="12"/>
          </p:nvPr>
        </p:nvSpPr>
        <p:spPr>
          <a:xfrm>
            <a:off x="23591520" y="20340320"/>
            <a:ext cx="7680959" cy="1168400"/>
          </a:xfrm>
          <a:prstGeom prst="rect">
            <a:avLst/>
          </a:prstGeom>
          <a:noFill/>
          <a:ln>
            <a:noFill/>
          </a:ln>
        </p:spPr>
        <p:txBody>
          <a:bodyPr spcFirstLastPara="1" wrap="square" lIns="313450" tIns="156725" rIns="313450" bIns="156725" anchor="ctr" anchorCtr="0">
            <a:noAutofit/>
          </a:bodyPr>
          <a:lstStyle>
            <a:lvl1pPr marL="0" marR="0" lvl="0" indent="0" algn="r" rtl="0">
              <a:lnSpc>
                <a:spcPct val="100000"/>
              </a:lnSpc>
              <a:spcBef>
                <a:spcPts val="0"/>
              </a:spcBef>
              <a:spcAft>
                <a:spcPts val="0"/>
              </a:spcAft>
              <a:buClr>
                <a:srgbClr val="888888"/>
              </a:buClr>
              <a:buSzPts val="1025"/>
              <a:buFont typeface="Calibri"/>
              <a:buNone/>
              <a:defRPr sz="41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025"/>
              <a:buFont typeface="Calibri"/>
              <a:buNone/>
              <a:defRPr sz="41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025"/>
              <a:buFont typeface="Calibri"/>
              <a:buNone/>
              <a:defRPr sz="41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025"/>
              <a:buFont typeface="Calibri"/>
              <a:buNone/>
              <a:defRPr sz="41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025"/>
              <a:buFont typeface="Calibri"/>
              <a:buNone/>
              <a:defRPr sz="41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025"/>
              <a:buFont typeface="Calibri"/>
              <a:buNone/>
              <a:defRPr sz="41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025"/>
              <a:buFont typeface="Calibri"/>
              <a:buNone/>
              <a:defRPr sz="41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025"/>
              <a:buFont typeface="Calibri"/>
              <a:buNone/>
              <a:defRPr sz="41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025"/>
              <a:buFont typeface="Calibri"/>
              <a:buNone/>
              <a:defRPr sz="41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Shape 75"/>
          <p:cNvSpPr txBox="1">
            <a:spLocks noGrp="1"/>
          </p:cNvSpPr>
          <p:nvPr>
            <p:ph type="title"/>
          </p:nvPr>
        </p:nvSpPr>
        <p:spPr>
          <a:xfrm rot="5400000">
            <a:off x="18206722" y="6537964"/>
            <a:ext cx="18724880" cy="7406639"/>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15100"/>
              <a:buFont typeface="Calibri"/>
              <a:buNone/>
              <a:defRPr sz="15100" b="0" i="0" u="none" strike="noStrike" cap="none">
                <a:solidFill>
                  <a:schemeClr val="dk1"/>
                </a:solidFill>
                <a:latin typeface="Calibri"/>
                <a:ea typeface="Calibri"/>
                <a:cs typeface="Calibri"/>
                <a:sym typeface="Calibri"/>
              </a:defRPr>
            </a:lvl1pPr>
            <a:lvl2pPr lvl="1">
              <a:spcBef>
                <a:spcPts val="0"/>
              </a:spcBef>
              <a:spcAft>
                <a:spcPts val="0"/>
              </a:spcAft>
              <a:buSzPts val="1800"/>
              <a:buFont typeface="Arial"/>
              <a:buNone/>
              <a:defRPr sz="1800"/>
            </a:lvl2pPr>
            <a:lvl3pPr lvl="2">
              <a:spcBef>
                <a:spcPts val="0"/>
              </a:spcBef>
              <a:spcAft>
                <a:spcPts val="0"/>
              </a:spcAft>
              <a:buSzPts val="1800"/>
              <a:buFont typeface="Arial"/>
              <a:buNone/>
              <a:defRPr sz="1800"/>
            </a:lvl3pPr>
            <a:lvl4pPr lvl="3">
              <a:spcBef>
                <a:spcPts val="0"/>
              </a:spcBef>
              <a:spcAft>
                <a:spcPts val="0"/>
              </a:spcAft>
              <a:buSzPts val="1800"/>
              <a:buFont typeface="Arial"/>
              <a:buNone/>
              <a:defRPr sz="1800"/>
            </a:lvl4pPr>
            <a:lvl5pPr lvl="4">
              <a:spcBef>
                <a:spcPts val="0"/>
              </a:spcBef>
              <a:spcAft>
                <a:spcPts val="0"/>
              </a:spcAft>
              <a:buSzPts val="1800"/>
              <a:buFont typeface="Arial"/>
              <a:buNone/>
              <a:defRPr sz="1800"/>
            </a:lvl5pPr>
            <a:lvl6pPr lvl="5">
              <a:spcBef>
                <a:spcPts val="0"/>
              </a:spcBef>
              <a:spcAft>
                <a:spcPts val="0"/>
              </a:spcAft>
              <a:buSzPts val="1800"/>
              <a:buFont typeface="Arial"/>
              <a:buNone/>
              <a:defRPr sz="1800"/>
            </a:lvl6pPr>
            <a:lvl7pPr lvl="6">
              <a:spcBef>
                <a:spcPts val="0"/>
              </a:spcBef>
              <a:spcAft>
                <a:spcPts val="0"/>
              </a:spcAft>
              <a:buSzPts val="1800"/>
              <a:buFont typeface="Arial"/>
              <a:buNone/>
              <a:defRPr sz="1800"/>
            </a:lvl7pPr>
            <a:lvl8pPr lvl="7">
              <a:spcBef>
                <a:spcPts val="0"/>
              </a:spcBef>
              <a:spcAft>
                <a:spcPts val="0"/>
              </a:spcAft>
              <a:buSzPts val="1800"/>
              <a:buFont typeface="Arial"/>
              <a:buNone/>
              <a:defRPr sz="1800"/>
            </a:lvl8pPr>
            <a:lvl9pPr lvl="8">
              <a:spcBef>
                <a:spcPts val="0"/>
              </a:spcBef>
              <a:spcAft>
                <a:spcPts val="0"/>
              </a:spcAft>
              <a:buSzPts val="1800"/>
              <a:buFont typeface="Arial"/>
              <a:buNone/>
              <a:defRPr sz="1800"/>
            </a:lvl9pPr>
          </a:lstStyle>
          <a:p>
            <a:endParaRPr/>
          </a:p>
        </p:txBody>
      </p:sp>
      <p:sp>
        <p:nvSpPr>
          <p:cNvPr id="76" name="Shape 76"/>
          <p:cNvSpPr txBox="1">
            <a:spLocks noGrp="1"/>
          </p:cNvSpPr>
          <p:nvPr>
            <p:ph type="body" idx="1"/>
          </p:nvPr>
        </p:nvSpPr>
        <p:spPr>
          <a:xfrm rot="5400000">
            <a:off x="3119118" y="-594356"/>
            <a:ext cx="18724880" cy="21671280"/>
          </a:xfrm>
          <a:prstGeom prst="rect">
            <a:avLst/>
          </a:prstGeom>
          <a:noFill/>
          <a:ln>
            <a:noFill/>
          </a:ln>
        </p:spPr>
        <p:txBody>
          <a:bodyPr spcFirstLastPara="1" wrap="square" lIns="91425" tIns="91425" rIns="91425" bIns="91425" anchor="t" anchorCtr="0"/>
          <a:lstStyle>
            <a:lvl1pPr marL="457200" marR="0" lvl="0" indent="-927100" algn="l" rtl="0">
              <a:lnSpc>
                <a:spcPct val="100000"/>
              </a:lnSpc>
              <a:spcBef>
                <a:spcPts val="2200"/>
              </a:spcBef>
              <a:spcAft>
                <a:spcPts val="0"/>
              </a:spcAft>
              <a:buClr>
                <a:schemeClr val="dk1"/>
              </a:buClr>
              <a:buSzPts val="11000"/>
              <a:buFont typeface="Arial"/>
              <a:buChar char="•"/>
              <a:defRPr sz="11000" b="0" i="0" u="none" strike="noStrike" cap="none">
                <a:solidFill>
                  <a:schemeClr val="dk1"/>
                </a:solidFill>
                <a:latin typeface="Calibri"/>
                <a:ea typeface="Calibri"/>
                <a:cs typeface="Calibri"/>
                <a:sym typeface="Calibri"/>
              </a:defRPr>
            </a:lvl1pPr>
            <a:lvl2pPr marL="914400" marR="0" lvl="1" indent="-838200" algn="l" rtl="0">
              <a:lnSpc>
                <a:spcPct val="100000"/>
              </a:lnSpc>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2pPr>
            <a:lvl3pPr marL="1371600" marR="0" lvl="2" indent="-749300" algn="l" rtl="0">
              <a:lnSpc>
                <a:spcPct val="100000"/>
              </a:lnSpc>
              <a:spcBef>
                <a:spcPts val="1640"/>
              </a:spcBef>
              <a:spcAft>
                <a:spcPts val="0"/>
              </a:spcAft>
              <a:buClr>
                <a:schemeClr val="dk1"/>
              </a:buClr>
              <a:buSzPts val="8200"/>
              <a:buFont typeface="Arial"/>
              <a:buChar char="•"/>
              <a:defRPr sz="8200" b="0" i="0" u="none" strike="noStrike" cap="none">
                <a:solidFill>
                  <a:schemeClr val="dk1"/>
                </a:solidFill>
                <a:latin typeface="Calibri"/>
                <a:ea typeface="Calibri"/>
                <a:cs typeface="Calibri"/>
                <a:sym typeface="Calibri"/>
              </a:defRPr>
            </a:lvl3pPr>
            <a:lvl4pPr marL="1828800" marR="0" lvl="3" indent="-666750" algn="l" rtl="0">
              <a:lnSpc>
                <a:spcPct val="100000"/>
              </a:lnSpc>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4pPr>
            <a:lvl5pPr marL="2286000" marR="0" lvl="4" indent="-666750" algn="l" rtl="0">
              <a:lnSpc>
                <a:spcPct val="100000"/>
              </a:lnSpc>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5pPr>
            <a:lvl6pPr marL="2743200" marR="0" lvl="5" indent="-666750" algn="l" rtl="0">
              <a:lnSpc>
                <a:spcPct val="100000"/>
              </a:lnSpc>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6pPr>
            <a:lvl7pPr marL="3200400" marR="0" lvl="6" indent="-666750" algn="l" rtl="0">
              <a:lnSpc>
                <a:spcPct val="100000"/>
              </a:lnSpc>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7pPr>
            <a:lvl8pPr marL="3657600" marR="0" lvl="7" indent="-666750" algn="l" rtl="0">
              <a:lnSpc>
                <a:spcPct val="100000"/>
              </a:lnSpc>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8pPr>
            <a:lvl9pPr marL="4114800" marR="0" lvl="8" indent="-666750" algn="l" rtl="0">
              <a:lnSpc>
                <a:spcPct val="100000"/>
              </a:lnSpc>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dt" idx="10"/>
          </p:nvPr>
        </p:nvSpPr>
        <p:spPr>
          <a:xfrm>
            <a:off x="1645919" y="20340320"/>
            <a:ext cx="7680959" cy="11684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4100"/>
              <a:buFont typeface="Calibri"/>
              <a:buNone/>
              <a:defRPr sz="41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ftr" idx="11"/>
          </p:nvPr>
        </p:nvSpPr>
        <p:spPr>
          <a:xfrm>
            <a:off x="11247120" y="20340320"/>
            <a:ext cx="10424160" cy="11684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4100"/>
              <a:buFont typeface="Calibri"/>
              <a:buNone/>
              <a:defRPr sz="41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sldNum" idx="12"/>
          </p:nvPr>
        </p:nvSpPr>
        <p:spPr>
          <a:xfrm>
            <a:off x="23591520" y="20340320"/>
            <a:ext cx="7680959" cy="1168400"/>
          </a:xfrm>
          <a:prstGeom prst="rect">
            <a:avLst/>
          </a:prstGeom>
          <a:noFill/>
          <a:ln>
            <a:noFill/>
          </a:ln>
        </p:spPr>
        <p:txBody>
          <a:bodyPr spcFirstLastPara="1" wrap="square" lIns="313450" tIns="156725" rIns="313450" bIns="156725" anchor="ctr" anchorCtr="0">
            <a:noAutofit/>
          </a:bodyPr>
          <a:lstStyle>
            <a:lvl1pPr marL="0" marR="0" lvl="0" indent="0" algn="r" rtl="0">
              <a:lnSpc>
                <a:spcPct val="100000"/>
              </a:lnSpc>
              <a:spcBef>
                <a:spcPts val="0"/>
              </a:spcBef>
              <a:spcAft>
                <a:spcPts val="0"/>
              </a:spcAft>
              <a:buClr>
                <a:srgbClr val="888888"/>
              </a:buClr>
              <a:buSzPts val="1025"/>
              <a:buFont typeface="Calibri"/>
              <a:buNone/>
              <a:defRPr sz="41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025"/>
              <a:buFont typeface="Calibri"/>
              <a:buNone/>
              <a:defRPr sz="41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025"/>
              <a:buFont typeface="Calibri"/>
              <a:buNone/>
              <a:defRPr sz="41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025"/>
              <a:buFont typeface="Calibri"/>
              <a:buNone/>
              <a:defRPr sz="41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025"/>
              <a:buFont typeface="Calibri"/>
              <a:buNone/>
              <a:defRPr sz="41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025"/>
              <a:buFont typeface="Calibri"/>
              <a:buNone/>
              <a:defRPr sz="41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025"/>
              <a:buFont typeface="Calibri"/>
              <a:buNone/>
              <a:defRPr sz="41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025"/>
              <a:buFont typeface="Calibri"/>
              <a:buNone/>
              <a:defRPr sz="41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025"/>
              <a:buFont typeface="Calibri"/>
              <a:buNone/>
              <a:defRPr sz="41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1645919" y="878841"/>
            <a:ext cx="29626559" cy="36576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15100"/>
              <a:buFont typeface="Calibri"/>
              <a:buNone/>
              <a:defRPr sz="15100" b="0" i="0" u="none" strike="noStrike" cap="none">
                <a:solidFill>
                  <a:schemeClr val="dk1"/>
                </a:solidFill>
                <a:latin typeface="Calibri"/>
                <a:ea typeface="Calibri"/>
                <a:cs typeface="Calibri"/>
                <a:sym typeface="Calibri"/>
              </a:defRPr>
            </a:lvl1pPr>
            <a:lvl2pPr lvl="1">
              <a:spcBef>
                <a:spcPts val="0"/>
              </a:spcBef>
              <a:spcAft>
                <a:spcPts val="0"/>
              </a:spcAft>
              <a:buSzPts val="1800"/>
              <a:buFont typeface="Arial"/>
              <a:buNone/>
              <a:defRPr sz="1800"/>
            </a:lvl2pPr>
            <a:lvl3pPr lvl="2">
              <a:spcBef>
                <a:spcPts val="0"/>
              </a:spcBef>
              <a:spcAft>
                <a:spcPts val="0"/>
              </a:spcAft>
              <a:buSzPts val="1800"/>
              <a:buFont typeface="Arial"/>
              <a:buNone/>
              <a:defRPr sz="1800"/>
            </a:lvl3pPr>
            <a:lvl4pPr lvl="3">
              <a:spcBef>
                <a:spcPts val="0"/>
              </a:spcBef>
              <a:spcAft>
                <a:spcPts val="0"/>
              </a:spcAft>
              <a:buSzPts val="1800"/>
              <a:buFont typeface="Arial"/>
              <a:buNone/>
              <a:defRPr sz="1800"/>
            </a:lvl4pPr>
            <a:lvl5pPr lvl="4">
              <a:spcBef>
                <a:spcPts val="0"/>
              </a:spcBef>
              <a:spcAft>
                <a:spcPts val="0"/>
              </a:spcAft>
              <a:buSzPts val="1800"/>
              <a:buFont typeface="Arial"/>
              <a:buNone/>
              <a:defRPr sz="1800"/>
            </a:lvl5pPr>
            <a:lvl6pPr lvl="5">
              <a:spcBef>
                <a:spcPts val="0"/>
              </a:spcBef>
              <a:spcAft>
                <a:spcPts val="0"/>
              </a:spcAft>
              <a:buSzPts val="1800"/>
              <a:buFont typeface="Arial"/>
              <a:buNone/>
              <a:defRPr sz="1800"/>
            </a:lvl6pPr>
            <a:lvl7pPr lvl="6">
              <a:spcBef>
                <a:spcPts val="0"/>
              </a:spcBef>
              <a:spcAft>
                <a:spcPts val="0"/>
              </a:spcAft>
              <a:buSzPts val="1800"/>
              <a:buFont typeface="Arial"/>
              <a:buNone/>
              <a:defRPr sz="1800"/>
            </a:lvl7pPr>
            <a:lvl8pPr lvl="7">
              <a:spcBef>
                <a:spcPts val="0"/>
              </a:spcBef>
              <a:spcAft>
                <a:spcPts val="0"/>
              </a:spcAft>
              <a:buSzPts val="1800"/>
              <a:buFont typeface="Arial"/>
              <a:buNone/>
              <a:defRPr sz="1800"/>
            </a:lvl8pPr>
            <a:lvl9pPr lvl="8">
              <a:spcBef>
                <a:spcPts val="0"/>
              </a:spcBef>
              <a:spcAft>
                <a:spcPts val="0"/>
              </a:spcAft>
              <a:buSzPts val="1800"/>
              <a:buFont typeface="Arial"/>
              <a:buNone/>
              <a:defRPr sz="1800"/>
            </a:lvl9pPr>
          </a:lstStyle>
          <a:p>
            <a:endParaRPr/>
          </a:p>
        </p:txBody>
      </p:sp>
      <p:sp>
        <p:nvSpPr>
          <p:cNvPr id="19" name="Shape 19"/>
          <p:cNvSpPr txBox="1">
            <a:spLocks noGrp="1"/>
          </p:cNvSpPr>
          <p:nvPr>
            <p:ph type="body" idx="1"/>
          </p:nvPr>
        </p:nvSpPr>
        <p:spPr>
          <a:xfrm>
            <a:off x="1645919" y="5120642"/>
            <a:ext cx="29626559" cy="14483080"/>
          </a:xfrm>
          <a:prstGeom prst="rect">
            <a:avLst/>
          </a:prstGeom>
          <a:noFill/>
          <a:ln>
            <a:noFill/>
          </a:ln>
        </p:spPr>
        <p:txBody>
          <a:bodyPr spcFirstLastPara="1" wrap="square" lIns="91425" tIns="91425" rIns="91425" bIns="91425" anchor="t" anchorCtr="0"/>
          <a:lstStyle>
            <a:lvl1pPr marL="457200" marR="0" lvl="0" indent="-927100" algn="l" rtl="0">
              <a:lnSpc>
                <a:spcPct val="100000"/>
              </a:lnSpc>
              <a:spcBef>
                <a:spcPts val="2200"/>
              </a:spcBef>
              <a:spcAft>
                <a:spcPts val="0"/>
              </a:spcAft>
              <a:buClr>
                <a:schemeClr val="dk1"/>
              </a:buClr>
              <a:buSzPts val="11000"/>
              <a:buFont typeface="Arial"/>
              <a:buChar char="•"/>
              <a:defRPr sz="11000" b="0" i="0" u="none" strike="noStrike" cap="none">
                <a:solidFill>
                  <a:schemeClr val="dk1"/>
                </a:solidFill>
                <a:latin typeface="Calibri"/>
                <a:ea typeface="Calibri"/>
                <a:cs typeface="Calibri"/>
                <a:sym typeface="Calibri"/>
              </a:defRPr>
            </a:lvl1pPr>
            <a:lvl2pPr marL="914400" marR="0" lvl="1" indent="-838200" algn="l" rtl="0">
              <a:lnSpc>
                <a:spcPct val="100000"/>
              </a:lnSpc>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2pPr>
            <a:lvl3pPr marL="1371600" marR="0" lvl="2" indent="-749300" algn="l" rtl="0">
              <a:lnSpc>
                <a:spcPct val="100000"/>
              </a:lnSpc>
              <a:spcBef>
                <a:spcPts val="1640"/>
              </a:spcBef>
              <a:spcAft>
                <a:spcPts val="0"/>
              </a:spcAft>
              <a:buClr>
                <a:schemeClr val="dk1"/>
              </a:buClr>
              <a:buSzPts val="8200"/>
              <a:buFont typeface="Arial"/>
              <a:buChar char="•"/>
              <a:defRPr sz="8200" b="0" i="0" u="none" strike="noStrike" cap="none">
                <a:solidFill>
                  <a:schemeClr val="dk1"/>
                </a:solidFill>
                <a:latin typeface="Calibri"/>
                <a:ea typeface="Calibri"/>
                <a:cs typeface="Calibri"/>
                <a:sym typeface="Calibri"/>
              </a:defRPr>
            </a:lvl3pPr>
            <a:lvl4pPr marL="1828800" marR="0" lvl="3" indent="-666750" algn="l" rtl="0">
              <a:lnSpc>
                <a:spcPct val="100000"/>
              </a:lnSpc>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4pPr>
            <a:lvl5pPr marL="2286000" marR="0" lvl="4" indent="-666750" algn="l" rtl="0">
              <a:lnSpc>
                <a:spcPct val="100000"/>
              </a:lnSpc>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5pPr>
            <a:lvl6pPr marL="2743200" marR="0" lvl="5" indent="-666750" algn="l" rtl="0">
              <a:lnSpc>
                <a:spcPct val="100000"/>
              </a:lnSpc>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6pPr>
            <a:lvl7pPr marL="3200400" marR="0" lvl="6" indent="-666750" algn="l" rtl="0">
              <a:lnSpc>
                <a:spcPct val="100000"/>
              </a:lnSpc>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7pPr>
            <a:lvl8pPr marL="3657600" marR="0" lvl="7" indent="-666750" algn="l" rtl="0">
              <a:lnSpc>
                <a:spcPct val="100000"/>
              </a:lnSpc>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8pPr>
            <a:lvl9pPr marL="4114800" marR="0" lvl="8" indent="-666750" algn="l" rtl="0">
              <a:lnSpc>
                <a:spcPct val="100000"/>
              </a:lnSpc>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dt" idx="10"/>
          </p:nvPr>
        </p:nvSpPr>
        <p:spPr>
          <a:xfrm>
            <a:off x="1645919" y="20340320"/>
            <a:ext cx="7680959" cy="11684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4100"/>
              <a:buFont typeface="Calibri"/>
              <a:buNone/>
              <a:defRPr sz="41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9pPr>
          </a:lstStyle>
          <a:p>
            <a:endParaRPr/>
          </a:p>
        </p:txBody>
      </p:sp>
      <p:sp>
        <p:nvSpPr>
          <p:cNvPr id="21" name="Shape 21"/>
          <p:cNvSpPr txBox="1">
            <a:spLocks noGrp="1"/>
          </p:cNvSpPr>
          <p:nvPr>
            <p:ph type="ftr" idx="11"/>
          </p:nvPr>
        </p:nvSpPr>
        <p:spPr>
          <a:xfrm>
            <a:off x="11247120" y="20340320"/>
            <a:ext cx="10424160" cy="11684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4100"/>
              <a:buFont typeface="Calibri"/>
              <a:buNone/>
              <a:defRPr sz="41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9pPr>
          </a:lstStyle>
          <a:p>
            <a:endParaRPr/>
          </a:p>
        </p:txBody>
      </p:sp>
      <p:sp>
        <p:nvSpPr>
          <p:cNvPr id="22" name="Shape 22"/>
          <p:cNvSpPr txBox="1">
            <a:spLocks noGrp="1"/>
          </p:cNvSpPr>
          <p:nvPr>
            <p:ph type="sldNum" idx="12"/>
          </p:nvPr>
        </p:nvSpPr>
        <p:spPr>
          <a:xfrm>
            <a:off x="23591520" y="20340320"/>
            <a:ext cx="7680959" cy="1168400"/>
          </a:xfrm>
          <a:prstGeom prst="rect">
            <a:avLst/>
          </a:prstGeom>
          <a:noFill/>
          <a:ln>
            <a:noFill/>
          </a:ln>
        </p:spPr>
        <p:txBody>
          <a:bodyPr spcFirstLastPara="1" wrap="square" lIns="313450" tIns="156725" rIns="313450" bIns="156725" anchor="ctr" anchorCtr="0">
            <a:noAutofit/>
          </a:bodyPr>
          <a:lstStyle>
            <a:lvl1pPr marL="0" marR="0" lvl="0" indent="0" algn="r" rtl="0">
              <a:lnSpc>
                <a:spcPct val="100000"/>
              </a:lnSpc>
              <a:spcBef>
                <a:spcPts val="0"/>
              </a:spcBef>
              <a:spcAft>
                <a:spcPts val="0"/>
              </a:spcAft>
              <a:buClr>
                <a:srgbClr val="888888"/>
              </a:buClr>
              <a:buSzPts val="1025"/>
              <a:buFont typeface="Calibri"/>
              <a:buNone/>
              <a:defRPr sz="41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025"/>
              <a:buFont typeface="Calibri"/>
              <a:buNone/>
              <a:defRPr sz="41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025"/>
              <a:buFont typeface="Calibri"/>
              <a:buNone/>
              <a:defRPr sz="41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025"/>
              <a:buFont typeface="Calibri"/>
              <a:buNone/>
              <a:defRPr sz="41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025"/>
              <a:buFont typeface="Calibri"/>
              <a:buNone/>
              <a:defRPr sz="41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025"/>
              <a:buFont typeface="Calibri"/>
              <a:buNone/>
              <a:defRPr sz="41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025"/>
              <a:buFont typeface="Calibri"/>
              <a:buNone/>
              <a:defRPr sz="41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025"/>
              <a:buFont typeface="Calibri"/>
              <a:buNone/>
              <a:defRPr sz="41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025"/>
              <a:buFont typeface="Calibri"/>
              <a:buNone/>
              <a:defRPr sz="41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2600325" y="14102081"/>
            <a:ext cx="27980641" cy="435864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13700"/>
              <a:buFont typeface="Calibri"/>
              <a:buNone/>
              <a:defRPr sz="13700" b="1" i="0" u="none" strike="noStrike" cap="none">
                <a:solidFill>
                  <a:schemeClr val="dk1"/>
                </a:solidFill>
                <a:latin typeface="Calibri"/>
                <a:ea typeface="Calibri"/>
                <a:cs typeface="Calibri"/>
                <a:sym typeface="Calibri"/>
              </a:defRPr>
            </a:lvl1pPr>
            <a:lvl2pPr lvl="1">
              <a:spcBef>
                <a:spcPts val="0"/>
              </a:spcBef>
              <a:spcAft>
                <a:spcPts val="0"/>
              </a:spcAft>
              <a:buSzPts val="1800"/>
              <a:buFont typeface="Arial"/>
              <a:buNone/>
              <a:defRPr sz="1800"/>
            </a:lvl2pPr>
            <a:lvl3pPr lvl="2">
              <a:spcBef>
                <a:spcPts val="0"/>
              </a:spcBef>
              <a:spcAft>
                <a:spcPts val="0"/>
              </a:spcAft>
              <a:buSzPts val="1800"/>
              <a:buFont typeface="Arial"/>
              <a:buNone/>
              <a:defRPr sz="1800"/>
            </a:lvl3pPr>
            <a:lvl4pPr lvl="3">
              <a:spcBef>
                <a:spcPts val="0"/>
              </a:spcBef>
              <a:spcAft>
                <a:spcPts val="0"/>
              </a:spcAft>
              <a:buSzPts val="1800"/>
              <a:buFont typeface="Arial"/>
              <a:buNone/>
              <a:defRPr sz="1800"/>
            </a:lvl4pPr>
            <a:lvl5pPr lvl="4">
              <a:spcBef>
                <a:spcPts val="0"/>
              </a:spcBef>
              <a:spcAft>
                <a:spcPts val="0"/>
              </a:spcAft>
              <a:buSzPts val="1800"/>
              <a:buFont typeface="Arial"/>
              <a:buNone/>
              <a:defRPr sz="1800"/>
            </a:lvl5pPr>
            <a:lvl6pPr lvl="5">
              <a:spcBef>
                <a:spcPts val="0"/>
              </a:spcBef>
              <a:spcAft>
                <a:spcPts val="0"/>
              </a:spcAft>
              <a:buSzPts val="1800"/>
              <a:buFont typeface="Arial"/>
              <a:buNone/>
              <a:defRPr sz="1800"/>
            </a:lvl6pPr>
            <a:lvl7pPr lvl="6">
              <a:spcBef>
                <a:spcPts val="0"/>
              </a:spcBef>
              <a:spcAft>
                <a:spcPts val="0"/>
              </a:spcAft>
              <a:buSzPts val="1800"/>
              <a:buFont typeface="Arial"/>
              <a:buNone/>
              <a:defRPr sz="1800"/>
            </a:lvl7pPr>
            <a:lvl8pPr lvl="7">
              <a:spcBef>
                <a:spcPts val="0"/>
              </a:spcBef>
              <a:spcAft>
                <a:spcPts val="0"/>
              </a:spcAft>
              <a:buSzPts val="1800"/>
              <a:buFont typeface="Arial"/>
              <a:buNone/>
              <a:defRPr sz="1800"/>
            </a:lvl8pPr>
            <a:lvl9pPr lvl="8">
              <a:spcBef>
                <a:spcPts val="0"/>
              </a:spcBef>
              <a:spcAft>
                <a:spcPts val="0"/>
              </a:spcAft>
              <a:buSzPts val="1800"/>
              <a:buFont typeface="Arial"/>
              <a:buNone/>
              <a:defRPr sz="1800"/>
            </a:lvl9pPr>
          </a:lstStyle>
          <a:p>
            <a:endParaRPr/>
          </a:p>
        </p:txBody>
      </p:sp>
      <p:sp>
        <p:nvSpPr>
          <p:cNvPr id="25" name="Shape 25"/>
          <p:cNvSpPr txBox="1">
            <a:spLocks noGrp="1"/>
          </p:cNvSpPr>
          <p:nvPr>
            <p:ph type="body" idx="1"/>
          </p:nvPr>
        </p:nvSpPr>
        <p:spPr>
          <a:xfrm>
            <a:off x="2600325" y="9301482"/>
            <a:ext cx="27980641" cy="4800599"/>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1380"/>
              </a:spcBef>
              <a:spcAft>
                <a:spcPts val="0"/>
              </a:spcAft>
              <a:buClr>
                <a:srgbClr val="888888"/>
              </a:buClr>
              <a:buSzPts val="6900"/>
              <a:buFont typeface="Arial"/>
              <a:buNone/>
              <a:defRPr sz="6900" b="0" i="0" u="none" strike="noStrike" cap="none">
                <a:solidFill>
                  <a:srgbClr val="888888"/>
                </a:solidFill>
                <a:latin typeface="Calibri"/>
                <a:ea typeface="Calibri"/>
                <a:cs typeface="Calibri"/>
                <a:sym typeface="Calibri"/>
              </a:defRPr>
            </a:lvl1pPr>
            <a:lvl2pPr marL="914400" marR="0" lvl="1" indent="-228600" algn="l" rtl="0">
              <a:lnSpc>
                <a:spcPct val="100000"/>
              </a:lnSpc>
              <a:spcBef>
                <a:spcPts val="1220"/>
              </a:spcBef>
              <a:spcAft>
                <a:spcPts val="0"/>
              </a:spcAft>
              <a:buClr>
                <a:srgbClr val="888888"/>
              </a:buClr>
              <a:buSzPts val="6100"/>
              <a:buFont typeface="Arial"/>
              <a:buNone/>
              <a:defRPr sz="6100" b="0" i="0" u="none" strike="noStrike" cap="none">
                <a:solidFill>
                  <a:srgbClr val="888888"/>
                </a:solidFill>
                <a:latin typeface="Calibri"/>
                <a:ea typeface="Calibri"/>
                <a:cs typeface="Calibri"/>
                <a:sym typeface="Calibri"/>
              </a:defRPr>
            </a:lvl2pPr>
            <a:lvl3pPr marL="1371600" marR="0" lvl="2" indent="-228600" algn="l" rtl="0">
              <a:lnSpc>
                <a:spcPct val="100000"/>
              </a:lnSpc>
              <a:spcBef>
                <a:spcPts val="1080"/>
              </a:spcBef>
              <a:spcAft>
                <a:spcPts val="0"/>
              </a:spcAft>
              <a:buClr>
                <a:srgbClr val="888888"/>
              </a:buClr>
              <a:buSzPts val="5400"/>
              <a:buFont typeface="Arial"/>
              <a:buNone/>
              <a:defRPr sz="5400" b="0" i="0" u="none" strike="noStrike" cap="none">
                <a:solidFill>
                  <a:srgbClr val="888888"/>
                </a:solidFill>
                <a:latin typeface="Calibri"/>
                <a:ea typeface="Calibri"/>
                <a:cs typeface="Calibri"/>
                <a:sym typeface="Calibri"/>
              </a:defRPr>
            </a:lvl3pPr>
            <a:lvl4pPr marL="1828800" marR="0" lvl="3" indent="-228600" algn="l" rtl="0">
              <a:lnSpc>
                <a:spcPct val="100000"/>
              </a:lnSpc>
              <a:spcBef>
                <a:spcPts val="960"/>
              </a:spcBef>
              <a:spcAft>
                <a:spcPts val="0"/>
              </a:spcAft>
              <a:buClr>
                <a:srgbClr val="888888"/>
              </a:buClr>
              <a:buSzPts val="4800"/>
              <a:buFont typeface="Arial"/>
              <a:buNone/>
              <a:defRPr sz="4800" b="0" i="0" u="none" strike="noStrike" cap="none">
                <a:solidFill>
                  <a:srgbClr val="888888"/>
                </a:solidFill>
                <a:latin typeface="Calibri"/>
                <a:ea typeface="Calibri"/>
                <a:cs typeface="Calibri"/>
                <a:sym typeface="Calibri"/>
              </a:defRPr>
            </a:lvl4pPr>
            <a:lvl5pPr marL="2286000" marR="0" lvl="4" indent="-228600" algn="l" rtl="0">
              <a:lnSpc>
                <a:spcPct val="100000"/>
              </a:lnSpc>
              <a:spcBef>
                <a:spcPts val="960"/>
              </a:spcBef>
              <a:spcAft>
                <a:spcPts val="0"/>
              </a:spcAft>
              <a:buClr>
                <a:srgbClr val="888888"/>
              </a:buClr>
              <a:buSzPts val="4800"/>
              <a:buFont typeface="Arial"/>
              <a:buNone/>
              <a:defRPr sz="4800" b="0" i="0" u="none" strike="noStrike" cap="none">
                <a:solidFill>
                  <a:srgbClr val="888888"/>
                </a:solidFill>
                <a:latin typeface="Calibri"/>
                <a:ea typeface="Calibri"/>
                <a:cs typeface="Calibri"/>
                <a:sym typeface="Calibri"/>
              </a:defRPr>
            </a:lvl5pPr>
            <a:lvl6pPr marL="2743200" marR="0" lvl="5" indent="-228600" algn="l" rtl="0">
              <a:lnSpc>
                <a:spcPct val="100000"/>
              </a:lnSpc>
              <a:spcBef>
                <a:spcPts val="960"/>
              </a:spcBef>
              <a:spcAft>
                <a:spcPts val="0"/>
              </a:spcAft>
              <a:buClr>
                <a:srgbClr val="888888"/>
              </a:buClr>
              <a:buSzPts val="4800"/>
              <a:buFont typeface="Arial"/>
              <a:buNone/>
              <a:defRPr sz="4800" b="0" i="0" u="none" strike="noStrike" cap="none">
                <a:solidFill>
                  <a:srgbClr val="888888"/>
                </a:solidFill>
                <a:latin typeface="Calibri"/>
                <a:ea typeface="Calibri"/>
                <a:cs typeface="Calibri"/>
                <a:sym typeface="Calibri"/>
              </a:defRPr>
            </a:lvl6pPr>
            <a:lvl7pPr marL="3200400" marR="0" lvl="6" indent="-228600" algn="l" rtl="0">
              <a:lnSpc>
                <a:spcPct val="100000"/>
              </a:lnSpc>
              <a:spcBef>
                <a:spcPts val="960"/>
              </a:spcBef>
              <a:spcAft>
                <a:spcPts val="0"/>
              </a:spcAft>
              <a:buClr>
                <a:srgbClr val="888888"/>
              </a:buClr>
              <a:buSzPts val="4800"/>
              <a:buFont typeface="Arial"/>
              <a:buNone/>
              <a:defRPr sz="4800" b="0" i="0" u="none" strike="noStrike" cap="none">
                <a:solidFill>
                  <a:srgbClr val="888888"/>
                </a:solidFill>
                <a:latin typeface="Calibri"/>
                <a:ea typeface="Calibri"/>
                <a:cs typeface="Calibri"/>
                <a:sym typeface="Calibri"/>
              </a:defRPr>
            </a:lvl7pPr>
            <a:lvl8pPr marL="3657600" marR="0" lvl="7" indent="-228600" algn="l" rtl="0">
              <a:lnSpc>
                <a:spcPct val="100000"/>
              </a:lnSpc>
              <a:spcBef>
                <a:spcPts val="960"/>
              </a:spcBef>
              <a:spcAft>
                <a:spcPts val="0"/>
              </a:spcAft>
              <a:buClr>
                <a:srgbClr val="888888"/>
              </a:buClr>
              <a:buSzPts val="4800"/>
              <a:buFont typeface="Arial"/>
              <a:buNone/>
              <a:defRPr sz="4800" b="0" i="0" u="none" strike="noStrike" cap="none">
                <a:solidFill>
                  <a:srgbClr val="888888"/>
                </a:solidFill>
                <a:latin typeface="Calibri"/>
                <a:ea typeface="Calibri"/>
                <a:cs typeface="Calibri"/>
                <a:sym typeface="Calibri"/>
              </a:defRPr>
            </a:lvl8pPr>
            <a:lvl9pPr marL="4114800" marR="0" lvl="8" indent="-228600" algn="l" rtl="0">
              <a:lnSpc>
                <a:spcPct val="100000"/>
              </a:lnSpc>
              <a:spcBef>
                <a:spcPts val="960"/>
              </a:spcBef>
              <a:spcAft>
                <a:spcPts val="0"/>
              </a:spcAft>
              <a:buClr>
                <a:srgbClr val="888888"/>
              </a:buClr>
              <a:buSzPts val="4800"/>
              <a:buFont typeface="Arial"/>
              <a:buNone/>
              <a:defRPr sz="4800" b="0" i="0" u="none" strike="noStrike" cap="none">
                <a:solidFill>
                  <a:srgbClr val="888888"/>
                </a:solidFill>
                <a:latin typeface="Calibri"/>
                <a:ea typeface="Calibri"/>
                <a:cs typeface="Calibri"/>
                <a:sym typeface="Calibri"/>
              </a:defRPr>
            </a:lvl9pPr>
          </a:lstStyle>
          <a:p>
            <a:endParaRPr/>
          </a:p>
        </p:txBody>
      </p:sp>
      <p:sp>
        <p:nvSpPr>
          <p:cNvPr id="26" name="Shape 26"/>
          <p:cNvSpPr txBox="1">
            <a:spLocks noGrp="1"/>
          </p:cNvSpPr>
          <p:nvPr>
            <p:ph type="dt" idx="10"/>
          </p:nvPr>
        </p:nvSpPr>
        <p:spPr>
          <a:xfrm>
            <a:off x="1645919" y="20340320"/>
            <a:ext cx="7680959" cy="11684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4100"/>
              <a:buFont typeface="Calibri"/>
              <a:buNone/>
              <a:defRPr sz="41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9pPr>
          </a:lstStyle>
          <a:p>
            <a:endParaRPr/>
          </a:p>
        </p:txBody>
      </p:sp>
      <p:sp>
        <p:nvSpPr>
          <p:cNvPr id="27" name="Shape 27"/>
          <p:cNvSpPr txBox="1">
            <a:spLocks noGrp="1"/>
          </p:cNvSpPr>
          <p:nvPr>
            <p:ph type="ftr" idx="11"/>
          </p:nvPr>
        </p:nvSpPr>
        <p:spPr>
          <a:xfrm>
            <a:off x="11247120" y="20340320"/>
            <a:ext cx="10424160" cy="11684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4100"/>
              <a:buFont typeface="Calibri"/>
              <a:buNone/>
              <a:defRPr sz="41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9pPr>
          </a:lstStyle>
          <a:p>
            <a:endParaRPr/>
          </a:p>
        </p:txBody>
      </p:sp>
      <p:sp>
        <p:nvSpPr>
          <p:cNvPr id="28" name="Shape 28"/>
          <p:cNvSpPr txBox="1">
            <a:spLocks noGrp="1"/>
          </p:cNvSpPr>
          <p:nvPr>
            <p:ph type="sldNum" idx="12"/>
          </p:nvPr>
        </p:nvSpPr>
        <p:spPr>
          <a:xfrm>
            <a:off x="23591520" y="20340320"/>
            <a:ext cx="7680959" cy="1168400"/>
          </a:xfrm>
          <a:prstGeom prst="rect">
            <a:avLst/>
          </a:prstGeom>
          <a:noFill/>
          <a:ln>
            <a:noFill/>
          </a:ln>
        </p:spPr>
        <p:txBody>
          <a:bodyPr spcFirstLastPara="1" wrap="square" lIns="313450" tIns="156725" rIns="313450" bIns="156725" anchor="ctr" anchorCtr="0">
            <a:noAutofit/>
          </a:bodyPr>
          <a:lstStyle>
            <a:lvl1pPr marL="0" marR="0" lvl="0" indent="0" algn="r" rtl="0">
              <a:lnSpc>
                <a:spcPct val="100000"/>
              </a:lnSpc>
              <a:spcBef>
                <a:spcPts val="0"/>
              </a:spcBef>
              <a:spcAft>
                <a:spcPts val="0"/>
              </a:spcAft>
              <a:buClr>
                <a:srgbClr val="888888"/>
              </a:buClr>
              <a:buSzPts val="1025"/>
              <a:buFont typeface="Calibri"/>
              <a:buNone/>
              <a:defRPr sz="41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025"/>
              <a:buFont typeface="Calibri"/>
              <a:buNone/>
              <a:defRPr sz="41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025"/>
              <a:buFont typeface="Calibri"/>
              <a:buNone/>
              <a:defRPr sz="41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025"/>
              <a:buFont typeface="Calibri"/>
              <a:buNone/>
              <a:defRPr sz="41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025"/>
              <a:buFont typeface="Calibri"/>
              <a:buNone/>
              <a:defRPr sz="41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025"/>
              <a:buFont typeface="Calibri"/>
              <a:buNone/>
              <a:defRPr sz="41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025"/>
              <a:buFont typeface="Calibri"/>
              <a:buNone/>
              <a:defRPr sz="41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025"/>
              <a:buFont typeface="Calibri"/>
              <a:buNone/>
              <a:defRPr sz="41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025"/>
              <a:buFont typeface="Calibri"/>
              <a:buNone/>
              <a:defRPr sz="41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1645919" y="878841"/>
            <a:ext cx="29626559" cy="36576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15100"/>
              <a:buFont typeface="Calibri"/>
              <a:buNone/>
              <a:defRPr sz="15100" b="0" i="0" u="none" strike="noStrike" cap="none">
                <a:solidFill>
                  <a:schemeClr val="dk1"/>
                </a:solidFill>
                <a:latin typeface="Calibri"/>
                <a:ea typeface="Calibri"/>
                <a:cs typeface="Calibri"/>
                <a:sym typeface="Calibri"/>
              </a:defRPr>
            </a:lvl1pPr>
            <a:lvl2pPr lvl="1">
              <a:spcBef>
                <a:spcPts val="0"/>
              </a:spcBef>
              <a:spcAft>
                <a:spcPts val="0"/>
              </a:spcAft>
              <a:buSzPts val="1800"/>
              <a:buFont typeface="Arial"/>
              <a:buNone/>
              <a:defRPr sz="1800"/>
            </a:lvl2pPr>
            <a:lvl3pPr lvl="2">
              <a:spcBef>
                <a:spcPts val="0"/>
              </a:spcBef>
              <a:spcAft>
                <a:spcPts val="0"/>
              </a:spcAft>
              <a:buSzPts val="1800"/>
              <a:buFont typeface="Arial"/>
              <a:buNone/>
              <a:defRPr sz="1800"/>
            </a:lvl3pPr>
            <a:lvl4pPr lvl="3">
              <a:spcBef>
                <a:spcPts val="0"/>
              </a:spcBef>
              <a:spcAft>
                <a:spcPts val="0"/>
              </a:spcAft>
              <a:buSzPts val="1800"/>
              <a:buFont typeface="Arial"/>
              <a:buNone/>
              <a:defRPr sz="1800"/>
            </a:lvl4pPr>
            <a:lvl5pPr lvl="4">
              <a:spcBef>
                <a:spcPts val="0"/>
              </a:spcBef>
              <a:spcAft>
                <a:spcPts val="0"/>
              </a:spcAft>
              <a:buSzPts val="1800"/>
              <a:buFont typeface="Arial"/>
              <a:buNone/>
              <a:defRPr sz="1800"/>
            </a:lvl5pPr>
            <a:lvl6pPr lvl="5">
              <a:spcBef>
                <a:spcPts val="0"/>
              </a:spcBef>
              <a:spcAft>
                <a:spcPts val="0"/>
              </a:spcAft>
              <a:buSzPts val="1800"/>
              <a:buFont typeface="Arial"/>
              <a:buNone/>
              <a:defRPr sz="1800"/>
            </a:lvl6pPr>
            <a:lvl7pPr lvl="6">
              <a:spcBef>
                <a:spcPts val="0"/>
              </a:spcBef>
              <a:spcAft>
                <a:spcPts val="0"/>
              </a:spcAft>
              <a:buSzPts val="1800"/>
              <a:buFont typeface="Arial"/>
              <a:buNone/>
              <a:defRPr sz="1800"/>
            </a:lvl7pPr>
            <a:lvl8pPr lvl="7">
              <a:spcBef>
                <a:spcPts val="0"/>
              </a:spcBef>
              <a:spcAft>
                <a:spcPts val="0"/>
              </a:spcAft>
              <a:buSzPts val="1800"/>
              <a:buFont typeface="Arial"/>
              <a:buNone/>
              <a:defRPr sz="1800"/>
            </a:lvl8pPr>
            <a:lvl9pPr lvl="8">
              <a:spcBef>
                <a:spcPts val="0"/>
              </a:spcBef>
              <a:spcAft>
                <a:spcPts val="0"/>
              </a:spcAft>
              <a:buSzPts val="1800"/>
              <a:buFont typeface="Arial"/>
              <a:buNone/>
              <a:defRPr sz="1800"/>
            </a:lvl9pPr>
          </a:lstStyle>
          <a:p>
            <a:endParaRPr/>
          </a:p>
        </p:txBody>
      </p:sp>
      <p:sp>
        <p:nvSpPr>
          <p:cNvPr id="31" name="Shape 31"/>
          <p:cNvSpPr txBox="1">
            <a:spLocks noGrp="1"/>
          </p:cNvSpPr>
          <p:nvPr>
            <p:ph type="body" idx="1"/>
          </p:nvPr>
        </p:nvSpPr>
        <p:spPr>
          <a:xfrm>
            <a:off x="1645919" y="5120642"/>
            <a:ext cx="14538960" cy="14483080"/>
          </a:xfrm>
          <a:prstGeom prst="rect">
            <a:avLst/>
          </a:prstGeom>
          <a:noFill/>
          <a:ln>
            <a:noFill/>
          </a:ln>
        </p:spPr>
        <p:txBody>
          <a:bodyPr spcFirstLastPara="1" wrap="square" lIns="91425" tIns="91425" rIns="91425" bIns="91425" anchor="t" anchorCtr="0"/>
          <a:lstStyle>
            <a:lvl1pPr marL="457200" marR="0" lvl="0" indent="-838200" algn="l" rtl="0">
              <a:lnSpc>
                <a:spcPct val="100000"/>
              </a:lnSpc>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1pPr>
            <a:lvl2pPr marL="914400" marR="0" lvl="1" indent="-749300" algn="l" rtl="0">
              <a:lnSpc>
                <a:spcPct val="100000"/>
              </a:lnSpc>
              <a:spcBef>
                <a:spcPts val="1640"/>
              </a:spcBef>
              <a:spcAft>
                <a:spcPts val="0"/>
              </a:spcAft>
              <a:buClr>
                <a:schemeClr val="dk1"/>
              </a:buClr>
              <a:buSzPts val="8200"/>
              <a:buFont typeface="Arial"/>
              <a:buChar char="–"/>
              <a:defRPr sz="8200" b="0" i="0" u="none" strike="noStrike" cap="none">
                <a:solidFill>
                  <a:schemeClr val="dk1"/>
                </a:solidFill>
                <a:latin typeface="Calibri"/>
                <a:ea typeface="Calibri"/>
                <a:cs typeface="Calibri"/>
                <a:sym typeface="Calibri"/>
              </a:defRPr>
            </a:lvl2pPr>
            <a:lvl3pPr marL="1371600" marR="0" lvl="2" indent="-666750" algn="l" rtl="0">
              <a:lnSpc>
                <a:spcPct val="100000"/>
              </a:lnSpc>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3pPr>
            <a:lvl4pPr marL="1828800" marR="0" lvl="3" indent="-615950" algn="l" rtl="0">
              <a:lnSpc>
                <a:spcPct val="100000"/>
              </a:lnSpc>
              <a:spcBef>
                <a:spcPts val="1220"/>
              </a:spcBef>
              <a:spcAft>
                <a:spcPts val="0"/>
              </a:spcAft>
              <a:buClr>
                <a:schemeClr val="dk1"/>
              </a:buClr>
              <a:buSzPts val="6100"/>
              <a:buFont typeface="Arial"/>
              <a:buChar char="–"/>
              <a:defRPr sz="6100" b="0" i="0" u="none" strike="noStrike" cap="none">
                <a:solidFill>
                  <a:schemeClr val="dk1"/>
                </a:solidFill>
                <a:latin typeface="Calibri"/>
                <a:ea typeface="Calibri"/>
                <a:cs typeface="Calibri"/>
                <a:sym typeface="Calibri"/>
              </a:defRPr>
            </a:lvl4pPr>
            <a:lvl5pPr marL="2286000" marR="0" lvl="4" indent="-615950" algn="l" rtl="0">
              <a:lnSpc>
                <a:spcPct val="100000"/>
              </a:lnSpc>
              <a:spcBef>
                <a:spcPts val="1220"/>
              </a:spcBef>
              <a:spcAft>
                <a:spcPts val="0"/>
              </a:spcAft>
              <a:buClr>
                <a:schemeClr val="dk1"/>
              </a:buClr>
              <a:buSzPts val="6100"/>
              <a:buFont typeface="Arial"/>
              <a:buChar char="»"/>
              <a:defRPr sz="6100" b="0" i="0" u="none" strike="noStrike" cap="none">
                <a:solidFill>
                  <a:schemeClr val="dk1"/>
                </a:solidFill>
                <a:latin typeface="Calibri"/>
                <a:ea typeface="Calibri"/>
                <a:cs typeface="Calibri"/>
                <a:sym typeface="Calibri"/>
              </a:defRPr>
            </a:lvl5pPr>
            <a:lvl6pPr marL="2743200" marR="0" lvl="5" indent="-615950" algn="l" rtl="0">
              <a:lnSpc>
                <a:spcPct val="100000"/>
              </a:lnSpc>
              <a:spcBef>
                <a:spcPts val="1220"/>
              </a:spcBef>
              <a:spcAft>
                <a:spcPts val="0"/>
              </a:spcAft>
              <a:buClr>
                <a:schemeClr val="dk1"/>
              </a:buClr>
              <a:buSzPts val="6100"/>
              <a:buFont typeface="Arial"/>
              <a:buChar char="•"/>
              <a:defRPr sz="6100" b="0" i="0" u="none" strike="noStrike" cap="none">
                <a:solidFill>
                  <a:schemeClr val="dk1"/>
                </a:solidFill>
                <a:latin typeface="Calibri"/>
                <a:ea typeface="Calibri"/>
                <a:cs typeface="Calibri"/>
                <a:sym typeface="Calibri"/>
              </a:defRPr>
            </a:lvl6pPr>
            <a:lvl7pPr marL="3200400" marR="0" lvl="6" indent="-615950" algn="l" rtl="0">
              <a:lnSpc>
                <a:spcPct val="100000"/>
              </a:lnSpc>
              <a:spcBef>
                <a:spcPts val="1220"/>
              </a:spcBef>
              <a:spcAft>
                <a:spcPts val="0"/>
              </a:spcAft>
              <a:buClr>
                <a:schemeClr val="dk1"/>
              </a:buClr>
              <a:buSzPts val="6100"/>
              <a:buFont typeface="Arial"/>
              <a:buChar char="•"/>
              <a:defRPr sz="6100" b="0" i="0" u="none" strike="noStrike" cap="none">
                <a:solidFill>
                  <a:schemeClr val="dk1"/>
                </a:solidFill>
                <a:latin typeface="Calibri"/>
                <a:ea typeface="Calibri"/>
                <a:cs typeface="Calibri"/>
                <a:sym typeface="Calibri"/>
              </a:defRPr>
            </a:lvl7pPr>
            <a:lvl8pPr marL="3657600" marR="0" lvl="7" indent="-615950" algn="l" rtl="0">
              <a:lnSpc>
                <a:spcPct val="100000"/>
              </a:lnSpc>
              <a:spcBef>
                <a:spcPts val="1220"/>
              </a:spcBef>
              <a:spcAft>
                <a:spcPts val="0"/>
              </a:spcAft>
              <a:buClr>
                <a:schemeClr val="dk1"/>
              </a:buClr>
              <a:buSzPts val="6100"/>
              <a:buFont typeface="Arial"/>
              <a:buChar char="•"/>
              <a:defRPr sz="6100" b="0" i="0" u="none" strike="noStrike" cap="none">
                <a:solidFill>
                  <a:schemeClr val="dk1"/>
                </a:solidFill>
                <a:latin typeface="Calibri"/>
                <a:ea typeface="Calibri"/>
                <a:cs typeface="Calibri"/>
                <a:sym typeface="Calibri"/>
              </a:defRPr>
            </a:lvl8pPr>
            <a:lvl9pPr marL="4114800" marR="0" lvl="8" indent="-615950" algn="l" rtl="0">
              <a:lnSpc>
                <a:spcPct val="100000"/>
              </a:lnSpc>
              <a:spcBef>
                <a:spcPts val="1220"/>
              </a:spcBef>
              <a:spcAft>
                <a:spcPts val="0"/>
              </a:spcAft>
              <a:buClr>
                <a:schemeClr val="dk1"/>
              </a:buClr>
              <a:buSzPts val="6100"/>
              <a:buFont typeface="Arial"/>
              <a:buChar char="•"/>
              <a:defRPr sz="61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body" idx="2"/>
          </p:nvPr>
        </p:nvSpPr>
        <p:spPr>
          <a:xfrm>
            <a:off x="16733520" y="5120642"/>
            <a:ext cx="14538960" cy="14483080"/>
          </a:xfrm>
          <a:prstGeom prst="rect">
            <a:avLst/>
          </a:prstGeom>
          <a:noFill/>
          <a:ln>
            <a:noFill/>
          </a:ln>
        </p:spPr>
        <p:txBody>
          <a:bodyPr spcFirstLastPara="1" wrap="square" lIns="91425" tIns="91425" rIns="91425" bIns="91425" anchor="t" anchorCtr="0"/>
          <a:lstStyle>
            <a:lvl1pPr marL="457200" marR="0" lvl="0" indent="-838200" algn="l" rtl="0">
              <a:lnSpc>
                <a:spcPct val="100000"/>
              </a:lnSpc>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1pPr>
            <a:lvl2pPr marL="914400" marR="0" lvl="1" indent="-749300" algn="l" rtl="0">
              <a:lnSpc>
                <a:spcPct val="100000"/>
              </a:lnSpc>
              <a:spcBef>
                <a:spcPts val="1640"/>
              </a:spcBef>
              <a:spcAft>
                <a:spcPts val="0"/>
              </a:spcAft>
              <a:buClr>
                <a:schemeClr val="dk1"/>
              </a:buClr>
              <a:buSzPts val="8200"/>
              <a:buFont typeface="Arial"/>
              <a:buChar char="–"/>
              <a:defRPr sz="8200" b="0" i="0" u="none" strike="noStrike" cap="none">
                <a:solidFill>
                  <a:schemeClr val="dk1"/>
                </a:solidFill>
                <a:latin typeface="Calibri"/>
                <a:ea typeface="Calibri"/>
                <a:cs typeface="Calibri"/>
                <a:sym typeface="Calibri"/>
              </a:defRPr>
            </a:lvl2pPr>
            <a:lvl3pPr marL="1371600" marR="0" lvl="2" indent="-666750" algn="l" rtl="0">
              <a:lnSpc>
                <a:spcPct val="100000"/>
              </a:lnSpc>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3pPr>
            <a:lvl4pPr marL="1828800" marR="0" lvl="3" indent="-615950" algn="l" rtl="0">
              <a:lnSpc>
                <a:spcPct val="100000"/>
              </a:lnSpc>
              <a:spcBef>
                <a:spcPts val="1220"/>
              </a:spcBef>
              <a:spcAft>
                <a:spcPts val="0"/>
              </a:spcAft>
              <a:buClr>
                <a:schemeClr val="dk1"/>
              </a:buClr>
              <a:buSzPts val="6100"/>
              <a:buFont typeface="Arial"/>
              <a:buChar char="–"/>
              <a:defRPr sz="6100" b="0" i="0" u="none" strike="noStrike" cap="none">
                <a:solidFill>
                  <a:schemeClr val="dk1"/>
                </a:solidFill>
                <a:latin typeface="Calibri"/>
                <a:ea typeface="Calibri"/>
                <a:cs typeface="Calibri"/>
                <a:sym typeface="Calibri"/>
              </a:defRPr>
            </a:lvl4pPr>
            <a:lvl5pPr marL="2286000" marR="0" lvl="4" indent="-615950" algn="l" rtl="0">
              <a:lnSpc>
                <a:spcPct val="100000"/>
              </a:lnSpc>
              <a:spcBef>
                <a:spcPts val="1220"/>
              </a:spcBef>
              <a:spcAft>
                <a:spcPts val="0"/>
              </a:spcAft>
              <a:buClr>
                <a:schemeClr val="dk1"/>
              </a:buClr>
              <a:buSzPts val="6100"/>
              <a:buFont typeface="Arial"/>
              <a:buChar char="»"/>
              <a:defRPr sz="6100" b="0" i="0" u="none" strike="noStrike" cap="none">
                <a:solidFill>
                  <a:schemeClr val="dk1"/>
                </a:solidFill>
                <a:latin typeface="Calibri"/>
                <a:ea typeface="Calibri"/>
                <a:cs typeface="Calibri"/>
                <a:sym typeface="Calibri"/>
              </a:defRPr>
            </a:lvl5pPr>
            <a:lvl6pPr marL="2743200" marR="0" lvl="5" indent="-615950" algn="l" rtl="0">
              <a:lnSpc>
                <a:spcPct val="100000"/>
              </a:lnSpc>
              <a:spcBef>
                <a:spcPts val="1220"/>
              </a:spcBef>
              <a:spcAft>
                <a:spcPts val="0"/>
              </a:spcAft>
              <a:buClr>
                <a:schemeClr val="dk1"/>
              </a:buClr>
              <a:buSzPts val="6100"/>
              <a:buFont typeface="Arial"/>
              <a:buChar char="•"/>
              <a:defRPr sz="6100" b="0" i="0" u="none" strike="noStrike" cap="none">
                <a:solidFill>
                  <a:schemeClr val="dk1"/>
                </a:solidFill>
                <a:latin typeface="Calibri"/>
                <a:ea typeface="Calibri"/>
                <a:cs typeface="Calibri"/>
                <a:sym typeface="Calibri"/>
              </a:defRPr>
            </a:lvl6pPr>
            <a:lvl7pPr marL="3200400" marR="0" lvl="6" indent="-615950" algn="l" rtl="0">
              <a:lnSpc>
                <a:spcPct val="100000"/>
              </a:lnSpc>
              <a:spcBef>
                <a:spcPts val="1220"/>
              </a:spcBef>
              <a:spcAft>
                <a:spcPts val="0"/>
              </a:spcAft>
              <a:buClr>
                <a:schemeClr val="dk1"/>
              </a:buClr>
              <a:buSzPts val="6100"/>
              <a:buFont typeface="Arial"/>
              <a:buChar char="•"/>
              <a:defRPr sz="6100" b="0" i="0" u="none" strike="noStrike" cap="none">
                <a:solidFill>
                  <a:schemeClr val="dk1"/>
                </a:solidFill>
                <a:latin typeface="Calibri"/>
                <a:ea typeface="Calibri"/>
                <a:cs typeface="Calibri"/>
                <a:sym typeface="Calibri"/>
              </a:defRPr>
            </a:lvl7pPr>
            <a:lvl8pPr marL="3657600" marR="0" lvl="7" indent="-615950" algn="l" rtl="0">
              <a:lnSpc>
                <a:spcPct val="100000"/>
              </a:lnSpc>
              <a:spcBef>
                <a:spcPts val="1220"/>
              </a:spcBef>
              <a:spcAft>
                <a:spcPts val="0"/>
              </a:spcAft>
              <a:buClr>
                <a:schemeClr val="dk1"/>
              </a:buClr>
              <a:buSzPts val="6100"/>
              <a:buFont typeface="Arial"/>
              <a:buChar char="•"/>
              <a:defRPr sz="6100" b="0" i="0" u="none" strike="noStrike" cap="none">
                <a:solidFill>
                  <a:schemeClr val="dk1"/>
                </a:solidFill>
                <a:latin typeface="Calibri"/>
                <a:ea typeface="Calibri"/>
                <a:cs typeface="Calibri"/>
                <a:sym typeface="Calibri"/>
              </a:defRPr>
            </a:lvl8pPr>
            <a:lvl9pPr marL="4114800" marR="0" lvl="8" indent="-615950" algn="l" rtl="0">
              <a:lnSpc>
                <a:spcPct val="100000"/>
              </a:lnSpc>
              <a:spcBef>
                <a:spcPts val="1220"/>
              </a:spcBef>
              <a:spcAft>
                <a:spcPts val="0"/>
              </a:spcAft>
              <a:buClr>
                <a:schemeClr val="dk1"/>
              </a:buClr>
              <a:buSzPts val="6100"/>
              <a:buFont typeface="Arial"/>
              <a:buChar char="•"/>
              <a:defRPr sz="6100" b="0" i="0" u="none" strike="noStrike" cap="none">
                <a:solidFill>
                  <a:schemeClr val="dk1"/>
                </a:solidFill>
                <a:latin typeface="Calibri"/>
                <a:ea typeface="Calibri"/>
                <a:cs typeface="Calibri"/>
                <a:sym typeface="Calibri"/>
              </a:defRPr>
            </a:lvl9pPr>
          </a:lstStyle>
          <a:p>
            <a:endParaRPr/>
          </a:p>
        </p:txBody>
      </p:sp>
      <p:sp>
        <p:nvSpPr>
          <p:cNvPr id="33" name="Shape 33"/>
          <p:cNvSpPr txBox="1">
            <a:spLocks noGrp="1"/>
          </p:cNvSpPr>
          <p:nvPr>
            <p:ph type="dt" idx="10"/>
          </p:nvPr>
        </p:nvSpPr>
        <p:spPr>
          <a:xfrm>
            <a:off x="1645919" y="20340320"/>
            <a:ext cx="7680959" cy="11684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4100"/>
              <a:buFont typeface="Calibri"/>
              <a:buNone/>
              <a:defRPr sz="41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9pPr>
          </a:lstStyle>
          <a:p>
            <a:endParaRPr/>
          </a:p>
        </p:txBody>
      </p:sp>
      <p:sp>
        <p:nvSpPr>
          <p:cNvPr id="34" name="Shape 34"/>
          <p:cNvSpPr txBox="1">
            <a:spLocks noGrp="1"/>
          </p:cNvSpPr>
          <p:nvPr>
            <p:ph type="ftr" idx="11"/>
          </p:nvPr>
        </p:nvSpPr>
        <p:spPr>
          <a:xfrm>
            <a:off x="11247120" y="20340320"/>
            <a:ext cx="10424160" cy="11684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4100"/>
              <a:buFont typeface="Calibri"/>
              <a:buNone/>
              <a:defRPr sz="41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9pPr>
          </a:lstStyle>
          <a:p>
            <a:endParaRPr/>
          </a:p>
        </p:txBody>
      </p:sp>
      <p:sp>
        <p:nvSpPr>
          <p:cNvPr id="35" name="Shape 35"/>
          <p:cNvSpPr txBox="1">
            <a:spLocks noGrp="1"/>
          </p:cNvSpPr>
          <p:nvPr>
            <p:ph type="sldNum" idx="12"/>
          </p:nvPr>
        </p:nvSpPr>
        <p:spPr>
          <a:xfrm>
            <a:off x="23591520" y="20340320"/>
            <a:ext cx="7680959" cy="1168400"/>
          </a:xfrm>
          <a:prstGeom prst="rect">
            <a:avLst/>
          </a:prstGeom>
          <a:noFill/>
          <a:ln>
            <a:noFill/>
          </a:ln>
        </p:spPr>
        <p:txBody>
          <a:bodyPr spcFirstLastPara="1" wrap="square" lIns="313450" tIns="156725" rIns="313450" bIns="156725" anchor="ctr" anchorCtr="0">
            <a:noAutofit/>
          </a:bodyPr>
          <a:lstStyle>
            <a:lvl1pPr marL="0" marR="0" lvl="0" indent="0" algn="r" rtl="0">
              <a:lnSpc>
                <a:spcPct val="100000"/>
              </a:lnSpc>
              <a:spcBef>
                <a:spcPts val="0"/>
              </a:spcBef>
              <a:spcAft>
                <a:spcPts val="0"/>
              </a:spcAft>
              <a:buClr>
                <a:srgbClr val="888888"/>
              </a:buClr>
              <a:buSzPts val="1025"/>
              <a:buFont typeface="Calibri"/>
              <a:buNone/>
              <a:defRPr sz="41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025"/>
              <a:buFont typeface="Calibri"/>
              <a:buNone/>
              <a:defRPr sz="41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025"/>
              <a:buFont typeface="Calibri"/>
              <a:buNone/>
              <a:defRPr sz="41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025"/>
              <a:buFont typeface="Calibri"/>
              <a:buNone/>
              <a:defRPr sz="41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025"/>
              <a:buFont typeface="Calibri"/>
              <a:buNone/>
              <a:defRPr sz="41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025"/>
              <a:buFont typeface="Calibri"/>
              <a:buNone/>
              <a:defRPr sz="41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025"/>
              <a:buFont typeface="Calibri"/>
              <a:buNone/>
              <a:defRPr sz="41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025"/>
              <a:buFont typeface="Calibri"/>
              <a:buNone/>
              <a:defRPr sz="41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025"/>
              <a:buFont typeface="Calibri"/>
              <a:buNone/>
              <a:defRPr sz="41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1645919" y="878841"/>
            <a:ext cx="29626559" cy="36576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15100"/>
              <a:buFont typeface="Calibri"/>
              <a:buNone/>
              <a:defRPr sz="15100" b="0" i="0" u="none" strike="noStrike" cap="none">
                <a:solidFill>
                  <a:schemeClr val="dk1"/>
                </a:solidFill>
                <a:latin typeface="Calibri"/>
                <a:ea typeface="Calibri"/>
                <a:cs typeface="Calibri"/>
                <a:sym typeface="Calibri"/>
              </a:defRPr>
            </a:lvl1pPr>
            <a:lvl2pPr lvl="1">
              <a:spcBef>
                <a:spcPts val="0"/>
              </a:spcBef>
              <a:spcAft>
                <a:spcPts val="0"/>
              </a:spcAft>
              <a:buSzPts val="1800"/>
              <a:buFont typeface="Arial"/>
              <a:buNone/>
              <a:defRPr sz="1800"/>
            </a:lvl2pPr>
            <a:lvl3pPr lvl="2">
              <a:spcBef>
                <a:spcPts val="0"/>
              </a:spcBef>
              <a:spcAft>
                <a:spcPts val="0"/>
              </a:spcAft>
              <a:buSzPts val="1800"/>
              <a:buFont typeface="Arial"/>
              <a:buNone/>
              <a:defRPr sz="1800"/>
            </a:lvl3pPr>
            <a:lvl4pPr lvl="3">
              <a:spcBef>
                <a:spcPts val="0"/>
              </a:spcBef>
              <a:spcAft>
                <a:spcPts val="0"/>
              </a:spcAft>
              <a:buSzPts val="1800"/>
              <a:buFont typeface="Arial"/>
              <a:buNone/>
              <a:defRPr sz="1800"/>
            </a:lvl4pPr>
            <a:lvl5pPr lvl="4">
              <a:spcBef>
                <a:spcPts val="0"/>
              </a:spcBef>
              <a:spcAft>
                <a:spcPts val="0"/>
              </a:spcAft>
              <a:buSzPts val="1800"/>
              <a:buFont typeface="Arial"/>
              <a:buNone/>
              <a:defRPr sz="1800"/>
            </a:lvl5pPr>
            <a:lvl6pPr lvl="5">
              <a:spcBef>
                <a:spcPts val="0"/>
              </a:spcBef>
              <a:spcAft>
                <a:spcPts val="0"/>
              </a:spcAft>
              <a:buSzPts val="1800"/>
              <a:buFont typeface="Arial"/>
              <a:buNone/>
              <a:defRPr sz="1800"/>
            </a:lvl6pPr>
            <a:lvl7pPr lvl="6">
              <a:spcBef>
                <a:spcPts val="0"/>
              </a:spcBef>
              <a:spcAft>
                <a:spcPts val="0"/>
              </a:spcAft>
              <a:buSzPts val="1800"/>
              <a:buFont typeface="Arial"/>
              <a:buNone/>
              <a:defRPr sz="1800"/>
            </a:lvl7pPr>
            <a:lvl8pPr lvl="7">
              <a:spcBef>
                <a:spcPts val="0"/>
              </a:spcBef>
              <a:spcAft>
                <a:spcPts val="0"/>
              </a:spcAft>
              <a:buSzPts val="1800"/>
              <a:buFont typeface="Arial"/>
              <a:buNone/>
              <a:defRPr sz="1800"/>
            </a:lvl8pPr>
            <a:lvl9pPr lvl="8">
              <a:spcBef>
                <a:spcPts val="0"/>
              </a:spcBef>
              <a:spcAft>
                <a:spcPts val="0"/>
              </a:spcAft>
              <a:buSzPts val="1800"/>
              <a:buFont typeface="Arial"/>
              <a:buNone/>
              <a:defRPr sz="1800"/>
            </a:lvl9pPr>
          </a:lstStyle>
          <a:p>
            <a:endParaRPr/>
          </a:p>
        </p:txBody>
      </p:sp>
      <p:sp>
        <p:nvSpPr>
          <p:cNvPr id="38" name="Shape 38"/>
          <p:cNvSpPr txBox="1">
            <a:spLocks noGrp="1"/>
          </p:cNvSpPr>
          <p:nvPr>
            <p:ph type="body" idx="1"/>
          </p:nvPr>
        </p:nvSpPr>
        <p:spPr>
          <a:xfrm>
            <a:off x="1645921" y="4912362"/>
            <a:ext cx="14544675" cy="2047238"/>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1640"/>
              </a:spcBef>
              <a:spcAft>
                <a:spcPts val="0"/>
              </a:spcAft>
              <a:buClr>
                <a:schemeClr val="dk1"/>
              </a:buClr>
              <a:buSzPts val="8200"/>
              <a:buFont typeface="Arial"/>
              <a:buNone/>
              <a:defRPr sz="8200" b="1"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1380"/>
              </a:spcBef>
              <a:spcAft>
                <a:spcPts val="0"/>
              </a:spcAft>
              <a:buClr>
                <a:schemeClr val="dk1"/>
              </a:buClr>
              <a:buSzPts val="6900"/>
              <a:buFont typeface="Arial"/>
              <a:buNone/>
              <a:defRPr sz="6900" b="1"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1220"/>
              </a:spcBef>
              <a:spcAft>
                <a:spcPts val="0"/>
              </a:spcAft>
              <a:buClr>
                <a:schemeClr val="dk1"/>
              </a:buClr>
              <a:buSzPts val="6100"/>
              <a:buFont typeface="Arial"/>
              <a:buNone/>
              <a:defRPr sz="6100" b="1"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1080"/>
              </a:spcBef>
              <a:spcAft>
                <a:spcPts val="0"/>
              </a:spcAft>
              <a:buClr>
                <a:schemeClr val="dk1"/>
              </a:buClr>
              <a:buSzPts val="5400"/>
              <a:buFont typeface="Arial"/>
              <a:buNone/>
              <a:defRPr sz="5400" b="1"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1080"/>
              </a:spcBef>
              <a:spcAft>
                <a:spcPts val="0"/>
              </a:spcAft>
              <a:buClr>
                <a:schemeClr val="dk1"/>
              </a:buClr>
              <a:buSzPts val="5400"/>
              <a:buFont typeface="Arial"/>
              <a:buNone/>
              <a:defRPr sz="5400" b="1"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1080"/>
              </a:spcBef>
              <a:spcAft>
                <a:spcPts val="0"/>
              </a:spcAft>
              <a:buClr>
                <a:schemeClr val="dk1"/>
              </a:buClr>
              <a:buSzPts val="5400"/>
              <a:buFont typeface="Arial"/>
              <a:buNone/>
              <a:defRPr sz="5400" b="1"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1080"/>
              </a:spcBef>
              <a:spcAft>
                <a:spcPts val="0"/>
              </a:spcAft>
              <a:buClr>
                <a:schemeClr val="dk1"/>
              </a:buClr>
              <a:buSzPts val="5400"/>
              <a:buFont typeface="Arial"/>
              <a:buNone/>
              <a:defRPr sz="5400" b="1"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1080"/>
              </a:spcBef>
              <a:spcAft>
                <a:spcPts val="0"/>
              </a:spcAft>
              <a:buClr>
                <a:schemeClr val="dk1"/>
              </a:buClr>
              <a:buSzPts val="5400"/>
              <a:buFont typeface="Arial"/>
              <a:buNone/>
              <a:defRPr sz="5400" b="1"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1080"/>
              </a:spcBef>
              <a:spcAft>
                <a:spcPts val="0"/>
              </a:spcAft>
              <a:buClr>
                <a:schemeClr val="dk1"/>
              </a:buClr>
              <a:buSzPts val="5400"/>
              <a:buFont typeface="Arial"/>
              <a:buNone/>
              <a:defRPr sz="5400" b="1"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body" idx="2"/>
          </p:nvPr>
        </p:nvSpPr>
        <p:spPr>
          <a:xfrm>
            <a:off x="1645921" y="6959600"/>
            <a:ext cx="14544675" cy="12644122"/>
          </a:xfrm>
          <a:prstGeom prst="rect">
            <a:avLst/>
          </a:prstGeom>
          <a:noFill/>
          <a:ln>
            <a:noFill/>
          </a:ln>
        </p:spPr>
        <p:txBody>
          <a:bodyPr spcFirstLastPara="1" wrap="square" lIns="91425" tIns="91425" rIns="91425" bIns="91425" anchor="t" anchorCtr="0"/>
          <a:lstStyle>
            <a:lvl1pPr marL="457200" marR="0" lvl="0" indent="-749300" algn="l" rtl="0">
              <a:lnSpc>
                <a:spcPct val="100000"/>
              </a:lnSpc>
              <a:spcBef>
                <a:spcPts val="1640"/>
              </a:spcBef>
              <a:spcAft>
                <a:spcPts val="0"/>
              </a:spcAft>
              <a:buClr>
                <a:schemeClr val="dk1"/>
              </a:buClr>
              <a:buSzPts val="8200"/>
              <a:buFont typeface="Arial"/>
              <a:buChar char="•"/>
              <a:defRPr sz="8200" b="0" i="0" u="none" strike="noStrike" cap="none">
                <a:solidFill>
                  <a:schemeClr val="dk1"/>
                </a:solidFill>
                <a:latin typeface="Calibri"/>
                <a:ea typeface="Calibri"/>
                <a:cs typeface="Calibri"/>
                <a:sym typeface="Calibri"/>
              </a:defRPr>
            </a:lvl1pPr>
            <a:lvl2pPr marL="914400" marR="0" lvl="1" indent="-666750" algn="l" rtl="0">
              <a:lnSpc>
                <a:spcPct val="100000"/>
              </a:lnSpc>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2pPr>
            <a:lvl3pPr marL="1371600" marR="0" lvl="2" indent="-615950" algn="l" rtl="0">
              <a:lnSpc>
                <a:spcPct val="100000"/>
              </a:lnSpc>
              <a:spcBef>
                <a:spcPts val="1220"/>
              </a:spcBef>
              <a:spcAft>
                <a:spcPts val="0"/>
              </a:spcAft>
              <a:buClr>
                <a:schemeClr val="dk1"/>
              </a:buClr>
              <a:buSzPts val="6100"/>
              <a:buFont typeface="Arial"/>
              <a:buChar char="•"/>
              <a:defRPr sz="6100" b="0" i="0" u="none" strike="noStrike" cap="none">
                <a:solidFill>
                  <a:schemeClr val="dk1"/>
                </a:solidFill>
                <a:latin typeface="Calibri"/>
                <a:ea typeface="Calibri"/>
                <a:cs typeface="Calibri"/>
                <a:sym typeface="Calibri"/>
              </a:defRPr>
            </a:lvl3pPr>
            <a:lvl4pPr marL="1828800" marR="0" lvl="3" indent="-571500" algn="l" rtl="0">
              <a:lnSpc>
                <a:spcPct val="100000"/>
              </a:lnSpc>
              <a:spcBef>
                <a:spcPts val="1080"/>
              </a:spcBef>
              <a:spcAft>
                <a:spcPts val="0"/>
              </a:spcAft>
              <a:buClr>
                <a:schemeClr val="dk1"/>
              </a:buClr>
              <a:buSzPts val="5400"/>
              <a:buFont typeface="Arial"/>
              <a:buChar char="–"/>
              <a:defRPr sz="5400" b="0" i="0" u="none" strike="noStrike" cap="none">
                <a:solidFill>
                  <a:schemeClr val="dk1"/>
                </a:solidFill>
                <a:latin typeface="Calibri"/>
                <a:ea typeface="Calibri"/>
                <a:cs typeface="Calibri"/>
                <a:sym typeface="Calibri"/>
              </a:defRPr>
            </a:lvl4pPr>
            <a:lvl5pPr marL="2286000" marR="0" lvl="4" indent="-571500" algn="l" rtl="0">
              <a:lnSpc>
                <a:spcPct val="100000"/>
              </a:lnSpc>
              <a:spcBef>
                <a:spcPts val="1080"/>
              </a:spcBef>
              <a:spcAft>
                <a:spcPts val="0"/>
              </a:spcAft>
              <a:buClr>
                <a:schemeClr val="dk1"/>
              </a:buClr>
              <a:buSzPts val="5400"/>
              <a:buFont typeface="Arial"/>
              <a:buChar char="»"/>
              <a:defRPr sz="5400" b="0" i="0" u="none" strike="noStrike" cap="none">
                <a:solidFill>
                  <a:schemeClr val="dk1"/>
                </a:solidFill>
                <a:latin typeface="Calibri"/>
                <a:ea typeface="Calibri"/>
                <a:cs typeface="Calibri"/>
                <a:sym typeface="Calibri"/>
              </a:defRPr>
            </a:lvl5pPr>
            <a:lvl6pPr marL="2743200" marR="0" lvl="5" indent="-571500" algn="l" rtl="0">
              <a:lnSpc>
                <a:spcPct val="100000"/>
              </a:lnSpc>
              <a:spcBef>
                <a:spcPts val="1080"/>
              </a:spcBef>
              <a:spcAft>
                <a:spcPts val="0"/>
              </a:spcAft>
              <a:buClr>
                <a:schemeClr val="dk1"/>
              </a:buClr>
              <a:buSzPts val="5400"/>
              <a:buFont typeface="Arial"/>
              <a:buChar char="•"/>
              <a:defRPr sz="5400" b="0" i="0" u="none" strike="noStrike" cap="none">
                <a:solidFill>
                  <a:schemeClr val="dk1"/>
                </a:solidFill>
                <a:latin typeface="Calibri"/>
                <a:ea typeface="Calibri"/>
                <a:cs typeface="Calibri"/>
                <a:sym typeface="Calibri"/>
              </a:defRPr>
            </a:lvl6pPr>
            <a:lvl7pPr marL="3200400" marR="0" lvl="6" indent="-571500" algn="l" rtl="0">
              <a:lnSpc>
                <a:spcPct val="100000"/>
              </a:lnSpc>
              <a:spcBef>
                <a:spcPts val="1080"/>
              </a:spcBef>
              <a:spcAft>
                <a:spcPts val="0"/>
              </a:spcAft>
              <a:buClr>
                <a:schemeClr val="dk1"/>
              </a:buClr>
              <a:buSzPts val="5400"/>
              <a:buFont typeface="Arial"/>
              <a:buChar char="•"/>
              <a:defRPr sz="5400" b="0" i="0" u="none" strike="noStrike" cap="none">
                <a:solidFill>
                  <a:schemeClr val="dk1"/>
                </a:solidFill>
                <a:latin typeface="Calibri"/>
                <a:ea typeface="Calibri"/>
                <a:cs typeface="Calibri"/>
                <a:sym typeface="Calibri"/>
              </a:defRPr>
            </a:lvl7pPr>
            <a:lvl8pPr marL="3657600" marR="0" lvl="7" indent="-571500" algn="l" rtl="0">
              <a:lnSpc>
                <a:spcPct val="100000"/>
              </a:lnSpc>
              <a:spcBef>
                <a:spcPts val="1080"/>
              </a:spcBef>
              <a:spcAft>
                <a:spcPts val="0"/>
              </a:spcAft>
              <a:buClr>
                <a:schemeClr val="dk1"/>
              </a:buClr>
              <a:buSzPts val="5400"/>
              <a:buFont typeface="Arial"/>
              <a:buChar char="•"/>
              <a:defRPr sz="5400" b="0" i="0" u="none" strike="noStrike" cap="none">
                <a:solidFill>
                  <a:schemeClr val="dk1"/>
                </a:solidFill>
                <a:latin typeface="Calibri"/>
                <a:ea typeface="Calibri"/>
                <a:cs typeface="Calibri"/>
                <a:sym typeface="Calibri"/>
              </a:defRPr>
            </a:lvl8pPr>
            <a:lvl9pPr marL="4114800" marR="0" lvl="8" indent="-571500" algn="l" rtl="0">
              <a:lnSpc>
                <a:spcPct val="100000"/>
              </a:lnSpc>
              <a:spcBef>
                <a:spcPts val="1080"/>
              </a:spcBef>
              <a:spcAft>
                <a:spcPts val="0"/>
              </a:spcAft>
              <a:buClr>
                <a:schemeClr val="dk1"/>
              </a:buClr>
              <a:buSzPts val="5400"/>
              <a:buFont typeface="Arial"/>
              <a:buChar char="•"/>
              <a:defRPr sz="5400" b="0" i="0" u="none" strike="noStrike" cap="none">
                <a:solidFill>
                  <a:schemeClr val="dk1"/>
                </a:solidFill>
                <a:latin typeface="Calibri"/>
                <a:ea typeface="Calibri"/>
                <a:cs typeface="Calibri"/>
                <a:sym typeface="Calibri"/>
              </a:defRPr>
            </a:lvl9pPr>
          </a:lstStyle>
          <a:p>
            <a:endParaRPr/>
          </a:p>
        </p:txBody>
      </p:sp>
      <p:sp>
        <p:nvSpPr>
          <p:cNvPr id="40" name="Shape 40"/>
          <p:cNvSpPr txBox="1">
            <a:spLocks noGrp="1"/>
          </p:cNvSpPr>
          <p:nvPr>
            <p:ph type="body" idx="3"/>
          </p:nvPr>
        </p:nvSpPr>
        <p:spPr>
          <a:xfrm>
            <a:off x="16722092" y="4912362"/>
            <a:ext cx="14550390" cy="2047238"/>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1640"/>
              </a:spcBef>
              <a:spcAft>
                <a:spcPts val="0"/>
              </a:spcAft>
              <a:buClr>
                <a:schemeClr val="dk1"/>
              </a:buClr>
              <a:buSzPts val="8200"/>
              <a:buFont typeface="Arial"/>
              <a:buNone/>
              <a:defRPr sz="8200" b="1"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1380"/>
              </a:spcBef>
              <a:spcAft>
                <a:spcPts val="0"/>
              </a:spcAft>
              <a:buClr>
                <a:schemeClr val="dk1"/>
              </a:buClr>
              <a:buSzPts val="6900"/>
              <a:buFont typeface="Arial"/>
              <a:buNone/>
              <a:defRPr sz="6900" b="1"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1220"/>
              </a:spcBef>
              <a:spcAft>
                <a:spcPts val="0"/>
              </a:spcAft>
              <a:buClr>
                <a:schemeClr val="dk1"/>
              </a:buClr>
              <a:buSzPts val="6100"/>
              <a:buFont typeface="Arial"/>
              <a:buNone/>
              <a:defRPr sz="6100" b="1"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1080"/>
              </a:spcBef>
              <a:spcAft>
                <a:spcPts val="0"/>
              </a:spcAft>
              <a:buClr>
                <a:schemeClr val="dk1"/>
              </a:buClr>
              <a:buSzPts val="5400"/>
              <a:buFont typeface="Arial"/>
              <a:buNone/>
              <a:defRPr sz="5400" b="1"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1080"/>
              </a:spcBef>
              <a:spcAft>
                <a:spcPts val="0"/>
              </a:spcAft>
              <a:buClr>
                <a:schemeClr val="dk1"/>
              </a:buClr>
              <a:buSzPts val="5400"/>
              <a:buFont typeface="Arial"/>
              <a:buNone/>
              <a:defRPr sz="5400" b="1"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1080"/>
              </a:spcBef>
              <a:spcAft>
                <a:spcPts val="0"/>
              </a:spcAft>
              <a:buClr>
                <a:schemeClr val="dk1"/>
              </a:buClr>
              <a:buSzPts val="5400"/>
              <a:buFont typeface="Arial"/>
              <a:buNone/>
              <a:defRPr sz="5400" b="1"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1080"/>
              </a:spcBef>
              <a:spcAft>
                <a:spcPts val="0"/>
              </a:spcAft>
              <a:buClr>
                <a:schemeClr val="dk1"/>
              </a:buClr>
              <a:buSzPts val="5400"/>
              <a:buFont typeface="Arial"/>
              <a:buNone/>
              <a:defRPr sz="5400" b="1"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1080"/>
              </a:spcBef>
              <a:spcAft>
                <a:spcPts val="0"/>
              </a:spcAft>
              <a:buClr>
                <a:schemeClr val="dk1"/>
              </a:buClr>
              <a:buSzPts val="5400"/>
              <a:buFont typeface="Arial"/>
              <a:buNone/>
              <a:defRPr sz="5400" b="1"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1080"/>
              </a:spcBef>
              <a:spcAft>
                <a:spcPts val="0"/>
              </a:spcAft>
              <a:buClr>
                <a:schemeClr val="dk1"/>
              </a:buClr>
              <a:buSzPts val="5400"/>
              <a:buFont typeface="Arial"/>
              <a:buNone/>
              <a:defRPr sz="5400" b="1" i="0" u="none" strike="noStrike" cap="none">
                <a:solidFill>
                  <a:schemeClr val="dk1"/>
                </a:solidFill>
                <a:latin typeface="Calibri"/>
                <a:ea typeface="Calibri"/>
                <a:cs typeface="Calibri"/>
                <a:sym typeface="Calibri"/>
              </a:defRPr>
            </a:lvl9pPr>
          </a:lstStyle>
          <a:p>
            <a:endParaRPr/>
          </a:p>
        </p:txBody>
      </p:sp>
      <p:sp>
        <p:nvSpPr>
          <p:cNvPr id="41" name="Shape 41"/>
          <p:cNvSpPr txBox="1">
            <a:spLocks noGrp="1"/>
          </p:cNvSpPr>
          <p:nvPr>
            <p:ph type="body" idx="4"/>
          </p:nvPr>
        </p:nvSpPr>
        <p:spPr>
          <a:xfrm>
            <a:off x="16722092" y="6959600"/>
            <a:ext cx="14550390" cy="12644122"/>
          </a:xfrm>
          <a:prstGeom prst="rect">
            <a:avLst/>
          </a:prstGeom>
          <a:noFill/>
          <a:ln>
            <a:noFill/>
          </a:ln>
        </p:spPr>
        <p:txBody>
          <a:bodyPr spcFirstLastPara="1" wrap="square" lIns="91425" tIns="91425" rIns="91425" bIns="91425" anchor="t" anchorCtr="0"/>
          <a:lstStyle>
            <a:lvl1pPr marL="457200" marR="0" lvl="0" indent="-749300" algn="l" rtl="0">
              <a:lnSpc>
                <a:spcPct val="100000"/>
              </a:lnSpc>
              <a:spcBef>
                <a:spcPts val="1640"/>
              </a:spcBef>
              <a:spcAft>
                <a:spcPts val="0"/>
              </a:spcAft>
              <a:buClr>
                <a:schemeClr val="dk1"/>
              </a:buClr>
              <a:buSzPts val="8200"/>
              <a:buFont typeface="Arial"/>
              <a:buChar char="•"/>
              <a:defRPr sz="8200" b="0" i="0" u="none" strike="noStrike" cap="none">
                <a:solidFill>
                  <a:schemeClr val="dk1"/>
                </a:solidFill>
                <a:latin typeface="Calibri"/>
                <a:ea typeface="Calibri"/>
                <a:cs typeface="Calibri"/>
                <a:sym typeface="Calibri"/>
              </a:defRPr>
            </a:lvl1pPr>
            <a:lvl2pPr marL="914400" marR="0" lvl="1" indent="-666750" algn="l" rtl="0">
              <a:lnSpc>
                <a:spcPct val="100000"/>
              </a:lnSpc>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2pPr>
            <a:lvl3pPr marL="1371600" marR="0" lvl="2" indent="-615950" algn="l" rtl="0">
              <a:lnSpc>
                <a:spcPct val="100000"/>
              </a:lnSpc>
              <a:spcBef>
                <a:spcPts val="1220"/>
              </a:spcBef>
              <a:spcAft>
                <a:spcPts val="0"/>
              </a:spcAft>
              <a:buClr>
                <a:schemeClr val="dk1"/>
              </a:buClr>
              <a:buSzPts val="6100"/>
              <a:buFont typeface="Arial"/>
              <a:buChar char="•"/>
              <a:defRPr sz="6100" b="0" i="0" u="none" strike="noStrike" cap="none">
                <a:solidFill>
                  <a:schemeClr val="dk1"/>
                </a:solidFill>
                <a:latin typeface="Calibri"/>
                <a:ea typeface="Calibri"/>
                <a:cs typeface="Calibri"/>
                <a:sym typeface="Calibri"/>
              </a:defRPr>
            </a:lvl3pPr>
            <a:lvl4pPr marL="1828800" marR="0" lvl="3" indent="-571500" algn="l" rtl="0">
              <a:lnSpc>
                <a:spcPct val="100000"/>
              </a:lnSpc>
              <a:spcBef>
                <a:spcPts val="1080"/>
              </a:spcBef>
              <a:spcAft>
                <a:spcPts val="0"/>
              </a:spcAft>
              <a:buClr>
                <a:schemeClr val="dk1"/>
              </a:buClr>
              <a:buSzPts val="5400"/>
              <a:buFont typeface="Arial"/>
              <a:buChar char="–"/>
              <a:defRPr sz="5400" b="0" i="0" u="none" strike="noStrike" cap="none">
                <a:solidFill>
                  <a:schemeClr val="dk1"/>
                </a:solidFill>
                <a:latin typeface="Calibri"/>
                <a:ea typeface="Calibri"/>
                <a:cs typeface="Calibri"/>
                <a:sym typeface="Calibri"/>
              </a:defRPr>
            </a:lvl4pPr>
            <a:lvl5pPr marL="2286000" marR="0" lvl="4" indent="-571500" algn="l" rtl="0">
              <a:lnSpc>
                <a:spcPct val="100000"/>
              </a:lnSpc>
              <a:spcBef>
                <a:spcPts val="1080"/>
              </a:spcBef>
              <a:spcAft>
                <a:spcPts val="0"/>
              </a:spcAft>
              <a:buClr>
                <a:schemeClr val="dk1"/>
              </a:buClr>
              <a:buSzPts val="5400"/>
              <a:buFont typeface="Arial"/>
              <a:buChar char="»"/>
              <a:defRPr sz="5400" b="0" i="0" u="none" strike="noStrike" cap="none">
                <a:solidFill>
                  <a:schemeClr val="dk1"/>
                </a:solidFill>
                <a:latin typeface="Calibri"/>
                <a:ea typeface="Calibri"/>
                <a:cs typeface="Calibri"/>
                <a:sym typeface="Calibri"/>
              </a:defRPr>
            </a:lvl5pPr>
            <a:lvl6pPr marL="2743200" marR="0" lvl="5" indent="-571500" algn="l" rtl="0">
              <a:lnSpc>
                <a:spcPct val="100000"/>
              </a:lnSpc>
              <a:spcBef>
                <a:spcPts val="1080"/>
              </a:spcBef>
              <a:spcAft>
                <a:spcPts val="0"/>
              </a:spcAft>
              <a:buClr>
                <a:schemeClr val="dk1"/>
              </a:buClr>
              <a:buSzPts val="5400"/>
              <a:buFont typeface="Arial"/>
              <a:buChar char="•"/>
              <a:defRPr sz="5400" b="0" i="0" u="none" strike="noStrike" cap="none">
                <a:solidFill>
                  <a:schemeClr val="dk1"/>
                </a:solidFill>
                <a:latin typeface="Calibri"/>
                <a:ea typeface="Calibri"/>
                <a:cs typeface="Calibri"/>
                <a:sym typeface="Calibri"/>
              </a:defRPr>
            </a:lvl6pPr>
            <a:lvl7pPr marL="3200400" marR="0" lvl="6" indent="-571500" algn="l" rtl="0">
              <a:lnSpc>
                <a:spcPct val="100000"/>
              </a:lnSpc>
              <a:spcBef>
                <a:spcPts val="1080"/>
              </a:spcBef>
              <a:spcAft>
                <a:spcPts val="0"/>
              </a:spcAft>
              <a:buClr>
                <a:schemeClr val="dk1"/>
              </a:buClr>
              <a:buSzPts val="5400"/>
              <a:buFont typeface="Arial"/>
              <a:buChar char="•"/>
              <a:defRPr sz="5400" b="0" i="0" u="none" strike="noStrike" cap="none">
                <a:solidFill>
                  <a:schemeClr val="dk1"/>
                </a:solidFill>
                <a:latin typeface="Calibri"/>
                <a:ea typeface="Calibri"/>
                <a:cs typeface="Calibri"/>
                <a:sym typeface="Calibri"/>
              </a:defRPr>
            </a:lvl7pPr>
            <a:lvl8pPr marL="3657600" marR="0" lvl="7" indent="-571500" algn="l" rtl="0">
              <a:lnSpc>
                <a:spcPct val="100000"/>
              </a:lnSpc>
              <a:spcBef>
                <a:spcPts val="1080"/>
              </a:spcBef>
              <a:spcAft>
                <a:spcPts val="0"/>
              </a:spcAft>
              <a:buClr>
                <a:schemeClr val="dk1"/>
              </a:buClr>
              <a:buSzPts val="5400"/>
              <a:buFont typeface="Arial"/>
              <a:buChar char="•"/>
              <a:defRPr sz="5400" b="0" i="0" u="none" strike="noStrike" cap="none">
                <a:solidFill>
                  <a:schemeClr val="dk1"/>
                </a:solidFill>
                <a:latin typeface="Calibri"/>
                <a:ea typeface="Calibri"/>
                <a:cs typeface="Calibri"/>
                <a:sym typeface="Calibri"/>
              </a:defRPr>
            </a:lvl8pPr>
            <a:lvl9pPr marL="4114800" marR="0" lvl="8" indent="-571500" algn="l" rtl="0">
              <a:lnSpc>
                <a:spcPct val="100000"/>
              </a:lnSpc>
              <a:spcBef>
                <a:spcPts val="1080"/>
              </a:spcBef>
              <a:spcAft>
                <a:spcPts val="0"/>
              </a:spcAft>
              <a:buClr>
                <a:schemeClr val="dk1"/>
              </a:buClr>
              <a:buSzPts val="5400"/>
              <a:buFont typeface="Arial"/>
              <a:buChar char="•"/>
              <a:defRPr sz="5400" b="0" i="0" u="none" strike="noStrike" cap="none">
                <a:solidFill>
                  <a:schemeClr val="dk1"/>
                </a:solidFill>
                <a:latin typeface="Calibri"/>
                <a:ea typeface="Calibri"/>
                <a:cs typeface="Calibri"/>
                <a:sym typeface="Calibri"/>
              </a:defRPr>
            </a:lvl9pPr>
          </a:lstStyle>
          <a:p>
            <a:endParaRPr/>
          </a:p>
        </p:txBody>
      </p:sp>
      <p:sp>
        <p:nvSpPr>
          <p:cNvPr id="42" name="Shape 42"/>
          <p:cNvSpPr txBox="1">
            <a:spLocks noGrp="1"/>
          </p:cNvSpPr>
          <p:nvPr>
            <p:ph type="dt" idx="10"/>
          </p:nvPr>
        </p:nvSpPr>
        <p:spPr>
          <a:xfrm>
            <a:off x="1645919" y="20340320"/>
            <a:ext cx="7680959" cy="11684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4100"/>
              <a:buFont typeface="Calibri"/>
              <a:buNone/>
              <a:defRPr sz="41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ftr" idx="11"/>
          </p:nvPr>
        </p:nvSpPr>
        <p:spPr>
          <a:xfrm>
            <a:off x="11247120" y="20340320"/>
            <a:ext cx="10424160" cy="11684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4100"/>
              <a:buFont typeface="Calibri"/>
              <a:buNone/>
              <a:defRPr sz="41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sldNum" idx="12"/>
          </p:nvPr>
        </p:nvSpPr>
        <p:spPr>
          <a:xfrm>
            <a:off x="23591520" y="20340320"/>
            <a:ext cx="7680959" cy="1168400"/>
          </a:xfrm>
          <a:prstGeom prst="rect">
            <a:avLst/>
          </a:prstGeom>
          <a:noFill/>
          <a:ln>
            <a:noFill/>
          </a:ln>
        </p:spPr>
        <p:txBody>
          <a:bodyPr spcFirstLastPara="1" wrap="square" lIns="313450" tIns="156725" rIns="313450" bIns="156725" anchor="ctr" anchorCtr="0">
            <a:noAutofit/>
          </a:bodyPr>
          <a:lstStyle>
            <a:lvl1pPr marL="0" marR="0" lvl="0" indent="0" algn="r" rtl="0">
              <a:lnSpc>
                <a:spcPct val="100000"/>
              </a:lnSpc>
              <a:spcBef>
                <a:spcPts val="0"/>
              </a:spcBef>
              <a:spcAft>
                <a:spcPts val="0"/>
              </a:spcAft>
              <a:buClr>
                <a:srgbClr val="888888"/>
              </a:buClr>
              <a:buSzPts val="1025"/>
              <a:buFont typeface="Calibri"/>
              <a:buNone/>
              <a:defRPr sz="41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025"/>
              <a:buFont typeface="Calibri"/>
              <a:buNone/>
              <a:defRPr sz="41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025"/>
              <a:buFont typeface="Calibri"/>
              <a:buNone/>
              <a:defRPr sz="41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025"/>
              <a:buFont typeface="Calibri"/>
              <a:buNone/>
              <a:defRPr sz="41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025"/>
              <a:buFont typeface="Calibri"/>
              <a:buNone/>
              <a:defRPr sz="41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025"/>
              <a:buFont typeface="Calibri"/>
              <a:buNone/>
              <a:defRPr sz="41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025"/>
              <a:buFont typeface="Calibri"/>
              <a:buNone/>
              <a:defRPr sz="41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025"/>
              <a:buFont typeface="Calibri"/>
              <a:buNone/>
              <a:defRPr sz="41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025"/>
              <a:buFont typeface="Calibri"/>
              <a:buNone/>
              <a:defRPr sz="41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1645919" y="878841"/>
            <a:ext cx="29626559" cy="36576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15100"/>
              <a:buFont typeface="Calibri"/>
              <a:buNone/>
              <a:defRPr sz="15100" b="0" i="0" u="none" strike="noStrike" cap="none">
                <a:solidFill>
                  <a:schemeClr val="dk1"/>
                </a:solidFill>
                <a:latin typeface="Calibri"/>
                <a:ea typeface="Calibri"/>
                <a:cs typeface="Calibri"/>
                <a:sym typeface="Calibri"/>
              </a:defRPr>
            </a:lvl1pPr>
            <a:lvl2pPr lvl="1">
              <a:spcBef>
                <a:spcPts val="0"/>
              </a:spcBef>
              <a:spcAft>
                <a:spcPts val="0"/>
              </a:spcAft>
              <a:buSzPts val="1800"/>
              <a:buFont typeface="Arial"/>
              <a:buNone/>
              <a:defRPr sz="1800"/>
            </a:lvl2pPr>
            <a:lvl3pPr lvl="2">
              <a:spcBef>
                <a:spcPts val="0"/>
              </a:spcBef>
              <a:spcAft>
                <a:spcPts val="0"/>
              </a:spcAft>
              <a:buSzPts val="1800"/>
              <a:buFont typeface="Arial"/>
              <a:buNone/>
              <a:defRPr sz="1800"/>
            </a:lvl3pPr>
            <a:lvl4pPr lvl="3">
              <a:spcBef>
                <a:spcPts val="0"/>
              </a:spcBef>
              <a:spcAft>
                <a:spcPts val="0"/>
              </a:spcAft>
              <a:buSzPts val="1800"/>
              <a:buFont typeface="Arial"/>
              <a:buNone/>
              <a:defRPr sz="1800"/>
            </a:lvl4pPr>
            <a:lvl5pPr lvl="4">
              <a:spcBef>
                <a:spcPts val="0"/>
              </a:spcBef>
              <a:spcAft>
                <a:spcPts val="0"/>
              </a:spcAft>
              <a:buSzPts val="1800"/>
              <a:buFont typeface="Arial"/>
              <a:buNone/>
              <a:defRPr sz="1800"/>
            </a:lvl5pPr>
            <a:lvl6pPr lvl="5">
              <a:spcBef>
                <a:spcPts val="0"/>
              </a:spcBef>
              <a:spcAft>
                <a:spcPts val="0"/>
              </a:spcAft>
              <a:buSzPts val="1800"/>
              <a:buFont typeface="Arial"/>
              <a:buNone/>
              <a:defRPr sz="1800"/>
            </a:lvl6pPr>
            <a:lvl7pPr lvl="6">
              <a:spcBef>
                <a:spcPts val="0"/>
              </a:spcBef>
              <a:spcAft>
                <a:spcPts val="0"/>
              </a:spcAft>
              <a:buSzPts val="1800"/>
              <a:buFont typeface="Arial"/>
              <a:buNone/>
              <a:defRPr sz="1800"/>
            </a:lvl7pPr>
            <a:lvl8pPr lvl="7">
              <a:spcBef>
                <a:spcPts val="0"/>
              </a:spcBef>
              <a:spcAft>
                <a:spcPts val="0"/>
              </a:spcAft>
              <a:buSzPts val="1800"/>
              <a:buFont typeface="Arial"/>
              <a:buNone/>
              <a:defRPr sz="1800"/>
            </a:lvl8pPr>
            <a:lvl9pPr lvl="8">
              <a:spcBef>
                <a:spcPts val="0"/>
              </a:spcBef>
              <a:spcAft>
                <a:spcPts val="0"/>
              </a:spcAft>
              <a:buSzPts val="1800"/>
              <a:buFont typeface="Arial"/>
              <a:buNone/>
              <a:defRPr sz="1800"/>
            </a:lvl9pPr>
          </a:lstStyle>
          <a:p>
            <a:endParaRPr/>
          </a:p>
        </p:txBody>
      </p:sp>
      <p:sp>
        <p:nvSpPr>
          <p:cNvPr id="47" name="Shape 47"/>
          <p:cNvSpPr txBox="1">
            <a:spLocks noGrp="1"/>
          </p:cNvSpPr>
          <p:nvPr>
            <p:ph type="dt" idx="10"/>
          </p:nvPr>
        </p:nvSpPr>
        <p:spPr>
          <a:xfrm>
            <a:off x="1645919" y="20340320"/>
            <a:ext cx="7680959" cy="11684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4100"/>
              <a:buFont typeface="Calibri"/>
              <a:buNone/>
              <a:defRPr sz="41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ftr" idx="11"/>
          </p:nvPr>
        </p:nvSpPr>
        <p:spPr>
          <a:xfrm>
            <a:off x="11247120" y="20340320"/>
            <a:ext cx="10424160" cy="11684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4100"/>
              <a:buFont typeface="Calibri"/>
              <a:buNone/>
              <a:defRPr sz="41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9pPr>
          </a:lstStyle>
          <a:p>
            <a:endParaRPr/>
          </a:p>
        </p:txBody>
      </p:sp>
      <p:sp>
        <p:nvSpPr>
          <p:cNvPr id="49" name="Shape 49"/>
          <p:cNvSpPr txBox="1">
            <a:spLocks noGrp="1"/>
          </p:cNvSpPr>
          <p:nvPr>
            <p:ph type="sldNum" idx="12"/>
          </p:nvPr>
        </p:nvSpPr>
        <p:spPr>
          <a:xfrm>
            <a:off x="23591520" y="20340320"/>
            <a:ext cx="7680959" cy="1168400"/>
          </a:xfrm>
          <a:prstGeom prst="rect">
            <a:avLst/>
          </a:prstGeom>
          <a:noFill/>
          <a:ln>
            <a:noFill/>
          </a:ln>
        </p:spPr>
        <p:txBody>
          <a:bodyPr spcFirstLastPara="1" wrap="square" lIns="313450" tIns="156725" rIns="313450" bIns="156725" anchor="ctr" anchorCtr="0">
            <a:noAutofit/>
          </a:bodyPr>
          <a:lstStyle>
            <a:lvl1pPr marL="0" marR="0" lvl="0" indent="0" algn="r" rtl="0">
              <a:lnSpc>
                <a:spcPct val="100000"/>
              </a:lnSpc>
              <a:spcBef>
                <a:spcPts val="0"/>
              </a:spcBef>
              <a:spcAft>
                <a:spcPts val="0"/>
              </a:spcAft>
              <a:buClr>
                <a:srgbClr val="888888"/>
              </a:buClr>
              <a:buSzPts val="1025"/>
              <a:buFont typeface="Calibri"/>
              <a:buNone/>
              <a:defRPr sz="41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025"/>
              <a:buFont typeface="Calibri"/>
              <a:buNone/>
              <a:defRPr sz="41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025"/>
              <a:buFont typeface="Calibri"/>
              <a:buNone/>
              <a:defRPr sz="41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025"/>
              <a:buFont typeface="Calibri"/>
              <a:buNone/>
              <a:defRPr sz="41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025"/>
              <a:buFont typeface="Calibri"/>
              <a:buNone/>
              <a:defRPr sz="41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025"/>
              <a:buFont typeface="Calibri"/>
              <a:buNone/>
              <a:defRPr sz="41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025"/>
              <a:buFont typeface="Calibri"/>
              <a:buNone/>
              <a:defRPr sz="41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025"/>
              <a:buFont typeface="Calibri"/>
              <a:buNone/>
              <a:defRPr sz="41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025"/>
              <a:buFont typeface="Calibri"/>
              <a:buNone/>
              <a:defRPr sz="41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Shape 51"/>
          <p:cNvSpPr txBox="1">
            <a:spLocks noGrp="1"/>
          </p:cNvSpPr>
          <p:nvPr>
            <p:ph type="dt" idx="10"/>
          </p:nvPr>
        </p:nvSpPr>
        <p:spPr>
          <a:xfrm>
            <a:off x="1645919" y="20340320"/>
            <a:ext cx="7680959" cy="11684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4100"/>
              <a:buFont typeface="Calibri"/>
              <a:buNone/>
              <a:defRPr sz="41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11247120" y="20340320"/>
            <a:ext cx="10424160" cy="11684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4100"/>
              <a:buFont typeface="Calibri"/>
              <a:buNone/>
              <a:defRPr sz="41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sldNum" idx="12"/>
          </p:nvPr>
        </p:nvSpPr>
        <p:spPr>
          <a:xfrm>
            <a:off x="23591520" y="20340320"/>
            <a:ext cx="7680959" cy="1168400"/>
          </a:xfrm>
          <a:prstGeom prst="rect">
            <a:avLst/>
          </a:prstGeom>
          <a:noFill/>
          <a:ln>
            <a:noFill/>
          </a:ln>
        </p:spPr>
        <p:txBody>
          <a:bodyPr spcFirstLastPara="1" wrap="square" lIns="313450" tIns="156725" rIns="313450" bIns="156725" anchor="ctr" anchorCtr="0">
            <a:noAutofit/>
          </a:bodyPr>
          <a:lstStyle>
            <a:lvl1pPr marL="0" marR="0" lvl="0" indent="0" algn="r" rtl="0">
              <a:lnSpc>
                <a:spcPct val="100000"/>
              </a:lnSpc>
              <a:spcBef>
                <a:spcPts val="0"/>
              </a:spcBef>
              <a:spcAft>
                <a:spcPts val="0"/>
              </a:spcAft>
              <a:buClr>
                <a:srgbClr val="888888"/>
              </a:buClr>
              <a:buSzPts val="1025"/>
              <a:buFont typeface="Calibri"/>
              <a:buNone/>
              <a:defRPr sz="41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025"/>
              <a:buFont typeface="Calibri"/>
              <a:buNone/>
              <a:defRPr sz="41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025"/>
              <a:buFont typeface="Calibri"/>
              <a:buNone/>
              <a:defRPr sz="41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025"/>
              <a:buFont typeface="Calibri"/>
              <a:buNone/>
              <a:defRPr sz="41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025"/>
              <a:buFont typeface="Calibri"/>
              <a:buNone/>
              <a:defRPr sz="41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025"/>
              <a:buFont typeface="Calibri"/>
              <a:buNone/>
              <a:defRPr sz="41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025"/>
              <a:buFont typeface="Calibri"/>
              <a:buNone/>
              <a:defRPr sz="41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025"/>
              <a:buFont typeface="Calibri"/>
              <a:buNone/>
              <a:defRPr sz="41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025"/>
              <a:buFont typeface="Calibri"/>
              <a:buNone/>
              <a:defRPr sz="41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1645922" y="873759"/>
            <a:ext cx="10829926" cy="3718559"/>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dk1"/>
              </a:buClr>
              <a:buSzPts val="6900"/>
              <a:buFont typeface="Calibri"/>
              <a:buNone/>
              <a:defRPr sz="6900" b="1" i="0" u="none" strike="noStrike" cap="none">
                <a:solidFill>
                  <a:schemeClr val="dk1"/>
                </a:solidFill>
                <a:latin typeface="Calibri"/>
                <a:ea typeface="Calibri"/>
                <a:cs typeface="Calibri"/>
                <a:sym typeface="Calibri"/>
              </a:defRPr>
            </a:lvl1pPr>
            <a:lvl2pPr lvl="1">
              <a:spcBef>
                <a:spcPts val="0"/>
              </a:spcBef>
              <a:spcAft>
                <a:spcPts val="0"/>
              </a:spcAft>
              <a:buSzPts val="1800"/>
              <a:buFont typeface="Arial"/>
              <a:buNone/>
              <a:defRPr sz="1800"/>
            </a:lvl2pPr>
            <a:lvl3pPr lvl="2">
              <a:spcBef>
                <a:spcPts val="0"/>
              </a:spcBef>
              <a:spcAft>
                <a:spcPts val="0"/>
              </a:spcAft>
              <a:buSzPts val="1800"/>
              <a:buFont typeface="Arial"/>
              <a:buNone/>
              <a:defRPr sz="1800"/>
            </a:lvl3pPr>
            <a:lvl4pPr lvl="3">
              <a:spcBef>
                <a:spcPts val="0"/>
              </a:spcBef>
              <a:spcAft>
                <a:spcPts val="0"/>
              </a:spcAft>
              <a:buSzPts val="1800"/>
              <a:buFont typeface="Arial"/>
              <a:buNone/>
              <a:defRPr sz="1800"/>
            </a:lvl4pPr>
            <a:lvl5pPr lvl="4">
              <a:spcBef>
                <a:spcPts val="0"/>
              </a:spcBef>
              <a:spcAft>
                <a:spcPts val="0"/>
              </a:spcAft>
              <a:buSzPts val="1800"/>
              <a:buFont typeface="Arial"/>
              <a:buNone/>
              <a:defRPr sz="1800"/>
            </a:lvl5pPr>
            <a:lvl6pPr lvl="5">
              <a:spcBef>
                <a:spcPts val="0"/>
              </a:spcBef>
              <a:spcAft>
                <a:spcPts val="0"/>
              </a:spcAft>
              <a:buSzPts val="1800"/>
              <a:buFont typeface="Arial"/>
              <a:buNone/>
              <a:defRPr sz="1800"/>
            </a:lvl6pPr>
            <a:lvl7pPr lvl="6">
              <a:spcBef>
                <a:spcPts val="0"/>
              </a:spcBef>
              <a:spcAft>
                <a:spcPts val="0"/>
              </a:spcAft>
              <a:buSzPts val="1800"/>
              <a:buFont typeface="Arial"/>
              <a:buNone/>
              <a:defRPr sz="1800"/>
            </a:lvl7pPr>
            <a:lvl8pPr lvl="7">
              <a:spcBef>
                <a:spcPts val="0"/>
              </a:spcBef>
              <a:spcAft>
                <a:spcPts val="0"/>
              </a:spcAft>
              <a:buSzPts val="1800"/>
              <a:buFont typeface="Arial"/>
              <a:buNone/>
              <a:defRPr sz="1800"/>
            </a:lvl8pPr>
            <a:lvl9pPr lvl="8">
              <a:spcBef>
                <a:spcPts val="0"/>
              </a:spcBef>
              <a:spcAft>
                <a:spcPts val="0"/>
              </a:spcAft>
              <a:buSzPts val="1800"/>
              <a:buFont typeface="Arial"/>
              <a:buNone/>
              <a:defRPr sz="1800"/>
            </a:lvl9pPr>
          </a:lstStyle>
          <a:p>
            <a:endParaRPr/>
          </a:p>
        </p:txBody>
      </p:sp>
      <p:sp>
        <p:nvSpPr>
          <p:cNvPr id="56" name="Shape 56"/>
          <p:cNvSpPr txBox="1">
            <a:spLocks noGrp="1"/>
          </p:cNvSpPr>
          <p:nvPr>
            <p:ph type="body" idx="1"/>
          </p:nvPr>
        </p:nvSpPr>
        <p:spPr>
          <a:xfrm>
            <a:off x="12870179" y="873762"/>
            <a:ext cx="18402298" cy="18729961"/>
          </a:xfrm>
          <a:prstGeom prst="rect">
            <a:avLst/>
          </a:prstGeom>
          <a:noFill/>
          <a:ln>
            <a:noFill/>
          </a:ln>
        </p:spPr>
        <p:txBody>
          <a:bodyPr spcFirstLastPara="1" wrap="square" lIns="91425" tIns="91425" rIns="91425" bIns="91425" anchor="t" anchorCtr="0"/>
          <a:lstStyle>
            <a:lvl1pPr marL="457200" marR="0" lvl="0" indent="-927100" algn="l" rtl="0">
              <a:lnSpc>
                <a:spcPct val="100000"/>
              </a:lnSpc>
              <a:spcBef>
                <a:spcPts val="2200"/>
              </a:spcBef>
              <a:spcAft>
                <a:spcPts val="0"/>
              </a:spcAft>
              <a:buClr>
                <a:schemeClr val="dk1"/>
              </a:buClr>
              <a:buSzPts val="11000"/>
              <a:buFont typeface="Arial"/>
              <a:buChar char="•"/>
              <a:defRPr sz="11000" b="0" i="0" u="none" strike="noStrike" cap="none">
                <a:solidFill>
                  <a:schemeClr val="dk1"/>
                </a:solidFill>
                <a:latin typeface="Calibri"/>
                <a:ea typeface="Calibri"/>
                <a:cs typeface="Calibri"/>
                <a:sym typeface="Calibri"/>
              </a:defRPr>
            </a:lvl1pPr>
            <a:lvl2pPr marL="914400" marR="0" lvl="1" indent="-838200" algn="l" rtl="0">
              <a:lnSpc>
                <a:spcPct val="100000"/>
              </a:lnSpc>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2pPr>
            <a:lvl3pPr marL="1371600" marR="0" lvl="2" indent="-749300" algn="l" rtl="0">
              <a:lnSpc>
                <a:spcPct val="100000"/>
              </a:lnSpc>
              <a:spcBef>
                <a:spcPts val="1640"/>
              </a:spcBef>
              <a:spcAft>
                <a:spcPts val="0"/>
              </a:spcAft>
              <a:buClr>
                <a:schemeClr val="dk1"/>
              </a:buClr>
              <a:buSzPts val="8200"/>
              <a:buFont typeface="Arial"/>
              <a:buChar char="•"/>
              <a:defRPr sz="8200" b="0" i="0" u="none" strike="noStrike" cap="none">
                <a:solidFill>
                  <a:schemeClr val="dk1"/>
                </a:solidFill>
                <a:latin typeface="Calibri"/>
                <a:ea typeface="Calibri"/>
                <a:cs typeface="Calibri"/>
                <a:sym typeface="Calibri"/>
              </a:defRPr>
            </a:lvl3pPr>
            <a:lvl4pPr marL="1828800" marR="0" lvl="3" indent="-666750" algn="l" rtl="0">
              <a:lnSpc>
                <a:spcPct val="100000"/>
              </a:lnSpc>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4pPr>
            <a:lvl5pPr marL="2286000" marR="0" lvl="4" indent="-666750" algn="l" rtl="0">
              <a:lnSpc>
                <a:spcPct val="100000"/>
              </a:lnSpc>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5pPr>
            <a:lvl6pPr marL="2743200" marR="0" lvl="5" indent="-666750" algn="l" rtl="0">
              <a:lnSpc>
                <a:spcPct val="100000"/>
              </a:lnSpc>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6pPr>
            <a:lvl7pPr marL="3200400" marR="0" lvl="6" indent="-666750" algn="l" rtl="0">
              <a:lnSpc>
                <a:spcPct val="100000"/>
              </a:lnSpc>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7pPr>
            <a:lvl8pPr marL="3657600" marR="0" lvl="7" indent="-666750" algn="l" rtl="0">
              <a:lnSpc>
                <a:spcPct val="100000"/>
              </a:lnSpc>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8pPr>
            <a:lvl9pPr marL="4114800" marR="0" lvl="8" indent="-666750" algn="l" rtl="0">
              <a:lnSpc>
                <a:spcPct val="100000"/>
              </a:lnSpc>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body" idx="2"/>
          </p:nvPr>
        </p:nvSpPr>
        <p:spPr>
          <a:xfrm>
            <a:off x="1645922" y="4592321"/>
            <a:ext cx="10829926" cy="15011401"/>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960"/>
              </a:spcBef>
              <a:spcAft>
                <a:spcPts val="0"/>
              </a:spcAft>
              <a:buClr>
                <a:schemeClr val="dk1"/>
              </a:buClr>
              <a:buSzPts val="4800"/>
              <a:buFont typeface="Arial"/>
              <a:buNone/>
              <a:defRPr sz="48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820"/>
              </a:spcBef>
              <a:spcAft>
                <a:spcPts val="0"/>
              </a:spcAft>
              <a:buClr>
                <a:schemeClr val="dk1"/>
              </a:buClr>
              <a:buSzPts val="4100"/>
              <a:buFont typeface="Arial"/>
              <a:buNone/>
              <a:defRPr sz="41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680"/>
              </a:spcBef>
              <a:spcAft>
                <a:spcPts val="0"/>
              </a:spcAft>
              <a:buClr>
                <a:schemeClr val="dk1"/>
              </a:buClr>
              <a:buSzPts val="3400"/>
              <a:buFont typeface="Arial"/>
              <a:buNone/>
              <a:defRPr sz="34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620"/>
              </a:spcBef>
              <a:spcAft>
                <a:spcPts val="0"/>
              </a:spcAft>
              <a:buClr>
                <a:schemeClr val="dk1"/>
              </a:buClr>
              <a:buSzPts val="3100"/>
              <a:buFont typeface="Arial"/>
              <a:buNone/>
              <a:defRPr sz="31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620"/>
              </a:spcBef>
              <a:spcAft>
                <a:spcPts val="0"/>
              </a:spcAft>
              <a:buClr>
                <a:schemeClr val="dk1"/>
              </a:buClr>
              <a:buSzPts val="3100"/>
              <a:buFont typeface="Arial"/>
              <a:buNone/>
              <a:defRPr sz="31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620"/>
              </a:spcBef>
              <a:spcAft>
                <a:spcPts val="0"/>
              </a:spcAft>
              <a:buClr>
                <a:schemeClr val="dk1"/>
              </a:buClr>
              <a:buSzPts val="3100"/>
              <a:buFont typeface="Arial"/>
              <a:buNone/>
              <a:defRPr sz="31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620"/>
              </a:spcBef>
              <a:spcAft>
                <a:spcPts val="0"/>
              </a:spcAft>
              <a:buClr>
                <a:schemeClr val="dk1"/>
              </a:buClr>
              <a:buSzPts val="3100"/>
              <a:buFont typeface="Arial"/>
              <a:buNone/>
              <a:defRPr sz="31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620"/>
              </a:spcBef>
              <a:spcAft>
                <a:spcPts val="0"/>
              </a:spcAft>
              <a:buClr>
                <a:schemeClr val="dk1"/>
              </a:buClr>
              <a:buSzPts val="3100"/>
              <a:buFont typeface="Arial"/>
              <a:buNone/>
              <a:defRPr sz="31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620"/>
              </a:spcBef>
              <a:spcAft>
                <a:spcPts val="0"/>
              </a:spcAft>
              <a:buClr>
                <a:schemeClr val="dk1"/>
              </a:buClr>
              <a:buSzPts val="3100"/>
              <a:buFont typeface="Arial"/>
              <a:buNone/>
              <a:defRPr sz="3100"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dt" idx="10"/>
          </p:nvPr>
        </p:nvSpPr>
        <p:spPr>
          <a:xfrm>
            <a:off x="1645919" y="20340320"/>
            <a:ext cx="7680959" cy="11684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4100"/>
              <a:buFont typeface="Calibri"/>
              <a:buNone/>
              <a:defRPr sz="41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ftr" idx="11"/>
          </p:nvPr>
        </p:nvSpPr>
        <p:spPr>
          <a:xfrm>
            <a:off x="11247120" y="20340320"/>
            <a:ext cx="10424160" cy="11684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4100"/>
              <a:buFont typeface="Calibri"/>
              <a:buNone/>
              <a:defRPr sz="41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sldNum" idx="12"/>
          </p:nvPr>
        </p:nvSpPr>
        <p:spPr>
          <a:xfrm>
            <a:off x="23591520" y="20340320"/>
            <a:ext cx="7680959" cy="1168400"/>
          </a:xfrm>
          <a:prstGeom prst="rect">
            <a:avLst/>
          </a:prstGeom>
          <a:noFill/>
          <a:ln>
            <a:noFill/>
          </a:ln>
        </p:spPr>
        <p:txBody>
          <a:bodyPr spcFirstLastPara="1" wrap="square" lIns="313450" tIns="156725" rIns="313450" bIns="156725" anchor="ctr" anchorCtr="0">
            <a:noAutofit/>
          </a:bodyPr>
          <a:lstStyle>
            <a:lvl1pPr marL="0" marR="0" lvl="0" indent="0" algn="r" rtl="0">
              <a:lnSpc>
                <a:spcPct val="100000"/>
              </a:lnSpc>
              <a:spcBef>
                <a:spcPts val="0"/>
              </a:spcBef>
              <a:spcAft>
                <a:spcPts val="0"/>
              </a:spcAft>
              <a:buClr>
                <a:srgbClr val="888888"/>
              </a:buClr>
              <a:buSzPts val="1025"/>
              <a:buFont typeface="Calibri"/>
              <a:buNone/>
              <a:defRPr sz="41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025"/>
              <a:buFont typeface="Calibri"/>
              <a:buNone/>
              <a:defRPr sz="41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025"/>
              <a:buFont typeface="Calibri"/>
              <a:buNone/>
              <a:defRPr sz="41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025"/>
              <a:buFont typeface="Calibri"/>
              <a:buNone/>
              <a:defRPr sz="41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025"/>
              <a:buFont typeface="Calibri"/>
              <a:buNone/>
              <a:defRPr sz="41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025"/>
              <a:buFont typeface="Calibri"/>
              <a:buNone/>
              <a:defRPr sz="41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025"/>
              <a:buFont typeface="Calibri"/>
              <a:buNone/>
              <a:defRPr sz="41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025"/>
              <a:buFont typeface="Calibri"/>
              <a:buNone/>
              <a:defRPr sz="41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025"/>
              <a:buFont typeface="Calibri"/>
              <a:buNone/>
              <a:defRPr sz="41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6452237" y="15361920"/>
            <a:ext cx="19751040" cy="181356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dk1"/>
              </a:buClr>
              <a:buSzPts val="6900"/>
              <a:buFont typeface="Calibri"/>
              <a:buNone/>
              <a:defRPr sz="6900" b="1" i="0" u="none" strike="noStrike" cap="none">
                <a:solidFill>
                  <a:schemeClr val="dk1"/>
                </a:solidFill>
                <a:latin typeface="Calibri"/>
                <a:ea typeface="Calibri"/>
                <a:cs typeface="Calibri"/>
                <a:sym typeface="Calibri"/>
              </a:defRPr>
            </a:lvl1pPr>
            <a:lvl2pPr lvl="1">
              <a:spcBef>
                <a:spcPts val="0"/>
              </a:spcBef>
              <a:spcAft>
                <a:spcPts val="0"/>
              </a:spcAft>
              <a:buSzPts val="1800"/>
              <a:buFont typeface="Arial"/>
              <a:buNone/>
              <a:defRPr sz="1800"/>
            </a:lvl2pPr>
            <a:lvl3pPr lvl="2">
              <a:spcBef>
                <a:spcPts val="0"/>
              </a:spcBef>
              <a:spcAft>
                <a:spcPts val="0"/>
              </a:spcAft>
              <a:buSzPts val="1800"/>
              <a:buFont typeface="Arial"/>
              <a:buNone/>
              <a:defRPr sz="1800"/>
            </a:lvl3pPr>
            <a:lvl4pPr lvl="3">
              <a:spcBef>
                <a:spcPts val="0"/>
              </a:spcBef>
              <a:spcAft>
                <a:spcPts val="0"/>
              </a:spcAft>
              <a:buSzPts val="1800"/>
              <a:buFont typeface="Arial"/>
              <a:buNone/>
              <a:defRPr sz="1800"/>
            </a:lvl4pPr>
            <a:lvl5pPr lvl="4">
              <a:spcBef>
                <a:spcPts val="0"/>
              </a:spcBef>
              <a:spcAft>
                <a:spcPts val="0"/>
              </a:spcAft>
              <a:buSzPts val="1800"/>
              <a:buFont typeface="Arial"/>
              <a:buNone/>
              <a:defRPr sz="1800"/>
            </a:lvl5pPr>
            <a:lvl6pPr lvl="5">
              <a:spcBef>
                <a:spcPts val="0"/>
              </a:spcBef>
              <a:spcAft>
                <a:spcPts val="0"/>
              </a:spcAft>
              <a:buSzPts val="1800"/>
              <a:buFont typeface="Arial"/>
              <a:buNone/>
              <a:defRPr sz="1800"/>
            </a:lvl6pPr>
            <a:lvl7pPr lvl="6">
              <a:spcBef>
                <a:spcPts val="0"/>
              </a:spcBef>
              <a:spcAft>
                <a:spcPts val="0"/>
              </a:spcAft>
              <a:buSzPts val="1800"/>
              <a:buFont typeface="Arial"/>
              <a:buNone/>
              <a:defRPr sz="1800"/>
            </a:lvl7pPr>
            <a:lvl8pPr lvl="7">
              <a:spcBef>
                <a:spcPts val="0"/>
              </a:spcBef>
              <a:spcAft>
                <a:spcPts val="0"/>
              </a:spcAft>
              <a:buSzPts val="1800"/>
              <a:buFont typeface="Arial"/>
              <a:buNone/>
              <a:defRPr sz="1800"/>
            </a:lvl8pPr>
            <a:lvl9pPr lvl="8">
              <a:spcBef>
                <a:spcPts val="0"/>
              </a:spcBef>
              <a:spcAft>
                <a:spcPts val="0"/>
              </a:spcAft>
              <a:buSzPts val="1800"/>
              <a:buFont typeface="Arial"/>
              <a:buNone/>
              <a:defRPr sz="1800"/>
            </a:lvl9pPr>
          </a:lstStyle>
          <a:p>
            <a:endParaRPr/>
          </a:p>
        </p:txBody>
      </p:sp>
      <p:sp>
        <p:nvSpPr>
          <p:cNvPr id="63" name="Shape 63"/>
          <p:cNvSpPr>
            <a:spLocks noGrp="1"/>
          </p:cNvSpPr>
          <p:nvPr>
            <p:ph type="pic" idx="2"/>
          </p:nvPr>
        </p:nvSpPr>
        <p:spPr>
          <a:xfrm>
            <a:off x="6452237" y="1960880"/>
            <a:ext cx="19751040" cy="13167360"/>
          </a:xfrm>
          <a:prstGeom prst="rect">
            <a:avLst/>
          </a:prstGeom>
          <a:noFill/>
          <a:ln>
            <a:noFill/>
          </a:ln>
        </p:spPr>
        <p:txBody>
          <a:bodyPr spcFirstLastPara="1" wrap="square" lIns="91425" tIns="91425" rIns="91425" bIns="91425" anchor="t" anchorCtr="0"/>
          <a:lstStyle>
            <a:lvl1pPr marR="0" lvl="0" algn="l" rtl="0">
              <a:lnSpc>
                <a:spcPct val="100000"/>
              </a:lnSpc>
              <a:spcBef>
                <a:spcPts val="2200"/>
              </a:spcBef>
              <a:spcAft>
                <a:spcPts val="0"/>
              </a:spcAft>
              <a:buClr>
                <a:schemeClr val="dk1"/>
              </a:buClr>
              <a:buSzPts val="11000"/>
              <a:buFont typeface="Arial"/>
              <a:buNone/>
              <a:defRPr sz="11000" b="0" i="0" u="none" strike="noStrike" cap="none">
                <a:solidFill>
                  <a:schemeClr val="dk1"/>
                </a:solidFill>
                <a:latin typeface="Calibri"/>
                <a:ea typeface="Calibri"/>
                <a:cs typeface="Calibri"/>
                <a:sym typeface="Calibri"/>
              </a:defRPr>
            </a:lvl1pPr>
            <a:lvl2pPr marR="0" lvl="1" algn="l" rtl="0">
              <a:lnSpc>
                <a:spcPct val="100000"/>
              </a:lnSpc>
              <a:spcBef>
                <a:spcPts val="1920"/>
              </a:spcBef>
              <a:spcAft>
                <a:spcPts val="0"/>
              </a:spcAft>
              <a:buClr>
                <a:schemeClr val="dk1"/>
              </a:buClr>
              <a:buSzPts val="9600"/>
              <a:buFont typeface="Arial"/>
              <a:buNone/>
              <a:defRPr sz="9600" b="0" i="0" u="none" strike="noStrike" cap="none">
                <a:solidFill>
                  <a:schemeClr val="dk1"/>
                </a:solidFill>
                <a:latin typeface="Calibri"/>
                <a:ea typeface="Calibri"/>
                <a:cs typeface="Calibri"/>
                <a:sym typeface="Calibri"/>
              </a:defRPr>
            </a:lvl2pPr>
            <a:lvl3pPr marR="0" lvl="2" algn="l" rtl="0">
              <a:lnSpc>
                <a:spcPct val="100000"/>
              </a:lnSpc>
              <a:spcBef>
                <a:spcPts val="1640"/>
              </a:spcBef>
              <a:spcAft>
                <a:spcPts val="0"/>
              </a:spcAft>
              <a:buClr>
                <a:schemeClr val="dk1"/>
              </a:buClr>
              <a:buSzPts val="8200"/>
              <a:buFont typeface="Arial"/>
              <a:buNone/>
              <a:defRPr sz="8200" b="0" i="0" u="none" strike="noStrike" cap="none">
                <a:solidFill>
                  <a:schemeClr val="dk1"/>
                </a:solidFill>
                <a:latin typeface="Calibri"/>
                <a:ea typeface="Calibri"/>
                <a:cs typeface="Calibri"/>
                <a:sym typeface="Calibri"/>
              </a:defRPr>
            </a:lvl3pPr>
            <a:lvl4pPr marR="0" lvl="3" algn="l" rtl="0">
              <a:lnSpc>
                <a:spcPct val="100000"/>
              </a:lnSpc>
              <a:spcBef>
                <a:spcPts val="1380"/>
              </a:spcBef>
              <a:spcAft>
                <a:spcPts val="0"/>
              </a:spcAft>
              <a:buClr>
                <a:schemeClr val="dk1"/>
              </a:buClr>
              <a:buSzPts val="6900"/>
              <a:buFont typeface="Arial"/>
              <a:buNone/>
              <a:defRPr sz="6900" b="0" i="0" u="none" strike="noStrike" cap="none">
                <a:solidFill>
                  <a:schemeClr val="dk1"/>
                </a:solidFill>
                <a:latin typeface="Calibri"/>
                <a:ea typeface="Calibri"/>
                <a:cs typeface="Calibri"/>
                <a:sym typeface="Calibri"/>
              </a:defRPr>
            </a:lvl4pPr>
            <a:lvl5pPr marR="0" lvl="4" algn="l" rtl="0">
              <a:lnSpc>
                <a:spcPct val="100000"/>
              </a:lnSpc>
              <a:spcBef>
                <a:spcPts val="1380"/>
              </a:spcBef>
              <a:spcAft>
                <a:spcPts val="0"/>
              </a:spcAft>
              <a:buClr>
                <a:schemeClr val="dk1"/>
              </a:buClr>
              <a:buSzPts val="6900"/>
              <a:buFont typeface="Arial"/>
              <a:buNone/>
              <a:defRPr sz="6900" b="0" i="0" u="none" strike="noStrike" cap="none">
                <a:solidFill>
                  <a:schemeClr val="dk1"/>
                </a:solidFill>
                <a:latin typeface="Calibri"/>
                <a:ea typeface="Calibri"/>
                <a:cs typeface="Calibri"/>
                <a:sym typeface="Calibri"/>
              </a:defRPr>
            </a:lvl5pPr>
            <a:lvl6pPr marR="0" lvl="5" algn="l" rtl="0">
              <a:lnSpc>
                <a:spcPct val="100000"/>
              </a:lnSpc>
              <a:spcBef>
                <a:spcPts val="1380"/>
              </a:spcBef>
              <a:spcAft>
                <a:spcPts val="0"/>
              </a:spcAft>
              <a:buClr>
                <a:schemeClr val="dk1"/>
              </a:buClr>
              <a:buSzPts val="6900"/>
              <a:buFont typeface="Arial"/>
              <a:buNone/>
              <a:defRPr sz="6900" b="0" i="0" u="none" strike="noStrike" cap="none">
                <a:solidFill>
                  <a:schemeClr val="dk1"/>
                </a:solidFill>
                <a:latin typeface="Calibri"/>
                <a:ea typeface="Calibri"/>
                <a:cs typeface="Calibri"/>
                <a:sym typeface="Calibri"/>
              </a:defRPr>
            </a:lvl6pPr>
            <a:lvl7pPr marR="0" lvl="6" algn="l" rtl="0">
              <a:lnSpc>
                <a:spcPct val="100000"/>
              </a:lnSpc>
              <a:spcBef>
                <a:spcPts val="1380"/>
              </a:spcBef>
              <a:spcAft>
                <a:spcPts val="0"/>
              </a:spcAft>
              <a:buClr>
                <a:schemeClr val="dk1"/>
              </a:buClr>
              <a:buSzPts val="6900"/>
              <a:buFont typeface="Arial"/>
              <a:buNone/>
              <a:defRPr sz="6900" b="0" i="0" u="none" strike="noStrike" cap="none">
                <a:solidFill>
                  <a:schemeClr val="dk1"/>
                </a:solidFill>
                <a:latin typeface="Calibri"/>
                <a:ea typeface="Calibri"/>
                <a:cs typeface="Calibri"/>
                <a:sym typeface="Calibri"/>
              </a:defRPr>
            </a:lvl7pPr>
            <a:lvl8pPr marR="0" lvl="7" algn="l" rtl="0">
              <a:lnSpc>
                <a:spcPct val="100000"/>
              </a:lnSpc>
              <a:spcBef>
                <a:spcPts val="1380"/>
              </a:spcBef>
              <a:spcAft>
                <a:spcPts val="0"/>
              </a:spcAft>
              <a:buClr>
                <a:schemeClr val="dk1"/>
              </a:buClr>
              <a:buSzPts val="6900"/>
              <a:buFont typeface="Arial"/>
              <a:buNone/>
              <a:defRPr sz="6900" b="0" i="0" u="none" strike="noStrike" cap="none">
                <a:solidFill>
                  <a:schemeClr val="dk1"/>
                </a:solidFill>
                <a:latin typeface="Calibri"/>
                <a:ea typeface="Calibri"/>
                <a:cs typeface="Calibri"/>
                <a:sym typeface="Calibri"/>
              </a:defRPr>
            </a:lvl8pPr>
            <a:lvl9pPr marR="0" lvl="8" algn="l" rtl="0">
              <a:lnSpc>
                <a:spcPct val="100000"/>
              </a:lnSpc>
              <a:spcBef>
                <a:spcPts val="1380"/>
              </a:spcBef>
              <a:spcAft>
                <a:spcPts val="0"/>
              </a:spcAft>
              <a:buClr>
                <a:schemeClr val="dk1"/>
              </a:buClr>
              <a:buSzPts val="6900"/>
              <a:buFont typeface="Arial"/>
              <a:buNone/>
              <a:defRPr sz="69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body" idx="1"/>
          </p:nvPr>
        </p:nvSpPr>
        <p:spPr>
          <a:xfrm>
            <a:off x="6452237" y="17175481"/>
            <a:ext cx="19751040" cy="2575559"/>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960"/>
              </a:spcBef>
              <a:spcAft>
                <a:spcPts val="0"/>
              </a:spcAft>
              <a:buClr>
                <a:schemeClr val="dk1"/>
              </a:buClr>
              <a:buSzPts val="4800"/>
              <a:buFont typeface="Arial"/>
              <a:buNone/>
              <a:defRPr sz="48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820"/>
              </a:spcBef>
              <a:spcAft>
                <a:spcPts val="0"/>
              </a:spcAft>
              <a:buClr>
                <a:schemeClr val="dk1"/>
              </a:buClr>
              <a:buSzPts val="4100"/>
              <a:buFont typeface="Arial"/>
              <a:buNone/>
              <a:defRPr sz="41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680"/>
              </a:spcBef>
              <a:spcAft>
                <a:spcPts val="0"/>
              </a:spcAft>
              <a:buClr>
                <a:schemeClr val="dk1"/>
              </a:buClr>
              <a:buSzPts val="3400"/>
              <a:buFont typeface="Arial"/>
              <a:buNone/>
              <a:defRPr sz="34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620"/>
              </a:spcBef>
              <a:spcAft>
                <a:spcPts val="0"/>
              </a:spcAft>
              <a:buClr>
                <a:schemeClr val="dk1"/>
              </a:buClr>
              <a:buSzPts val="3100"/>
              <a:buFont typeface="Arial"/>
              <a:buNone/>
              <a:defRPr sz="31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620"/>
              </a:spcBef>
              <a:spcAft>
                <a:spcPts val="0"/>
              </a:spcAft>
              <a:buClr>
                <a:schemeClr val="dk1"/>
              </a:buClr>
              <a:buSzPts val="3100"/>
              <a:buFont typeface="Arial"/>
              <a:buNone/>
              <a:defRPr sz="31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620"/>
              </a:spcBef>
              <a:spcAft>
                <a:spcPts val="0"/>
              </a:spcAft>
              <a:buClr>
                <a:schemeClr val="dk1"/>
              </a:buClr>
              <a:buSzPts val="3100"/>
              <a:buFont typeface="Arial"/>
              <a:buNone/>
              <a:defRPr sz="31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620"/>
              </a:spcBef>
              <a:spcAft>
                <a:spcPts val="0"/>
              </a:spcAft>
              <a:buClr>
                <a:schemeClr val="dk1"/>
              </a:buClr>
              <a:buSzPts val="3100"/>
              <a:buFont typeface="Arial"/>
              <a:buNone/>
              <a:defRPr sz="31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620"/>
              </a:spcBef>
              <a:spcAft>
                <a:spcPts val="0"/>
              </a:spcAft>
              <a:buClr>
                <a:schemeClr val="dk1"/>
              </a:buClr>
              <a:buSzPts val="3100"/>
              <a:buFont typeface="Arial"/>
              <a:buNone/>
              <a:defRPr sz="31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620"/>
              </a:spcBef>
              <a:spcAft>
                <a:spcPts val="0"/>
              </a:spcAft>
              <a:buClr>
                <a:schemeClr val="dk1"/>
              </a:buClr>
              <a:buSzPts val="3100"/>
              <a:buFont typeface="Arial"/>
              <a:buNone/>
              <a:defRPr sz="3100"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dt" idx="10"/>
          </p:nvPr>
        </p:nvSpPr>
        <p:spPr>
          <a:xfrm>
            <a:off x="1645919" y="20340320"/>
            <a:ext cx="7680959" cy="11684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4100"/>
              <a:buFont typeface="Calibri"/>
              <a:buNone/>
              <a:defRPr sz="41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ftr" idx="11"/>
          </p:nvPr>
        </p:nvSpPr>
        <p:spPr>
          <a:xfrm>
            <a:off x="11247120" y="20340320"/>
            <a:ext cx="10424160" cy="11684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4100"/>
              <a:buFont typeface="Calibri"/>
              <a:buNone/>
              <a:defRPr sz="41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sldNum" idx="12"/>
          </p:nvPr>
        </p:nvSpPr>
        <p:spPr>
          <a:xfrm>
            <a:off x="23591520" y="20340320"/>
            <a:ext cx="7680959" cy="1168400"/>
          </a:xfrm>
          <a:prstGeom prst="rect">
            <a:avLst/>
          </a:prstGeom>
          <a:noFill/>
          <a:ln>
            <a:noFill/>
          </a:ln>
        </p:spPr>
        <p:txBody>
          <a:bodyPr spcFirstLastPara="1" wrap="square" lIns="313450" tIns="156725" rIns="313450" bIns="156725" anchor="ctr" anchorCtr="0">
            <a:noAutofit/>
          </a:bodyPr>
          <a:lstStyle>
            <a:lvl1pPr marL="0" marR="0" lvl="0" indent="0" algn="r" rtl="0">
              <a:lnSpc>
                <a:spcPct val="100000"/>
              </a:lnSpc>
              <a:spcBef>
                <a:spcPts val="0"/>
              </a:spcBef>
              <a:spcAft>
                <a:spcPts val="0"/>
              </a:spcAft>
              <a:buClr>
                <a:srgbClr val="888888"/>
              </a:buClr>
              <a:buSzPts val="1025"/>
              <a:buFont typeface="Calibri"/>
              <a:buNone/>
              <a:defRPr sz="41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025"/>
              <a:buFont typeface="Calibri"/>
              <a:buNone/>
              <a:defRPr sz="41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025"/>
              <a:buFont typeface="Calibri"/>
              <a:buNone/>
              <a:defRPr sz="41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025"/>
              <a:buFont typeface="Calibri"/>
              <a:buNone/>
              <a:defRPr sz="41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025"/>
              <a:buFont typeface="Calibri"/>
              <a:buNone/>
              <a:defRPr sz="41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025"/>
              <a:buFont typeface="Calibri"/>
              <a:buNone/>
              <a:defRPr sz="41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025"/>
              <a:buFont typeface="Calibri"/>
              <a:buNone/>
              <a:defRPr sz="41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025"/>
              <a:buFont typeface="Calibri"/>
              <a:buNone/>
              <a:defRPr sz="41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025"/>
              <a:buFont typeface="Calibri"/>
              <a:buNone/>
              <a:defRPr sz="41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1645919" y="878841"/>
            <a:ext cx="29626559" cy="36576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15100"/>
              <a:buFont typeface="Calibri"/>
              <a:buNone/>
              <a:defRPr sz="15100" b="0" i="0" u="none" strike="noStrike" cap="none">
                <a:solidFill>
                  <a:schemeClr val="dk1"/>
                </a:solidFill>
                <a:latin typeface="Calibri"/>
                <a:ea typeface="Calibri"/>
                <a:cs typeface="Calibri"/>
                <a:sym typeface="Calibri"/>
              </a:defRPr>
            </a:lvl1pPr>
            <a:lvl2pPr lvl="1">
              <a:spcBef>
                <a:spcPts val="0"/>
              </a:spcBef>
              <a:spcAft>
                <a:spcPts val="0"/>
              </a:spcAft>
              <a:buSzPts val="1800"/>
              <a:buFont typeface="Arial"/>
              <a:buNone/>
              <a:defRPr sz="1800"/>
            </a:lvl2pPr>
            <a:lvl3pPr lvl="2">
              <a:spcBef>
                <a:spcPts val="0"/>
              </a:spcBef>
              <a:spcAft>
                <a:spcPts val="0"/>
              </a:spcAft>
              <a:buSzPts val="1800"/>
              <a:buFont typeface="Arial"/>
              <a:buNone/>
              <a:defRPr sz="1800"/>
            </a:lvl3pPr>
            <a:lvl4pPr lvl="3">
              <a:spcBef>
                <a:spcPts val="0"/>
              </a:spcBef>
              <a:spcAft>
                <a:spcPts val="0"/>
              </a:spcAft>
              <a:buSzPts val="1800"/>
              <a:buFont typeface="Arial"/>
              <a:buNone/>
              <a:defRPr sz="1800"/>
            </a:lvl4pPr>
            <a:lvl5pPr lvl="4">
              <a:spcBef>
                <a:spcPts val="0"/>
              </a:spcBef>
              <a:spcAft>
                <a:spcPts val="0"/>
              </a:spcAft>
              <a:buSzPts val="1800"/>
              <a:buFont typeface="Arial"/>
              <a:buNone/>
              <a:defRPr sz="1800"/>
            </a:lvl5pPr>
            <a:lvl6pPr lvl="5">
              <a:spcBef>
                <a:spcPts val="0"/>
              </a:spcBef>
              <a:spcAft>
                <a:spcPts val="0"/>
              </a:spcAft>
              <a:buSzPts val="1800"/>
              <a:buFont typeface="Arial"/>
              <a:buNone/>
              <a:defRPr sz="1800"/>
            </a:lvl6pPr>
            <a:lvl7pPr lvl="6">
              <a:spcBef>
                <a:spcPts val="0"/>
              </a:spcBef>
              <a:spcAft>
                <a:spcPts val="0"/>
              </a:spcAft>
              <a:buSzPts val="1800"/>
              <a:buFont typeface="Arial"/>
              <a:buNone/>
              <a:defRPr sz="1800"/>
            </a:lvl7pPr>
            <a:lvl8pPr lvl="7">
              <a:spcBef>
                <a:spcPts val="0"/>
              </a:spcBef>
              <a:spcAft>
                <a:spcPts val="0"/>
              </a:spcAft>
              <a:buSzPts val="1800"/>
              <a:buFont typeface="Arial"/>
              <a:buNone/>
              <a:defRPr sz="1800"/>
            </a:lvl8pPr>
            <a:lvl9pPr lvl="8">
              <a:spcBef>
                <a:spcPts val="0"/>
              </a:spcBef>
              <a:spcAft>
                <a:spcPts val="0"/>
              </a:spcAft>
              <a:buSzPts val="1800"/>
              <a:buFont typeface="Arial"/>
              <a:buNone/>
              <a:defRPr sz="1800"/>
            </a:lvl9pPr>
          </a:lstStyle>
          <a:p>
            <a:endParaRPr/>
          </a:p>
        </p:txBody>
      </p:sp>
      <p:sp>
        <p:nvSpPr>
          <p:cNvPr id="7" name="Shape 7"/>
          <p:cNvSpPr txBox="1">
            <a:spLocks noGrp="1"/>
          </p:cNvSpPr>
          <p:nvPr>
            <p:ph type="body" idx="1"/>
          </p:nvPr>
        </p:nvSpPr>
        <p:spPr>
          <a:xfrm>
            <a:off x="1645919" y="5120642"/>
            <a:ext cx="29626559" cy="14483080"/>
          </a:xfrm>
          <a:prstGeom prst="rect">
            <a:avLst/>
          </a:prstGeom>
          <a:noFill/>
          <a:ln>
            <a:noFill/>
          </a:ln>
        </p:spPr>
        <p:txBody>
          <a:bodyPr spcFirstLastPara="1" wrap="square" lIns="91425" tIns="91425" rIns="91425" bIns="91425" anchor="t" anchorCtr="0"/>
          <a:lstStyle>
            <a:lvl1pPr marL="457200" marR="0" lvl="0" indent="-927100" algn="l" rtl="0">
              <a:lnSpc>
                <a:spcPct val="100000"/>
              </a:lnSpc>
              <a:spcBef>
                <a:spcPts val="2200"/>
              </a:spcBef>
              <a:spcAft>
                <a:spcPts val="0"/>
              </a:spcAft>
              <a:buClr>
                <a:schemeClr val="dk1"/>
              </a:buClr>
              <a:buSzPts val="11000"/>
              <a:buFont typeface="Arial"/>
              <a:buChar char="•"/>
              <a:defRPr sz="11000" b="0" i="0" u="none" strike="noStrike" cap="none">
                <a:solidFill>
                  <a:schemeClr val="dk1"/>
                </a:solidFill>
                <a:latin typeface="Calibri"/>
                <a:ea typeface="Calibri"/>
                <a:cs typeface="Calibri"/>
                <a:sym typeface="Calibri"/>
              </a:defRPr>
            </a:lvl1pPr>
            <a:lvl2pPr marL="914400" marR="0" lvl="1" indent="-838200" algn="l" rtl="0">
              <a:lnSpc>
                <a:spcPct val="100000"/>
              </a:lnSpc>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2pPr>
            <a:lvl3pPr marL="1371600" marR="0" lvl="2" indent="-749300" algn="l" rtl="0">
              <a:lnSpc>
                <a:spcPct val="100000"/>
              </a:lnSpc>
              <a:spcBef>
                <a:spcPts val="1640"/>
              </a:spcBef>
              <a:spcAft>
                <a:spcPts val="0"/>
              </a:spcAft>
              <a:buClr>
                <a:schemeClr val="dk1"/>
              </a:buClr>
              <a:buSzPts val="8200"/>
              <a:buFont typeface="Arial"/>
              <a:buChar char="•"/>
              <a:defRPr sz="8200" b="0" i="0" u="none" strike="noStrike" cap="none">
                <a:solidFill>
                  <a:schemeClr val="dk1"/>
                </a:solidFill>
                <a:latin typeface="Calibri"/>
                <a:ea typeface="Calibri"/>
                <a:cs typeface="Calibri"/>
                <a:sym typeface="Calibri"/>
              </a:defRPr>
            </a:lvl3pPr>
            <a:lvl4pPr marL="1828800" marR="0" lvl="3" indent="-666750" algn="l" rtl="0">
              <a:lnSpc>
                <a:spcPct val="100000"/>
              </a:lnSpc>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4pPr>
            <a:lvl5pPr marL="2286000" marR="0" lvl="4" indent="-666750" algn="l" rtl="0">
              <a:lnSpc>
                <a:spcPct val="100000"/>
              </a:lnSpc>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5pPr>
            <a:lvl6pPr marL="2743200" marR="0" lvl="5" indent="-666750" algn="l" rtl="0">
              <a:lnSpc>
                <a:spcPct val="100000"/>
              </a:lnSpc>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6pPr>
            <a:lvl7pPr marL="3200400" marR="0" lvl="6" indent="-666750" algn="l" rtl="0">
              <a:lnSpc>
                <a:spcPct val="100000"/>
              </a:lnSpc>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7pPr>
            <a:lvl8pPr marL="3657600" marR="0" lvl="7" indent="-666750" algn="l" rtl="0">
              <a:lnSpc>
                <a:spcPct val="100000"/>
              </a:lnSpc>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8pPr>
            <a:lvl9pPr marL="4114800" marR="0" lvl="8" indent="-666750" algn="l" rtl="0">
              <a:lnSpc>
                <a:spcPct val="100000"/>
              </a:lnSpc>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dt" idx="10"/>
          </p:nvPr>
        </p:nvSpPr>
        <p:spPr>
          <a:xfrm>
            <a:off x="1645919" y="20340320"/>
            <a:ext cx="7680959" cy="11684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4100"/>
              <a:buFont typeface="Calibri"/>
              <a:buNone/>
              <a:defRPr sz="41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9pPr>
          </a:lstStyle>
          <a:p>
            <a:endParaRPr/>
          </a:p>
        </p:txBody>
      </p:sp>
      <p:sp>
        <p:nvSpPr>
          <p:cNvPr id="9" name="Shape 9"/>
          <p:cNvSpPr txBox="1">
            <a:spLocks noGrp="1"/>
          </p:cNvSpPr>
          <p:nvPr>
            <p:ph type="ftr" idx="11"/>
          </p:nvPr>
        </p:nvSpPr>
        <p:spPr>
          <a:xfrm>
            <a:off x="11247120" y="20340320"/>
            <a:ext cx="10424160" cy="11684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4100"/>
              <a:buFont typeface="Calibri"/>
              <a:buNone/>
              <a:defRPr sz="41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9pPr>
          </a:lstStyle>
          <a:p>
            <a:endParaRPr/>
          </a:p>
        </p:txBody>
      </p:sp>
      <p:sp>
        <p:nvSpPr>
          <p:cNvPr id="10" name="Shape 10"/>
          <p:cNvSpPr txBox="1">
            <a:spLocks noGrp="1"/>
          </p:cNvSpPr>
          <p:nvPr>
            <p:ph type="sldNum" idx="12"/>
          </p:nvPr>
        </p:nvSpPr>
        <p:spPr>
          <a:xfrm>
            <a:off x="23591520" y="20340320"/>
            <a:ext cx="7680959" cy="1168400"/>
          </a:xfrm>
          <a:prstGeom prst="rect">
            <a:avLst/>
          </a:prstGeom>
          <a:noFill/>
          <a:ln>
            <a:noFill/>
          </a:ln>
        </p:spPr>
        <p:txBody>
          <a:bodyPr spcFirstLastPara="1" wrap="square" lIns="313450" tIns="156725" rIns="313450" bIns="156725" anchor="ctr" anchorCtr="0">
            <a:noAutofit/>
          </a:bodyPr>
          <a:lstStyle>
            <a:lvl1pPr marL="0" marR="0" lvl="0" indent="0" algn="r" rtl="0">
              <a:lnSpc>
                <a:spcPct val="100000"/>
              </a:lnSpc>
              <a:spcBef>
                <a:spcPts val="0"/>
              </a:spcBef>
              <a:spcAft>
                <a:spcPts val="0"/>
              </a:spcAft>
              <a:buClr>
                <a:srgbClr val="888888"/>
              </a:buClr>
              <a:buSzPts val="1025"/>
              <a:buFont typeface="Calibri"/>
              <a:buNone/>
              <a:defRPr sz="41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025"/>
              <a:buFont typeface="Calibri"/>
              <a:buNone/>
              <a:defRPr sz="41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025"/>
              <a:buFont typeface="Calibri"/>
              <a:buNone/>
              <a:defRPr sz="41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025"/>
              <a:buFont typeface="Calibri"/>
              <a:buNone/>
              <a:defRPr sz="41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025"/>
              <a:buFont typeface="Calibri"/>
              <a:buNone/>
              <a:defRPr sz="41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025"/>
              <a:buFont typeface="Calibri"/>
              <a:buNone/>
              <a:defRPr sz="41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025"/>
              <a:buFont typeface="Calibri"/>
              <a:buNone/>
              <a:defRPr sz="41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025"/>
              <a:buFont typeface="Calibri"/>
              <a:buNone/>
              <a:defRPr sz="41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025"/>
              <a:buFont typeface="Calibri"/>
              <a:buNone/>
              <a:defRPr sz="41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jpg"/><Relationship Id="rId7" Type="http://schemas.openxmlformats.org/officeDocument/2006/relationships/image" Target="../media/image5.jp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jpg"/><Relationship Id="rId10" Type="http://schemas.openxmlformats.org/officeDocument/2006/relationships/image" Target="../media/image8.png"/><Relationship Id="rId4" Type="http://schemas.openxmlformats.org/officeDocument/2006/relationships/image" Target="../media/image2.jp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A2FF95"/>
        </a:solidFill>
        <a:effectLst/>
      </p:bgPr>
    </p:bg>
    <p:spTree>
      <p:nvGrpSpPr>
        <p:cNvPr id="1" name="Shape 83"/>
        <p:cNvGrpSpPr/>
        <p:nvPr/>
      </p:nvGrpSpPr>
      <p:grpSpPr>
        <a:xfrm>
          <a:off x="0" y="0"/>
          <a:ext cx="0" cy="0"/>
          <a:chOff x="0" y="0"/>
          <a:chExt cx="0" cy="0"/>
        </a:xfrm>
      </p:grpSpPr>
      <p:sp>
        <p:nvSpPr>
          <p:cNvPr id="84" name="Shape 84"/>
          <p:cNvSpPr txBox="1"/>
          <p:nvPr/>
        </p:nvSpPr>
        <p:spPr>
          <a:xfrm>
            <a:off x="3981800" y="224476"/>
            <a:ext cx="23647501" cy="1632900"/>
          </a:xfrm>
          <a:prstGeom prst="rect">
            <a:avLst/>
          </a:prstGeom>
          <a:noFill/>
          <a:ln>
            <a:noFill/>
          </a:ln>
        </p:spPr>
        <p:txBody>
          <a:bodyPr spcFirstLastPara="1" wrap="square" lIns="72175" tIns="36075" rIns="72175" bIns="36075" anchor="t" anchorCtr="0">
            <a:noAutofit/>
          </a:bodyPr>
          <a:lstStyle/>
          <a:p>
            <a:pPr marL="0" marR="0" lvl="0" indent="0" algn="ctr" rtl="0">
              <a:lnSpc>
                <a:spcPct val="100000"/>
              </a:lnSpc>
              <a:spcBef>
                <a:spcPts val="0"/>
              </a:spcBef>
              <a:spcAft>
                <a:spcPts val="0"/>
              </a:spcAft>
              <a:buClr>
                <a:schemeClr val="dk1"/>
              </a:buClr>
              <a:buSzPts val="1800"/>
              <a:buFont typeface="Times New Roman"/>
              <a:buNone/>
            </a:pPr>
            <a:r>
              <a:rPr lang="en-US" sz="7200" b="1" dirty="0">
                <a:solidFill>
                  <a:schemeClr val="dk1"/>
                </a:solidFill>
                <a:latin typeface="Century Gothic" panose="020B0502020202020204" pitchFamily="34" charset="0"/>
                <a:ea typeface="Times New Roman"/>
                <a:cs typeface="Times New Roman"/>
                <a:sym typeface="Times New Roman"/>
              </a:rPr>
              <a:t>Terrestrial Species of the </a:t>
            </a:r>
            <a:r>
              <a:rPr lang="en-US" sz="7200" b="1" dirty="0" err="1">
                <a:solidFill>
                  <a:schemeClr val="dk1"/>
                </a:solidFill>
                <a:latin typeface="Century Gothic" panose="020B0502020202020204" pitchFamily="34" charset="0"/>
                <a:ea typeface="Times New Roman"/>
                <a:cs typeface="Times New Roman"/>
                <a:sym typeface="Times New Roman"/>
              </a:rPr>
              <a:t>Peconic</a:t>
            </a:r>
            <a:r>
              <a:rPr lang="en-US" sz="7200" b="1" dirty="0">
                <a:solidFill>
                  <a:schemeClr val="dk1"/>
                </a:solidFill>
                <a:latin typeface="Century Gothic" panose="020B0502020202020204" pitchFamily="34" charset="0"/>
                <a:ea typeface="Times New Roman"/>
                <a:cs typeface="Times New Roman"/>
                <a:sym typeface="Times New Roman"/>
              </a:rPr>
              <a:t> River</a:t>
            </a:r>
            <a:endParaRPr b="1" dirty="0">
              <a:latin typeface="Century Gothic" panose="020B0502020202020204" pitchFamily="34" charset="0"/>
            </a:endParaRPr>
          </a:p>
        </p:txBody>
      </p:sp>
      <p:sp>
        <p:nvSpPr>
          <p:cNvPr id="85" name="Shape 85"/>
          <p:cNvSpPr txBox="1"/>
          <p:nvPr/>
        </p:nvSpPr>
        <p:spPr>
          <a:xfrm>
            <a:off x="7669525" y="1268314"/>
            <a:ext cx="17031600" cy="2050200"/>
          </a:xfrm>
          <a:prstGeom prst="rect">
            <a:avLst/>
          </a:prstGeom>
          <a:noFill/>
          <a:ln>
            <a:noFill/>
          </a:ln>
        </p:spPr>
        <p:txBody>
          <a:bodyPr spcFirstLastPara="1" wrap="square" lIns="72175" tIns="36075" rIns="72175" bIns="36075" anchor="t" anchorCtr="0">
            <a:noAutofit/>
          </a:bodyPr>
          <a:lstStyle/>
          <a:p>
            <a:pPr marL="0" marR="0" lvl="0" indent="0" algn="ctr" rtl="0">
              <a:lnSpc>
                <a:spcPct val="100000"/>
              </a:lnSpc>
              <a:spcBef>
                <a:spcPts val="0"/>
              </a:spcBef>
              <a:spcAft>
                <a:spcPts val="0"/>
              </a:spcAft>
              <a:buClr>
                <a:schemeClr val="dk1"/>
              </a:buClr>
              <a:buSzPts val="1200"/>
              <a:buFont typeface="Calibri"/>
              <a:buNone/>
            </a:pPr>
            <a:r>
              <a:rPr lang="en-US" sz="4000" b="1" dirty="0">
                <a:solidFill>
                  <a:schemeClr val="dk1"/>
                </a:solidFill>
                <a:latin typeface="Century Gothic" panose="020B0502020202020204" pitchFamily="34" charset="0"/>
                <a:ea typeface="Calibri"/>
                <a:cs typeface="Calibri"/>
                <a:sym typeface="Calibri"/>
              </a:rPr>
              <a:t> Skylar </a:t>
            </a:r>
            <a:r>
              <a:rPr lang="en-US" sz="4000" b="1" dirty="0" err="1">
                <a:solidFill>
                  <a:schemeClr val="dk1"/>
                </a:solidFill>
                <a:latin typeface="Century Gothic" panose="020B0502020202020204" pitchFamily="34" charset="0"/>
                <a:ea typeface="Calibri"/>
                <a:cs typeface="Calibri"/>
                <a:sym typeface="Calibri"/>
              </a:rPr>
              <a:t>Bachisin</a:t>
            </a:r>
            <a:r>
              <a:rPr lang="en-US" sz="4000" b="1" dirty="0">
                <a:solidFill>
                  <a:schemeClr val="dk1"/>
                </a:solidFill>
                <a:latin typeface="Century Gothic" panose="020B0502020202020204" pitchFamily="34" charset="0"/>
                <a:ea typeface="Calibri"/>
                <a:cs typeface="Calibri"/>
                <a:sym typeface="Calibri"/>
              </a:rPr>
              <a:t>, Katie Daugherty, Mackenzie Lowe </a:t>
            </a:r>
            <a:endParaRPr sz="4000" b="1" dirty="0">
              <a:solidFill>
                <a:schemeClr val="dk1"/>
              </a:solidFill>
              <a:latin typeface="Century Gothic" panose="020B0502020202020204" pitchFamily="34" charset="0"/>
              <a:ea typeface="Calibri"/>
              <a:cs typeface="Calibri"/>
              <a:sym typeface="Calibri"/>
            </a:endParaRPr>
          </a:p>
          <a:p>
            <a:pPr marL="0" marR="0" lvl="0" indent="0" algn="ctr" rtl="0">
              <a:lnSpc>
                <a:spcPct val="100000"/>
              </a:lnSpc>
              <a:spcBef>
                <a:spcPts val="0"/>
              </a:spcBef>
              <a:spcAft>
                <a:spcPts val="0"/>
              </a:spcAft>
              <a:buClr>
                <a:schemeClr val="dk1"/>
              </a:buClr>
              <a:buSzPts val="1200"/>
              <a:buFont typeface="Calibri"/>
              <a:buNone/>
            </a:pPr>
            <a:r>
              <a:rPr lang="en-US" sz="4000" b="1" dirty="0">
                <a:solidFill>
                  <a:schemeClr val="dk1"/>
                </a:solidFill>
                <a:latin typeface="Century Gothic" panose="020B0502020202020204" pitchFamily="34" charset="0"/>
                <a:ea typeface="Calibri"/>
                <a:cs typeface="Calibri"/>
                <a:sym typeface="Calibri"/>
              </a:rPr>
              <a:t>Mentor: Robert Bolen</a:t>
            </a:r>
            <a:endParaRPr sz="4000" b="1" dirty="0">
              <a:solidFill>
                <a:schemeClr val="dk1"/>
              </a:solidFill>
              <a:latin typeface="Century Gothic" panose="020B0502020202020204" pitchFamily="34" charset="0"/>
              <a:ea typeface="Calibri"/>
              <a:cs typeface="Calibri"/>
              <a:sym typeface="Calibri"/>
            </a:endParaRPr>
          </a:p>
          <a:p>
            <a:pPr marL="0" marR="0" lvl="0" indent="0" algn="ctr" rtl="0">
              <a:lnSpc>
                <a:spcPct val="100000"/>
              </a:lnSpc>
              <a:spcBef>
                <a:spcPts val="0"/>
              </a:spcBef>
              <a:spcAft>
                <a:spcPts val="0"/>
              </a:spcAft>
              <a:buClr>
                <a:srgbClr val="000000"/>
              </a:buClr>
              <a:buSzPts val="1200"/>
              <a:buFont typeface="Calibri"/>
              <a:buNone/>
            </a:pPr>
            <a:r>
              <a:rPr lang="en-US" sz="4000" b="1" dirty="0">
                <a:latin typeface="Century Gothic" panose="020B0502020202020204" pitchFamily="34" charset="0"/>
                <a:ea typeface="Calibri"/>
                <a:cs typeface="Calibri"/>
                <a:sym typeface="Calibri"/>
              </a:rPr>
              <a:t>Eastport South Manor Jr.-Sr. High </a:t>
            </a:r>
            <a:r>
              <a:rPr lang="en-US" sz="4000" b="1" dirty="0" smtClean="0">
                <a:latin typeface="Century Gothic" panose="020B0502020202020204" pitchFamily="34" charset="0"/>
                <a:ea typeface="Calibri"/>
                <a:cs typeface="Calibri"/>
                <a:sym typeface="Calibri"/>
              </a:rPr>
              <a:t>School, Manorville, NY</a:t>
            </a:r>
            <a:endParaRPr sz="1100" b="1" dirty="0">
              <a:latin typeface="Century Gothic" panose="020B0502020202020204" pitchFamily="34" charset="0"/>
            </a:endParaRPr>
          </a:p>
        </p:txBody>
      </p:sp>
      <p:sp>
        <p:nvSpPr>
          <p:cNvPr id="86" name="Shape 86"/>
          <p:cNvSpPr txBox="1"/>
          <p:nvPr/>
        </p:nvSpPr>
        <p:spPr>
          <a:xfrm>
            <a:off x="17095100" y="5617985"/>
            <a:ext cx="14494746" cy="650719"/>
          </a:xfrm>
          <a:prstGeom prst="rect">
            <a:avLst/>
          </a:prstGeom>
          <a:noFill/>
          <a:ln>
            <a:noFill/>
          </a:ln>
        </p:spPr>
        <p:txBody>
          <a:bodyPr spcFirstLastPara="1" wrap="square" lIns="65300" tIns="32650" rIns="65300" bIns="32650" anchor="t" anchorCtr="0">
            <a:noAutofit/>
          </a:bodyPr>
          <a:lstStyle/>
          <a:p>
            <a:pPr marL="0" marR="0" lvl="0" indent="0" algn="l" rtl="0">
              <a:lnSpc>
                <a:spcPct val="100000"/>
              </a:lnSpc>
              <a:spcBef>
                <a:spcPts val="0"/>
              </a:spcBef>
              <a:spcAft>
                <a:spcPts val="0"/>
              </a:spcAft>
              <a:buClr>
                <a:srgbClr val="000000"/>
              </a:buClr>
              <a:buSzPts val="3800"/>
              <a:buFont typeface="Arial"/>
              <a:buNone/>
            </a:pPr>
            <a:endParaRPr sz="3800" b="0" i="0" u="none" strike="noStrike" cap="none">
              <a:solidFill>
                <a:schemeClr val="dk1"/>
              </a:solidFill>
              <a:latin typeface="Calibri"/>
              <a:ea typeface="Calibri"/>
              <a:cs typeface="Calibri"/>
              <a:sym typeface="Calibri"/>
            </a:endParaRPr>
          </a:p>
        </p:txBody>
      </p:sp>
      <p:pic>
        <p:nvPicPr>
          <p:cNvPr id="87" name="Shape 87"/>
          <p:cNvPicPr preferRelativeResize="0"/>
          <p:nvPr/>
        </p:nvPicPr>
        <p:blipFill rotWithShape="1">
          <a:blip r:embed="rId3">
            <a:alphaModFix/>
          </a:blip>
          <a:srcRect/>
          <a:stretch/>
        </p:blipFill>
        <p:spPr>
          <a:xfrm>
            <a:off x="27127200" y="579170"/>
            <a:ext cx="4735175" cy="958561"/>
          </a:xfrm>
          <a:prstGeom prst="rect">
            <a:avLst/>
          </a:prstGeom>
          <a:noFill/>
          <a:ln>
            <a:noFill/>
          </a:ln>
        </p:spPr>
      </p:pic>
      <p:sp>
        <p:nvSpPr>
          <p:cNvPr id="88" name="Shape 88"/>
          <p:cNvSpPr txBox="1"/>
          <p:nvPr/>
        </p:nvSpPr>
        <p:spPr>
          <a:xfrm>
            <a:off x="474612" y="3710046"/>
            <a:ext cx="9046159" cy="20103900"/>
          </a:xfrm>
          <a:prstGeom prst="rect">
            <a:avLst/>
          </a:prstGeom>
          <a:noFill/>
          <a:ln>
            <a:noFill/>
          </a:ln>
        </p:spPr>
        <p:txBody>
          <a:bodyPr spcFirstLastPara="1" wrap="square" lIns="65300" tIns="32650" rIns="65300" bIns="32650" anchor="t" anchorCtr="0">
            <a:noAutofit/>
          </a:bodyPr>
          <a:lstStyle/>
          <a:p>
            <a:pPr marL="0" marR="0" lvl="0" indent="0" algn="just" rtl="0">
              <a:lnSpc>
                <a:spcPct val="100000"/>
              </a:lnSpc>
              <a:spcBef>
                <a:spcPts val="0"/>
              </a:spcBef>
              <a:spcAft>
                <a:spcPts val="0"/>
              </a:spcAft>
              <a:buClr>
                <a:schemeClr val="dk1"/>
              </a:buClr>
              <a:buSzPts val="1500"/>
              <a:buFont typeface="Calibri"/>
              <a:buNone/>
            </a:pPr>
            <a:r>
              <a:rPr lang="en-US" sz="4000" b="1" i="0" u="sng" strike="noStrike" cap="none" dirty="0">
                <a:solidFill>
                  <a:schemeClr val="dk1"/>
                </a:solidFill>
                <a:latin typeface="Century Gothic" panose="020B0502020202020204" pitchFamily="34" charset="0"/>
                <a:ea typeface="Calibri"/>
                <a:cs typeface="Calibri"/>
                <a:sym typeface="Calibri"/>
              </a:rPr>
              <a:t>Abstract</a:t>
            </a:r>
            <a:r>
              <a:rPr lang="en-US" sz="5400" b="0" i="0" u="none" strike="noStrike" cap="none" dirty="0">
                <a:solidFill>
                  <a:schemeClr val="dk1"/>
                </a:solidFill>
                <a:latin typeface="Century Gothic" panose="020B0502020202020204" pitchFamily="34" charset="0"/>
                <a:ea typeface="Calibri"/>
                <a:cs typeface="Calibri"/>
                <a:sym typeface="Calibri"/>
              </a:rPr>
              <a:t> </a:t>
            </a:r>
            <a:endParaRPr sz="1200" dirty="0">
              <a:latin typeface="Century Gothic" panose="020B0502020202020204" pitchFamily="34" charset="0"/>
            </a:endParaRPr>
          </a:p>
          <a:p>
            <a:pPr marL="0" marR="0" lvl="0" indent="0" algn="just" rtl="0">
              <a:lnSpc>
                <a:spcPct val="100000"/>
              </a:lnSpc>
              <a:spcBef>
                <a:spcPts val="0"/>
              </a:spcBef>
              <a:spcAft>
                <a:spcPts val="0"/>
              </a:spcAft>
              <a:buClr>
                <a:schemeClr val="dk1"/>
              </a:buClr>
              <a:buSzPts val="900"/>
              <a:buFont typeface="Calibri"/>
              <a:buNone/>
            </a:pPr>
            <a:r>
              <a:rPr lang="en-US" sz="2800" i="1" dirty="0">
                <a:solidFill>
                  <a:schemeClr val="dk1"/>
                </a:solidFill>
                <a:latin typeface="Century Gothic" panose="020B0502020202020204" pitchFamily="34" charset="0"/>
                <a:ea typeface="Calibri"/>
                <a:cs typeface="Calibri"/>
                <a:sym typeface="Calibri"/>
              </a:rPr>
              <a:t>	</a:t>
            </a:r>
            <a:r>
              <a:rPr lang="en-US" sz="2800" dirty="0">
                <a:solidFill>
                  <a:schemeClr val="dk1"/>
                </a:solidFill>
                <a:latin typeface="Century Gothic" panose="020B0502020202020204" pitchFamily="34" charset="0"/>
                <a:ea typeface="Calibri"/>
                <a:cs typeface="Calibri"/>
                <a:sym typeface="Calibri"/>
              </a:rPr>
              <a:t>Terrestrial organisms were taken from </a:t>
            </a:r>
            <a:r>
              <a:rPr lang="en-US" sz="2800" dirty="0" err="1">
                <a:solidFill>
                  <a:schemeClr val="dk1"/>
                </a:solidFill>
                <a:latin typeface="Century Gothic" panose="020B0502020202020204" pitchFamily="34" charset="0"/>
                <a:ea typeface="Calibri"/>
                <a:cs typeface="Calibri"/>
                <a:sym typeface="Calibri"/>
              </a:rPr>
              <a:t>Peconic</a:t>
            </a:r>
            <a:r>
              <a:rPr lang="en-US" sz="2800" dirty="0">
                <a:solidFill>
                  <a:schemeClr val="dk1"/>
                </a:solidFill>
                <a:latin typeface="Century Gothic" panose="020B0502020202020204" pitchFamily="34" charset="0"/>
                <a:ea typeface="Calibri"/>
                <a:cs typeface="Calibri"/>
                <a:sym typeface="Calibri"/>
              </a:rPr>
              <a:t> River to identify invasive species and determine if they pose a threat to the health of other organisms. Samples were taken from the organisms and then run through PCR to amplify the DNA. The samples were then barcoded to identify the species and compare to other organisms. We found that all of our organisms are noninvasive and are beneficial to the environment</a:t>
            </a:r>
            <a:r>
              <a:rPr lang="en-US" sz="2800" dirty="0" smtClean="0">
                <a:solidFill>
                  <a:schemeClr val="dk1"/>
                </a:solidFill>
                <a:latin typeface="Century Gothic" panose="020B0502020202020204" pitchFamily="34" charset="0"/>
                <a:ea typeface="Calibri"/>
                <a:cs typeface="Calibri"/>
                <a:sym typeface="Calibri"/>
              </a:rPr>
              <a:t>.</a:t>
            </a:r>
          </a:p>
          <a:p>
            <a:pPr marL="0" marR="0" lvl="0" indent="0" algn="just" rtl="0">
              <a:lnSpc>
                <a:spcPct val="100000"/>
              </a:lnSpc>
              <a:spcBef>
                <a:spcPts val="0"/>
              </a:spcBef>
              <a:spcAft>
                <a:spcPts val="0"/>
              </a:spcAft>
              <a:buClr>
                <a:schemeClr val="dk1"/>
              </a:buClr>
              <a:buSzPts val="900"/>
              <a:buFont typeface="Calibri"/>
              <a:buNone/>
            </a:pPr>
            <a:endParaRPr sz="2800" dirty="0">
              <a:latin typeface="Century Gothic" panose="020B0502020202020204" pitchFamily="34" charset="0"/>
            </a:endParaRPr>
          </a:p>
          <a:p>
            <a:pPr marL="0" marR="0" lvl="0" indent="0" algn="just" rtl="0">
              <a:lnSpc>
                <a:spcPct val="100000"/>
              </a:lnSpc>
              <a:spcBef>
                <a:spcPts val="429"/>
              </a:spcBef>
              <a:spcAft>
                <a:spcPts val="0"/>
              </a:spcAft>
              <a:buClr>
                <a:schemeClr val="dk1"/>
              </a:buClr>
              <a:buSzPts val="1500"/>
              <a:buFont typeface="Calibri"/>
              <a:buNone/>
            </a:pPr>
            <a:r>
              <a:rPr lang="en-US" sz="4000" b="1" i="0" u="sng" strike="noStrike" cap="none" dirty="0">
                <a:solidFill>
                  <a:schemeClr val="dk1"/>
                </a:solidFill>
                <a:latin typeface="Century Gothic" panose="020B0502020202020204" pitchFamily="34" charset="0"/>
                <a:ea typeface="Calibri"/>
                <a:cs typeface="Calibri"/>
                <a:sym typeface="Calibri"/>
              </a:rPr>
              <a:t>Introduction</a:t>
            </a:r>
            <a:endParaRPr sz="4000" b="1" u="sng" dirty="0">
              <a:latin typeface="Century Gothic" panose="020B0502020202020204" pitchFamily="34" charset="0"/>
            </a:endParaRPr>
          </a:p>
          <a:p>
            <a:pPr marL="0" marR="0" lvl="0" indent="0" algn="just" rtl="0">
              <a:lnSpc>
                <a:spcPct val="100000"/>
              </a:lnSpc>
              <a:spcBef>
                <a:spcPts val="429"/>
              </a:spcBef>
              <a:spcAft>
                <a:spcPts val="0"/>
              </a:spcAft>
              <a:buClr>
                <a:schemeClr val="dk1"/>
              </a:buClr>
              <a:buSzPts val="900"/>
              <a:buFont typeface="Calibri"/>
              <a:buNone/>
            </a:pPr>
            <a:r>
              <a:rPr lang="en-US" sz="2800" dirty="0">
                <a:solidFill>
                  <a:schemeClr val="dk1"/>
                </a:solidFill>
                <a:latin typeface="Century Gothic" panose="020B0502020202020204" pitchFamily="34" charset="0"/>
                <a:ea typeface="Calibri"/>
                <a:cs typeface="Calibri"/>
                <a:sym typeface="Calibri"/>
              </a:rPr>
              <a:t>	DNA barcoding is used to identify and compare different species of organisms. We would like to identify invertebrate species at </a:t>
            </a:r>
            <a:r>
              <a:rPr lang="en-US" sz="2800" dirty="0" err="1">
                <a:solidFill>
                  <a:schemeClr val="dk1"/>
                </a:solidFill>
                <a:latin typeface="Century Gothic" panose="020B0502020202020204" pitchFamily="34" charset="0"/>
                <a:ea typeface="Calibri"/>
                <a:cs typeface="Calibri"/>
                <a:sym typeface="Calibri"/>
              </a:rPr>
              <a:t>Peconic</a:t>
            </a:r>
            <a:r>
              <a:rPr lang="en-US" sz="2800" dirty="0">
                <a:solidFill>
                  <a:schemeClr val="dk1"/>
                </a:solidFill>
                <a:latin typeface="Century Gothic" panose="020B0502020202020204" pitchFamily="34" charset="0"/>
                <a:ea typeface="Calibri"/>
                <a:cs typeface="Calibri"/>
                <a:sym typeface="Calibri"/>
              </a:rPr>
              <a:t> River and determine if these species are invasive to the area. Discovering if these species are invasive is important because they can pose a threat to the health of other organisms and humans. The barcode sequences obtained from this study will also be compared to last year’s barcode results to assess the biodiversity of the river from year to year and determine the quality of the water</a:t>
            </a:r>
            <a:r>
              <a:rPr lang="en-US" sz="2800" dirty="0" smtClean="0">
                <a:solidFill>
                  <a:schemeClr val="dk1"/>
                </a:solidFill>
                <a:latin typeface="Century Gothic" panose="020B0502020202020204" pitchFamily="34" charset="0"/>
                <a:ea typeface="Calibri"/>
                <a:cs typeface="Calibri"/>
                <a:sym typeface="Calibri"/>
              </a:rPr>
              <a:t>.</a:t>
            </a:r>
          </a:p>
          <a:p>
            <a:pPr marL="0" marR="0" lvl="0" indent="0" algn="just" rtl="0">
              <a:lnSpc>
                <a:spcPct val="100000"/>
              </a:lnSpc>
              <a:spcBef>
                <a:spcPts val="429"/>
              </a:spcBef>
              <a:spcAft>
                <a:spcPts val="0"/>
              </a:spcAft>
              <a:buClr>
                <a:schemeClr val="dk1"/>
              </a:buClr>
              <a:buSzPts val="900"/>
              <a:buFont typeface="Calibri"/>
              <a:buNone/>
            </a:pPr>
            <a:endParaRPr sz="2800" b="0" i="0" u="none" strike="noStrike" cap="none" dirty="0">
              <a:solidFill>
                <a:schemeClr val="dk1"/>
              </a:solidFill>
              <a:latin typeface="Century Gothic" panose="020B0502020202020204" pitchFamily="34" charset="0"/>
              <a:ea typeface="Calibri"/>
              <a:cs typeface="Calibri"/>
              <a:sym typeface="Calibri"/>
            </a:endParaRPr>
          </a:p>
          <a:p>
            <a:pPr marL="0" marR="0" lvl="0" indent="0" algn="just" rtl="0">
              <a:lnSpc>
                <a:spcPct val="100000"/>
              </a:lnSpc>
              <a:spcBef>
                <a:spcPts val="429"/>
              </a:spcBef>
              <a:spcAft>
                <a:spcPts val="0"/>
              </a:spcAft>
              <a:buClr>
                <a:schemeClr val="dk1"/>
              </a:buClr>
              <a:buSzPts val="1525"/>
              <a:buFont typeface="Calibri"/>
              <a:buNone/>
            </a:pPr>
            <a:r>
              <a:rPr lang="en-US" sz="4000" b="1" i="0" u="sng" strike="noStrike" cap="none" dirty="0" smtClean="0">
                <a:solidFill>
                  <a:schemeClr val="dk1"/>
                </a:solidFill>
                <a:latin typeface="Century Gothic" panose="020B0502020202020204" pitchFamily="34" charset="0"/>
                <a:ea typeface="Calibri"/>
                <a:cs typeface="Calibri"/>
                <a:sym typeface="Calibri"/>
              </a:rPr>
              <a:t>Materials &amp; Methods</a:t>
            </a:r>
            <a:endParaRPr sz="4000" b="1" u="sng" dirty="0" smtClean="0">
              <a:latin typeface="Century Gothic" panose="020B0502020202020204" pitchFamily="34" charset="0"/>
            </a:endParaRPr>
          </a:p>
          <a:p>
            <a:pPr marL="0" marR="0" lvl="0" indent="0" algn="just" rtl="0">
              <a:lnSpc>
                <a:spcPct val="100000"/>
              </a:lnSpc>
              <a:spcBef>
                <a:spcPts val="429"/>
              </a:spcBef>
              <a:spcAft>
                <a:spcPts val="0"/>
              </a:spcAft>
              <a:buClr>
                <a:schemeClr val="dk1"/>
              </a:buClr>
              <a:buSzPts val="900"/>
              <a:buFont typeface="Calibri"/>
              <a:buNone/>
            </a:pPr>
            <a:r>
              <a:rPr lang="en-US" sz="2800" dirty="0" smtClean="0">
                <a:solidFill>
                  <a:schemeClr val="dk1"/>
                </a:solidFill>
                <a:latin typeface="Century Gothic" panose="020B0502020202020204" pitchFamily="34" charset="0"/>
                <a:ea typeface="Calibri"/>
                <a:cs typeface="Calibri"/>
                <a:sym typeface="Calibri"/>
              </a:rPr>
              <a:t> 	Our Specimens were collected at </a:t>
            </a:r>
            <a:r>
              <a:rPr lang="en-US" sz="2800" dirty="0" err="1" smtClean="0">
                <a:solidFill>
                  <a:schemeClr val="dk1"/>
                </a:solidFill>
                <a:latin typeface="Century Gothic" panose="020B0502020202020204" pitchFamily="34" charset="0"/>
                <a:ea typeface="Calibri"/>
                <a:cs typeface="Calibri"/>
                <a:sym typeface="Calibri"/>
              </a:rPr>
              <a:t>Peconic</a:t>
            </a:r>
            <a:r>
              <a:rPr lang="en-US" sz="2800" dirty="0" smtClean="0">
                <a:solidFill>
                  <a:schemeClr val="dk1"/>
                </a:solidFill>
                <a:latin typeface="Century Gothic" panose="020B0502020202020204" pitchFamily="34" charset="0"/>
                <a:ea typeface="Calibri"/>
                <a:cs typeface="Calibri"/>
                <a:sym typeface="Calibri"/>
              </a:rPr>
              <a:t> River on October 20, 2017. The specimens were collected using a dip net, seine nets, and by searching through the grounds of the surrounding area for terrestrial samples. After we returned from the </a:t>
            </a:r>
            <a:r>
              <a:rPr lang="en-US" sz="2800" dirty="0" err="1" smtClean="0">
                <a:solidFill>
                  <a:schemeClr val="dk1"/>
                </a:solidFill>
                <a:latin typeface="Century Gothic" panose="020B0502020202020204" pitchFamily="34" charset="0"/>
                <a:ea typeface="Calibri"/>
                <a:cs typeface="Calibri"/>
                <a:sym typeface="Calibri"/>
              </a:rPr>
              <a:t>Peconic</a:t>
            </a:r>
            <a:r>
              <a:rPr lang="en-US" sz="2800" dirty="0" smtClean="0">
                <a:solidFill>
                  <a:schemeClr val="dk1"/>
                </a:solidFill>
                <a:latin typeface="Century Gothic" panose="020B0502020202020204" pitchFamily="34" charset="0"/>
                <a:ea typeface="Calibri"/>
                <a:cs typeface="Calibri"/>
                <a:sym typeface="Calibri"/>
              </a:rPr>
              <a:t>, the specimens were separated, photographed, and placed into individual labeled    bags filled with 99.9% ethanol, which were placed  into a freezer for storage. DNA was then extracted using the protocol from Barcode Long Island. A DNA sample of a leg or arm was taken from each of the specimens. The samples than got amplified by PCR or Polymerase chain reaction to get the analysis of any short segment DNA.</a:t>
            </a:r>
            <a:endParaRPr sz="2800" dirty="0" smtClean="0">
              <a:solidFill>
                <a:schemeClr val="dk1"/>
              </a:solidFill>
              <a:latin typeface="Century Gothic" panose="020B0502020202020204" pitchFamily="34" charset="0"/>
              <a:ea typeface="Calibri"/>
              <a:cs typeface="Calibri"/>
              <a:sym typeface="Calibri"/>
            </a:endParaRPr>
          </a:p>
          <a:p>
            <a:pPr marL="0" lvl="0" indent="0" rtl="0">
              <a:lnSpc>
                <a:spcPct val="115000"/>
              </a:lnSpc>
              <a:spcBef>
                <a:spcPts val="0"/>
              </a:spcBef>
              <a:spcAft>
                <a:spcPts val="0"/>
              </a:spcAft>
              <a:buClr>
                <a:schemeClr val="dk1"/>
              </a:buClr>
              <a:buSzPts val="1100"/>
              <a:buFont typeface="Arial"/>
              <a:buNone/>
            </a:pPr>
            <a:endParaRPr sz="3600" dirty="0">
              <a:solidFill>
                <a:schemeClr val="dk1"/>
              </a:solidFill>
              <a:latin typeface="Century Gothic" panose="020B0502020202020204" pitchFamily="34" charset="0"/>
              <a:ea typeface="Calibri"/>
              <a:cs typeface="Calibri"/>
              <a:sym typeface="Calibri"/>
            </a:endParaRPr>
          </a:p>
        </p:txBody>
      </p:sp>
      <p:sp>
        <p:nvSpPr>
          <p:cNvPr id="89" name="Shape 89"/>
          <p:cNvSpPr txBox="1"/>
          <p:nvPr/>
        </p:nvSpPr>
        <p:spPr>
          <a:xfrm>
            <a:off x="21144030" y="3615146"/>
            <a:ext cx="11164770" cy="18252600"/>
          </a:xfrm>
          <a:prstGeom prst="rect">
            <a:avLst/>
          </a:prstGeom>
          <a:noFill/>
          <a:ln>
            <a:noFill/>
          </a:ln>
        </p:spPr>
        <p:txBody>
          <a:bodyPr spcFirstLastPara="1" wrap="square" lIns="65300" tIns="32650" rIns="65300" bIns="32650" anchor="t" anchorCtr="0">
            <a:noAutofit/>
          </a:bodyPr>
          <a:lstStyle/>
          <a:p>
            <a:pPr marL="0" marR="0" lvl="0" indent="0" algn="l" rtl="0">
              <a:lnSpc>
                <a:spcPct val="100000"/>
              </a:lnSpc>
              <a:spcBef>
                <a:spcPts val="0"/>
              </a:spcBef>
              <a:spcAft>
                <a:spcPts val="0"/>
              </a:spcAft>
              <a:buClr>
                <a:schemeClr val="dk1"/>
              </a:buClr>
              <a:buSzPts val="1500"/>
              <a:buFont typeface="Calibri"/>
              <a:buNone/>
            </a:pPr>
            <a:r>
              <a:rPr lang="en-US" sz="4000" b="1" i="0" u="sng" strike="noStrike" cap="none" dirty="0" smtClean="0">
                <a:solidFill>
                  <a:schemeClr val="dk1"/>
                </a:solidFill>
                <a:latin typeface="Century Gothic" panose="020B0502020202020204" pitchFamily="34" charset="0"/>
                <a:ea typeface="Calibri"/>
                <a:cs typeface="Calibri"/>
                <a:sym typeface="Calibri"/>
              </a:rPr>
              <a:t>Discussion</a:t>
            </a:r>
          </a:p>
          <a:p>
            <a:pPr marL="0" marR="0" lvl="0" indent="457200" algn="just" rtl="0">
              <a:lnSpc>
                <a:spcPct val="100000"/>
              </a:lnSpc>
              <a:spcBef>
                <a:spcPts val="429"/>
              </a:spcBef>
              <a:spcAft>
                <a:spcPts val="0"/>
              </a:spcAft>
              <a:buClr>
                <a:schemeClr val="dk1"/>
              </a:buClr>
              <a:buSzPts val="900"/>
              <a:buFont typeface="Calibri"/>
              <a:buNone/>
            </a:pPr>
            <a:r>
              <a:rPr lang="en-US" sz="2800" dirty="0" smtClean="0">
                <a:solidFill>
                  <a:schemeClr val="dk1"/>
                </a:solidFill>
                <a:latin typeface="Century Gothic" panose="020B0502020202020204" pitchFamily="34" charset="0"/>
                <a:ea typeface="Calibri"/>
                <a:cs typeface="Calibri"/>
                <a:sym typeface="Calibri"/>
              </a:rPr>
              <a:t>All </a:t>
            </a:r>
            <a:r>
              <a:rPr lang="en-US" sz="2800" dirty="0">
                <a:solidFill>
                  <a:schemeClr val="dk1"/>
                </a:solidFill>
                <a:latin typeface="Century Gothic" panose="020B0502020202020204" pitchFamily="34" charset="0"/>
                <a:ea typeface="Calibri"/>
                <a:cs typeface="Calibri"/>
                <a:sym typeface="Calibri"/>
              </a:rPr>
              <a:t>of the terrestrial organisms identified were noninvasive to the area. Some organisms were introduced from other parts of the world, but now help play important roles in the ecosystem. All of the organisms indicate good health of the ecosystem and none are known to carry harmful diseases. </a:t>
            </a:r>
            <a:endParaRPr sz="2800" dirty="0">
              <a:solidFill>
                <a:schemeClr val="dk1"/>
              </a:solidFill>
              <a:latin typeface="Century Gothic" panose="020B0502020202020204" pitchFamily="34" charset="0"/>
              <a:ea typeface="Calibri"/>
              <a:cs typeface="Calibri"/>
              <a:sym typeface="Calibri"/>
            </a:endParaRPr>
          </a:p>
          <a:p>
            <a:pPr marL="0" marR="0" lvl="0" indent="457200" algn="just" rtl="0">
              <a:lnSpc>
                <a:spcPct val="100000"/>
              </a:lnSpc>
              <a:spcBef>
                <a:spcPts val="429"/>
              </a:spcBef>
              <a:spcAft>
                <a:spcPts val="0"/>
              </a:spcAft>
              <a:buClr>
                <a:schemeClr val="dk1"/>
              </a:buClr>
              <a:buSzPts val="900"/>
              <a:buFont typeface="Calibri"/>
              <a:buNone/>
            </a:pPr>
            <a:r>
              <a:rPr lang="en-US" sz="2800" dirty="0">
                <a:solidFill>
                  <a:schemeClr val="dk1"/>
                </a:solidFill>
                <a:latin typeface="Century Gothic" panose="020B0502020202020204" pitchFamily="34" charset="0"/>
                <a:ea typeface="Calibri"/>
                <a:cs typeface="Calibri"/>
                <a:sym typeface="Calibri"/>
              </a:rPr>
              <a:t>In sample PEE-013, the results indicate the sample as a worm, but the sample appears to be </a:t>
            </a:r>
            <a:r>
              <a:rPr lang="en-US" sz="2800" dirty="0" err="1">
                <a:solidFill>
                  <a:schemeClr val="dk1"/>
                </a:solidFill>
                <a:latin typeface="Century Gothic" panose="020B0502020202020204" pitchFamily="34" charset="0"/>
                <a:ea typeface="Calibri"/>
                <a:cs typeface="Calibri"/>
                <a:sym typeface="Calibri"/>
              </a:rPr>
              <a:t>Armadillidium</a:t>
            </a:r>
            <a:r>
              <a:rPr lang="en-US" sz="2800" dirty="0">
                <a:solidFill>
                  <a:schemeClr val="dk1"/>
                </a:solidFill>
                <a:latin typeface="Century Gothic" panose="020B0502020202020204" pitchFamily="34" charset="0"/>
                <a:ea typeface="Calibri"/>
                <a:cs typeface="Calibri"/>
                <a:sym typeface="Calibri"/>
              </a:rPr>
              <a:t> </a:t>
            </a:r>
            <a:r>
              <a:rPr lang="en-US" sz="2800" dirty="0" err="1">
                <a:solidFill>
                  <a:schemeClr val="dk1"/>
                </a:solidFill>
                <a:latin typeface="Century Gothic" panose="020B0502020202020204" pitchFamily="34" charset="0"/>
                <a:ea typeface="Calibri"/>
                <a:cs typeface="Calibri"/>
                <a:sym typeface="Calibri"/>
              </a:rPr>
              <a:t>vulgare</a:t>
            </a:r>
            <a:r>
              <a:rPr lang="en-US" sz="2800" dirty="0">
                <a:solidFill>
                  <a:schemeClr val="dk1"/>
                </a:solidFill>
                <a:latin typeface="Century Gothic" panose="020B0502020202020204" pitchFamily="34" charset="0"/>
                <a:ea typeface="Calibri"/>
                <a:cs typeface="Calibri"/>
                <a:sym typeface="Calibri"/>
              </a:rPr>
              <a:t>, or a pill bug. This is probably due to a mix up of samples, or another error</a:t>
            </a:r>
            <a:r>
              <a:rPr lang="en-US" sz="2800" dirty="0" smtClean="0">
                <a:solidFill>
                  <a:schemeClr val="dk1"/>
                </a:solidFill>
                <a:latin typeface="Century Gothic" panose="020B0502020202020204" pitchFamily="34" charset="0"/>
                <a:ea typeface="Calibri"/>
                <a:cs typeface="Calibri"/>
                <a:sym typeface="Calibri"/>
              </a:rPr>
              <a:t>.</a:t>
            </a:r>
          </a:p>
          <a:p>
            <a:pPr marL="0" marR="0" lvl="0" indent="457200" algn="just" rtl="0">
              <a:lnSpc>
                <a:spcPct val="100000"/>
              </a:lnSpc>
              <a:spcBef>
                <a:spcPts val="429"/>
              </a:spcBef>
              <a:spcAft>
                <a:spcPts val="0"/>
              </a:spcAft>
              <a:buClr>
                <a:schemeClr val="dk1"/>
              </a:buClr>
              <a:buSzPts val="900"/>
              <a:buFont typeface="Calibri"/>
              <a:buNone/>
            </a:pPr>
            <a:endParaRPr sz="2800" b="0" u="none" strike="noStrike" cap="none" dirty="0">
              <a:solidFill>
                <a:schemeClr val="dk1"/>
              </a:solidFill>
              <a:latin typeface="Century Gothic" panose="020B0502020202020204" pitchFamily="34" charset="0"/>
              <a:ea typeface="Calibri"/>
              <a:cs typeface="Calibri"/>
              <a:sym typeface="Calibri"/>
            </a:endParaRPr>
          </a:p>
          <a:p>
            <a:pPr marL="0" marR="0" lvl="0" indent="0" algn="l" rtl="0">
              <a:lnSpc>
                <a:spcPct val="100000"/>
              </a:lnSpc>
              <a:spcBef>
                <a:spcPts val="0"/>
              </a:spcBef>
              <a:spcAft>
                <a:spcPts val="0"/>
              </a:spcAft>
              <a:buClr>
                <a:schemeClr val="dk1"/>
              </a:buClr>
              <a:buSzPts val="1500"/>
              <a:buFont typeface="Calibri"/>
              <a:buNone/>
            </a:pPr>
            <a:r>
              <a:rPr lang="en-US" sz="4000" b="1" i="0" u="sng" strike="noStrike" cap="none" dirty="0">
                <a:solidFill>
                  <a:schemeClr val="dk1"/>
                </a:solidFill>
                <a:latin typeface="Century Gothic" panose="020B0502020202020204" pitchFamily="34" charset="0"/>
                <a:ea typeface="Calibri"/>
                <a:cs typeface="Calibri"/>
                <a:sym typeface="Calibri"/>
              </a:rPr>
              <a:t>References</a:t>
            </a:r>
            <a:r>
              <a:rPr lang="en-US" sz="4000" b="0" i="0" u="none" strike="noStrike" cap="none" dirty="0">
                <a:solidFill>
                  <a:schemeClr val="dk1"/>
                </a:solidFill>
                <a:latin typeface="Century Gothic" panose="020B0502020202020204" pitchFamily="34" charset="0"/>
                <a:ea typeface="Calibri"/>
                <a:cs typeface="Calibri"/>
                <a:sym typeface="Calibri"/>
              </a:rPr>
              <a:t> </a:t>
            </a:r>
            <a:endParaRPr sz="4000" dirty="0">
              <a:latin typeface="Century Gothic" panose="020B0502020202020204" pitchFamily="34" charset="0"/>
            </a:endParaRPr>
          </a:p>
          <a:p>
            <a:pPr marL="457200" lvl="0" indent="-393700" rtl="0">
              <a:lnSpc>
                <a:spcPct val="115000"/>
              </a:lnSpc>
              <a:spcBef>
                <a:spcPts val="0"/>
              </a:spcBef>
              <a:spcAft>
                <a:spcPts val="0"/>
              </a:spcAft>
              <a:buClr>
                <a:schemeClr val="dk1"/>
              </a:buClr>
              <a:buSzPts val="2600"/>
              <a:buFont typeface="Calibri"/>
              <a:buAutoNum type="arabicPeriod"/>
            </a:pPr>
            <a:r>
              <a:rPr lang="en-US" sz="2400" dirty="0">
                <a:solidFill>
                  <a:schemeClr val="tx1"/>
                </a:solidFill>
                <a:latin typeface="Century Gothic" panose="020B0502020202020204" pitchFamily="34" charset="0"/>
                <a:ea typeface="Calibri"/>
                <a:cs typeface="Calibri"/>
                <a:sym typeface="Calibri"/>
              </a:rPr>
              <a:t>What is DNA Barcoding? (</a:t>
            </a:r>
            <a:r>
              <a:rPr lang="en-US" sz="2400" dirty="0" err="1">
                <a:solidFill>
                  <a:schemeClr val="tx1"/>
                </a:solidFill>
                <a:latin typeface="Century Gothic" panose="020B0502020202020204" pitchFamily="34" charset="0"/>
                <a:ea typeface="Calibri"/>
                <a:cs typeface="Calibri"/>
                <a:sym typeface="Calibri"/>
              </a:rPr>
              <a:t>n.d.</a:t>
            </a:r>
            <a:r>
              <a:rPr lang="en-US" sz="2400" dirty="0">
                <a:solidFill>
                  <a:schemeClr val="tx1"/>
                </a:solidFill>
                <a:latin typeface="Century Gothic" panose="020B0502020202020204" pitchFamily="34" charset="0"/>
                <a:ea typeface="Calibri"/>
                <a:cs typeface="Calibri"/>
                <a:sym typeface="Calibri"/>
              </a:rPr>
              <a:t>). Retrieved September 13, 2017, from http://www.barcodeoflife.org/content/about/what-dna-barcoding</a:t>
            </a:r>
            <a:endParaRPr sz="2400" dirty="0">
              <a:solidFill>
                <a:schemeClr val="tx1"/>
              </a:solidFill>
              <a:latin typeface="Century Gothic" panose="020B0502020202020204" pitchFamily="34" charset="0"/>
              <a:ea typeface="Calibri"/>
              <a:cs typeface="Calibri"/>
              <a:sym typeface="Calibri"/>
            </a:endParaRPr>
          </a:p>
          <a:p>
            <a:pPr marL="457200" lvl="0" indent="-393700" rtl="0">
              <a:lnSpc>
                <a:spcPct val="115000"/>
              </a:lnSpc>
              <a:spcBef>
                <a:spcPts val="0"/>
              </a:spcBef>
              <a:spcAft>
                <a:spcPts val="0"/>
              </a:spcAft>
              <a:buClr>
                <a:schemeClr val="dk1"/>
              </a:buClr>
              <a:buSzPts val="2600"/>
              <a:buFont typeface="Calibri"/>
              <a:buAutoNum type="arabicPeriod"/>
            </a:pPr>
            <a:r>
              <a:rPr lang="en-US" sz="2400" dirty="0">
                <a:solidFill>
                  <a:schemeClr val="tx1"/>
                </a:solidFill>
                <a:latin typeface="Century Gothic" panose="020B0502020202020204" pitchFamily="34" charset="0"/>
                <a:ea typeface="Calibri"/>
                <a:cs typeface="Calibri"/>
                <a:sym typeface="Calibri"/>
              </a:rPr>
              <a:t>Using DNA Barcodes to Identify and Classify Living Things. (</a:t>
            </a:r>
            <a:r>
              <a:rPr lang="en-US" sz="2400" dirty="0" err="1">
                <a:solidFill>
                  <a:schemeClr val="tx1"/>
                </a:solidFill>
                <a:latin typeface="Century Gothic" panose="020B0502020202020204" pitchFamily="34" charset="0"/>
                <a:ea typeface="Calibri"/>
                <a:cs typeface="Calibri"/>
                <a:sym typeface="Calibri"/>
              </a:rPr>
              <a:t>n.d.</a:t>
            </a:r>
            <a:r>
              <a:rPr lang="en-US" sz="2400" dirty="0">
                <a:solidFill>
                  <a:schemeClr val="tx1"/>
                </a:solidFill>
                <a:latin typeface="Century Gothic" panose="020B0502020202020204" pitchFamily="34" charset="0"/>
                <a:ea typeface="Calibri"/>
                <a:cs typeface="Calibri"/>
                <a:sym typeface="Calibri"/>
              </a:rPr>
              <a:t>). Retrieved January 4, 2017, from http://www.dnabarcoding101.org/files/using-dna-barcodes.pdf</a:t>
            </a:r>
            <a:endParaRPr sz="2400" dirty="0">
              <a:solidFill>
                <a:schemeClr val="tx1"/>
              </a:solidFill>
              <a:latin typeface="Century Gothic" panose="020B0502020202020204" pitchFamily="34" charset="0"/>
              <a:ea typeface="Calibri"/>
              <a:cs typeface="Calibri"/>
              <a:sym typeface="Calibri"/>
            </a:endParaRPr>
          </a:p>
          <a:p>
            <a:pPr marL="457200" lvl="0" indent="-393700" rtl="0">
              <a:lnSpc>
                <a:spcPct val="115000"/>
              </a:lnSpc>
              <a:spcBef>
                <a:spcPts val="0"/>
              </a:spcBef>
              <a:spcAft>
                <a:spcPts val="0"/>
              </a:spcAft>
              <a:buClr>
                <a:schemeClr val="dk1"/>
              </a:buClr>
              <a:buSzPts val="2600"/>
              <a:buFont typeface="Calibri"/>
              <a:buAutoNum type="arabicPeriod"/>
            </a:pPr>
            <a:r>
              <a:rPr lang="en-US" sz="2400" dirty="0">
                <a:solidFill>
                  <a:schemeClr val="tx1"/>
                </a:solidFill>
                <a:latin typeface="Century Gothic" panose="020B0502020202020204" pitchFamily="34" charset="0"/>
                <a:ea typeface="Calibri"/>
                <a:cs typeface="Calibri"/>
                <a:sym typeface="Calibri"/>
              </a:rPr>
              <a:t>What is DNA Barcoding? (</a:t>
            </a:r>
            <a:r>
              <a:rPr lang="en-US" sz="2400" dirty="0" err="1">
                <a:solidFill>
                  <a:schemeClr val="tx1"/>
                </a:solidFill>
                <a:latin typeface="Century Gothic" panose="020B0502020202020204" pitchFamily="34" charset="0"/>
                <a:ea typeface="Calibri"/>
                <a:cs typeface="Calibri"/>
                <a:sym typeface="Calibri"/>
              </a:rPr>
              <a:t>n.d.</a:t>
            </a:r>
            <a:r>
              <a:rPr lang="en-US" sz="2400" dirty="0">
                <a:solidFill>
                  <a:schemeClr val="tx1"/>
                </a:solidFill>
                <a:latin typeface="Century Gothic" panose="020B0502020202020204" pitchFamily="34" charset="0"/>
                <a:ea typeface="Calibri"/>
                <a:cs typeface="Calibri"/>
                <a:sym typeface="Calibri"/>
              </a:rPr>
              <a:t>). Retrieved September 12, 2017, from http://www.ibol.org/phase1/about-us/what-is-dna-barcoding/#</a:t>
            </a:r>
            <a:endParaRPr sz="2400" dirty="0">
              <a:solidFill>
                <a:schemeClr val="tx1"/>
              </a:solidFill>
              <a:latin typeface="Century Gothic" panose="020B0502020202020204" pitchFamily="34" charset="0"/>
              <a:ea typeface="Calibri"/>
              <a:cs typeface="Calibri"/>
              <a:sym typeface="Calibri"/>
            </a:endParaRPr>
          </a:p>
          <a:p>
            <a:pPr marL="457200" lvl="0" indent="-393700" rtl="0">
              <a:lnSpc>
                <a:spcPct val="115000"/>
              </a:lnSpc>
              <a:spcBef>
                <a:spcPts val="0"/>
              </a:spcBef>
              <a:spcAft>
                <a:spcPts val="0"/>
              </a:spcAft>
              <a:buClr>
                <a:schemeClr val="dk1"/>
              </a:buClr>
              <a:buSzPts val="2600"/>
              <a:buFont typeface="Calibri"/>
              <a:buAutoNum type="arabicPeriod"/>
            </a:pPr>
            <a:r>
              <a:rPr lang="en-US" sz="2400" dirty="0">
                <a:solidFill>
                  <a:schemeClr val="tx1"/>
                </a:solidFill>
                <a:latin typeface="Century Gothic" panose="020B0502020202020204" pitchFamily="34" charset="0"/>
                <a:ea typeface="Calibri"/>
                <a:cs typeface="Calibri"/>
                <a:sym typeface="Calibri"/>
              </a:rPr>
              <a:t>Caddy-</a:t>
            </a:r>
            <a:r>
              <a:rPr lang="en-US" sz="2400" dirty="0" err="1">
                <a:solidFill>
                  <a:schemeClr val="tx1"/>
                </a:solidFill>
                <a:latin typeface="Century Gothic" panose="020B0502020202020204" pitchFamily="34" charset="0"/>
                <a:ea typeface="Calibri"/>
                <a:cs typeface="Calibri"/>
                <a:sym typeface="Calibri"/>
              </a:rPr>
              <a:t>Retalic</a:t>
            </a:r>
            <a:r>
              <a:rPr lang="en-US" sz="2400" dirty="0">
                <a:solidFill>
                  <a:schemeClr val="tx1"/>
                </a:solidFill>
                <a:latin typeface="Century Gothic" panose="020B0502020202020204" pitchFamily="34" charset="0"/>
                <a:ea typeface="Calibri"/>
                <a:cs typeface="Calibri"/>
                <a:sym typeface="Calibri"/>
              </a:rPr>
              <a:t>, S., &amp; Lowe, A. (2012, March 4). DNA Barcoding: A Better Way To Discover Species. Retrieved September 12, 2017, from http://theconversation.com/dna-barcoding-a-better-way-to-discover-species-4933</a:t>
            </a:r>
            <a:endParaRPr sz="2400" dirty="0">
              <a:solidFill>
                <a:schemeClr val="tx1"/>
              </a:solidFill>
              <a:latin typeface="Century Gothic" panose="020B0502020202020204" pitchFamily="34" charset="0"/>
              <a:ea typeface="Calibri"/>
              <a:cs typeface="Calibri"/>
              <a:sym typeface="Calibri"/>
            </a:endParaRPr>
          </a:p>
          <a:p>
            <a:pPr marL="457200" lvl="0" indent="-393700" rtl="0">
              <a:lnSpc>
                <a:spcPct val="115000"/>
              </a:lnSpc>
              <a:spcBef>
                <a:spcPts val="0"/>
              </a:spcBef>
              <a:spcAft>
                <a:spcPts val="0"/>
              </a:spcAft>
              <a:buClr>
                <a:schemeClr val="dk1"/>
              </a:buClr>
              <a:buSzPts val="2600"/>
              <a:buFont typeface="Calibri"/>
              <a:buAutoNum type="arabicPeriod"/>
            </a:pPr>
            <a:r>
              <a:rPr lang="en-US" sz="2400" dirty="0">
                <a:solidFill>
                  <a:schemeClr val="tx1"/>
                </a:solidFill>
                <a:latin typeface="Century Gothic" panose="020B0502020202020204" pitchFamily="34" charset="0"/>
                <a:ea typeface="Calibri"/>
                <a:cs typeface="Calibri"/>
                <a:sym typeface="Calibri"/>
              </a:rPr>
              <a:t>Kress, W., &amp; Erickson, D. (2012, March 8). DNA barcodes: methods and protocols. Retrieved September 12, 2017, from https://www.ncbi.nlm.nih.gov/pubmed/22684949</a:t>
            </a:r>
            <a:endParaRPr sz="2400" dirty="0">
              <a:solidFill>
                <a:schemeClr val="tx1"/>
              </a:solidFill>
              <a:latin typeface="Century Gothic" panose="020B0502020202020204" pitchFamily="34" charset="0"/>
              <a:ea typeface="Calibri"/>
              <a:cs typeface="Calibri"/>
              <a:sym typeface="Calibri"/>
            </a:endParaRPr>
          </a:p>
          <a:p>
            <a:pPr marL="457200" lvl="0" indent="-393700" rtl="0">
              <a:lnSpc>
                <a:spcPct val="115000"/>
              </a:lnSpc>
              <a:spcBef>
                <a:spcPts val="0"/>
              </a:spcBef>
              <a:spcAft>
                <a:spcPts val="0"/>
              </a:spcAft>
              <a:buClr>
                <a:schemeClr val="dk1"/>
              </a:buClr>
              <a:buSzPts val="2600"/>
              <a:buFont typeface="Calibri"/>
              <a:buAutoNum type="arabicPeriod"/>
            </a:pPr>
            <a:r>
              <a:rPr lang="en-US" sz="2400" dirty="0" err="1">
                <a:solidFill>
                  <a:schemeClr val="tx1"/>
                </a:solidFill>
                <a:latin typeface="Century Gothic" panose="020B0502020202020204" pitchFamily="34" charset="0"/>
                <a:ea typeface="Calibri"/>
                <a:cs typeface="Calibri"/>
                <a:sym typeface="Calibri"/>
              </a:rPr>
              <a:t>Paparo</a:t>
            </a:r>
            <a:r>
              <a:rPr lang="en-US" sz="2400" dirty="0">
                <a:solidFill>
                  <a:schemeClr val="tx1"/>
                </a:solidFill>
                <a:latin typeface="Century Gothic" panose="020B0502020202020204" pitchFamily="34" charset="0"/>
                <a:ea typeface="Calibri"/>
                <a:cs typeface="Calibri"/>
                <a:sym typeface="Calibri"/>
              </a:rPr>
              <a:t>, C. (2015, August 23). 8 indigenous species that live in the </a:t>
            </a:r>
            <a:r>
              <a:rPr lang="en-US" sz="2400" dirty="0" err="1">
                <a:solidFill>
                  <a:schemeClr val="tx1"/>
                </a:solidFill>
                <a:latin typeface="Century Gothic" panose="020B0502020202020204" pitchFamily="34" charset="0"/>
                <a:ea typeface="Calibri"/>
                <a:cs typeface="Calibri"/>
                <a:sym typeface="Calibri"/>
              </a:rPr>
              <a:t>Peconic</a:t>
            </a:r>
            <a:r>
              <a:rPr lang="en-US" sz="2400" dirty="0">
                <a:solidFill>
                  <a:schemeClr val="tx1"/>
                </a:solidFill>
                <a:latin typeface="Century Gothic" panose="020B0502020202020204" pitchFamily="34" charset="0"/>
                <a:ea typeface="Calibri"/>
                <a:cs typeface="Calibri"/>
                <a:sym typeface="Calibri"/>
              </a:rPr>
              <a:t> Estuary. Retrieved October 15, 2017, from http://northforker.com/2015/08/23/8-indigenous-species-live-peconic-estuary/</a:t>
            </a:r>
            <a:endParaRPr sz="2400" dirty="0">
              <a:solidFill>
                <a:schemeClr val="tx1"/>
              </a:solidFill>
              <a:latin typeface="Century Gothic" panose="020B0502020202020204" pitchFamily="34" charset="0"/>
              <a:ea typeface="Calibri"/>
              <a:cs typeface="Calibri"/>
              <a:sym typeface="Calibri"/>
            </a:endParaRPr>
          </a:p>
          <a:p>
            <a:pPr marL="457200" lvl="0" indent="-393700" rtl="0">
              <a:lnSpc>
                <a:spcPct val="115000"/>
              </a:lnSpc>
              <a:spcBef>
                <a:spcPts val="0"/>
              </a:spcBef>
              <a:spcAft>
                <a:spcPts val="0"/>
              </a:spcAft>
              <a:buClr>
                <a:schemeClr val="dk1"/>
              </a:buClr>
              <a:buSzPts val="2600"/>
              <a:buFont typeface="Calibri"/>
              <a:buAutoNum type="arabicPeriod"/>
            </a:pPr>
            <a:r>
              <a:rPr lang="en-US" sz="2400" dirty="0" err="1">
                <a:solidFill>
                  <a:schemeClr val="tx1"/>
                </a:solidFill>
                <a:latin typeface="Century Gothic" panose="020B0502020202020204" pitchFamily="34" charset="0"/>
                <a:ea typeface="Calibri"/>
                <a:cs typeface="Calibri"/>
                <a:sym typeface="Calibri"/>
              </a:rPr>
              <a:t>Peconic</a:t>
            </a:r>
            <a:r>
              <a:rPr lang="en-US" sz="2400" dirty="0">
                <a:solidFill>
                  <a:schemeClr val="tx1"/>
                </a:solidFill>
                <a:latin typeface="Century Gothic" panose="020B0502020202020204" pitchFamily="34" charset="0"/>
                <a:ea typeface="Calibri"/>
                <a:cs typeface="Calibri"/>
                <a:sym typeface="Calibri"/>
              </a:rPr>
              <a:t> Estuary Program. (</a:t>
            </a:r>
            <a:r>
              <a:rPr lang="en-US" sz="2400" dirty="0" err="1">
                <a:solidFill>
                  <a:schemeClr val="tx1"/>
                </a:solidFill>
                <a:latin typeface="Century Gothic" panose="020B0502020202020204" pitchFamily="34" charset="0"/>
                <a:ea typeface="Calibri"/>
                <a:cs typeface="Calibri"/>
                <a:sym typeface="Calibri"/>
              </a:rPr>
              <a:t>n.d.</a:t>
            </a:r>
            <a:r>
              <a:rPr lang="en-US" sz="2400" dirty="0">
                <a:solidFill>
                  <a:schemeClr val="tx1"/>
                </a:solidFill>
                <a:latin typeface="Century Gothic" panose="020B0502020202020204" pitchFamily="34" charset="0"/>
                <a:ea typeface="Calibri"/>
                <a:cs typeface="Calibri"/>
                <a:sym typeface="Calibri"/>
              </a:rPr>
              <a:t>). Retrieved October 15, 2017, from http://</a:t>
            </a:r>
            <a:r>
              <a:rPr lang="en-US" sz="2400" dirty="0" smtClean="0">
                <a:solidFill>
                  <a:schemeClr val="tx1"/>
                </a:solidFill>
                <a:latin typeface="Century Gothic" panose="020B0502020202020204" pitchFamily="34" charset="0"/>
                <a:ea typeface="Calibri"/>
                <a:cs typeface="Calibri"/>
                <a:sym typeface="Calibri"/>
              </a:rPr>
              <a:t>www.dec.ny.gov/lands/31842.html</a:t>
            </a:r>
          </a:p>
          <a:p>
            <a:pPr marL="457200" lvl="0" indent="-393700" rtl="0">
              <a:lnSpc>
                <a:spcPct val="115000"/>
              </a:lnSpc>
              <a:spcBef>
                <a:spcPts val="0"/>
              </a:spcBef>
              <a:spcAft>
                <a:spcPts val="0"/>
              </a:spcAft>
              <a:buClr>
                <a:schemeClr val="dk1"/>
              </a:buClr>
              <a:buSzPts val="2600"/>
              <a:buFont typeface="Calibri"/>
              <a:buAutoNum type="arabicPeriod"/>
            </a:pPr>
            <a:r>
              <a:rPr lang="en-US" sz="2400" dirty="0" smtClean="0">
                <a:solidFill>
                  <a:schemeClr val="tx1"/>
                </a:solidFill>
                <a:latin typeface="Century Gothic" panose="020B0502020202020204" pitchFamily="34" charset="0"/>
                <a:ea typeface="Calibri"/>
                <a:cs typeface="Calibri"/>
                <a:sym typeface="Calibri"/>
              </a:rPr>
              <a:t>Using </a:t>
            </a:r>
            <a:r>
              <a:rPr lang="en-US" sz="2400" dirty="0">
                <a:solidFill>
                  <a:schemeClr val="tx1"/>
                </a:solidFill>
                <a:latin typeface="Century Gothic" panose="020B0502020202020204" pitchFamily="34" charset="0"/>
                <a:ea typeface="Calibri"/>
                <a:cs typeface="Calibri"/>
                <a:sym typeface="Calibri"/>
              </a:rPr>
              <a:t>DNA Barcodes to Identify and Classify Living Things. (</a:t>
            </a:r>
            <a:r>
              <a:rPr lang="en-US" sz="2400" dirty="0" err="1">
                <a:solidFill>
                  <a:schemeClr val="tx1"/>
                </a:solidFill>
                <a:latin typeface="Century Gothic" panose="020B0502020202020204" pitchFamily="34" charset="0"/>
                <a:ea typeface="Calibri"/>
                <a:cs typeface="Calibri"/>
                <a:sym typeface="Calibri"/>
              </a:rPr>
              <a:t>n.d.</a:t>
            </a:r>
            <a:r>
              <a:rPr lang="en-US" sz="2400" dirty="0">
                <a:solidFill>
                  <a:schemeClr val="tx1"/>
                </a:solidFill>
                <a:latin typeface="Century Gothic" panose="020B0502020202020204" pitchFamily="34" charset="0"/>
                <a:ea typeface="Calibri"/>
                <a:cs typeface="Calibri"/>
                <a:sym typeface="Calibri"/>
              </a:rPr>
              <a:t>). Retrieved January 4, 2017, from http://</a:t>
            </a:r>
            <a:r>
              <a:rPr lang="en-US" sz="2400" dirty="0" smtClean="0">
                <a:solidFill>
                  <a:schemeClr val="tx1"/>
                </a:solidFill>
                <a:latin typeface="Century Gothic" panose="020B0502020202020204" pitchFamily="34" charset="0"/>
                <a:ea typeface="Calibri"/>
                <a:cs typeface="Calibri"/>
                <a:sym typeface="Calibri"/>
              </a:rPr>
              <a:t>www.dnabarcoding101.org/files/using-dna-barcodes.pdf</a:t>
            </a:r>
          </a:p>
          <a:p>
            <a:pPr marL="457200" lvl="0" indent="-393700" rtl="0">
              <a:lnSpc>
                <a:spcPct val="115000"/>
              </a:lnSpc>
              <a:spcBef>
                <a:spcPts val="0"/>
              </a:spcBef>
              <a:spcAft>
                <a:spcPts val="0"/>
              </a:spcAft>
              <a:buClr>
                <a:schemeClr val="dk1"/>
              </a:buClr>
              <a:buSzPts val="2600"/>
              <a:buFont typeface="Calibri"/>
              <a:buAutoNum type="arabicPeriod"/>
            </a:pPr>
            <a:endParaRPr sz="2400" dirty="0">
              <a:solidFill>
                <a:schemeClr val="tx1"/>
              </a:solidFill>
              <a:latin typeface="Century Gothic" panose="020B0502020202020204" pitchFamily="34" charset="0"/>
              <a:ea typeface="Calibri"/>
              <a:cs typeface="Calibri"/>
              <a:sym typeface="Calibri"/>
            </a:endParaRPr>
          </a:p>
          <a:p>
            <a:pPr marL="0" lvl="0" indent="0" rtl="0">
              <a:lnSpc>
                <a:spcPct val="115000"/>
              </a:lnSpc>
              <a:spcBef>
                <a:spcPts val="0"/>
              </a:spcBef>
              <a:spcAft>
                <a:spcPts val="0"/>
              </a:spcAft>
              <a:buNone/>
            </a:pPr>
            <a:r>
              <a:rPr lang="en-US" sz="4000" b="1" u="sng" dirty="0">
                <a:solidFill>
                  <a:schemeClr val="dk1"/>
                </a:solidFill>
                <a:latin typeface="Century Gothic" panose="020B0502020202020204" pitchFamily="34" charset="0"/>
                <a:ea typeface="Calibri"/>
                <a:cs typeface="Calibri"/>
                <a:sym typeface="Calibri"/>
              </a:rPr>
              <a:t>Acknowledgements</a:t>
            </a:r>
            <a:endParaRPr sz="4000" b="1" u="sng" dirty="0">
              <a:solidFill>
                <a:schemeClr val="dk1"/>
              </a:solidFill>
              <a:latin typeface="Century Gothic" panose="020B0502020202020204" pitchFamily="34" charset="0"/>
              <a:ea typeface="Calibri"/>
              <a:cs typeface="Calibri"/>
              <a:sym typeface="Calibri"/>
            </a:endParaRPr>
          </a:p>
          <a:p>
            <a:pPr marL="0" lvl="0" indent="457200" rtl="0">
              <a:lnSpc>
                <a:spcPct val="115000"/>
              </a:lnSpc>
              <a:spcBef>
                <a:spcPts val="0"/>
              </a:spcBef>
              <a:spcAft>
                <a:spcPts val="0"/>
              </a:spcAft>
              <a:buNone/>
            </a:pPr>
            <a:r>
              <a:rPr lang="en-US" sz="2800" dirty="0">
                <a:solidFill>
                  <a:schemeClr val="dk1"/>
                </a:solidFill>
                <a:latin typeface="Century Gothic" panose="020B0502020202020204" pitchFamily="34" charset="0"/>
                <a:ea typeface="Calibri"/>
                <a:cs typeface="Calibri"/>
                <a:sym typeface="Calibri"/>
              </a:rPr>
              <a:t>We would like to thank the Day in the Life Program, Melissa Parrott with the </a:t>
            </a:r>
            <a:r>
              <a:rPr lang="en-US" sz="2800" dirty="0">
                <a:solidFill>
                  <a:srgbClr val="212121"/>
                </a:solidFill>
                <a:latin typeface="Century Gothic" panose="020B0502020202020204" pitchFamily="34" charset="0"/>
                <a:ea typeface="Calibri"/>
                <a:cs typeface="Calibri"/>
                <a:sym typeface="Calibri"/>
              </a:rPr>
              <a:t>Central Pine Barrens Joint Planning and Policy Commission</a:t>
            </a:r>
            <a:r>
              <a:rPr lang="en-US" sz="2800" dirty="0">
                <a:solidFill>
                  <a:schemeClr val="dk1"/>
                </a:solidFill>
                <a:latin typeface="Century Gothic" panose="020B0502020202020204" pitchFamily="34" charset="0"/>
                <a:ea typeface="Calibri"/>
                <a:cs typeface="Calibri"/>
                <a:sym typeface="Calibri"/>
              </a:rPr>
              <a:t>, and Dr. Mel Morris at BNL.   </a:t>
            </a:r>
            <a:endParaRPr sz="2800" dirty="0">
              <a:solidFill>
                <a:schemeClr val="dk1"/>
              </a:solidFill>
              <a:latin typeface="Century Gothic" panose="020B0502020202020204" pitchFamily="34" charset="0"/>
              <a:ea typeface="Calibri"/>
              <a:cs typeface="Calibri"/>
              <a:sym typeface="Calibri"/>
            </a:endParaRPr>
          </a:p>
          <a:p>
            <a:pPr marL="0" lvl="0" indent="0" rtl="0">
              <a:lnSpc>
                <a:spcPct val="115000"/>
              </a:lnSpc>
              <a:spcBef>
                <a:spcPts val="0"/>
              </a:spcBef>
              <a:spcAft>
                <a:spcPts val="0"/>
              </a:spcAft>
              <a:buNone/>
            </a:pPr>
            <a:endParaRPr sz="6000" u="sng" dirty="0">
              <a:solidFill>
                <a:schemeClr val="dk1"/>
              </a:solidFill>
              <a:latin typeface="Calibri"/>
              <a:ea typeface="Calibri"/>
              <a:cs typeface="Calibri"/>
              <a:sym typeface="Calibri"/>
            </a:endParaRPr>
          </a:p>
          <a:p>
            <a:pPr marL="0" lvl="0" indent="0" rtl="0">
              <a:lnSpc>
                <a:spcPct val="115000"/>
              </a:lnSpc>
              <a:spcBef>
                <a:spcPts val="0"/>
              </a:spcBef>
              <a:spcAft>
                <a:spcPts val="0"/>
              </a:spcAft>
              <a:buClr>
                <a:schemeClr val="dk1"/>
              </a:buClr>
              <a:buSzPts val="1100"/>
              <a:buFont typeface="Arial"/>
              <a:buNone/>
            </a:pPr>
            <a:endParaRPr sz="3600" u="sng"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500"/>
              <a:buFont typeface="Calibri"/>
              <a:buNone/>
            </a:pPr>
            <a:endParaRPr sz="6000" u="sng"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500"/>
              <a:buFont typeface="Calibri"/>
              <a:buNone/>
            </a:pPr>
            <a:endParaRPr dirty="0"/>
          </a:p>
        </p:txBody>
      </p:sp>
      <p:pic>
        <p:nvPicPr>
          <p:cNvPr id="90" name="Shape 90"/>
          <p:cNvPicPr preferRelativeResize="0"/>
          <p:nvPr/>
        </p:nvPicPr>
        <p:blipFill rotWithShape="1">
          <a:blip r:embed="rId4">
            <a:alphaModFix/>
          </a:blip>
          <a:srcRect/>
          <a:stretch/>
        </p:blipFill>
        <p:spPr>
          <a:xfrm>
            <a:off x="27127200" y="1991249"/>
            <a:ext cx="4735175" cy="1140269"/>
          </a:xfrm>
          <a:prstGeom prst="rect">
            <a:avLst/>
          </a:prstGeom>
          <a:noFill/>
          <a:ln>
            <a:noFill/>
          </a:ln>
        </p:spPr>
      </p:pic>
      <p:pic>
        <p:nvPicPr>
          <p:cNvPr id="91" name="Shape 91"/>
          <p:cNvPicPr preferRelativeResize="0"/>
          <p:nvPr/>
        </p:nvPicPr>
        <p:blipFill rotWithShape="1">
          <a:blip r:embed="rId5">
            <a:alphaModFix/>
          </a:blip>
          <a:srcRect/>
          <a:stretch/>
        </p:blipFill>
        <p:spPr>
          <a:xfrm>
            <a:off x="628178" y="451925"/>
            <a:ext cx="4047036" cy="1632777"/>
          </a:xfrm>
          <a:prstGeom prst="rect">
            <a:avLst/>
          </a:prstGeom>
          <a:noFill/>
          <a:ln>
            <a:noFill/>
          </a:ln>
        </p:spPr>
      </p:pic>
      <p:pic>
        <p:nvPicPr>
          <p:cNvPr id="92" name="Shape 92"/>
          <p:cNvPicPr preferRelativeResize="0"/>
          <p:nvPr/>
        </p:nvPicPr>
        <p:blipFill rotWithShape="1">
          <a:blip r:embed="rId6">
            <a:alphaModFix/>
          </a:blip>
          <a:srcRect/>
          <a:stretch/>
        </p:blipFill>
        <p:spPr>
          <a:xfrm>
            <a:off x="25463746" y="451925"/>
            <a:ext cx="1271517" cy="1331415"/>
          </a:xfrm>
          <a:prstGeom prst="rect">
            <a:avLst/>
          </a:prstGeom>
          <a:noFill/>
          <a:ln>
            <a:noFill/>
          </a:ln>
        </p:spPr>
      </p:pic>
      <p:sp>
        <p:nvSpPr>
          <p:cNvPr id="93" name="Shape 93"/>
          <p:cNvSpPr txBox="1"/>
          <p:nvPr/>
        </p:nvSpPr>
        <p:spPr>
          <a:xfrm>
            <a:off x="13527350" y="5089321"/>
            <a:ext cx="7135500" cy="1632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4" name="Shape 94"/>
          <p:cNvPicPr preferRelativeResize="0"/>
          <p:nvPr/>
        </p:nvPicPr>
        <p:blipFill rotWithShape="1">
          <a:blip r:embed="rId7">
            <a:alphaModFix/>
          </a:blip>
          <a:srcRect t="12408" r="33386" b="59105"/>
          <a:stretch/>
        </p:blipFill>
        <p:spPr>
          <a:xfrm>
            <a:off x="10075875" y="7485445"/>
            <a:ext cx="10281101" cy="3517297"/>
          </a:xfrm>
          <a:prstGeom prst="rect">
            <a:avLst/>
          </a:prstGeom>
          <a:noFill/>
          <a:ln>
            <a:noFill/>
          </a:ln>
        </p:spPr>
      </p:pic>
      <p:pic>
        <p:nvPicPr>
          <p:cNvPr id="95" name="Shape 95"/>
          <p:cNvPicPr preferRelativeResize="0"/>
          <p:nvPr/>
        </p:nvPicPr>
        <p:blipFill rotWithShape="1">
          <a:blip r:embed="rId8">
            <a:alphaModFix/>
          </a:blip>
          <a:srcRect l="15245" t="23478" r="17328" b="52750"/>
          <a:stretch/>
        </p:blipFill>
        <p:spPr>
          <a:xfrm>
            <a:off x="10176164" y="3729989"/>
            <a:ext cx="10235699" cy="2904182"/>
          </a:xfrm>
          <a:prstGeom prst="rect">
            <a:avLst/>
          </a:prstGeom>
          <a:noFill/>
          <a:ln>
            <a:noFill/>
          </a:ln>
        </p:spPr>
      </p:pic>
      <p:sp>
        <p:nvSpPr>
          <p:cNvPr id="96" name="Shape 96"/>
          <p:cNvSpPr txBox="1"/>
          <p:nvPr/>
        </p:nvSpPr>
        <p:spPr>
          <a:xfrm>
            <a:off x="10075875" y="11074275"/>
            <a:ext cx="9805200" cy="10908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sz="1800" dirty="0"/>
              <a:t>Figure 2: barcode sequences of samples PEE-009 &amp; PEE-010. PEE-009 matches </a:t>
            </a:r>
            <a:r>
              <a:rPr lang="en-US" sz="1800" dirty="0" err="1"/>
              <a:t>Deroceras</a:t>
            </a:r>
            <a:r>
              <a:rPr lang="en-US" sz="1800" dirty="0"/>
              <a:t> </a:t>
            </a:r>
            <a:r>
              <a:rPr lang="en-US" sz="1800" dirty="0" err="1"/>
              <a:t>Laeve</a:t>
            </a:r>
            <a:r>
              <a:rPr lang="en-US" sz="1800" dirty="0"/>
              <a:t>, or the Marsh Slug. PEE-010 matches </a:t>
            </a:r>
            <a:r>
              <a:rPr lang="en-US" sz="1800" dirty="0" err="1"/>
              <a:t>Eisenia</a:t>
            </a:r>
            <a:r>
              <a:rPr lang="en-US" sz="1800" dirty="0"/>
              <a:t> Andrei and </a:t>
            </a:r>
            <a:r>
              <a:rPr lang="en-US" sz="1800" dirty="0" err="1"/>
              <a:t>Eisenia</a:t>
            </a:r>
            <a:r>
              <a:rPr lang="en-US" sz="1800" dirty="0"/>
              <a:t> </a:t>
            </a:r>
            <a:r>
              <a:rPr lang="en-US" sz="1800" dirty="0" err="1"/>
              <a:t>Fetida</a:t>
            </a:r>
            <a:r>
              <a:rPr lang="en-US" sz="1800" dirty="0"/>
              <a:t>.</a:t>
            </a:r>
            <a:endParaRPr sz="1800" dirty="0"/>
          </a:p>
        </p:txBody>
      </p:sp>
      <p:pic>
        <p:nvPicPr>
          <p:cNvPr id="97" name="Shape 97"/>
          <p:cNvPicPr preferRelativeResize="0"/>
          <p:nvPr/>
        </p:nvPicPr>
        <p:blipFill rotWithShape="1">
          <a:blip r:embed="rId9">
            <a:alphaModFix/>
          </a:blip>
          <a:srcRect t="4370" r="7028"/>
          <a:stretch/>
        </p:blipFill>
        <p:spPr>
          <a:xfrm>
            <a:off x="5027876" y="307448"/>
            <a:ext cx="2047525" cy="3011066"/>
          </a:xfrm>
          <a:prstGeom prst="rect">
            <a:avLst/>
          </a:prstGeom>
          <a:noFill/>
          <a:ln>
            <a:noFill/>
          </a:ln>
        </p:spPr>
      </p:pic>
      <p:pic>
        <p:nvPicPr>
          <p:cNvPr id="98" name="Shape 98"/>
          <p:cNvPicPr preferRelativeResize="0"/>
          <p:nvPr/>
        </p:nvPicPr>
        <p:blipFill rotWithShape="1">
          <a:blip r:embed="rId10">
            <a:alphaModFix/>
          </a:blip>
          <a:srcRect t="12552" r="40022" b="65233"/>
          <a:stretch/>
        </p:blipFill>
        <p:spPr>
          <a:xfrm>
            <a:off x="10252938" y="11854016"/>
            <a:ext cx="10142800" cy="2566751"/>
          </a:xfrm>
          <a:prstGeom prst="rect">
            <a:avLst/>
          </a:prstGeom>
          <a:noFill/>
          <a:ln>
            <a:noFill/>
          </a:ln>
        </p:spPr>
      </p:pic>
      <p:sp>
        <p:nvSpPr>
          <p:cNvPr id="99" name="Shape 99"/>
          <p:cNvSpPr txBox="1"/>
          <p:nvPr/>
        </p:nvSpPr>
        <p:spPr>
          <a:xfrm>
            <a:off x="10239725" y="6687349"/>
            <a:ext cx="9888900" cy="6957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sz="1800" dirty="0">
                <a:solidFill>
                  <a:schemeClr val="dk1"/>
                </a:solidFill>
              </a:rPr>
              <a:t>Figure 1: barcode sequences of samples PEE-006 &amp; PEE-007. PEE-006 matches </a:t>
            </a:r>
            <a:r>
              <a:rPr lang="en-US" sz="1800" dirty="0" err="1">
                <a:solidFill>
                  <a:schemeClr val="dk1"/>
                </a:solidFill>
              </a:rPr>
              <a:t>Lasius</a:t>
            </a:r>
            <a:r>
              <a:rPr lang="en-US" sz="1800" dirty="0">
                <a:solidFill>
                  <a:schemeClr val="dk1"/>
                </a:solidFill>
              </a:rPr>
              <a:t> </a:t>
            </a:r>
            <a:r>
              <a:rPr lang="en-US" sz="1800" dirty="0" err="1">
                <a:solidFill>
                  <a:schemeClr val="dk1"/>
                </a:solidFill>
              </a:rPr>
              <a:t>Claviger</a:t>
            </a:r>
            <a:r>
              <a:rPr lang="en-US" sz="1800" dirty="0">
                <a:solidFill>
                  <a:schemeClr val="dk1"/>
                </a:solidFill>
              </a:rPr>
              <a:t>. PEE-007 matches </a:t>
            </a:r>
            <a:endParaRPr sz="1800" dirty="0">
              <a:solidFill>
                <a:schemeClr val="dk1"/>
              </a:solidFill>
            </a:endParaRPr>
          </a:p>
          <a:p>
            <a:pPr marL="0" lvl="0" indent="0">
              <a:spcBef>
                <a:spcPts val="0"/>
              </a:spcBef>
              <a:spcAft>
                <a:spcPts val="0"/>
              </a:spcAft>
              <a:buNone/>
            </a:pPr>
            <a:r>
              <a:rPr lang="en-US" dirty="0" err="1">
                <a:solidFill>
                  <a:schemeClr val="dk1"/>
                </a:solidFill>
              </a:rPr>
              <a:t>Parcoblatta</a:t>
            </a:r>
            <a:r>
              <a:rPr lang="en-US" dirty="0">
                <a:solidFill>
                  <a:schemeClr val="dk1"/>
                </a:solidFill>
              </a:rPr>
              <a:t> </a:t>
            </a:r>
            <a:r>
              <a:rPr lang="en-US" dirty="0" err="1">
                <a:solidFill>
                  <a:schemeClr val="dk1"/>
                </a:solidFill>
              </a:rPr>
              <a:t>Pensylvanica</a:t>
            </a:r>
            <a:r>
              <a:rPr lang="en-US" dirty="0">
                <a:solidFill>
                  <a:schemeClr val="dk1"/>
                </a:solidFill>
              </a:rPr>
              <a:t>.</a:t>
            </a:r>
            <a:endParaRPr dirty="0">
              <a:solidFill>
                <a:schemeClr val="dk1"/>
              </a:solidFill>
            </a:endParaRPr>
          </a:p>
          <a:p>
            <a:pPr marL="0" lvl="0" indent="0">
              <a:spcBef>
                <a:spcPts val="0"/>
              </a:spcBef>
              <a:spcAft>
                <a:spcPts val="0"/>
              </a:spcAft>
              <a:buClr>
                <a:schemeClr val="dk1"/>
              </a:buClr>
              <a:buSzPts val="1100"/>
              <a:buFont typeface="Arial"/>
              <a:buNone/>
            </a:pPr>
            <a:endParaRPr dirty="0">
              <a:solidFill>
                <a:schemeClr val="dk1"/>
              </a:solidFill>
            </a:endParaRPr>
          </a:p>
        </p:txBody>
      </p:sp>
      <p:sp>
        <p:nvSpPr>
          <p:cNvPr id="100" name="Shape 100"/>
          <p:cNvSpPr txBox="1"/>
          <p:nvPr/>
        </p:nvSpPr>
        <p:spPr>
          <a:xfrm>
            <a:off x="10239725" y="14320000"/>
            <a:ext cx="9641400" cy="6507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sz="1800" dirty="0"/>
              <a:t>Figure 3: results of samples PEE-013 and PEE-014, some of the results may not be correct, which may indicate a mix up of samples.</a:t>
            </a:r>
            <a:endParaRPr sz="1800" dirty="0"/>
          </a:p>
        </p:txBody>
      </p:sp>
      <p:pic>
        <p:nvPicPr>
          <p:cNvPr id="101" name="Shape 101"/>
          <p:cNvPicPr preferRelativeResize="0"/>
          <p:nvPr/>
        </p:nvPicPr>
        <p:blipFill rotWithShape="1">
          <a:blip r:embed="rId11">
            <a:alphaModFix/>
          </a:blip>
          <a:srcRect l="38842" t="17208" r="3347" b="7547"/>
          <a:stretch/>
        </p:blipFill>
        <p:spPr>
          <a:xfrm>
            <a:off x="11356925" y="15382175"/>
            <a:ext cx="7568149" cy="5538300"/>
          </a:xfrm>
          <a:prstGeom prst="rect">
            <a:avLst/>
          </a:prstGeom>
          <a:noFill/>
          <a:ln>
            <a:noFill/>
          </a:ln>
        </p:spPr>
      </p:pic>
      <p:sp>
        <p:nvSpPr>
          <p:cNvPr id="102" name="Shape 102"/>
          <p:cNvSpPr txBox="1"/>
          <p:nvPr/>
        </p:nvSpPr>
        <p:spPr>
          <a:xfrm>
            <a:off x="10972800" y="20920475"/>
            <a:ext cx="8336400" cy="6507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US" sz="1800" dirty="0"/>
              <a:t>Figure 4: map showing part of the </a:t>
            </a:r>
            <a:r>
              <a:rPr lang="en-US" sz="1800" dirty="0" err="1"/>
              <a:t>Peconic</a:t>
            </a:r>
            <a:r>
              <a:rPr lang="en-US" sz="1800" dirty="0"/>
              <a:t> River the samples were taken from.</a:t>
            </a:r>
            <a:endParaRPr sz="1800" dirty="0"/>
          </a:p>
        </p:txBody>
      </p:sp>
      <p:pic>
        <p:nvPicPr>
          <p:cNvPr id="4" name="Picture 3"/>
          <p:cNvPicPr>
            <a:picLocks noChangeAspect="1"/>
          </p:cNvPicPr>
          <p:nvPr/>
        </p:nvPicPr>
        <p:blipFill>
          <a:blip r:embed="rId12"/>
          <a:stretch>
            <a:fillRect/>
          </a:stretch>
        </p:blipFill>
        <p:spPr>
          <a:xfrm>
            <a:off x="25295249" y="1991249"/>
            <a:ext cx="1571429" cy="1190476"/>
          </a:xfrm>
          <a:prstGeom prst="rect">
            <a:avLst/>
          </a:prstGeom>
        </p:spPr>
      </p:pic>
      <p:pic>
        <p:nvPicPr>
          <p:cNvPr id="2" name="Picture 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31480" y="2266029"/>
            <a:ext cx="3702272" cy="1357167"/>
          </a:xfrm>
          <a:prstGeom prst="rect">
            <a:avLst/>
          </a:prstGeom>
        </p:spPr>
      </p:pic>
    </p:spTree>
  </p:cSld>
  <p:clrMapOvr>
    <a:masterClrMapping/>
  </p:clrMapOvr>
  <p:transition spd="slow">
    <p:fade thruBlk="1"/>
  </p:transition>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455</Words>
  <Application>Microsoft Office PowerPoint</Application>
  <PresentationFormat>Custom</PresentationFormat>
  <Paragraphs>35</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Century Gothic</vt:lpstr>
      <vt:lpstr>Times New Roman</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Bolen, Robert - ESM - High School</cp:lastModifiedBy>
  <cp:revision>2</cp:revision>
  <dcterms:modified xsi:type="dcterms:W3CDTF">2018-05-30T16:53:54Z</dcterms:modified>
</cp:coreProperties>
</file>