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handoutMasterIdLst>
    <p:handoutMasterId r:id="rId4"/>
  </p:handoutMasterIdLst>
  <p:sldIdLst>
    <p:sldId id="257" r:id="rId2"/>
  </p:sldIdLst>
  <p:sldSz cx="32918400" cy="21945600"/>
  <p:notesSz cx="6858000" cy="9144000"/>
  <p:embeddedFontLst>
    <p:embeddedFont>
      <p:font typeface="Roboto" panose="020B060402020202020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C4C9"/>
    <a:srgbClr val="A2CEC9"/>
    <a:srgbClr val="C0CE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96" autoAdjust="0"/>
  </p:normalViewPr>
  <p:slideViewPr>
    <p:cSldViewPr snapToGrid="0" showGuides="1">
      <p:cViewPr varScale="1">
        <p:scale>
          <a:sx n="29" d="100"/>
          <a:sy n="29" d="100"/>
        </p:scale>
        <p:origin x="18" y="222"/>
      </p:cViewPr>
      <p:guideLst>
        <p:guide orient="horz" pos="6912"/>
        <p:guide pos="10368"/>
      </p:guideLst>
    </p:cSldViewPr>
  </p:slideViewPr>
  <p:notesTextViewPr>
    <p:cViewPr>
      <p:scale>
        <a:sx n="1" d="1"/>
        <a:sy n="1" d="1"/>
      </p:scale>
      <p:origin x="0" y="0"/>
    </p:cViewPr>
  </p:notesTextViewPr>
  <p:notesViewPr>
    <p:cSldViewPr snapToGrid="0">
      <p:cViewPr varScale="1">
        <p:scale>
          <a:sx n="82" d="100"/>
          <a:sy n="82" d="100"/>
        </p:scale>
        <p:origin x="204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notesMaster" Target="notesMasters/notesMaster1.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handoutMaster" Target="handoutMasters/handout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BE7724-6DB9-4789-BC5C-FB55587730C9}" type="datetimeFigureOut">
              <a:rPr lang="en-US" smtClean="0"/>
              <a:t>5/31/2017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98F0FA-E23C-4E38-BDC2-E5AC1D2FB71F}" type="slidenum">
              <a:rPr lang="en-US" smtClean="0"/>
              <a:t>‹#›</a:t>
            </a:fld>
            <a:endParaRPr lang="en-US"/>
          </a:p>
        </p:txBody>
      </p:sp>
    </p:spTree>
    <p:extLst>
      <p:ext uri="{BB962C8B-B14F-4D97-AF65-F5344CB8AC3E}">
        <p14:creationId xmlns:p14="http://schemas.microsoft.com/office/powerpoint/2010/main" val="3279065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857555"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483082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21954161" y="20"/>
            <a:ext cx="10964249" cy="8663834"/>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349450" tIns="349450" rIns="349450" bIns="349450"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349450" tIns="349450" rIns="349450" bIns="349450"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349450" tIns="349450" rIns="349450" bIns="349450"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349450" tIns="349450" rIns="349450" bIns="349450"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349450" tIns="349450" rIns="349450" bIns="349450" anchor="ctr" anchorCtr="0">
              <a:noAutofit/>
            </a:bodyPr>
            <a:lstStyle/>
            <a:p>
              <a:pPr lvl="0">
                <a:spcBef>
                  <a:spcPts val="0"/>
                </a:spcBef>
                <a:buNone/>
              </a:pPr>
              <a:endParaRPr/>
            </a:p>
          </p:txBody>
        </p:sp>
      </p:grpSp>
      <p:sp>
        <p:nvSpPr>
          <p:cNvPr id="16" name="Shape 16"/>
          <p:cNvSpPr txBox="1">
            <a:spLocks noGrp="1"/>
          </p:cNvSpPr>
          <p:nvPr>
            <p:ph type="ctrTitle"/>
          </p:nvPr>
        </p:nvSpPr>
        <p:spPr>
          <a:xfrm>
            <a:off x="2153160" y="7574281"/>
            <a:ext cx="29599500" cy="3579000"/>
          </a:xfrm>
          <a:prstGeom prst="rect">
            <a:avLst/>
          </a:prstGeom>
        </p:spPr>
        <p:txBody>
          <a:bodyPr lIns="349450" tIns="349450" rIns="349450" bIns="349450" anchor="b" anchorCtr="0"/>
          <a:lstStyle>
            <a:lvl1pPr lvl="0">
              <a:spcBef>
                <a:spcPts val="0"/>
              </a:spcBef>
              <a:buClr>
                <a:schemeClr val="lt1"/>
              </a:buClr>
              <a:buSzPct val="100000"/>
              <a:defRPr sz="16100">
                <a:solidFill>
                  <a:schemeClr val="lt1"/>
                </a:solidFill>
              </a:defRPr>
            </a:lvl1pPr>
            <a:lvl2pPr lvl="1">
              <a:spcBef>
                <a:spcPts val="0"/>
              </a:spcBef>
              <a:buClr>
                <a:schemeClr val="lt1"/>
              </a:buClr>
              <a:buSzPct val="100000"/>
              <a:defRPr sz="16100">
                <a:solidFill>
                  <a:schemeClr val="lt1"/>
                </a:solidFill>
              </a:defRPr>
            </a:lvl2pPr>
            <a:lvl3pPr lvl="2">
              <a:spcBef>
                <a:spcPts val="0"/>
              </a:spcBef>
              <a:buClr>
                <a:schemeClr val="lt1"/>
              </a:buClr>
              <a:buSzPct val="100000"/>
              <a:defRPr sz="16100">
                <a:solidFill>
                  <a:schemeClr val="lt1"/>
                </a:solidFill>
              </a:defRPr>
            </a:lvl3pPr>
            <a:lvl4pPr lvl="3">
              <a:spcBef>
                <a:spcPts val="0"/>
              </a:spcBef>
              <a:buClr>
                <a:schemeClr val="lt1"/>
              </a:buClr>
              <a:buSzPct val="100000"/>
              <a:defRPr sz="16100">
                <a:solidFill>
                  <a:schemeClr val="lt1"/>
                </a:solidFill>
              </a:defRPr>
            </a:lvl4pPr>
            <a:lvl5pPr lvl="4">
              <a:spcBef>
                <a:spcPts val="0"/>
              </a:spcBef>
              <a:buClr>
                <a:schemeClr val="lt1"/>
              </a:buClr>
              <a:buSzPct val="100000"/>
              <a:defRPr sz="16100">
                <a:solidFill>
                  <a:schemeClr val="lt1"/>
                </a:solidFill>
              </a:defRPr>
            </a:lvl5pPr>
            <a:lvl6pPr lvl="5">
              <a:spcBef>
                <a:spcPts val="0"/>
              </a:spcBef>
              <a:buClr>
                <a:schemeClr val="lt1"/>
              </a:buClr>
              <a:buSzPct val="100000"/>
              <a:defRPr sz="16100">
                <a:solidFill>
                  <a:schemeClr val="lt1"/>
                </a:solidFill>
              </a:defRPr>
            </a:lvl6pPr>
            <a:lvl7pPr lvl="6">
              <a:spcBef>
                <a:spcPts val="0"/>
              </a:spcBef>
              <a:buClr>
                <a:schemeClr val="lt1"/>
              </a:buClr>
              <a:buSzPct val="100000"/>
              <a:defRPr sz="16100">
                <a:solidFill>
                  <a:schemeClr val="lt1"/>
                </a:solidFill>
              </a:defRPr>
            </a:lvl7pPr>
            <a:lvl8pPr lvl="7">
              <a:spcBef>
                <a:spcPts val="0"/>
              </a:spcBef>
              <a:buClr>
                <a:schemeClr val="lt1"/>
              </a:buClr>
              <a:buSzPct val="100000"/>
              <a:defRPr sz="16100">
                <a:solidFill>
                  <a:schemeClr val="lt1"/>
                </a:solidFill>
              </a:defRPr>
            </a:lvl8pPr>
            <a:lvl9pPr lvl="8">
              <a:spcBef>
                <a:spcPts val="0"/>
              </a:spcBef>
              <a:buClr>
                <a:schemeClr val="lt1"/>
              </a:buClr>
              <a:buSzPct val="100000"/>
              <a:defRPr sz="16100">
                <a:solidFill>
                  <a:schemeClr val="lt1"/>
                </a:solidFill>
              </a:defRPr>
            </a:lvl9pPr>
          </a:lstStyle>
          <a:p>
            <a:endParaRPr/>
          </a:p>
        </p:txBody>
      </p:sp>
      <p:sp>
        <p:nvSpPr>
          <p:cNvPr id="17" name="Shape 17"/>
          <p:cNvSpPr txBox="1">
            <a:spLocks noGrp="1"/>
          </p:cNvSpPr>
          <p:nvPr>
            <p:ph type="subTitle" idx="1"/>
          </p:nvPr>
        </p:nvSpPr>
        <p:spPr>
          <a:xfrm>
            <a:off x="2153117" y="11587894"/>
            <a:ext cx="29599500" cy="1847100"/>
          </a:xfrm>
          <a:prstGeom prst="rect">
            <a:avLst/>
          </a:prstGeom>
        </p:spPr>
        <p:txBody>
          <a:bodyPr lIns="349450" tIns="349450" rIns="349450" bIns="349450" anchor="t" anchorCtr="0"/>
          <a:lstStyle>
            <a:lvl1pPr lvl="0">
              <a:lnSpc>
                <a:spcPct val="100000"/>
              </a:lnSpc>
              <a:spcBef>
                <a:spcPts val="0"/>
              </a:spcBef>
              <a:spcAft>
                <a:spcPts val="0"/>
              </a:spcAft>
              <a:buClr>
                <a:schemeClr val="lt1"/>
              </a:buClr>
              <a:buSzPct val="100000"/>
              <a:buNone/>
              <a:defRPr sz="8000">
                <a:solidFill>
                  <a:schemeClr val="lt1"/>
                </a:solidFill>
              </a:defRPr>
            </a:lvl1pPr>
            <a:lvl2pPr lvl="1">
              <a:lnSpc>
                <a:spcPct val="100000"/>
              </a:lnSpc>
              <a:spcBef>
                <a:spcPts val="0"/>
              </a:spcBef>
              <a:spcAft>
                <a:spcPts val="0"/>
              </a:spcAft>
              <a:buClr>
                <a:schemeClr val="lt1"/>
              </a:buClr>
              <a:buSzPct val="100000"/>
              <a:buNone/>
              <a:defRPr sz="8000">
                <a:solidFill>
                  <a:schemeClr val="lt1"/>
                </a:solidFill>
              </a:defRPr>
            </a:lvl2pPr>
            <a:lvl3pPr lvl="2">
              <a:lnSpc>
                <a:spcPct val="100000"/>
              </a:lnSpc>
              <a:spcBef>
                <a:spcPts val="0"/>
              </a:spcBef>
              <a:spcAft>
                <a:spcPts val="0"/>
              </a:spcAft>
              <a:buClr>
                <a:schemeClr val="lt1"/>
              </a:buClr>
              <a:buSzPct val="100000"/>
              <a:buNone/>
              <a:defRPr sz="8000">
                <a:solidFill>
                  <a:schemeClr val="lt1"/>
                </a:solidFill>
              </a:defRPr>
            </a:lvl3pPr>
            <a:lvl4pPr lvl="3">
              <a:lnSpc>
                <a:spcPct val="100000"/>
              </a:lnSpc>
              <a:spcBef>
                <a:spcPts val="0"/>
              </a:spcBef>
              <a:spcAft>
                <a:spcPts val="0"/>
              </a:spcAft>
              <a:buClr>
                <a:schemeClr val="lt1"/>
              </a:buClr>
              <a:buSzPct val="100000"/>
              <a:buNone/>
              <a:defRPr sz="8000">
                <a:solidFill>
                  <a:schemeClr val="lt1"/>
                </a:solidFill>
              </a:defRPr>
            </a:lvl4pPr>
            <a:lvl5pPr lvl="4">
              <a:lnSpc>
                <a:spcPct val="100000"/>
              </a:lnSpc>
              <a:spcBef>
                <a:spcPts val="0"/>
              </a:spcBef>
              <a:spcAft>
                <a:spcPts val="0"/>
              </a:spcAft>
              <a:buClr>
                <a:schemeClr val="lt1"/>
              </a:buClr>
              <a:buSzPct val="100000"/>
              <a:buNone/>
              <a:defRPr sz="8000">
                <a:solidFill>
                  <a:schemeClr val="lt1"/>
                </a:solidFill>
              </a:defRPr>
            </a:lvl5pPr>
            <a:lvl6pPr lvl="5">
              <a:lnSpc>
                <a:spcPct val="100000"/>
              </a:lnSpc>
              <a:spcBef>
                <a:spcPts val="0"/>
              </a:spcBef>
              <a:spcAft>
                <a:spcPts val="0"/>
              </a:spcAft>
              <a:buClr>
                <a:schemeClr val="lt1"/>
              </a:buClr>
              <a:buSzPct val="100000"/>
              <a:buNone/>
              <a:defRPr sz="8000">
                <a:solidFill>
                  <a:schemeClr val="lt1"/>
                </a:solidFill>
              </a:defRPr>
            </a:lvl6pPr>
            <a:lvl7pPr lvl="6">
              <a:lnSpc>
                <a:spcPct val="100000"/>
              </a:lnSpc>
              <a:spcBef>
                <a:spcPts val="0"/>
              </a:spcBef>
              <a:spcAft>
                <a:spcPts val="0"/>
              </a:spcAft>
              <a:buClr>
                <a:schemeClr val="lt1"/>
              </a:buClr>
              <a:buSzPct val="100000"/>
              <a:buNone/>
              <a:defRPr sz="8000">
                <a:solidFill>
                  <a:schemeClr val="lt1"/>
                </a:solidFill>
              </a:defRPr>
            </a:lvl7pPr>
            <a:lvl8pPr lvl="7">
              <a:lnSpc>
                <a:spcPct val="100000"/>
              </a:lnSpc>
              <a:spcBef>
                <a:spcPts val="0"/>
              </a:spcBef>
              <a:spcAft>
                <a:spcPts val="0"/>
              </a:spcAft>
              <a:buClr>
                <a:schemeClr val="lt1"/>
              </a:buClr>
              <a:buSzPct val="100000"/>
              <a:buNone/>
              <a:defRPr sz="8000">
                <a:solidFill>
                  <a:schemeClr val="lt1"/>
                </a:solidFill>
              </a:defRPr>
            </a:lvl8pPr>
            <a:lvl9pPr lvl="8">
              <a:lnSpc>
                <a:spcPct val="100000"/>
              </a:lnSpc>
              <a:spcBef>
                <a:spcPts val="0"/>
              </a:spcBef>
              <a:spcAft>
                <a:spcPts val="0"/>
              </a:spcAft>
              <a:buClr>
                <a:schemeClr val="lt1"/>
              </a:buClr>
              <a:buSzPct val="100000"/>
              <a:buNone/>
              <a:defRPr sz="8000">
                <a:solidFill>
                  <a:schemeClr val="lt1"/>
                </a:solidFill>
              </a:defRPr>
            </a:lvl9pPr>
          </a:lstStyle>
          <a:p>
            <a:endParaRPr/>
          </a:p>
        </p:txBody>
      </p:sp>
      <p:sp>
        <p:nvSpPr>
          <p:cNvPr id="18" name="Shape 18"/>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21954161" y="20"/>
            <a:ext cx="10964249" cy="8663834"/>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349450" tIns="349450" rIns="349450" bIns="349450"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349450" tIns="349450" rIns="349450" bIns="349450"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349450" tIns="349450" rIns="349450" bIns="349450"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349450" tIns="349450" rIns="349450" bIns="349450"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349450" tIns="349450" rIns="349450" bIns="349450" anchor="ctr" anchorCtr="0">
              <a:noAutofit/>
            </a:bodyPr>
            <a:lstStyle/>
            <a:p>
              <a:pPr lvl="0">
                <a:spcBef>
                  <a:spcPts val="0"/>
                </a:spcBef>
                <a:buNone/>
              </a:pPr>
              <a:endParaRPr/>
            </a:p>
          </p:txBody>
        </p:sp>
      </p:grpSp>
      <p:sp>
        <p:nvSpPr>
          <p:cNvPr id="76" name="Shape 76"/>
          <p:cNvSpPr txBox="1">
            <a:spLocks noGrp="1"/>
          </p:cNvSpPr>
          <p:nvPr>
            <p:ph type="title"/>
          </p:nvPr>
        </p:nvSpPr>
        <p:spPr>
          <a:xfrm>
            <a:off x="1122120" y="5359146"/>
            <a:ext cx="30674100" cy="8664300"/>
          </a:xfrm>
          <a:prstGeom prst="rect">
            <a:avLst/>
          </a:prstGeom>
        </p:spPr>
        <p:txBody>
          <a:bodyPr lIns="349450" tIns="349450" rIns="349450" bIns="349450" anchor="b" anchorCtr="0"/>
          <a:lstStyle>
            <a:lvl1pPr lvl="0" algn="ctr">
              <a:spcBef>
                <a:spcPts val="0"/>
              </a:spcBef>
              <a:buClr>
                <a:schemeClr val="lt1"/>
              </a:buClr>
              <a:buSzPct val="100000"/>
              <a:defRPr sz="45900">
                <a:solidFill>
                  <a:schemeClr val="lt1"/>
                </a:solidFill>
              </a:defRPr>
            </a:lvl1pPr>
            <a:lvl2pPr lvl="1" algn="ctr">
              <a:spcBef>
                <a:spcPts val="0"/>
              </a:spcBef>
              <a:buClr>
                <a:schemeClr val="lt1"/>
              </a:buClr>
              <a:buSzPct val="100000"/>
              <a:defRPr sz="45900">
                <a:solidFill>
                  <a:schemeClr val="lt1"/>
                </a:solidFill>
              </a:defRPr>
            </a:lvl2pPr>
            <a:lvl3pPr lvl="2" algn="ctr">
              <a:spcBef>
                <a:spcPts val="0"/>
              </a:spcBef>
              <a:buClr>
                <a:schemeClr val="lt1"/>
              </a:buClr>
              <a:buSzPct val="100000"/>
              <a:defRPr sz="45900">
                <a:solidFill>
                  <a:schemeClr val="lt1"/>
                </a:solidFill>
              </a:defRPr>
            </a:lvl3pPr>
            <a:lvl4pPr lvl="3" algn="ctr">
              <a:spcBef>
                <a:spcPts val="0"/>
              </a:spcBef>
              <a:buClr>
                <a:schemeClr val="lt1"/>
              </a:buClr>
              <a:buSzPct val="100000"/>
              <a:defRPr sz="45900">
                <a:solidFill>
                  <a:schemeClr val="lt1"/>
                </a:solidFill>
              </a:defRPr>
            </a:lvl4pPr>
            <a:lvl5pPr lvl="4" algn="ctr">
              <a:spcBef>
                <a:spcPts val="0"/>
              </a:spcBef>
              <a:buClr>
                <a:schemeClr val="lt1"/>
              </a:buClr>
              <a:buSzPct val="100000"/>
              <a:defRPr sz="45900">
                <a:solidFill>
                  <a:schemeClr val="lt1"/>
                </a:solidFill>
              </a:defRPr>
            </a:lvl5pPr>
            <a:lvl6pPr lvl="5" algn="ctr">
              <a:spcBef>
                <a:spcPts val="0"/>
              </a:spcBef>
              <a:buClr>
                <a:schemeClr val="lt1"/>
              </a:buClr>
              <a:buSzPct val="100000"/>
              <a:defRPr sz="45900">
                <a:solidFill>
                  <a:schemeClr val="lt1"/>
                </a:solidFill>
              </a:defRPr>
            </a:lvl6pPr>
            <a:lvl7pPr lvl="6" algn="ctr">
              <a:spcBef>
                <a:spcPts val="0"/>
              </a:spcBef>
              <a:buClr>
                <a:schemeClr val="lt1"/>
              </a:buClr>
              <a:buSzPct val="100000"/>
              <a:defRPr sz="45900">
                <a:solidFill>
                  <a:schemeClr val="lt1"/>
                </a:solidFill>
              </a:defRPr>
            </a:lvl7pPr>
            <a:lvl8pPr lvl="7" algn="ctr">
              <a:spcBef>
                <a:spcPts val="0"/>
              </a:spcBef>
              <a:buClr>
                <a:schemeClr val="lt1"/>
              </a:buClr>
              <a:buSzPct val="100000"/>
              <a:defRPr sz="45900">
                <a:solidFill>
                  <a:schemeClr val="lt1"/>
                </a:solidFill>
              </a:defRPr>
            </a:lvl8pPr>
            <a:lvl9pPr lvl="8" algn="ctr">
              <a:spcBef>
                <a:spcPts val="0"/>
              </a:spcBef>
              <a:buClr>
                <a:schemeClr val="lt1"/>
              </a:buClr>
              <a:buSzPct val="100000"/>
              <a:defRPr sz="45900">
                <a:solidFill>
                  <a:schemeClr val="lt1"/>
                </a:solidFill>
              </a:defRPr>
            </a:lvl9pPr>
          </a:lstStyle>
          <a:p>
            <a:endParaRPr/>
          </a:p>
        </p:txBody>
      </p:sp>
      <p:sp>
        <p:nvSpPr>
          <p:cNvPr id="77" name="Shape 77"/>
          <p:cNvSpPr txBox="1">
            <a:spLocks noGrp="1"/>
          </p:cNvSpPr>
          <p:nvPr>
            <p:ph type="body" idx="1"/>
          </p:nvPr>
        </p:nvSpPr>
        <p:spPr>
          <a:xfrm>
            <a:off x="1122120" y="14375360"/>
            <a:ext cx="30674100" cy="5469300"/>
          </a:xfrm>
          <a:prstGeom prst="rect">
            <a:avLst/>
          </a:prstGeom>
        </p:spPr>
        <p:txBody>
          <a:bodyPr lIns="349450" tIns="349450" rIns="349450" bIns="349450"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21954161" y="20"/>
            <a:ext cx="10964249" cy="8663834"/>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349450" tIns="349450" rIns="349450" bIns="349450"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349450" tIns="349450" rIns="349450" bIns="349450"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349450" tIns="349450" rIns="349450" bIns="349450"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349450" tIns="349450" rIns="349450" bIns="349450"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349450" tIns="349450" rIns="349450" bIns="349450" anchor="ctr" anchorCtr="0">
              <a:noAutofit/>
            </a:bodyPr>
            <a:lstStyle/>
            <a:p>
              <a:pPr lvl="0">
                <a:spcBef>
                  <a:spcPts val="0"/>
                </a:spcBef>
                <a:buNone/>
              </a:pPr>
              <a:endParaRPr/>
            </a:p>
          </p:txBody>
        </p:sp>
      </p:grpSp>
      <p:sp>
        <p:nvSpPr>
          <p:cNvPr id="26" name="Shape 26"/>
          <p:cNvSpPr txBox="1">
            <a:spLocks noGrp="1"/>
          </p:cNvSpPr>
          <p:nvPr>
            <p:ph type="title"/>
          </p:nvPr>
        </p:nvSpPr>
        <p:spPr>
          <a:xfrm>
            <a:off x="2153160" y="9183348"/>
            <a:ext cx="29599500" cy="3579000"/>
          </a:xfrm>
          <a:prstGeom prst="rect">
            <a:avLst/>
          </a:prstGeom>
        </p:spPr>
        <p:txBody>
          <a:bodyPr lIns="349450" tIns="349450" rIns="349450" bIns="349450" anchor="ctr" anchorCtr="0"/>
          <a:lstStyle>
            <a:lvl1pPr lvl="0">
              <a:spcBef>
                <a:spcPts val="0"/>
              </a:spcBef>
              <a:buClr>
                <a:schemeClr val="lt1"/>
              </a:buClr>
              <a:buSzPct val="100000"/>
              <a:defRPr sz="16100">
                <a:solidFill>
                  <a:schemeClr val="lt1"/>
                </a:solidFill>
              </a:defRPr>
            </a:lvl1pPr>
            <a:lvl2pPr lvl="1">
              <a:spcBef>
                <a:spcPts val="0"/>
              </a:spcBef>
              <a:buClr>
                <a:schemeClr val="lt1"/>
              </a:buClr>
              <a:buSzPct val="100000"/>
              <a:defRPr sz="16100">
                <a:solidFill>
                  <a:schemeClr val="lt1"/>
                </a:solidFill>
              </a:defRPr>
            </a:lvl2pPr>
            <a:lvl3pPr lvl="2">
              <a:spcBef>
                <a:spcPts val="0"/>
              </a:spcBef>
              <a:buClr>
                <a:schemeClr val="lt1"/>
              </a:buClr>
              <a:buSzPct val="100000"/>
              <a:defRPr sz="16100">
                <a:solidFill>
                  <a:schemeClr val="lt1"/>
                </a:solidFill>
              </a:defRPr>
            </a:lvl3pPr>
            <a:lvl4pPr lvl="3">
              <a:spcBef>
                <a:spcPts val="0"/>
              </a:spcBef>
              <a:buClr>
                <a:schemeClr val="lt1"/>
              </a:buClr>
              <a:buSzPct val="100000"/>
              <a:defRPr sz="16100">
                <a:solidFill>
                  <a:schemeClr val="lt1"/>
                </a:solidFill>
              </a:defRPr>
            </a:lvl4pPr>
            <a:lvl5pPr lvl="4">
              <a:spcBef>
                <a:spcPts val="0"/>
              </a:spcBef>
              <a:buClr>
                <a:schemeClr val="lt1"/>
              </a:buClr>
              <a:buSzPct val="100000"/>
              <a:defRPr sz="16100">
                <a:solidFill>
                  <a:schemeClr val="lt1"/>
                </a:solidFill>
              </a:defRPr>
            </a:lvl5pPr>
            <a:lvl6pPr lvl="5">
              <a:spcBef>
                <a:spcPts val="0"/>
              </a:spcBef>
              <a:buClr>
                <a:schemeClr val="lt1"/>
              </a:buClr>
              <a:buSzPct val="100000"/>
              <a:defRPr sz="16100">
                <a:solidFill>
                  <a:schemeClr val="lt1"/>
                </a:solidFill>
              </a:defRPr>
            </a:lvl6pPr>
            <a:lvl7pPr lvl="6">
              <a:spcBef>
                <a:spcPts val="0"/>
              </a:spcBef>
              <a:buClr>
                <a:schemeClr val="lt1"/>
              </a:buClr>
              <a:buSzPct val="100000"/>
              <a:defRPr sz="16100">
                <a:solidFill>
                  <a:schemeClr val="lt1"/>
                </a:solidFill>
              </a:defRPr>
            </a:lvl7pPr>
            <a:lvl8pPr lvl="7">
              <a:spcBef>
                <a:spcPts val="0"/>
              </a:spcBef>
              <a:buClr>
                <a:schemeClr val="lt1"/>
              </a:buClr>
              <a:buSzPct val="100000"/>
              <a:defRPr sz="16100">
                <a:solidFill>
                  <a:schemeClr val="lt1"/>
                </a:solidFill>
              </a:defRPr>
            </a:lvl8pPr>
            <a:lvl9pPr lvl="8">
              <a:spcBef>
                <a:spcPts val="0"/>
              </a:spcBef>
              <a:buClr>
                <a:schemeClr val="lt1"/>
              </a:buClr>
              <a:buSzPct val="100000"/>
              <a:defRPr sz="16100">
                <a:solidFill>
                  <a:schemeClr val="lt1"/>
                </a:solidFill>
              </a:defRPr>
            </a:lvl9pPr>
          </a:lstStyle>
          <a:p>
            <a:endParaRPr/>
          </a:p>
        </p:txBody>
      </p:sp>
      <p:sp>
        <p:nvSpPr>
          <p:cNvPr id="27" name="Shape 27"/>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16655785"/>
            <a:ext cx="32918400" cy="5290387"/>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349450" tIns="349450" rIns="349450" bIns="349450"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349450" tIns="349450" rIns="349450" bIns="349450"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349450" tIns="349450" rIns="349450" bIns="349450"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349450" tIns="349450" rIns="349450" bIns="349450"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349450" tIns="349450" rIns="349450" bIns="349450" anchor="ctr" anchorCtr="0">
              <a:noAutofit/>
            </a:bodyPr>
            <a:lstStyle/>
            <a:p>
              <a:pPr lvl="0">
                <a:spcBef>
                  <a:spcPts val="0"/>
                </a:spcBef>
                <a:buNone/>
              </a:pPr>
              <a:endParaRPr/>
            </a:p>
          </p:txBody>
        </p:sp>
      </p:grpSp>
      <p:sp>
        <p:nvSpPr>
          <p:cNvPr id="35" name="Shape 35"/>
          <p:cNvSpPr txBox="1">
            <a:spLocks noGrp="1"/>
          </p:cNvSpPr>
          <p:nvPr>
            <p:ph type="title"/>
          </p:nvPr>
        </p:nvSpPr>
        <p:spPr>
          <a:xfrm>
            <a:off x="1122120" y="1749333"/>
            <a:ext cx="30674100" cy="2593200"/>
          </a:xfrm>
          <a:prstGeom prst="rect">
            <a:avLst/>
          </a:prstGeom>
        </p:spPr>
        <p:txBody>
          <a:bodyPr lIns="349450" tIns="349450" rIns="349450" bIns="3494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1122120" y="5247466"/>
            <a:ext cx="30674100" cy="14246400"/>
          </a:xfrm>
          <a:prstGeom prst="rect">
            <a:avLst/>
          </a:prstGeom>
        </p:spPr>
        <p:txBody>
          <a:bodyPr lIns="349450" tIns="349450" rIns="349450" bIns="3494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22120" y="1749333"/>
            <a:ext cx="30674100" cy="2593200"/>
          </a:xfrm>
          <a:prstGeom prst="rect">
            <a:avLst/>
          </a:prstGeom>
        </p:spPr>
        <p:txBody>
          <a:bodyPr lIns="349450" tIns="349450" rIns="349450" bIns="3494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1122119" y="5247893"/>
            <a:ext cx="14399700" cy="14246400"/>
          </a:xfrm>
          <a:prstGeom prst="rect">
            <a:avLst/>
          </a:prstGeom>
        </p:spPr>
        <p:txBody>
          <a:bodyPr lIns="349450" tIns="349450" rIns="349450" bIns="349450" anchor="t" anchorCtr="0"/>
          <a:lstStyle>
            <a:lvl1pPr lvl="0">
              <a:spcBef>
                <a:spcPts val="0"/>
              </a:spcBef>
              <a:buSzPct val="100000"/>
              <a:defRPr sz="5400"/>
            </a:lvl1pPr>
            <a:lvl2pPr lvl="1">
              <a:spcBef>
                <a:spcPts val="0"/>
              </a:spcBef>
              <a:buSzPct val="100000"/>
              <a:defRPr sz="4600"/>
            </a:lvl2pPr>
            <a:lvl3pPr lvl="2">
              <a:spcBef>
                <a:spcPts val="0"/>
              </a:spcBef>
              <a:buSzPct val="100000"/>
              <a:defRPr sz="4600"/>
            </a:lvl3pPr>
            <a:lvl4pPr lvl="3">
              <a:spcBef>
                <a:spcPts val="0"/>
              </a:spcBef>
              <a:buSzPct val="100000"/>
              <a:defRPr sz="4600"/>
            </a:lvl4pPr>
            <a:lvl5pPr lvl="4">
              <a:spcBef>
                <a:spcPts val="0"/>
              </a:spcBef>
              <a:buSzPct val="100000"/>
              <a:defRPr sz="4600"/>
            </a:lvl5pPr>
            <a:lvl6pPr lvl="5">
              <a:spcBef>
                <a:spcPts val="0"/>
              </a:spcBef>
              <a:buSzPct val="100000"/>
              <a:defRPr sz="4600"/>
            </a:lvl6pPr>
            <a:lvl7pPr lvl="6">
              <a:spcBef>
                <a:spcPts val="0"/>
              </a:spcBef>
              <a:buSzPct val="100000"/>
              <a:defRPr sz="4600"/>
            </a:lvl7pPr>
            <a:lvl8pPr lvl="7">
              <a:spcBef>
                <a:spcPts val="0"/>
              </a:spcBef>
              <a:buSzPct val="100000"/>
              <a:defRPr sz="4600"/>
            </a:lvl8pPr>
            <a:lvl9pPr lvl="8">
              <a:spcBef>
                <a:spcPts val="0"/>
              </a:spcBef>
              <a:buSzPct val="100000"/>
              <a:defRPr sz="4600"/>
            </a:lvl9pPr>
          </a:lstStyle>
          <a:p>
            <a:endParaRPr/>
          </a:p>
        </p:txBody>
      </p:sp>
      <p:sp>
        <p:nvSpPr>
          <p:cNvPr id="41" name="Shape 41"/>
          <p:cNvSpPr txBox="1">
            <a:spLocks noGrp="1"/>
          </p:cNvSpPr>
          <p:nvPr>
            <p:ph type="body" idx="2"/>
          </p:nvPr>
        </p:nvSpPr>
        <p:spPr>
          <a:xfrm>
            <a:off x="17396639" y="5247893"/>
            <a:ext cx="14399700" cy="14246400"/>
          </a:xfrm>
          <a:prstGeom prst="rect">
            <a:avLst/>
          </a:prstGeom>
        </p:spPr>
        <p:txBody>
          <a:bodyPr lIns="349450" tIns="349450" rIns="349450" bIns="349450" anchor="t" anchorCtr="0"/>
          <a:lstStyle>
            <a:lvl1pPr lvl="0">
              <a:spcBef>
                <a:spcPts val="0"/>
              </a:spcBef>
              <a:buSzPct val="100000"/>
              <a:defRPr sz="5400"/>
            </a:lvl1pPr>
            <a:lvl2pPr lvl="1">
              <a:spcBef>
                <a:spcPts val="0"/>
              </a:spcBef>
              <a:buSzPct val="100000"/>
              <a:defRPr sz="4600"/>
            </a:lvl2pPr>
            <a:lvl3pPr lvl="2">
              <a:spcBef>
                <a:spcPts val="0"/>
              </a:spcBef>
              <a:buSzPct val="100000"/>
              <a:defRPr sz="4600"/>
            </a:lvl3pPr>
            <a:lvl4pPr lvl="3">
              <a:spcBef>
                <a:spcPts val="0"/>
              </a:spcBef>
              <a:buSzPct val="100000"/>
              <a:defRPr sz="4600"/>
            </a:lvl4pPr>
            <a:lvl5pPr lvl="4">
              <a:spcBef>
                <a:spcPts val="0"/>
              </a:spcBef>
              <a:buSzPct val="100000"/>
              <a:defRPr sz="4600"/>
            </a:lvl5pPr>
            <a:lvl6pPr lvl="5">
              <a:spcBef>
                <a:spcPts val="0"/>
              </a:spcBef>
              <a:buSzPct val="100000"/>
              <a:defRPr sz="4600"/>
            </a:lvl6pPr>
            <a:lvl7pPr lvl="6">
              <a:spcBef>
                <a:spcPts val="0"/>
              </a:spcBef>
              <a:buSzPct val="100000"/>
              <a:defRPr sz="4600"/>
            </a:lvl7pPr>
            <a:lvl8pPr lvl="7">
              <a:spcBef>
                <a:spcPts val="0"/>
              </a:spcBef>
              <a:buSzPct val="100000"/>
              <a:defRPr sz="4600"/>
            </a:lvl8pPr>
            <a:lvl9pPr lvl="8">
              <a:spcBef>
                <a:spcPts val="0"/>
              </a:spcBef>
              <a:buSzPct val="100000"/>
              <a:defRPr sz="4600"/>
            </a:lvl9pPr>
          </a:lstStyle>
          <a:p>
            <a:endParaRPr/>
          </a:p>
        </p:txBody>
      </p:sp>
      <p:sp>
        <p:nvSpPr>
          <p:cNvPr id="42" name="Shape 42"/>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122120" y="1749333"/>
            <a:ext cx="30674100" cy="2593200"/>
          </a:xfrm>
          <a:prstGeom prst="rect">
            <a:avLst/>
          </a:prstGeom>
        </p:spPr>
        <p:txBody>
          <a:bodyPr lIns="349450" tIns="349450" rIns="349450" bIns="34945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1122119" y="2370560"/>
            <a:ext cx="10108800" cy="3224400"/>
          </a:xfrm>
          <a:prstGeom prst="rect">
            <a:avLst/>
          </a:prstGeom>
        </p:spPr>
        <p:txBody>
          <a:bodyPr lIns="349450" tIns="349450" rIns="349450" bIns="349450" anchor="b" anchorCtr="0"/>
          <a:lstStyle>
            <a:lvl1pPr lvl="0">
              <a:spcBef>
                <a:spcPts val="0"/>
              </a:spcBef>
              <a:buSzPct val="100000"/>
              <a:defRPr sz="9200"/>
            </a:lvl1pPr>
            <a:lvl2pPr lvl="1">
              <a:spcBef>
                <a:spcPts val="0"/>
              </a:spcBef>
              <a:buSzPct val="100000"/>
              <a:defRPr sz="9200"/>
            </a:lvl2pPr>
            <a:lvl3pPr lvl="2">
              <a:spcBef>
                <a:spcPts val="0"/>
              </a:spcBef>
              <a:buSzPct val="100000"/>
              <a:defRPr sz="9200"/>
            </a:lvl3pPr>
            <a:lvl4pPr lvl="3">
              <a:spcBef>
                <a:spcPts val="0"/>
              </a:spcBef>
              <a:buSzPct val="100000"/>
              <a:defRPr sz="9200"/>
            </a:lvl4pPr>
            <a:lvl5pPr lvl="4">
              <a:spcBef>
                <a:spcPts val="0"/>
              </a:spcBef>
              <a:buSzPct val="100000"/>
              <a:defRPr sz="9200"/>
            </a:lvl5pPr>
            <a:lvl6pPr lvl="5">
              <a:spcBef>
                <a:spcPts val="0"/>
              </a:spcBef>
              <a:buSzPct val="100000"/>
              <a:defRPr sz="9200"/>
            </a:lvl6pPr>
            <a:lvl7pPr lvl="6">
              <a:spcBef>
                <a:spcPts val="0"/>
              </a:spcBef>
              <a:buSzPct val="100000"/>
              <a:defRPr sz="9200"/>
            </a:lvl7pPr>
            <a:lvl8pPr lvl="7">
              <a:spcBef>
                <a:spcPts val="0"/>
              </a:spcBef>
              <a:buSzPct val="100000"/>
              <a:defRPr sz="9200"/>
            </a:lvl8pPr>
            <a:lvl9pPr lvl="8">
              <a:spcBef>
                <a:spcPts val="0"/>
              </a:spcBef>
              <a:buSzPct val="100000"/>
              <a:defRPr sz="9200"/>
            </a:lvl9pPr>
          </a:lstStyle>
          <a:p>
            <a:endParaRPr/>
          </a:p>
        </p:txBody>
      </p:sp>
      <p:sp>
        <p:nvSpPr>
          <p:cNvPr id="48" name="Shape 48"/>
          <p:cNvSpPr txBox="1">
            <a:spLocks noGrp="1"/>
          </p:cNvSpPr>
          <p:nvPr>
            <p:ph type="body" idx="1"/>
          </p:nvPr>
        </p:nvSpPr>
        <p:spPr>
          <a:xfrm>
            <a:off x="1122119" y="6254097"/>
            <a:ext cx="10108800" cy="13240200"/>
          </a:xfrm>
          <a:prstGeom prst="rect">
            <a:avLst/>
          </a:prstGeom>
        </p:spPr>
        <p:txBody>
          <a:bodyPr lIns="349450" tIns="349450" rIns="349450" bIns="349450" anchor="t" anchorCtr="0"/>
          <a:lstStyle>
            <a:lvl1pPr lvl="0">
              <a:spcBef>
                <a:spcPts val="0"/>
              </a:spcBef>
              <a:buSzPct val="100000"/>
              <a:defRPr sz="4600"/>
            </a:lvl1pPr>
            <a:lvl2pPr lvl="1">
              <a:spcBef>
                <a:spcPts val="0"/>
              </a:spcBef>
              <a:buSzPct val="100000"/>
              <a:defRPr sz="4600"/>
            </a:lvl2pPr>
            <a:lvl3pPr lvl="2">
              <a:spcBef>
                <a:spcPts val="0"/>
              </a:spcBef>
              <a:buSzPct val="100000"/>
              <a:defRPr sz="4600"/>
            </a:lvl3pPr>
            <a:lvl4pPr lvl="3">
              <a:spcBef>
                <a:spcPts val="0"/>
              </a:spcBef>
              <a:buSzPct val="100000"/>
              <a:defRPr sz="4600"/>
            </a:lvl4pPr>
            <a:lvl5pPr lvl="4">
              <a:spcBef>
                <a:spcPts val="0"/>
              </a:spcBef>
              <a:buSzPct val="100000"/>
              <a:defRPr sz="4600"/>
            </a:lvl5pPr>
            <a:lvl6pPr lvl="5">
              <a:spcBef>
                <a:spcPts val="0"/>
              </a:spcBef>
              <a:buSzPct val="100000"/>
              <a:defRPr sz="4600"/>
            </a:lvl6pPr>
            <a:lvl7pPr lvl="6">
              <a:spcBef>
                <a:spcPts val="0"/>
              </a:spcBef>
              <a:buSzPct val="100000"/>
              <a:defRPr sz="4600"/>
            </a:lvl7pPr>
            <a:lvl8pPr lvl="7">
              <a:spcBef>
                <a:spcPts val="0"/>
              </a:spcBef>
              <a:buSzPct val="100000"/>
              <a:defRPr sz="4600"/>
            </a:lvl8pPr>
            <a:lvl9pPr lvl="8">
              <a:spcBef>
                <a:spcPts val="0"/>
              </a:spcBef>
              <a:buSzPct val="100000"/>
              <a:defRPr sz="4600"/>
            </a:lvl9pPr>
          </a:lstStyle>
          <a:p>
            <a:endParaRPr/>
          </a:p>
        </p:txBody>
      </p:sp>
      <p:sp>
        <p:nvSpPr>
          <p:cNvPr id="49" name="Shape 49"/>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21954161" y="20"/>
            <a:ext cx="10964249" cy="8663834"/>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349450" tIns="349450" rIns="349450" bIns="349450"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349450" tIns="349450" rIns="349450" bIns="349450"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349450" tIns="349450" rIns="349450" bIns="349450"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349450" tIns="349450" rIns="349450" bIns="349450"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349450" tIns="349450" rIns="349450" bIns="349450" anchor="ctr" anchorCtr="0">
              <a:noAutofit/>
            </a:bodyPr>
            <a:lstStyle/>
            <a:p>
              <a:pPr lvl="0">
                <a:spcBef>
                  <a:spcPts val="0"/>
                </a:spcBef>
                <a:buNone/>
              </a:pPr>
              <a:endParaRPr/>
            </a:p>
          </p:txBody>
        </p:sp>
      </p:grpSp>
      <p:sp>
        <p:nvSpPr>
          <p:cNvPr id="57" name="Shape 57"/>
          <p:cNvSpPr txBox="1">
            <a:spLocks noGrp="1"/>
          </p:cNvSpPr>
          <p:nvPr>
            <p:ph type="title"/>
          </p:nvPr>
        </p:nvSpPr>
        <p:spPr>
          <a:xfrm>
            <a:off x="1764900" y="2245760"/>
            <a:ext cx="20227200" cy="17454000"/>
          </a:xfrm>
          <a:prstGeom prst="rect">
            <a:avLst/>
          </a:prstGeom>
        </p:spPr>
        <p:txBody>
          <a:bodyPr lIns="349450" tIns="349450" rIns="349450" bIns="349450" anchor="ctr" anchorCtr="0"/>
          <a:lstStyle>
            <a:lvl1pPr lvl="0">
              <a:spcBef>
                <a:spcPts val="0"/>
              </a:spcBef>
              <a:buClr>
                <a:schemeClr val="lt1"/>
              </a:buClr>
              <a:buSzPct val="100000"/>
              <a:defRPr sz="18300">
                <a:solidFill>
                  <a:schemeClr val="lt1"/>
                </a:solidFill>
              </a:defRPr>
            </a:lvl1pPr>
            <a:lvl2pPr lvl="1">
              <a:spcBef>
                <a:spcPts val="0"/>
              </a:spcBef>
              <a:buClr>
                <a:schemeClr val="lt1"/>
              </a:buClr>
              <a:buSzPct val="100000"/>
              <a:defRPr sz="18300">
                <a:solidFill>
                  <a:schemeClr val="lt1"/>
                </a:solidFill>
              </a:defRPr>
            </a:lvl2pPr>
            <a:lvl3pPr lvl="2">
              <a:spcBef>
                <a:spcPts val="0"/>
              </a:spcBef>
              <a:buClr>
                <a:schemeClr val="lt1"/>
              </a:buClr>
              <a:buSzPct val="100000"/>
              <a:defRPr sz="18300">
                <a:solidFill>
                  <a:schemeClr val="lt1"/>
                </a:solidFill>
              </a:defRPr>
            </a:lvl3pPr>
            <a:lvl4pPr lvl="3">
              <a:spcBef>
                <a:spcPts val="0"/>
              </a:spcBef>
              <a:buClr>
                <a:schemeClr val="lt1"/>
              </a:buClr>
              <a:buSzPct val="100000"/>
              <a:defRPr sz="18300">
                <a:solidFill>
                  <a:schemeClr val="lt1"/>
                </a:solidFill>
              </a:defRPr>
            </a:lvl4pPr>
            <a:lvl5pPr lvl="4">
              <a:spcBef>
                <a:spcPts val="0"/>
              </a:spcBef>
              <a:buClr>
                <a:schemeClr val="lt1"/>
              </a:buClr>
              <a:buSzPct val="100000"/>
              <a:defRPr sz="18300">
                <a:solidFill>
                  <a:schemeClr val="lt1"/>
                </a:solidFill>
              </a:defRPr>
            </a:lvl5pPr>
            <a:lvl6pPr lvl="5">
              <a:spcBef>
                <a:spcPts val="0"/>
              </a:spcBef>
              <a:buClr>
                <a:schemeClr val="lt1"/>
              </a:buClr>
              <a:buSzPct val="100000"/>
              <a:defRPr sz="18300">
                <a:solidFill>
                  <a:schemeClr val="lt1"/>
                </a:solidFill>
              </a:defRPr>
            </a:lvl6pPr>
            <a:lvl7pPr lvl="6">
              <a:spcBef>
                <a:spcPts val="0"/>
              </a:spcBef>
              <a:buClr>
                <a:schemeClr val="lt1"/>
              </a:buClr>
              <a:buSzPct val="100000"/>
              <a:defRPr sz="18300">
                <a:solidFill>
                  <a:schemeClr val="lt1"/>
                </a:solidFill>
              </a:defRPr>
            </a:lvl7pPr>
            <a:lvl8pPr lvl="7">
              <a:spcBef>
                <a:spcPts val="0"/>
              </a:spcBef>
              <a:buClr>
                <a:schemeClr val="lt1"/>
              </a:buClr>
              <a:buSzPct val="100000"/>
              <a:defRPr sz="18300">
                <a:solidFill>
                  <a:schemeClr val="lt1"/>
                </a:solidFill>
              </a:defRPr>
            </a:lvl8pPr>
            <a:lvl9pPr lvl="8">
              <a:spcBef>
                <a:spcPts val="0"/>
              </a:spcBef>
              <a:buClr>
                <a:schemeClr val="lt1"/>
              </a:buClr>
              <a:buSzPct val="100000"/>
              <a:defRPr sz="18300">
                <a:solidFill>
                  <a:schemeClr val="lt1"/>
                </a:solidFill>
              </a:defRPr>
            </a:lvl9pPr>
          </a:lstStyle>
          <a:p>
            <a:endParaRPr/>
          </a:p>
        </p:txBody>
      </p:sp>
      <p:sp>
        <p:nvSpPr>
          <p:cNvPr id="58" name="Shape 58"/>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16459200" y="-746"/>
            <a:ext cx="16459200" cy="21945600"/>
          </a:xfrm>
          <a:prstGeom prst="rect">
            <a:avLst/>
          </a:prstGeom>
          <a:solidFill>
            <a:schemeClr val="dk1"/>
          </a:solidFill>
          <a:ln>
            <a:noFill/>
          </a:ln>
        </p:spPr>
        <p:txBody>
          <a:bodyPr lIns="349450" tIns="349450" rIns="349450" bIns="349450" anchor="ctr" anchorCtr="0">
            <a:noAutofit/>
          </a:bodyPr>
          <a:lstStyle/>
          <a:p>
            <a:pPr lvl="0">
              <a:spcBef>
                <a:spcPts val="0"/>
              </a:spcBef>
              <a:buNone/>
            </a:pPr>
            <a:endParaRPr/>
          </a:p>
        </p:txBody>
      </p:sp>
      <p:cxnSp>
        <p:nvCxnSpPr>
          <p:cNvPr id="61" name="Shape 61"/>
          <p:cNvCxnSpPr/>
          <p:nvPr/>
        </p:nvCxnSpPr>
        <p:spPr>
          <a:xfrm>
            <a:off x="18106830" y="19180800"/>
            <a:ext cx="16860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955800" y="4911360"/>
            <a:ext cx="14562600" cy="6675300"/>
          </a:xfrm>
          <a:prstGeom prst="rect">
            <a:avLst/>
          </a:prstGeom>
        </p:spPr>
        <p:txBody>
          <a:bodyPr lIns="349450" tIns="349450" rIns="349450" bIns="349450" anchor="b" anchorCtr="0"/>
          <a:lstStyle>
            <a:lvl1pPr lvl="0" algn="ctr">
              <a:spcBef>
                <a:spcPts val="0"/>
              </a:spcBef>
              <a:buSzPct val="100000"/>
              <a:defRPr sz="16100"/>
            </a:lvl1pPr>
            <a:lvl2pPr lvl="1" algn="ctr">
              <a:spcBef>
                <a:spcPts val="0"/>
              </a:spcBef>
              <a:buSzPct val="100000"/>
              <a:defRPr sz="16100"/>
            </a:lvl2pPr>
            <a:lvl3pPr lvl="2" algn="ctr">
              <a:spcBef>
                <a:spcPts val="0"/>
              </a:spcBef>
              <a:buSzPct val="100000"/>
              <a:defRPr sz="16100"/>
            </a:lvl3pPr>
            <a:lvl4pPr lvl="3" algn="ctr">
              <a:spcBef>
                <a:spcPts val="0"/>
              </a:spcBef>
              <a:buSzPct val="100000"/>
              <a:defRPr sz="16100"/>
            </a:lvl4pPr>
            <a:lvl5pPr lvl="4" algn="ctr">
              <a:spcBef>
                <a:spcPts val="0"/>
              </a:spcBef>
              <a:buSzPct val="100000"/>
              <a:defRPr sz="16100"/>
            </a:lvl5pPr>
            <a:lvl6pPr lvl="5" algn="ctr">
              <a:spcBef>
                <a:spcPts val="0"/>
              </a:spcBef>
              <a:buSzPct val="100000"/>
              <a:defRPr sz="16100"/>
            </a:lvl6pPr>
            <a:lvl7pPr lvl="6" algn="ctr">
              <a:spcBef>
                <a:spcPts val="0"/>
              </a:spcBef>
              <a:buSzPct val="100000"/>
              <a:defRPr sz="16100"/>
            </a:lvl7pPr>
            <a:lvl8pPr lvl="7" algn="ctr">
              <a:spcBef>
                <a:spcPts val="0"/>
              </a:spcBef>
              <a:buSzPct val="100000"/>
              <a:defRPr sz="16100"/>
            </a:lvl8pPr>
            <a:lvl9pPr lvl="8" algn="ctr">
              <a:spcBef>
                <a:spcPts val="0"/>
              </a:spcBef>
              <a:buSzPct val="100000"/>
              <a:defRPr sz="16100"/>
            </a:lvl9pPr>
          </a:lstStyle>
          <a:p>
            <a:endParaRPr/>
          </a:p>
        </p:txBody>
      </p:sp>
      <p:sp>
        <p:nvSpPr>
          <p:cNvPr id="63" name="Shape 63"/>
          <p:cNvSpPr txBox="1">
            <a:spLocks noGrp="1"/>
          </p:cNvSpPr>
          <p:nvPr>
            <p:ph type="subTitle" idx="1"/>
          </p:nvPr>
        </p:nvSpPr>
        <p:spPr>
          <a:xfrm>
            <a:off x="955800" y="11814405"/>
            <a:ext cx="14562600" cy="5415600"/>
          </a:xfrm>
          <a:prstGeom prst="rect">
            <a:avLst/>
          </a:prstGeom>
        </p:spPr>
        <p:txBody>
          <a:bodyPr lIns="349450" tIns="349450" rIns="349450" bIns="349450" anchor="t" anchorCtr="0"/>
          <a:lstStyle>
            <a:lvl1pPr lvl="0" algn="ctr">
              <a:lnSpc>
                <a:spcPct val="100000"/>
              </a:lnSpc>
              <a:spcBef>
                <a:spcPts val="0"/>
              </a:spcBef>
              <a:spcAft>
                <a:spcPts val="0"/>
              </a:spcAft>
              <a:buSzPct val="100000"/>
              <a:buNone/>
              <a:defRPr sz="8000"/>
            </a:lvl1pPr>
            <a:lvl2pPr lvl="1" algn="ctr">
              <a:lnSpc>
                <a:spcPct val="100000"/>
              </a:lnSpc>
              <a:spcBef>
                <a:spcPts val="0"/>
              </a:spcBef>
              <a:spcAft>
                <a:spcPts val="0"/>
              </a:spcAft>
              <a:buSzPct val="100000"/>
              <a:buNone/>
              <a:defRPr sz="8000"/>
            </a:lvl2pPr>
            <a:lvl3pPr lvl="2" algn="ctr">
              <a:lnSpc>
                <a:spcPct val="100000"/>
              </a:lnSpc>
              <a:spcBef>
                <a:spcPts val="0"/>
              </a:spcBef>
              <a:spcAft>
                <a:spcPts val="0"/>
              </a:spcAft>
              <a:buSzPct val="100000"/>
              <a:buNone/>
              <a:defRPr sz="8000"/>
            </a:lvl3pPr>
            <a:lvl4pPr lvl="3" algn="ctr">
              <a:lnSpc>
                <a:spcPct val="100000"/>
              </a:lnSpc>
              <a:spcBef>
                <a:spcPts val="0"/>
              </a:spcBef>
              <a:spcAft>
                <a:spcPts val="0"/>
              </a:spcAft>
              <a:buSzPct val="100000"/>
              <a:buNone/>
              <a:defRPr sz="8000"/>
            </a:lvl4pPr>
            <a:lvl5pPr lvl="4" algn="ctr">
              <a:lnSpc>
                <a:spcPct val="100000"/>
              </a:lnSpc>
              <a:spcBef>
                <a:spcPts val="0"/>
              </a:spcBef>
              <a:spcAft>
                <a:spcPts val="0"/>
              </a:spcAft>
              <a:buSzPct val="100000"/>
              <a:buNone/>
              <a:defRPr sz="8000"/>
            </a:lvl5pPr>
            <a:lvl6pPr lvl="5" algn="ctr">
              <a:lnSpc>
                <a:spcPct val="100000"/>
              </a:lnSpc>
              <a:spcBef>
                <a:spcPts val="0"/>
              </a:spcBef>
              <a:spcAft>
                <a:spcPts val="0"/>
              </a:spcAft>
              <a:buSzPct val="100000"/>
              <a:buNone/>
              <a:defRPr sz="8000"/>
            </a:lvl6pPr>
            <a:lvl7pPr lvl="6" algn="ctr">
              <a:lnSpc>
                <a:spcPct val="100000"/>
              </a:lnSpc>
              <a:spcBef>
                <a:spcPts val="0"/>
              </a:spcBef>
              <a:spcAft>
                <a:spcPts val="0"/>
              </a:spcAft>
              <a:buSzPct val="100000"/>
              <a:buNone/>
              <a:defRPr sz="8000"/>
            </a:lvl7pPr>
            <a:lvl8pPr lvl="7" algn="ctr">
              <a:lnSpc>
                <a:spcPct val="100000"/>
              </a:lnSpc>
              <a:spcBef>
                <a:spcPts val="0"/>
              </a:spcBef>
              <a:spcAft>
                <a:spcPts val="0"/>
              </a:spcAft>
              <a:buSzPct val="100000"/>
              <a:buNone/>
              <a:defRPr sz="8000"/>
            </a:lvl8pPr>
            <a:lvl9pPr lvl="8" algn="ctr">
              <a:lnSpc>
                <a:spcPct val="100000"/>
              </a:lnSpc>
              <a:spcBef>
                <a:spcPts val="0"/>
              </a:spcBef>
              <a:spcAft>
                <a:spcPts val="0"/>
              </a:spcAft>
              <a:buSzPct val="100000"/>
              <a:buNone/>
              <a:defRPr sz="8000"/>
            </a:lvl9pPr>
          </a:lstStyle>
          <a:p>
            <a:endParaRPr/>
          </a:p>
        </p:txBody>
      </p:sp>
      <p:sp>
        <p:nvSpPr>
          <p:cNvPr id="64" name="Shape 64"/>
          <p:cNvSpPr txBox="1">
            <a:spLocks noGrp="1"/>
          </p:cNvSpPr>
          <p:nvPr>
            <p:ph type="body" idx="2"/>
          </p:nvPr>
        </p:nvSpPr>
        <p:spPr>
          <a:xfrm>
            <a:off x="17782200" y="3089919"/>
            <a:ext cx="13813200" cy="15765900"/>
          </a:xfrm>
          <a:prstGeom prst="rect">
            <a:avLst/>
          </a:prstGeom>
        </p:spPr>
        <p:txBody>
          <a:bodyPr lIns="349450" tIns="349450" rIns="349450" bIns="349450"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1150200" y="18050453"/>
            <a:ext cx="21595800" cy="2554800"/>
          </a:xfrm>
          <a:prstGeom prst="rect">
            <a:avLst/>
          </a:prstGeom>
        </p:spPr>
        <p:txBody>
          <a:bodyPr lIns="349450" tIns="349450" rIns="349450" bIns="349450"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30457552" y="19845078"/>
            <a:ext cx="1975200" cy="1679400"/>
          </a:xfrm>
          <a:prstGeom prst="rect">
            <a:avLst/>
          </a:prstGeom>
        </p:spPr>
        <p:txBody>
          <a:bodyPr lIns="349450" tIns="349450" rIns="349450" bIns="349450"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22120" y="1749333"/>
            <a:ext cx="30674100" cy="2593200"/>
          </a:xfrm>
          <a:prstGeom prst="rect">
            <a:avLst/>
          </a:prstGeom>
          <a:noFill/>
          <a:ln>
            <a:noFill/>
          </a:ln>
        </p:spPr>
        <p:txBody>
          <a:bodyPr lIns="349450" tIns="349450" rIns="349450" bIns="349450" anchor="t" anchorCtr="0"/>
          <a:lstStyle>
            <a:lvl1pPr lvl="0">
              <a:spcBef>
                <a:spcPts val="0"/>
              </a:spcBef>
              <a:buClr>
                <a:schemeClr val="dk1"/>
              </a:buClr>
              <a:buSzPct val="100000"/>
              <a:buFont typeface="Roboto"/>
              <a:buNone/>
              <a:defRPr sz="11500">
                <a:solidFill>
                  <a:schemeClr val="dk1"/>
                </a:solidFill>
                <a:latin typeface="Roboto"/>
                <a:ea typeface="Roboto"/>
                <a:cs typeface="Roboto"/>
                <a:sym typeface="Roboto"/>
              </a:defRPr>
            </a:lvl1pPr>
            <a:lvl2pPr lvl="1">
              <a:spcBef>
                <a:spcPts val="0"/>
              </a:spcBef>
              <a:buClr>
                <a:schemeClr val="dk1"/>
              </a:buClr>
              <a:buSzPct val="100000"/>
              <a:buFont typeface="Roboto"/>
              <a:buNone/>
              <a:defRPr sz="11500">
                <a:solidFill>
                  <a:schemeClr val="dk1"/>
                </a:solidFill>
                <a:latin typeface="Roboto"/>
                <a:ea typeface="Roboto"/>
                <a:cs typeface="Roboto"/>
                <a:sym typeface="Roboto"/>
              </a:defRPr>
            </a:lvl2pPr>
            <a:lvl3pPr lvl="2">
              <a:spcBef>
                <a:spcPts val="0"/>
              </a:spcBef>
              <a:buClr>
                <a:schemeClr val="dk1"/>
              </a:buClr>
              <a:buSzPct val="100000"/>
              <a:buFont typeface="Roboto"/>
              <a:buNone/>
              <a:defRPr sz="11500">
                <a:solidFill>
                  <a:schemeClr val="dk1"/>
                </a:solidFill>
                <a:latin typeface="Roboto"/>
                <a:ea typeface="Roboto"/>
                <a:cs typeface="Roboto"/>
                <a:sym typeface="Roboto"/>
              </a:defRPr>
            </a:lvl3pPr>
            <a:lvl4pPr lvl="3">
              <a:spcBef>
                <a:spcPts val="0"/>
              </a:spcBef>
              <a:buClr>
                <a:schemeClr val="dk1"/>
              </a:buClr>
              <a:buSzPct val="100000"/>
              <a:buFont typeface="Roboto"/>
              <a:buNone/>
              <a:defRPr sz="11500">
                <a:solidFill>
                  <a:schemeClr val="dk1"/>
                </a:solidFill>
                <a:latin typeface="Roboto"/>
                <a:ea typeface="Roboto"/>
                <a:cs typeface="Roboto"/>
                <a:sym typeface="Roboto"/>
              </a:defRPr>
            </a:lvl4pPr>
            <a:lvl5pPr lvl="4">
              <a:spcBef>
                <a:spcPts val="0"/>
              </a:spcBef>
              <a:buClr>
                <a:schemeClr val="dk1"/>
              </a:buClr>
              <a:buSzPct val="100000"/>
              <a:buFont typeface="Roboto"/>
              <a:buNone/>
              <a:defRPr sz="11500">
                <a:solidFill>
                  <a:schemeClr val="dk1"/>
                </a:solidFill>
                <a:latin typeface="Roboto"/>
                <a:ea typeface="Roboto"/>
                <a:cs typeface="Roboto"/>
                <a:sym typeface="Roboto"/>
              </a:defRPr>
            </a:lvl5pPr>
            <a:lvl6pPr lvl="5">
              <a:spcBef>
                <a:spcPts val="0"/>
              </a:spcBef>
              <a:buClr>
                <a:schemeClr val="dk1"/>
              </a:buClr>
              <a:buSzPct val="100000"/>
              <a:buFont typeface="Roboto"/>
              <a:buNone/>
              <a:defRPr sz="11500">
                <a:solidFill>
                  <a:schemeClr val="dk1"/>
                </a:solidFill>
                <a:latin typeface="Roboto"/>
                <a:ea typeface="Roboto"/>
                <a:cs typeface="Roboto"/>
                <a:sym typeface="Roboto"/>
              </a:defRPr>
            </a:lvl6pPr>
            <a:lvl7pPr lvl="6">
              <a:spcBef>
                <a:spcPts val="0"/>
              </a:spcBef>
              <a:buClr>
                <a:schemeClr val="dk1"/>
              </a:buClr>
              <a:buSzPct val="100000"/>
              <a:buFont typeface="Roboto"/>
              <a:buNone/>
              <a:defRPr sz="11500">
                <a:solidFill>
                  <a:schemeClr val="dk1"/>
                </a:solidFill>
                <a:latin typeface="Roboto"/>
                <a:ea typeface="Roboto"/>
                <a:cs typeface="Roboto"/>
                <a:sym typeface="Roboto"/>
              </a:defRPr>
            </a:lvl7pPr>
            <a:lvl8pPr lvl="7">
              <a:spcBef>
                <a:spcPts val="0"/>
              </a:spcBef>
              <a:buClr>
                <a:schemeClr val="dk1"/>
              </a:buClr>
              <a:buSzPct val="100000"/>
              <a:buFont typeface="Roboto"/>
              <a:buNone/>
              <a:defRPr sz="11500">
                <a:solidFill>
                  <a:schemeClr val="dk1"/>
                </a:solidFill>
                <a:latin typeface="Roboto"/>
                <a:ea typeface="Roboto"/>
                <a:cs typeface="Roboto"/>
                <a:sym typeface="Roboto"/>
              </a:defRPr>
            </a:lvl8pPr>
            <a:lvl9pPr lvl="8">
              <a:spcBef>
                <a:spcPts val="0"/>
              </a:spcBef>
              <a:buClr>
                <a:schemeClr val="dk1"/>
              </a:buClr>
              <a:buSzPct val="100000"/>
              <a:buFont typeface="Roboto"/>
              <a:buNone/>
              <a:defRPr sz="115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1122120" y="5247466"/>
            <a:ext cx="30674100" cy="14246400"/>
          </a:xfrm>
          <a:prstGeom prst="rect">
            <a:avLst/>
          </a:prstGeom>
          <a:noFill/>
          <a:ln>
            <a:noFill/>
          </a:ln>
        </p:spPr>
        <p:txBody>
          <a:bodyPr lIns="349450" tIns="349450" rIns="349450" bIns="349450" anchor="t" anchorCtr="0"/>
          <a:lstStyle>
            <a:lvl1pPr lvl="0">
              <a:lnSpc>
                <a:spcPct val="115000"/>
              </a:lnSpc>
              <a:spcBef>
                <a:spcPts val="0"/>
              </a:spcBef>
              <a:spcAft>
                <a:spcPts val="6100"/>
              </a:spcAft>
              <a:buClr>
                <a:schemeClr val="dk2"/>
              </a:buClr>
              <a:buSzPct val="100000"/>
              <a:buFont typeface="Roboto"/>
              <a:defRPr sz="6900">
                <a:solidFill>
                  <a:schemeClr val="dk2"/>
                </a:solidFill>
                <a:latin typeface="Roboto"/>
                <a:ea typeface="Roboto"/>
                <a:cs typeface="Roboto"/>
                <a:sym typeface="Roboto"/>
              </a:defRPr>
            </a:lvl1pPr>
            <a:lvl2pPr lvl="1">
              <a:lnSpc>
                <a:spcPct val="115000"/>
              </a:lnSpc>
              <a:spcBef>
                <a:spcPts val="0"/>
              </a:spcBef>
              <a:spcAft>
                <a:spcPts val="6100"/>
              </a:spcAft>
              <a:buClr>
                <a:schemeClr val="dk2"/>
              </a:buClr>
              <a:buSzPct val="100000"/>
              <a:buFont typeface="Roboto"/>
              <a:defRPr sz="5400">
                <a:solidFill>
                  <a:schemeClr val="dk2"/>
                </a:solidFill>
                <a:latin typeface="Roboto"/>
                <a:ea typeface="Roboto"/>
                <a:cs typeface="Roboto"/>
                <a:sym typeface="Roboto"/>
              </a:defRPr>
            </a:lvl2pPr>
            <a:lvl3pPr lvl="2">
              <a:lnSpc>
                <a:spcPct val="115000"/>
              </a:lnSpc>
              <a:spcBef>
                <a:spcPts val="0"/>
              </a:spcBef>
              <a:spcAft>
                <a:spcPts val="6100"/>
              </a:spcAft>
              <a:buClr>
                <a:schemeClr val="dk2"/>
              </a:buClr>
              <a:buSzPct val="100000"/>
              <a:buFont typeface="Roboto"/>
              <a:defRPr sz="5400">
                <a:solidFill>
                  <a:schemeClr val="dk2"/>
                </a:solidFill>
                <a:latin typeface="Roboto"/>
                <a:ea typeface="Roboto"/>
                <a:cs typeface="Roboto"/>
                <a:sym typeface="Roboto"/>
              </a:defRPr>
            </a:lvl3pPr>
            <a:lvl4pPr lvl="3">
              <a:lnSpc>
                <a:spcPct val="115000"/>
              </a:lnSpc>
              <a:spcBef>
                <a:spcPts val="0"/>
              </a:spcBef>
              <a:spcAft>
                <a:spcPts val="6100"/>
              </a:spcAft>
              <a:buClr>
                <a:schemeClr val="dk2"/>
              </a:buClr>
              <a:buSzPct val="100000"/>
              <a:buFont typeface="Roboto"/>
              <a:defRPr sz="5400">
                <a:solidFill>
                  <a:schemeClr val="dk2"/>
                </a:solidFill>
                <a:latin typeface="Roboto"/>
                <a:ea typeface="Roboto"/>
                <a:cs typeface="Roboto"/>
                <a:sym typeface="Roboto"/>
              </a:defRPr>
            </a:lvl4pPr>
            <a:lvl5pPr lvl="4">
              <a:lnSpc>
                <a:spcPct val="115000"/>
              </a:lnSpc>
              <a:spcBef>
                <a:spcPts val="0"/>
              </a:spcBef>
              <a:spcAft>
                <a:spcPts val="6100"/>
              </a:spcAft>
              <a:buClr>
                <a:schemeClr val="dk2"/>
              </a:buClr>
              <a:buSzPct val="100000"/>
              <a:buFont typeface="Roboto"/>
              <a:defRPr sz="5400">
                <a:solidFill>
                  <a:schemeClr val="dk2"/>
                </a:solidFill>
                <a:latin typeface="Roboto"/>
                <a:ea typeface="Roboto"/>
                <a:cs typeface="Roboto"/>
                <a:sym typeface="Roboto"/>
              </a:defRPr>
            </a:lvl5pPr>
            <a:lvl6pPr lvl="5">
              <a:lnSpc>
                <a:spcPct val="115000"/>
              </a:lnSpc>
              <a:spcBef>
                <a:spcPts val="0"/>
              </a:spcBef>
              <a:spcAft>
                <a:spcPts val="6100"/>
              </a:spcAft>
              <a:buClr>
                <a:schemeClr val="dk2"/>
              </a:buClr>
              <a:buSzPct val="100000"/>
              <a:buFont typeface="Roboto"/>
              <a:defRPr sz="5400">
                <a:solidFill>
                  <a:schemeClr val="dk2"/>
                </a:solidFill>
                <a:latin typeface="Roboto"/>
                <a:ea typeface="Roboto"/>
                <a:cs typeface="Roboto"/>
                <a:sym typeface="Roboto"/>
              </a:defRPr>
            </a:lvl6pPr>
            <a:lvl7pPr lvl="6">
              <a:lnSpc>
                <a:spcPct val="115000"/>
              </a:lnSpc>
              <a:spcBef>
                <a:spcPts val="0"/>
              </a:spcBef>
              <a:spcAft>
                <a:spcPts val="6100"/>
              </a:spcAft>
              <a:buClr>
                <a:schemeClr val="dk2"/>
              </a:buClr>
              <a:buSzPct val="100000"/>
              <a:buFont typeface="Roboto"/>
              <a:defRPr sz="5400">
                <a:solidFill>
                  <a:schemeClr val="dk2"/>
                </a:solidFill>
                <a:latin typeface="Roboto"/>
                <a:ea typeface="Roboto"/>
                <a:cs typeface="Roboto"/>
                <a:sym typeface="Roboto"/>
              </a:defRPr>
            </a:lvl7pPr>
            <a:lvl8pPr lvl="7">
              <a:lnSpc>
                <a:spcPct val="115000"/>
              </a:lnSpc>
              <a:spcBef>
                <a:spcPts val="0"/>
              </a:spcBef>
              <a:spcAft>
                <a:spcPts val="6100"/>
              </a:spcAft>
              <a:buClr>
                <a:schemeClr val="dk2"/>
              </a:buClr>
              <a:buSzPct val="100000"/>
              <a:buFont typeface="Roboto"/>
              <a:defRPr sz="5400">
                <a:solidFill>
                  <a:schemeClr val="dk2"/>
                </a:solidFill>
                <a:latin typeface="Roboto"/>
                <a:ea typeface="Roboto"/>
                <a:cs typeface="Roboto"/>
                <a:sym typeface="Roboto"/>
              </a:defRPr>
            </a:lvl8pPr>
            <a:lvl9pPr lvl="8">
              <a:lnSpc>
                <a:spcPct val="115000"/>
              </a:lnSpc>
              <a:spcBef>
                <a:spcPts val="0"/>
              </a:spcBef>
              <a:spcAft>
                <a:spcPts val="6100"/>
              </a:spcAft>
              <a:buClr>
                <a:schemeClr val="dk2"/>
              </a:buClr>
              <a:buSzPct val="100000"/>
              <a:buFont typeface="Roboto"/>
              <a:defRPr sz="5400">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30457552" y="19845078"/>
            <a:ext cx="1975200" cy="1679400"/>
          </a:xfrm>
          <a:prstGeom prst="rect">
            <a:avLst/>
          </a:prstGeom>
          <a:noFill/>
          <a:ln>
            <a:noFill/>
          </a:ln>
        </p:spPr>
        <p:txBody>
          <a:bodyPr lIns="349450" tIns="349450" rIns="349450" bIns="349450" anchor="ctr" anchorCtr="0">
            <a:noAutofit/>
          </a:bodyPr>
          <a:lstStyle/>
          <a:p>
            <a:pPr lvl="0" algn="r">
              <a:spcBef>
                <a:spcPts val="0"/>
              </a:spcBef>
              <a:buNone/>
            </a:pPr>
            <a:fld id="{00000000-1234-1234-1234-123412341234}" type="slidenum">
              <a:rPr lang="en" sz="3800">
                <a:solidFill>
                  <a:schemeClr val="lt1"/>
                </a:solidFill>
                <a:latin typeface="Roboto"/>
                <a:ea typeface="Roboto"/>
                <a:cs typeface="Roboto"/>
                <a:sym typeface="Roboto"/>
              </a:rPr>
              <a:t>‹#›</a:t>
            </a:fld>
            <a:endParaRPr lang="en" sz="38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3.png"/><Relationship Id="rId1" Type="http://schemas.openxmlformats.org/officeDocument/2006/relationships/slideLayout" Target="../slideLayouts/slideLayout9.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hyperlink" Target="http://www.earthtimes.org/nature/dragonflies-indicator-species-environmental-health/2033/" TargetMode="External"/><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hyperlink" Target="http://www.dec.ny.gov/docs/water_pdf/wiatllisprpb.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2C4C9"/>
        </a:solidFill>
        <a:effectLst/>
      </p:bgPr>
    </p:bg>
    <p:spTree>
      <p:nvGrpSpPr>
        <p:cNvPr id="1" name=""/>
        <p:cNvGrpSpPr/>
        <p:nvPr/>
      </p:nvGrpSpPr>
      <p:grpSpPr>
        <a:xfrm>
          <a:off x="0" y="0"/>
          <a:ext cx="0" cy="0"/>
          <a:chOff x="0" y="0"/>
          <a:chExt cx="0" cy="0"/>
        </a:xfrm>
      </p:grpSpPr>
      <p:sp>
        <p:nvSpPr>
          <p:cNvPr id="3" name="Shape 94"/>
          <p:cNvSpPr/>
          <p:nvPr/>
        </p:nvSpPr>
        <p:spPr>
          <a:xfrm>
            <a:off x="453944" y="6167564"/>
            <a:ext cx="15773322" cy="10596436"/>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 name="Shape 95"/>
          <p:cNvSpPr/>
          <p:nvPr/>
        </p:nvSpPr>
        <p:spPr>
          <a:xfrm>
            <a:off x="418442" y="1856610"/>
            <a:ext cx="15773400" cy="4124244"/>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dirty="0"/>
          </a:p>
        </p:txBody>
      </p:sp>
      <p:sp>
        <p:nvSpPr>
          <p:cNvPr id="10" name="Rectangle 9"/>
          <p:cNvSpPr/>
          <p:nvPr/>
        </p:nvSpPr>
        <p:spPr>
          <a:xfrm>
            <a:off x="39253885" y="2108835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hape 94"/>
          <p:cNvSpPr/>
          <p:nvPr/>
        </p:nvSpPr>
        <p:spPr>
          <a:xfrm>
            <a:off x="16650137" y="15087611"/>
            <a:ext cx="15740740" cy="64008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95"/>
          <p:cNvSpPr/>
          <p:nvPr/>
        </p:nvSpPr>
        <p:spPr>
          <a:xfrm>
            <a:off x="457200" y="16916411"/>
            <a:ext cx="15773400" cy="45720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94"/>
          <p:cNvSpPr/>
          <p:nvPr/>
        </p:nvSpPr>
        <p:spPr>
          <a:xfrm>
            <a:off x="16582442" y="1826037"/>
            <a:ext cx="15740741" cy="10288387"/>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 name="Shape 95"/>
          <p:cNvSpPr/>
          <p:nvPr/>
        </p:nvSpPr>
        <p:spPr>
          <a:xfrm>
            <a:off x="16582442" y="12267461"/>
            <a:ext cx="15740742" cy="2597733"/>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 name="Shape 98"/>
          <p:cNvSpPr txBox="1"/>
          <p:nvPr/>
        </p:nvSpPr>
        <p:spPr>
          <a:xfrm>
            <a:off x="606845" y="6240575"/>
            <a:ext cx="15507556" cy="7866842"/>
          </a:xfrm>
          <a:prstGeom prst="rect">
            <a:avLst/>
          </a:prstGeom>
          <a:noFill/>
          <a:ln>
            <a:noFill/>
          </a:ln>
        </p:spPr>
        <p:txBody>
          <a:bodyPr lIns="91425" tIns="91425" rIns="91425" bIns="91425" anchor="t" anchorCtr="0">
            <a:noAutofit/>
          </a:bodyPr>
          <a:lstStyle/>
          <a:p>
            <a:pPr lvl="0" algn="ctr" rtl="0">
              <a:spcBef>
                <a:spcPts val="0"/>
              </a:spcBef>
              <a:buNone/>
            </a:pPr>
            <a:r>
              <a:rPr lang="en" sz="2800" b="1" u="sng" dirty="0"/>
              <a:t>Introduction</a:t>
            </a:r>
            <a:endParaRPr lang="en" sz="3600" b="1" u="sng" dirty="0"/>
          </a:p>
          <a:p>
            <a:pPr marL="0" lvl="0" indent="0" algn="just" rtl="0">
              <a:spcBef>
                <a:spcPts val="0"/>
              </a:spcBef>
              <a:buNone/>
            </a:pPr>
            <a:r>
              <a:rPr lang="en" sz="2200" dirty="0"/>
              <a:t>The primary purpose of this project is to measure biodiversity of dragonflies within the Peconic River and establish a baseline of biodiversity for further studies. Dragonflies are </a:t>
            </a:r>
            <a:r>
              <a:rPr lang="en" sz="2200" dirty="0" smtClean="0"/>
              <a:t>an </a:t>
            </a:r>
            <a:r>
              <a:rPr lang="en" sz="2200" dirty="0"/>
              <a:t>indicator species because they require clean water to thrive because they spend most of their life span in the river. [8] Most if not all life forms play a vital role in the Peconic River, and because of the nature of how dragonflies develop and mature it is important to monitor this species. Dragonflies have a significant and positive role in maintaining ecological homeostasis. Being extremely skilled fliers and having almost a complete 360 view, they keep pesky mosquitoes, disease-spreading </a:t>
            </a:r>
            <a:r>
              <a:rPr lang="en" sz="2200" dirty="0" smtClean="0"/>
              <a:t>horseflies, </a:t>
            </a:r>
            <a:r>
              <a:rPr lang="en" sz="2200" dirty="0"/>
              <a:t>and other unwanted insects populations from drastically increasing. Ecologists actually use dragonflies to determine the overall health of an ecosystem because their presence is a strong indicator of a freshwater body. Also due to the fact dragonflies are relatively low on the food chain, the observation of their health can reveal changes in water ecosystems much more quickly compared to observing other animals or plants. Ultimately, dragonflies are extremely necessary in the maintenance and study of </a:t>
            </a:r>
            <a:r>
              <a:rPr lang="en" sz="2200" dirty="0" smtClean="0"/>
              <a:t>ecological </a:t>
            </a:r>
          </a:p>
          <a:p>
            <a:pPr marL="0" lvl="0" indent="0" algn="just" rtl="0">
              <a:spcBef>
                <a:spcPts val="0"/>
              </a:spcBef>
              <a:buNone/>
            </a:pPr>
            <a:r>
              <a:rPr lang="en" sz="2200" dirty="0" smtClean="0"/>
              <a:t>homeostasis.[</a:t>
            </a:r>
            <a:r>
              <a:rPr lang="en" sz="2200" dirty="0"/>
              <a:t>8</a:t>
            </a:r>
            <a:r>
              <a:rPr lang="en" sz="2200" dirty="0" smtClean="0"/>
              <a:t>]</a:t>
            </a:r>
          </a:p>
          <a:p>
            <a:pPr marL="0" lvl="0" indent="0" algn="just" rtl="0">
              <a:spcBef>
                <a:spcPts val="0"/>
              </a:spcBef>
              <a:buNone/>
            </a:pPr>
            <a:r>
              <a:rPr lang="en" sz="2200" dirty="0" smtClean="0"/>
              <a:t>It </a:t>
            </a:r>
            <a:r>
              <a:rPr lang="en" sz="2200" dirty="0"/>
              <a:t>is important to barcode the DNA of dragonflies in order to establish database and a baseline for further studies. Barcoding is the process of documenting biodiversity in an ecosystems community using the existence of a wide range of different types of organisms in a given place at given time. A high level of biodiversity is desirable because this variation in species can resist rapid environmental changes. Biodiversity is the diversity among and within plant and animal species in an environment. Biodiversity promotes variation in an ecosystem, which is extremely important. because with variation comes differences in how an organism may react to a disease, predator, and environmental changes, perhaps even micro-evolution/adaptation, which is a critical element to a </a:t>
            </a:r>
            <a:r>
              <a:rPr lang="en" sz="2200" dirty="0" smtClean="0"/>
              <a:t>species </a:t>
            </a:r>
            <a:r>
              <a:rPr lang="en" sz="2200" dirty="0"/>
              <a:t>success. [6] </a:t>
            </a:r>
            <a:r>
              <a:rPr lang="en" sz="2200" dirty="0" smtClean="0"/>
              <a:t> The </a:t>
            </a:r>
            <a:r>
              <a:rPr lang="en" sz="2200" dirty="0"/>
              <a:t>question we seek to answer is, “How is Human activity affecting the ecosystem and how do changes in the ecosystem affect humans?” The Peconic River is often a victim of various pollutants that kill native organisms. One of these pollutants is nitrogen rich cesspool runoff according to previous proposal about clams. [1] Pathogens and urban storm runoff also pollute the Peconic River according to a government document on the water quality. [2] Dragonflies are particularly vulnerable considering how they are highly dependent on water quality. Therefore clean water means more dragonflies. The primary reason humans would be interested in dragonflies is that they are a predator of mosquitoes. Mosquitoes are parasites that draw blood from their victims to feed themselves. Mosquitoes often prey on humans and during this action of feeding have the potential to transmit disease. However dragonflies reduce the mosquito population because they are predators of these organisms. With less mosquitoes there will be less cases of diseases like West Nile virus. [7] These diseases are potentially life threatening which makes humans inherently interested in having a healthy dragonfly population to control or eliminate these </a:t>
            </a:r>
            <a:r>
              <a:rPr lang="en" sz="2200" dirty="0" smtClean="0"/>
              <a:t>pests</a:t>
            </a:r>
          </a:p>
          <a:p>
            <a:pPr marL="0" lvl="0" indent="0" algn="just" rtl="0">
              <a:spcBef>
                <a:spcPts val="0"/>
              </a:spcBef>
              <a:buNone/>
            </a:pPr>
            <a:r>
              <a:rPr lang="en" sz="2200" dirty="0" smtClean="0"/>
              <a:t>.</a:t>
            </a:r>
            <a:r>
              <a:rPr lang="en" sz="2200" dirty="0"/>
              <a:t/>
            </a:r>
            <a:br>
              <a:rPr lang="en" sz="2200" dirty="0"/>
            </a:br>
            <a:endParaRPr lang="en" sz="2200" dirty="0"/>
          </a:p>
        </p:txBody>
      </p:sp>
      <p:sp>
        <p:nvSpPr>
          <p:cNvPr id="19" name="Shape 99"/>
          <p:cNvSpPr txBox="1"/>
          <p:nvPr/>
        </p:nvSpPr>
        <p:spPr>
          <a:xfrm>
            <a:off x="453944" y="16870948"/>
            <a:ext cx="15740739" cy="4572047"/>
          </a:xfrm>
          <a:prstGeom prst="rect">
            <a:avLst/>
          </a:prstGeom>
          <a:noFill/>
          <a:ln>
            <a:noFill/>
          </a:ln>
        </p:spPr>
        <p:txBody>
          <a:bodyPr lIns="91425" tIns="91425" rIns="91425" bIns="91425" anchor="t" anchorCtr="0">
            <a:noAutofit/>
          </a:bodyPr>
          <a:lstStyle/>
          <a:p>
            <a:pPr lvl="0" algn="ctr" rtl="0">
              <a:spcBef>
                <a:spcPts val="0"/>
              </a:spcBef>
              <a:buNone/>
            </a:pPr>
            <a:r>
              <a:rPr lang="en" sz="2800" b="1" u="sng" dirty="0"/>
              <a:t>Methods</a:t>
            </a:r>
          </a:p>
          <a:p>
            <a:pPr marL="342900" indent="-342900">
              <a:buFont typeface="Arial" panose="020B0604020202020204" pitchFamily="34" charset="0"/>
              <a:buChar char="•"/>
            </a:pPr>
            <a:r>
              <a:rPr lang="en" sz="2200" dirty="0" smtClean="0"/>
              <a:t>20 </a:t>
            </a:r>
            <a:r>
              <a:rPr lang="en" sz="2200" dirty="0"/>
              <a:t>organisms that appear to be dragonfly larvae </a:t>
            </a:r>
            <a:r>
              <a:rPr lang="en" sz="2200" dirty="0" smtClean="0"/>
              <a:t>samples </a:t>
            </a:r>
            <a:r>
              <a:rPr lang="en" sz="2200" dirty="0"/>
              <a:t>were collected by hand approximately six inches from the dock piers (posts) using dip nets and seine nets and sorted on the dock. </a:t>
            </a:r>
            <a:r>
              <a:rPr lang="en" sz="2200" dirty="0" smtClean="0"/>
              <a:t> </a:t>
            </a:r>
          </a:p>
          <a:p>
            <a:pPr marL="342900" lvl="0" indent="-342900" rtl="0">
              <a:spcBef>
                <a:spcPts val="0"/>
              </a:spcBef>
              <a:buFont typeface="Arial" panose="020B0604020202020204" pitchFamily="34" charset="0"/>
              <a:buChar char="•"/>
            </a:pPr>
            <a:r>
              <a:rPr lang="en" sz="2200" dirty="0"/>
              <a:t>S</a:t>
            </a:r>
            <a:r>
              <a:rPr lang="en" sz="2200" dirty="0" smtClean="0"/>
              <a:t>amples </a:t>
            </a:r>
            <a:r>
              <a:rPr lang="en" sz="2200" dirty="0"/>
              <a:t>were </a:t>
            </a:r>
            <a:r>
              <a:rPr lang="en" sz="2200" dirty="0" smtClean="0"/>
              <a:t>stored </a:t>
            </a:r>
            <a:r>
              <a:rPr lang="en" sz="2200" dirty="0"/>
              <a:t>in 99% ethanol </a:t>
            </a:r>
            <a:r>
              <a:rPr lang="en" sz="2200" dirty="0" smtClean="0"/>
              <a:t>in a nondefrosting freezer.</a:t>
            </a:r>
          </a:p>
          <a:p>
            <a:pPr marL="342900" lvl="0" indent="-342900" rtl="0">
              <a:spcBef>
                <a:spcPts val="0"/>
              </a:spcBef>
              <a:buFont typeface="Arial" panose="020B0604020202020204" pitchFamily="34" charset="0"/>
              <a:buChar char="•"/>
            </a:pPr>
            <a:r>
              <a:rPr lang="en" sz="2200" dirty="0" smtClean="0"/>
              <a:t>To </a:t>
            </a:r>
            <a:r>
              <a:rPr lang="en" sz="2200" dirty="0"/>
              <a:t>extract and isolate the </a:t>
            </a:r>
            <a:r>
              <a:rPr lang="en" sz="2200" dirty="0" smtClean="0"/>
              <a:t>CO1 gene, </a:t>
            </a:r>
            <a:r>
              <a:rPr lang="en" sz="2200" dirty="0"/>
              <a:t>tissue samples </a:t>
            </a:r>
            <a:r>
              <a:rPr lang="en" sz="2200" dirty="0" smtClean="0"/>
              <a:t>were taken </a:t>
            </a:r>
            <a:r>
              <a:rPr lang="en" sz="2200" dirty="0"/>
              <a:t>from the legs </a:t>
            </a:r>
            <a:endParaRPr lang="en" sz="2200" dirty="0" smtClean="0"/>
          </a:p>
          <a:p>
            <a:pPr marL="342900" lvl="0" indent="-342900">
              <a:buFont typeface="Arial" panose="020B0604020202020204" pitchFamily="34" charset="0"/>
              <a:buChar char="•"/>
            </a:pPr>
            <a:r>
              <a:rPr lang="en" sz="2200" dirty="0" smtClean="0"/>
              <a:t>The </a:t>
            </a:r>
            <a:r>
              <a:rPr lang="en" sz="2200" dirty="0"/>
              <a:t>tissue sample from each dragonfly larvae </a:t>
            </a:r>
            <a:r>
              <a:rPr lang="en" sz="2200" dirty="0" smtClean="0"/>
              <a:t>was mixed </a:t>
            </a:r>
            <a:r>
              <a:rPr lang="en" sz="2200" dirty="0"/>
              <a:t>with a lysis and buffer </a:t>
            </a:r>
            <a:r>
              <a:rPr lang="en" sz="2200" dirty="0" smtClean="0"/>
              <a:t>solution to disintegrate </a:t>
            </a:r>
            <a:r>
              <a:rPr lang="en" sz="2200" dirty="0"/>
              <a:t>the plasma membrane and exoskeleton components. </a:t>
            </a:r>
            <a:endParaRPr lang="en" sz="2200" dirty="0" smtClean="0"/>
          </a:p>
          <a:p>
            <a:pPr marL="342900" lvl="0" indent="-342900">
              <a:buFont typeface="Arial" panose="020B0604020202020204" pitchFamily="34" charset="0"/>
              <a:buChar char="•"/>
            </a:pPr>
            <a:r>
              <a:rPr lang="en" sz="2200" dirty="0" smtClean="0"/>
              <a:t>PCR was used to </a:t>
            </a:r>
            <a:r>
              <a:rPr lang="en" sz="2200" dirty="0"/>
              <a:t>amplify the target </a:t>
            </a:r>
            <a:r>
              <a:rPr lang="en" sz="2200" dirty="0" smtClean="0"/>
              <a:t>gene CO1 present </a:t>
            </a:r>
            <a:r>
              <a:rPr lang="en" sz="2200" dirty="0"/>
              <a:t>in the </a:t>
            </a:r>
            <a:r>
              <a:rPr lang="en" sz="2200" dirty="0" smtClean="0"/>
              <a:t>sample for sequencing. </a:t>
            </a:r>
          </a:p>
          <a:p>
            <a:pPr marL="342900" lvl="0" indent="-342900">
              <a:buFont typeface="Arial" panose="020B0604020202020204" pitchFamily="34" charset="0"/>
              <a:buChar char="•"/>
            </a:pPr>
            <a:r>
              <a:rPr lang="en" sz="2200" dirty="0"/>
              <a:t>G</a:t>
            </a:r>
            <a:r>
              <a:rPr lang="en" sz="2200" dirty="0" smtClean="0"/>
              <a:t>el </a:t>
            </a:r>
            <a:r>
              <a:rPr lang="en" sz="2200" dirty="0"/>
              <a:t>electrophoresis </a:t>
            </a:r>
            <a:r>
              <a:rPr lang="en" sz="2200" dirty="0" smtClean="0"/>
              <a:t>permited identification of sequences </a:t>
            </a:r>
            <a:r>
              <a:rPr lang="en" sz="2200" dirty="0"/>
              <a:t>of the CO1 gene that were successfully </a:t>
            </a:r>
            <a:r>
              <a:rPr lang="en" sz="2200" dirty="0" smtClean="0"/>
              <a:t>amplifiedusing </a:t>
            </a:r>
            <a:r>
              <a:rPr lang="en" sz="2200" dirty="0"/>
              <a:t>the </a:t>
            </a:r>
            <a:r>
              <a:rPr lang="en" sz="2200" dirty="0" smtClean="0"/>
              <a:t>PCR</a:t>
            </a:r>
            <a:r>
              <a:rPr lang="en" sz="2200" dirty="0"/>
              <a:t>. </a:t>
            </a:r>
            <a:endParaRPr lang="en" sz="2200" dirty="0" smtClean="0"/>
          </a:p>
          <a:p>
            <a:pPr marL="342900" lvl="0" indent="-342900">
              <a:buFont typeface="Arial" panose="020B0604020202020204" pitchFamily="34" charset="0"/>
              <a:buChar char="•"/>
            </a:pPr>
            <a:r>
              <a:rPr lang="en" sz="2200" dirty="0" smtClean="0"/>
              <a:t>The </a:t>
            </a:r>
            <a:r>
              <a:rPr lang="en" sz="2200" dirty="0"/>
              <a:t>PCR samples </a:t>
            </a:r>
            <a:r>
              <a:rPr lang="en" sz="2200" dirty="0" smtClean="0"/>
              <a:t>with the </a:t>
            </a:r>
            <a:r>
              <a:rPr lang="en" sz="2200" dirty="0"/>
              <a:t>best amplification as indicated by their bright fluorescence </a:t>
            </a:r>
            <a:r>
              <a:rPr lang="en" sz="2200" dirty="0" smtClean="0"/>
              <a:t>were selected for </a:t>
            </a:r>
            <a:r>
              <a:rPr lang="en" sz="2200" dirty="0"/>
              <a:t>sequencing. </a:t>
            </a:r>
            <a:endParaRPr lang="en" sz="2200" dirty="0" smtClean="0"/>
          </a:p>
          <a:p>
            <a:pPr marL="342900" lvl="0" indent="-342900">
              <a:buFont typeface="Arial" panose="020B0604020202020204" pitchFamily="34" charset="0"/>
              <a:buChar char="•"/>
            </a:pPr>
            <a:r>
              <a:rPr lang="en" sz="2200" dirty="0" smtClean="0"/>
              <a:t>Sequences were </a:t>
            </a:r>
            <a:r>
              <a:rPr lang="en" sz="2200" dirty="0"/>
              <a:t>compared to the known </a:t>
            </a:r>
            <a:r>
              <a:rPr lang="en" sz="2200" dirty="0" smtClean="0"/>
              <a:t>CO1 sequences </a:t>
            </a:r>
            <a:r>
              <a:rPr lang="en" sz="2200" dirty="0"/>
              <a:t>catalogued in Genbank, and </a:t>
            </a:r>
            <a:r>
              <a:rPr lang="en" sz="2200" dirty="0" smtClean="0"/>
              <a:t>analyzed using </a:t>
            </a:r>
            <a:r>
              <a:rPr lang="en" sz="2200" dirty="0"/>
              <a:t>the NCBI BLAST website tool </a:t>
            </a:r>
            <a:r>
              <a:rPr lang="en" sz="2200" dirty="0" smtClean="0"/>
              <a:t>to determine </a:t>
            </a:r>
            <a:r>
              <a:rPr lang="en" sz="2200" dirty="0"/>
              <a:t>the identity of samples. </a:t>
            </a:r>
            <a:endParaRPr lang="en" sz="2200" dirty="0" smtClean="0"/>
          </a:p>
          <a:p>
            <a:pPr marL="342900" lvl="0" indent="-342900">
              <a:buFont typeface="Arial" panose="020B0604020202020204" pitchFamily="34" charset="0"/>
              <a:buChar char="•"/>
            </a:pPr>
            <a:r>
              <a:rPr lang="en" sz="2200" dirty="0" smtClean="0"/>
              <a:t>The </a:t>
            </a:r>
            <a:r>
              <a:rPr lang="en" sz="2200" dirty="0"/>
              <a:t>sequences </a:t>
            </a:r>
            <a:r>
              <a:rPr lang="en" sz="2200" dirty="0" smtClean="0"/>
              <a:t>were compared </a:t>
            </a:r>
            <a:r>
              <a:rPr lang="en" sz="2200" dirty="0"/>
              <a:t>and phylogenies constructed using the DNA Subway webtool</a:t>
            </a:r>
            <a:r>
              <a:rPr lang="en" sz="2200" dirty="0" smtClean="0"/>
              <a:t>.</a:t>
            </a:r>
            <a:endParaRPr lang="en" sz="2200" dirty="0"/>
          </a:p>
        </p:txBody>
      </p:sp>
      <p:sp>
        <p:nvSpPr>
          <p:cNvPr id="20" name="Shape 97"/>
          <p:cNvSpPr txBox="1"/>
          <p:nvPr/>
        </p:nvSpPr>
        <p:spPr>
          <a:xfrm>
            <a:off x="465010" y="1979859"/>
            <a:ext cx="15740739" cy="4000996"/>
          </a:xfrm>
          <a:prstGeom prst="rect">
            <a:avLst/>
          </a:prstGeom>
          <a:noFill/>
          <a:ln>
            <a:noFill/>
          </a:ln>
        </p:spPr>
        <p:txBody>
          <a:bodyPr lIns="91425" tIns="91425" rIns="91425" bIns="91425" anchor="t" anchorCtr="0">
            <a:noAutofit/>
          </a:bodyPr>
          <a:lstStyle/>
          <a:p>
            <a:pPr lvl="0" algn="ctr" rtl="0">
              <a:spcBef>
                <a:spcPts val="0"/>
              </a:spcBef>
              <a:buNone/>
            </a:pPr>
            <a:r>
              <a:rPr lang="en" sz="2800" b="1" u="sng" dirty="0"/>
              <a:t>Abstract</a:t>
            </a:r>
            <a:endParaRPr lang="en" sz="3600" b="1" u="sng" dirty="0"/>
          </a:p>
          <a:p>
            <a:pPr lvl="0" algn="just" rtl="0">
              <a:spcBef>
                <a:spcPts val="0"/>
              </a:spcBef>
              <a:buNone/>
            </a:pPr>
            <a:r>
              <a:rPr lang="en" sz="2200" dirty="0" smtClean="0"/>
              <a:t>The </a:t>
            </a:r>
            <a:r>
              <a:rPr lang="en" sz="2200" dirty="0"/>
              <a:t>purpose of this project was to measure the biodiversity of the Peconic River and establish a baseline for future studies. We collected 20 samples of dragonfly from the Peconic River to barcode. </a:t>
            </a:r>
            <a:r>
              <a:rPr lang="en" sz="2200" dirty="0" smtClean="0"/>
              <a:t>The use of barcoding the CO1 gene can </a:t>
            </a:r>
            <a:r>
              <a:rPr lang="en" sz="2200" dirty="0"/>
              <a:t>sometimes only </a:t>
            </a:r>
            <a:r>
              <a:rPr lang="en" sz="2200" dirty="0" smtClean="0"/>
              <a:t>resolve  down </a:t>
            </a:r>
            <a:r>
              <a:rPr lang="en" sz="2200" dirty="0"/>
              <a:t>to the genus, however the results allowed us to establish evolutionary relationships between various species and even roughly when they diverged from their common lineage. We also searched for a potential novel species/sequence. The study </a:t>
            </a:r>
            <a:r>
              <a:rPr lang="en" sz="2200" dirty="0" smtClean="0"/>
              <a:t>provides the futher study ofthe </a:t>
            </a:r>
            <a:r>
              <a:rPr lang="en" sz="2200" dirty="0"/>
              <a:t>effects of human activity on the ecosystem, and the effects of the ecosystem on </a:t>
            </a:r>
            <a:r>
              <a:rPr lang="en" sz="2200" dirty="0" smtClean="0"/>
              <a:t>us by monitoring dragonfly diversity over several years. </a:t>
            </a:r>
            <a:r>
              <a:rPr lang="en" sz="2200" dirty="0"/>
              <a:t>Human wastes such as sewage directly affect the dragonflies, which control </a:t>
            </a:r>
            <a:r>
              <a:rPr lang="en" sz="2200" dirty="0" smtClean="0"/>
              <a:t>mosquito </a:t>
            </a:r>
            <a:r>
              <a:rPr lang="en" sz="2200" dirty="0"/>
              <a:t>populations and other such pests. Our studies results </a:t>
            </a:r>
            <a:r>
              <a:rPr lang="en" sz="2200" dirty="0" smtClean="0"/>
              <a:t>indicate the Peconic </a:t>
            </a:r>
            <a:r>
              <a:rPr lang="en" sz="2200" dirty="0"/>
              <a:t>River currently has a rich </a:t>
            </a:r>
            <a:r>
              <a:rPr lang="en" sz="2200" dirty="0" smtClean="0"/>
              <a:t>diversityof </a:t>
            </a:r>
            <a:r>
              <a:rPr lang="en" sz="2200" dirty="0"/>
              <a:t>dragonfly species, such as </a:t>
            </a:r>
            <a:r>
              <a:rPr lang="en" sz="2200" i="1" dirty="0"/>
              <a:t>Pachydiplax longipennis </a:t>
            </a:r>
            <a:r>
              <a:rPr lang="en" sz="2200" dirty="0"/>
              <a:t>(Blue Dasher), </a:t>
            </a:r>
            <a:r>
              <a:rPr lang="en" sz="2200" i="1" dirty="0"/>
              <a:t>Erthemis simpliciollis </a:t>
            </a:r>
            <a:r>
              <a:rPr lang="en" sz="2200" dirty="0"/>
              <a:t>(Eastern Podhawk), </a:t>
            </a:r>
            <a:r>
              <a:rPr lang="en" sz="2200" i="1" dirty="0"/>
              <a:t>Aeshna juncea </a:t>
            </a:r>
            <a:r>
              <a:rPr lang="en" sz="2200" dirty="0"/>
              <a:t>(Common Hawker), and </a:t>
            </a:r>
            <a:r>
              <a:rPr lang="en" sz="2200" i="1" dirty="0"/>
              <a:t>Acisoma inflatum</a:t>
            </a:r>
            <a:r>
              <a:rPr lang="en" sz="2200" dirty="0"/>
              <a:t>.  Previous barcode analysis from the last school year confirms the </a:t>
            </a:r>
            <a:r>
              <a:rPr lang="en" sz="2200" dirty="0" smtClean="0"/>
              <a:t>continued presence </a:t>
            </a:r>
            <a:r>
              <a:rPr lang="en" sz="2200" dirty="0"/>
              <a:t>of the Blue Dasher and Eastern Podhawk.</a:t>
            </a:r>
          </a:p>
        </p:txBody>
      </p:sp>
      <p:pic>
        <p:nvPicPr>
          <p:cNvPr id="23" name="Shape 105"/>
          <p:cNvPicPr preferRelativeResize="0"/>
          <p:nvPr/>
        </p:nvPicPr>
        <p:blipFill>
          <a:blip r:embed="rId2">
            <a:alphaModFix/>
          </a:blip>
          <a:stretch>
            <a:fillRect/>
          </a:stretch>
        </p:blipFill>
        <p:spPr>
          <a:xfrm>
            <a:off x="16861703" y="2754424"/>
            <a:ext cx="7863840" cy="5093381"/>
          </a:xfrm>
          <a:prstGeom prst="rect">
            <a:avLst/>
          </a:prstGeom>
          <a:noFill/>
          <a:ln>
            <a:noFill/>
          </a:ln>
        </p:spPr>
      </p:pic>
      <p:pic>
        <p:nvPicPr>
          <p:cNvPr id="24" name="Shape 107"/>
          <p:cNvPicPr preferRelativeResize="0"/>
          <p:nvPr/>
        </p:nvPicPr>
        <p:blipFill>
          <a:blip r:embed="rId3">
            <a:alphaModFix/>
          </a:blip>
          <a:stretch>
            <a:fillRect/>
          </a:stretch>
        </p:blipFill>
        <p:spPr>
          <a:xfrm>
            <a:off x="24607568" y="2574131"/>
            <a:ext cx="7664991" cy="3913387"/>
          </a:xfrm>
          <a:prstGeom prst="rect">
            <a:avLst/>
          </a:prstGeom>
          <a:noFill/>
          <a:ln>
            <a:noFill/>
          </a:ln>
        </p:spPr>
      </p:pic>
      <p:pic>
        <p:nvPicPr>
          <p:cNvPr id="25" name="Shape 108"/>
          <p:cNvPicPr preferRelativeResize="0"/>
          <p:nvPr/>
        </p:nvPicPr>
        <p:blipFill>
          <a:blip r:embed="rId4">
            <a:alphaModFix/>
          </a:blip>
          <a:stretch>
            <a:fillRect/>
          </a:stretch>
        </p:blipFill>
        <p:spPr>
          <a:xfrm>
            <a:off x="24690260" y="6517107"/>
            <a:ext cx="7582299" cy="1165831"/>
          </a:xfrm>
          <a:prstGeom prst="rect">
            <a:avLst/>
          </a:prstGeom>
          <a:noFill/>
          <a:ln>
            <a:noFill/>
          </a:ln>
        </p:spPr>
      </p:pic>
      <p:sp>
        <p:nvSpPr>
          <p:cNvPr id="22" name="Shape 101"/>
          <p:cNvSpPr txBox="1"/>
          <p:nvPr/>
        </p:nvSpPr>
        <p:spPr>
          <a:xfrm>
            <a:off x="17266288" y="1856610"/>
            <a:ext cx="15006271" cy="9143997"/>
          </a:xfrm>
          <a:prstGeom prst="rect">
            <a:avLst/>
          </a:prstGeom>
          <a:noFill/>
          <a:ln>
            <a:noFill/>
          </a:ln>
        </p:spPr>
        <p:txBody>
          <a:bodyPr lIns="91425" tIns="91425" rIns="91425" bIns="91425" anchor="t" anchorCtr="0">
            <a:noAutofit/>
          </a:bodyPr>
          <a:lstStyle/>
          <a:p>
            <a:pPr lvl="0" algn="ctr" rtl="0">
              <a:spcBef>
                <a:spcPts val="0"/>
              </a:spcBef>
              <a:buNone/>
            </a:pPr>
            <a:r>
              <a:rPr lang="en" sz="2800" b="1" u="sng" dirty="0" smtClean="0"/>
              <a:t>Results</a:t>
            </a:r>
          </a:p>
          <a:p>
            <a:pPr lvl="0" rtl="0">
              <a:spcBef>
                <a:spcPts val="0"/>
              </a:spcBef>
              <a:buNone/>
            </a:pPr>
            <a:endParaRPr sz="5000" dirty="0"/>
          </a:p>
        </p:txBody>
      </p:sp>
      <p:pic>
        <p:nvPicPr>
          <p:cNvPr id="26" name="Shape 109"/>
          <p:cNvPicPr preferRelativeResize="0"/>
          <p:nvPr/>
        </p:nvPicPr>
        <p:blipFill>
          <a:blip r:embed="rId5">
            <a:alphaModFix/>
          </a:blip>
          <a:stretch>
            <a:fillRect/>
          </a:stretch>
        </p:blipFill>
        <p:spPr>
          <a:xfrm>
            <a:off x="16906297" y="7588604"/>
            <a:ext cx="7863841" cy="4081376"/>
          </a:xfrm>
          <a:prstGeom prst="rect">
            <a:avLst/>
          </a:prstGeom>
          <a:noFill/>
          <a:ln>
            <a:noFill/>
          </a:ln>
        </p:spPr>
      </p:pic>
      <p:pic>
        <p:nvPicPr>
          <p:cNvPr id="27" name="Shape 112" descr="Image result for common hawker" title="http://www.dorsetdragonflies.org.uk/common-hawker.php"/>
          <p:cNvPicPr preferRelativeResize="0"/>
          <p:nvPr/>
        </p:nvPicPr>
        <p:blipFill>
          <a:blip r:embed="rId6">
            <a:alphaModFix/>
          </a:blip>
          <a:stretch>
            <a:fillRect/>
          </a:stretch>
        </p:blipFill>
        <p:spPr>
          <a:xfrm>
            <a:off x="25047331" y="9261309"/>
            <a:ext cx="2743200" cy="2743200"/>
          </a:xfrm>
          <a:prstGeom prst="rect">
            <a:avLst/>
          </a:prstGeom>
          <a:noFill/>
          <a:ln>
            <a:noFill/>
          </a:ln>
        </p:spPr>
      </p:pic>
      <p:pic>
        <p:nvPicPr>
          <p:cNvPr id="28" name="Shape 111" descr="Image result for eastern pondhawk"/>
          <p:cNvPicPr preferRelativeResize="0"/>
          <p:nvPr/>
        </p:nvPicPr>
        <p:blipFill>
          <a:blip r:embed="rId7">
            <a:alphaModFix/>
          </a:blip>
          <a:stretch>
            <a:fillRect/>
          </a:stretch>
        </p:blipFill>
        <p:spPr>
          <a:xfrm flipH="1">
            <a:off x="28293451" y="8096886"/>
            <a:ext cx="3370337" cy="1976258"/>
          </a:xfrm>
          <a:prstGeom prst="rect">
            <a:avLst/>
          </a:prstGeom>
          <a:noFill/>
          <a:ln>
            <a:noFill/>
          </a:ln>
        </p:spPr>
      </p:pic>
      <p:pic>
        <p:nvPicPr>
          <p:cNvPr id="29" name="Shape 110"/>
          <p:cNvPicPr preferRelativeResize="0"/>
          <p:nvPr/>
        </p:nvPicPr>
        <p:blipFill>
          <a:blip r:embed="rId8">
            <a:alphaModFix/>
          </a:blip>
          <a:stretch>
            <a:fillRect/>
          </a:stretch>
        </p:blipFill>
        <p:spPr>
          <a:xfrm>
            <a:off x="28035751" y="10225052"/>
            <a:ext cx="2482639" cy="1789904"/>
          </a:xfrm>
          <a:prstGeom prst="rect">
            <a:avLst/>
          </a:prstGeom>
          <a:noFill/>
          <a:ln>
            <a:noFill/>
          </a:ln>
        </p:spPr>
      </p:pic>
      <p:pic>
        <p:nvPicPr>
          <p:cNvPr id="30" name="Shape 85"/>
          <p:cNvPicPr preferRelativeResize="0"/>
          <p:nvPr/>
        </p:nvPicPr>
        <p:blipFill>
          <a:blip r:embed="rId9">
            <a:alphaModFix/>
          </a:blip>
          <a:stretch>
            <a:fillRect/>
          </a:stretch>
        </p:blipFill>
        <p:spPr>
          <a:xfrm>
            <a:off x="3006230" y="202759"/>
            <a:ext cx="1335161" cy="1467142"/>
          </a:xfrm>
          <a:prstGeom prst="rect">
            <a:avLst/>
          </a:prstGeom>
          <a:noFill/>
          <a:ln>
            <a:noFill/>
          </a:ln>
        </p:spPr>
      </p:pic>
      <p:pic>
        <p:nvPicPr>
          <p:cNvPr id="31" name="Shape 86"/>
          <p:cNvPicPr preferRelativeResize="0"/>
          <p:nvPr/>
        </p:nvPicPr>
        <p:blipFill>
          <a:blip r:embed="rId10">
            <a:alphaModFix/>
          </a:blip>
          <a:stretch>
            <a:fillRect/>
          </a:stretch>
        </p:blipFill>
        <p:spPr>
          <a:xfrm>
            <a:off x="29427510" y="20211260"/>
            <a:ext cx="2845049" cy="1116649"/>
          </a:xfrm>
          <a:prstGeom prst="rect">
            <a:avLst/>
          </a:prstGeom>
          <a:noFill/>
          <a:ln>
            <a:noFill/>
          </a:ln>
        </p:spPr>
      </p:pic>
      <p:pic>
        <p:nvPicPr>
          <p:cNvPr id="33" name="Shape 88"/>
          <p:cNvPicPr preferRelativeResize="0"/>
          <p:nvPr/>
        </p:nvPicPr>
        <p:blipFill>
          <a:blip r:embed="rId11">
            <a:alphaModFix/>
          </a:blip>
          <a:stretch>
            <a:fillRect/>
          </a:stretch>
        </p:blipFill>
        <p:spPr>
          <a:xfrm>
            <a:off x="30210553" y="330634"/>
            <a:ext cx="2192549" cy="1096275"/>
          </a:xfrm>
          <a:prstGeom prst="rect">
            <a:avLst/>
          </a:prstGeom>
          <a:noFill/>
          <a:ln>
            <a:noFill/>
          </a:ln>
        </p:spPr>
      </p:pic>
      <p:pic>
        <p:nvPicPr>
          <p:cNvPr id="34" name="Shape 89"/>
          <p:cNvPicPr preferRelativeResize="0"/>
          <p:nvPr/>
        </p:nvPicPr>
        <p:blipFill>
          <a:blip r:embed="rId12">
            <a:alphaModFix/>
          </a:blip>
          <a:stretch>
            <a:fillRect/>
          </a:stretch>
        </p:blipFill>
        <p:spPr>
          <a:xfrm>
            <a:off x="28167993" y="278239"/>
            <a:ext cx="1810626" cy="1362123"/>
          </a:xfrm>
          <a:prstGeom prst="rect">
            <a:avLst/>
          </a:prstGeom>
          <a:noFill/>
          <a:ln>
            <a:noFill/>
          </a:ln>
        </p:spPr>
      </p:pic>
      <p:pic>
        <p:nvPicPr>
          <p:cNvPr id="35" name="Shape 90"/>
          <p:cNvPicPr preferRelativeResize="0"/>
          <p:nvPr/>
        </p:nvPicPr>
        <p:blipFill>
          <a:blip r:embed="rId13">
            <a:alphaModFix/>
          </a:blip>
          <a:stretch>
            <a:fillRect/>
          </a:stretch>
        </p:blipFill>
        <p:spPr>
          <a:xfrm>
            <a:off x="461490" y="202759"/>
            <a:ext cx="2433445" cy="1096274"/>
          </a:xfrm>
          <a:prstGeom prst="rect">
            <a:avLst/>
          </a:prstGeom>
          <a:noFill/>
          <a:ln>
            <a:noFill/>
          </a:ln>
        </p:spPr>
      </p:pic>
      <p:sp>
        <p:nvSpPr>
          <p:cNvPr id="42" name="Shape 104"/>
          <p:cNvSpPr txBox="1"/>
          <p:nvPr/>
        </p:nvSpPr>
        <p:spPr>
          <a:xfrm>
            <a:off x="4101549" y="-30678"/>
            <a:ext cx="24291882" cy="2015719"/>
          </a:xfrm>
          <a:prstGeom prst="rect">
            <a:avLst/>
          </a:prstGeom>
          <a:noFill/>
          <a:ln>
            <a:noFill/>
          </a:ln>
        </p:spPr>
        <p:txBody>
          <a:bodyPr lIns="91425" tIns="91425" rIns="91425" bIns="91425" anchor="t" anchorCtr="0">
            <a:noAutofit/>
          </a:bodyPr>
          <a:lstStyle/>
          <a:p>
            <a:pPr algn="ctr"/>
            <a:r>
              <a:rPr lang="en-US" sz="4800" b="1" dirty="0"/>
              <a:t>Measuring Dragonfly Biodiversity in the </a:t>
            </a:r>
            <a:r>
              <a:rPr lang="en-US" sz="4800" b="1" dirty="0" err="1"/>
              <a:t>Peconic</a:t>
            </a:r>
            <a:r>
              <a:rPr lang="en-US" sz="4800" b="1" dirty="0"/>
              <a:t> </a:t>
            </a:r>
            <a:r>
              <a:rPr lang="en-US" sz="4800" b="1" dirty="0" smtClean="0"/>
              <a:t>River</a:t>
            </a:r>
          </a:p>
          <a:p>
            <a:pPr algn="ctr"/>
            <a:r>
              <a:rPr lang="en" sz="3600" dirty="0" smtClean="0"/>
              <a:t>Michael </a:t>
            </a:r>
            <a:r>
              <a:rPr lang="en" sz="3600" dirty="0"/>
              <a:t>De </a:t>
            </a:r>
            <a:r>
              <a:rPr lang="en" sz="3600" dirty="0" smtClean="0"/>
              <a:t>Somma</a:t>
            </a:r>
            <a:r>
              <a:rPr lang="en" sz="3600" baseline="30000" dirty="0" smtClean="0"/>
              <a:t>1</a:t>
            </a:r>
            <a:r>
              <a:rPr lang="en" sz="3600" dirty="0" smtClean="0"/>
              <a:t>, Matthew </a:t>
            </a:r>
            <a:r>
              <a:rPr lang="en" sz="3600" dirty="0"/>
              <a:t>De </a:t>
            </a:r>
            <a:r>
              <a:rPr lang="en" sz="3600" dirty="0" smtClean="0"/>
              <a:t>Somma</a:t>
            </a:r>
            <a:r>
              <a:rPr lang="en" sz="3600" baseline="30000" dirty="0" smtClean="0"/>
              <a:t>1</a:t>
            </a:r>
            <a:endParaRPr lang="en" sz="3600" dirty="0" smtClean="0"/>
          </a:p>
          <a:p>
            <a:pPr lvl="0" algn="ctr" rtl="0">
              <a:spcBef>
                <a:spcPts val="0"/>
              </a:spcBef>
              <a:buNone/>
            </a:pPr>
            <a:r>
              <a:rPr lang="en-US" sz="3600" dirty="0" smtClean="0"/>
              <a:t>E</a:t>
            </a:r>
            <a:r>
              <a:rPr lang="en" sz="3600" dirty="0" smtClean="0"/>
              <a:t>astport South Manor Jr-Sr High School</a:t>
            </a:r>
            <a:r>
              <a:rPr lang="en" sz="3600" baseline="30000" dirty="0" smtClean="0"/>
              <a:t>1</a:t>
            </a:r>
            <a:endParaRPr lang="en" sz="3600" dirty="0"/>
          </a:p>
        </p:txBody>
      </p:sp>
      <p:sp>
        <p:nvSpPr>
          <p:cNvPr id="45" name="Shape 100"/>
          <p:cNvSpPr txBox="1"/>
          <p:nvPr/>
        </p:nvSpPr>
        <p:spPr>
          <a:xfrm>
            <a:off x="16707047" y="12392149"/>
            <a:ext cx="15696055" cy="2541879"/>
          </a:xfrm>
          <a:prstGeom prst="rect">
            <a:avLst/>
          </a:prstGeom>
          <a:noFill/>
          <a:ln>
            <a:noFill/>
          </a:ln>
        </p:spPr>
        <p:txBody>
          <a:bodyPr lIns="91425" tIns="91425" rIns="91425" bIns="91425" anchor="t" anchorCtr="0">
            <a:noAutofit/>
          </a:bodyPr>
          <a:lstStyle/>
          <a:p>
            <a:pPr lvl="0" algn="ctr" rtl="0">
              <a:spcBef>
                <a:spcPts val="0"/>
              </a:spcBef>
              <a:buNone/>
            </a:pPr>
            <a:r>
              <a:rPr lang="en" sz="3200" b="1" u="sng" dirty="0" smtClean="0"/>
              <a:t>Discussion</a:t>
            </a:r>
            <a:endParaRPr lang="en" sz="2800" b="1" u="sng" dirty="0"/>
          </a:p>
          <a:p>
            <a:pPr lvl="0" algn="just" rtl="0">
              <a:spcBef>
                <a:spcPts val="0"/>
              </a:spcBef>
              <a:buNone/>
            </a:pPr>
            <a:r>
              <a:rPr lang="en" sz="2200" dirty="0"/>
              <a:t>The results suggest that the Peconic River has a healthy level of biodiversity considering dragonflies. This means they will continue to help maintain Peconic River homeostasis. A more immediate benefit of this is continued stability in the maintenance of pests via predation. Also curiously, PBN-019 and PBN-018-F have recently diverged, offering the question why? Ultimately, this concludes this group’s dragonfly study measuring biodiversity in the Peconic River and establishing a baseline to future studies</a:t>
            </a:r>
            <a:r>
              <a:rPr lang="en" sz="2400" dirty="0"/>
              <a:t>.</a:t>
            </a:r>
          </a:p>
          <a:p>
            <a:pPr lvl="0" rtl="0">
              <a:spcBef>
                <a:spcPts val="0"/>
              </a:spcBef>
              <a:buNone/>
            </a:pPr>
            <a:endParaRPr sz="5000" dirty="0"/>
          </a:p>
        </p:txBody>
      </p:sp>
      <p:sp>
        <p:nvSpPr>
          <p:cNvPr id="46" name="Shape 102"/>
          <p:cNvSpPr txBox="1"/>
          <p:nvPr/>
        </p:nvSpPr>
        <p:spPr>
          <a:xfrm>
            <a:off x="16672479" y="15093231"/>
            <a:ext cx="15696055" cy="6400837"/>
          </a:xfrm>
          <a:prstGeom prst="rect">
            <a:avLst/>
          </a:prstGeom>
          <a:noFill/>
          <a:ln>
            <a:noFill/>
          </a:ln>
        </p:spPr>
        <p:txBody>
          <a:bodyPr lIns="91425" tIns="91425" rIns="91425" bIns="91425" anchor="t" anchorCtr="0">
            <a:noAutofit/>
          </a:bodyPr>
          <a:lstStyle/>
          <a:p>
            <a:pPr lvl="0" algn="ctr" rtl="0">
              <a:spcBef>
                <a:spcPts val="0"/>
              </a:spcBef>
              <a:buNone/>
            </a:pPr>
            <a:r>
              <a:rPr lang="en" sz="3200" b="1" u="sng" dirty="0" smtClean="0"/>
              <a:t>References</a:t>
            </a:r>
          </a:p>
          <a:p>
            <a:pPr marL="457200" lvl="0" indent="-342900" rtl="0">
              <a:spcBef>
                <a:spcPts val="0"/>
              </a:spcBef>
              <a:buSzPct val="100000"/>
              <a:buAutoNum type="arabicPeriod"/>
            </a:pPr>
            <a:r>
              <a:rPr lang="en" sz="2200" dirty="0" smtClean="0"/>
              <a:t>Jordan</a:t>
            </a:r>
            <a:r>
              <a:rPr lang="en" sz="2200" dirty="0"/>
              <a:t>, A.; Schappert, D., Friedlel, V. (2016) Measuring Freshwater Clam Biodiversity in the Peconic Estuary, Barcode Long Island Project</a:t>
            </a:r>
          </a:p>
          <a:p>
            <a:pPr marL="457200" lvl="0" indent="-342900" rtl="0">
              <a:spcBef>
                <a:spcPts val="0"/>
              </a:spcBef>
              <a:buSzPct val="100000"/>
              <a:buAutoNum type="arabicPeriod"/>
            </a:pPr>
            <a:r>
              <a:rPr lang="en" sz="2200" dirty="0">
                <a:solidFill>
                  <a:schemeClr val="bg2">
                    <a:lumMod val="50000"/>
                  </a:schemeClr>
                </a:solidFill>
              </a:rPr>
              <a:t>http://www.dec.ny.gov/docs/water_pdf/wiatllisprpb.pdf</a:t>
            </a:r>
            <a:endParaRPr lang="en" sz="2200" dirty="0">
              <a:solidFill>
                <a:schemeClr val="bg2">
                  <a:lumMod val="50000"/>
                </a:schemeClr>
              </a:solidFill>
              <a:hlinkClick r:id="rId14"/>
            </a:endParaRPr>
          </a:p>
          <a:p>
            <a:pPr marL="457200" lvl="0" indent="-342900" rtl="0">
              <a:spcBef>
                <a:spcPts val="0"/>
              </a:spcBef>
              <a:buSzPct val="100000"/>
              <a:buAutoNum type="arabicPeriod"/>
            </a:pPr>
            <a:r>
              <a:rPr lang="en" sz="2200" dirty="0"/>
              <a:t>What is DNA barcoding? (2015) Retrieved from   http://www.barcodeoflife.org/content/about/what-dna- barcoding(n.d.). Retrieved December 3, 2015, from https://www.dnalc.org/websites/dnabarcoding101.html?gclid=CKjsyMvUzMkCFYIlHwodCz0ANg</a:t>
            </a:r>
          </a:p>
          <a:p>
            <a:pPr marL="457200" lvl="0" indent="-342900" rtl="0">
              <a:spcBef>
                <a:spcPts val="0"/>
              </a:spcBef>
              <a:buSzPct val="100000"/>
              <a:buAutoNum type="arabicPeriod"/>
            </a:pPr>
            <a:r>
              <a:rPr lang="en" sz="2200" dirty="0"/>
              <a:t>McAllister, K., &amp;amp; Pingree, S. (2008). Peconic River Habitat Health.Baywatch, 08-09.      Retrieved December 2, 2015, from </a:t>
            </a:r>
            <a:r>
              <a:rPr lang="en" sz="2200" dirty="0" smtClean="0"/>
              <a:t>http</a:t>
            </a:r>
            <a:r>
              <a:rPr lang="en" sz="2200" dirty="0"/>
              <a:t>://www.peconicbaykeeper.org/siteFiles/News/901176F0FD67C333EE9CEFC31D9B097C.pdf</a:t>
            </a:r>
          </a:p>
          <a:p>
            <a:pPr marL="457200" lvl="0" indent="-342900" rtl="0">
              <a:spcBef>
                <a:spcPts val="0"/>
              </a:spcBef>
              <a:buSzPct val="100000"/>
              <a:buAutoNum type="arabicPeriod"/>
            </a:pPr>
            <a:r>
              <a:rPr lang="en" sz="2200" dirty="0"/>
              <a:t>Suffolk County Government Departments Health Services Environmental Quality Ecology Marine Water Quality Monitoring Peconic Estuary Program. (n.d.). Retrieved December 4, 2015,frhttp://www.suffolkcountyny.gov/Departments/HealthServices/EnvironmentalQualituEcology/MarineWaterQualityMonitoring/PeconicEstuaryProgram.aspx</a:t>
            </a:r>
          </a:p>
          <a:p>
            <a:pPr marL="457200" lvl="0" indent="-342900" rtl="0">
              <a:spcBef>
                <a:spcPts val="0"/>
              </a:spcBef>
              <a:buSzPct val="100000"/>
              <a:buAutoNum type="arabicPeriod"/>
            </a:pPr>
            <a:r>
              <a:rPr lang="en" sz="2200" dirty="0"/>
              <a:t>Marjorie D. Matocq and Francis X. Villablanca. &amp;quot;Low genetic diversity in an endangered species: recent or historic pattern?&amp;quot;Biological Conversation 98.1 (2001): 61-68.</a:t>
            </a:r>
          </a:p>
          <a:p>
            <a:pPr marL="457200" lvl="0" indent="-342900" rtl="0">
              <a:spcBef>
                <a:spcPts val="0"/>
              </a:spcBef>
              <a:buSzPct val="100000"/>
              <a:buAutoNum type="arabicPeriod"/>
            </a:pPr>
            <a:r>
              <a:rPr lang="en" sz="2200" dirty="0">
                <a:solidFill>
                  <a:schemeClr val="bg2">
                    <a:lumMod val="50000"/>
                  </a:schemeClr>
                </a:solidFill>
              </a:rPr>
              <a:t>http://www.mosquito.org/mosquito-borne-diseases</a:t>
            </a:r>
          </a:p>
          <a:p>
            <a:pPr marL="457200" lvl="0" indent="-342900" rtl="0">
              <a:spcBef>
                <a:spcPts val="0"/>
              </a:spcBef>
              <a:buSzPct val="100000"/>
              <a:buAutoNum type="arabicPeriod"/>
            </a:pPr>
            <a:r>
              <a:rPr lang="en" sz="2200" dirty="0">
                <a:solidFill>
                  <a:schemeClr val="bg2">
                    <a:lumMod val="50000"/>
                  </a:schemeClr>
                </a:solidFill>
              </a:rPr>
              <a:t>http://www.earthtimes.org/nature/dragonflies-indicator-species-environmental-health/2033/</a:t>
            </a:r>
            <a:endParaRPr lang="en" sz="2200" dirty="0">
              <a:solidFill>
                <a:schemeClr val="bg2">
                  <a:lumMod val="50000"/>
                </a:schemeClr>
              </a:solidFill>
              <a:hlinkClick r:id="rId15"/>
            </a:endParaRPr>
          </a:p>
        </p:txBody>
      </p:sp>
      <p:sp>
        <p:nvSpPr>
          <p:cNvPr id="50" name="Shape 114"/>
          <p:cNvSpPr txBox="1"/>
          <p:nvPr/>
        </p:nvSpPr>
        <p:spPr>
          <a:xfrm>
            <a:off x="16875610" y="2510833"/>
            <a:ext cx="1305000" cy="563700"/>
          </a:xfrm>
          <a:prstGeom prst="rect">
            <a:avLst/>
          </a:prstGeom>
          <a:noFill/>
          <a:ln>
            <a:noFill/>
          </a:ln>
        </p:spPr>
        <p:txBody>
          <a:bodyPr lIns="91425" tIns="91425" rIns="91425" bIns="91425" anchor="t" anchorCtr="0">
            <a:noAutofit/>
          </a:bodyPr>
          <a:lstStyle/>
          <a:p>
            <a:pPr lvl="0">
              <a:spcBef>
                <a:spcPts val="0"/>
              </a:spcBef>
              <a:buNone/>
            </a:pPr>
            <a:r>
              <a:rPr lang="en" sz="1800" dirty="0"/>
              <a:t>Figure 1</a:t>
            </a:r>
          </a:p>
        </p:txBody>
      </p:sp>
      <p:sp>
        <p:nvSpPr>
          <p:cNvPr id="51" name="Shape 115"/>
          <p:cNvSpPr txBox="1"/>
          <p:nvPr/>
        </p:nvSpPr>
        <p:spPr>
          <a:xfrm>
            <a:off x="30967559" y="1979858"/>
            <a:ext cx="1305000" cy="563700"/>
          </a:xfrm>
          <a:prstGeom prst="rect">
            <a:avLst/>
          </a:prstGeom>
          <a:noFill/>
          <a:ln>
            <a:noFill/>
          </a:ln>
        </p:spPr>
        <p:txBody>
          <a:bodyPr lIns="91425" tIns="91425" rIns="91425" bIns="91425" anchor="t" anchorCtr="0">
            <a:noAutofit/>
          </a:bodyPr>
          <a:lstStyle/>
          <a:p>
            <a:pPr lvl="0" rtl="0">
              <a:spcBef>
                <a:spcPts val="0"/>
              </a:spcBef>
              <a:buNone/>
            </a:pPr>
            <a:r>
              <a:rPr lang="en" sz="1800" dirty="0"/>
              <a:t>Figure 2</a:t>
            </a:r>
          </a:p>
        </p:txBody>
      </p:sp>
      <p:sp>
        <p:nvSpPr>
          <p:cNvPr id="52" name="Shape 116"/>
          <p:cNvSpPr txBox="1"/>
          <p:nvPr/>
        </p:nvSpPr>
        <p:spPr>
          <a:xfrm>
            <a:off x="17015943" y="7634948"/>
            <a:ext cx="1305000" cy="563700"/>
          </a:xfrm>
          <a:prstGeom prst="rect">
            <a:avLst/>
          </a:prstGeom>
          <a:noFill/>
          <a:ln>
            <a:noFill/>
          </a:ln>
        </p:spPr>
        <p:txBody>
          <a:bodyPr lIns="91425" tIns="91425" rIns="91425" bIns="91425" anchor="t" anchorCtr="0">
            <a:noAutofit/>
          </a:bodyPr>
          <a:lstStyle/>
          <a:p>
            <a:pPr lvl="0" rtl="0">
              <a:spcBef>
                <a:spcPts val="0"/>
              </a:spcBef>
              <a:buNone/>
            </a:pPr>
            <a:r>
              <a:rPr lang="en" sz="1800" dirty="0"/>
              <a:t>Figure 3</a:t>
            </a:r>
          </a:p>
        </p:txBody>
      </p:sp>
      <p:sp>
        <p:nvSpPr>
          <p:cNvPr id="53" name="Shape 114"/>
          <p:cNvSpPr txBox="1"/>
          <p:nvPr/>
        </p:nvSpPr>
        <p:spPr>
          <a:xfrm>
            <a:off x="30724512" y="10714014"/>
            <a:ext cx="2186099" cy="684366"/>
          </a:xfrm>
          <a:prstGeom prst="rect">
            <a:avLst/>
          </a:prstGeom>
          <a:noFill/>
          <a:ln>
            <a:noFill/>
          </a:ln>
        </p:spPr>
        <p:txBody>
          <a:bodyPr lIns="91425" tIns="91425" rIns="91425" bIns="91425" anchor="t" anchorCtr="0">
            <a:noAutofit/>
          </a:bodyPr>
          <a:lstStyle/>
          <a:p>
            <a:pPr lvl="0">
              <a:spcBef>
                <a:spcPts val="0"/>
              </a:spcBef>
              <a:buNone/>
            </a:pPr>
            <a:r>
              <a:rPr lang="en" sz="1900" dirty="0" smtClean="0"/>
              <a:t>Blue Dasher</a:t>
            </a:r>
            <a:endParaRPr lang="en" sz="1900" dirty="0"/>
          </a:p>
        </p:txBody>
      </p:sp>
      <p:sp>
        <p:nvSpPr>
          <p:cNvPr id="55" name="Shape 114"/>
          <p:cNvSpPr txBox="1"/>
          <p:nvPr/>
        </p:nvSpPr>
        <p:spPr>
          <a:xfrm>
            <a:off x="28953356" y="7672407"/>
            <a:ext cx="2186099" cy="743563"/>
          </a:xfrm>
          <a:prstGeom prst="rect">
            <a:avLst/>
          </a:prstGeom>
          <a:noFill/>
          <a:ln>
            <a:noFill/>
          </a:ln>
        </p:spPr>
        <p:txBody>
          <a:bodyPr lIns="91425" tIns="91425" rIns="91425" bIns="91425" anchor="t" anchorCtr="0">
            <a:noAutofit/>
          </a:bodyPr>
          <a:lstStyle/>
          <a:p>
            <a:pPr lvl="0">
              <a:spcBef>
                <a:spcPts val="0"/>
              </a:spcBef>
              <a:buNone/>
            </a:pPr>
            <a:r>
              <a:rPr lang="en" sz="1900" dirty="0" smtClean="0"/>
              <a:t>Eastern Podhawk</a:t>
            </a:r>
          </a:p>
        </p:txBody>
      </p:sp>
      <p:sp>
        <p:nvSpPr>
          <p:cNvPr id="56" name="Shape 114"/>
          <p:cNvSpPr txBox="1"/>
          <p:nvPr/>
        </p:nvSpPr>
        <p:spPr>
          <a:xfrm>
            <a:off x="25229144" y="8796755"/>
            <a:ext cx="2186099" cy="743563"/>
          </a:xfrm>
          <a:prstGeom prst="rect">
            <a:avLst/>
          </a:prstGeom>
          <a:noFill/>
          <a:ln>
            <a:noFill/>
          </a:ln>
        </p:spPr>
        <p:txBody>
          <a:bodyPr lIns="91425" tIns="91425" rIns="91425" bIns="91425" anchor="t" anchorCtr="0">
            <a:noAutofit/>
          </a:bodyPr>
          <a:lstStyle/>
          <a:p>
            <a:pPr lvl="0">
              <a:spcBef>
                <a:spcPts val="0"/>
              </a:spcBef>
              <a:buNone/>
            </a:pPr>
            <a:r>
              <a:rPr lang="en" sz="1900" dirty="0" smtClean="0"/>
              <a:t>Common Hawker</a:t>
            </a:r>
          </a:p>
        </p:txBody>
      </p:sp>
      <p:pic>
        <p:nvPicPr>
          <p:cNvPr id="57" name="Shape 113" descr="Image result for dragonfly black and white clipart"/>
          <p:cNvPicPr preferRelativeResize="0"/>
          <p:nvPr/>
        </p:nvPicPr>
        <p:blipFill>
          <a:blip r:embed="rId16">
            <a:alphaModFix/>
          </a:blip>
          <a:stretch>
            <a:fillRect/>
          </a:stretch>
        </p:blipFill>
        <p:spPr>
          <a:xfrm flipH="1">
            <a:off x="5015219" y="664216"/>
            <a:ext cx="842982" cy="1146978"/>
          </a:xfrm>
          <a:prstGeom prst="rect">
            <a:avLst/>
          </a:prstGeom>
          <a:noFill/>
          <a:ln>
            <a:noFill/>
          </a:ln>
        </p:spPr>
      </p:pic>
    </p:spTree>
    <p:extLst>
      <p:ext uri="{BB962C8B-B14F-4D97-AF65-F5344CB8AC3E}">
        <p14:creationId xmlns:p14="http://schemas.microsoft.com/office/powerpoint/2010/main" val="124830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1192</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Roboto</vt:lpstr>
      <vt:lpstr>Arial</vt:lpstr>
      <vt:lpstr>geometric</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Bolen, Robert - ESM - High School</dc:creator>
  <cp:lastModifiedBy>Bolen, Robert - ESM - High School</cp:lastModifiedBy>
  <cp:revision>17</cp:revision>
  <dcterms:modified xsi:type="dcterms:W3CDTF">2017-05-31T15:35:14Z</dcterms:modified>
</cp:coreProperties>
</file>