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34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857555"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122150" y="3176853"/>
            <a:ext cx="30674100" cy="8757900"/>
          </a:xfrm>
          <a:prstGeom prst="rect">
            <a:avLst/>
          </a:prstGeom>
        </p:spPr>
        <p:txBody>
          <a:bodyPr lIns="349450" tIns="349450" rIns="349450" bIns="349450" anchor="b" anchorCtr="0"/>
          <a:lstStyle>
            <a:lvl1pPr lvl="0" algn="ctr">
              <a:spcBef>
                <a:spcPts val="0"/>
              </a:spcBef>
              <a:buSzPct val="100000"/>
              <a:defRPr sz="19900"/>
            </a:lvl1pPr>
            <a:lvl2pPr lvl="1" algn="ctr">
              <a:spcBef>
                <a:spcPts val="0"/>
              </a:spcBef>
              <a:buSzPct val="100000"/>
              <a:defRPr sz="19900"/>
            </a:lvl2pPr>
            <a:lvl3pPr lvl="2" algn="ctr">
              <a:spcBef>
                <a:spcPts val="0"/>
              </a:spcBef>
              <a:buSzPct val="100000"/>
              <a:defRPr sz="19900"/>
            </a:lvl3pPr>
            <a:lvl4pPr lvl="3" algn="ctr">
              <a:spcBef>
                <a:spcPts val="0"/>
              </a:spcBef>
              <a:buSzPct val="100000"/>
              <a:defRPr sz="19900"/>
            </a:lvl4pPr>
            <a:lvl5pPr lvl="4" algn="ctr">
              <a:spcBef>
                <a:spcPts val="0"/>
              </a:spcBef>
              <a:buSzPct val="100000"/>
              <a:defRPr sz="19900"/>
            </a:lvl5pPr>
            <a:lvl6pPr lvl="5" algn="ctr">
              <a:spcBef>
                <a:spcPts val="0"/>
              </a:spcBef>
              <a:buSzPct val="100000"/>
              <a:defRPr sz="19900"/>
            </a:lvl6pPr>
            <a:lvl7pPr lvl="6" algn="ctr">
              <a:spcBef>
                <a:spcPts val="0"/>
              </a:spcBef>
              <a:buSzPct val="100000"/>
              <a:defRPr sz="19900"/>
            </a:lvl7pPr>
            <a:lvl8pPr lvl="7" algn="ctr">
              <a:spcBef>
                <a:spcPts val="0"/>
              </a:spcBef>
              <a:buSzPct val="100000"/>
              <a:defRPr sz="19900"/>
            </a:lvl8pPr>
            <a:lvl9pPr lvl="8" algn="ctr">
              <a:spcBef>
                <a:spcPts val="0"/>
              </a:spcBef>
              <a:buSzPct val="100000"/>
              <a:defRPr sz="19900"/>
            </a:lvl9pPr>
          </a:lstStyle>
          <a:p>
            <a:endParaRPr/>
          </a:p>
        </p:txBody>
      </p:sp>
      <p:sp>
        <p:nvSpPr>
          <p:cNvPr id="11" name="Shape 11"/>
          <p:cNvSpPr txBox="1">
            <a:spLocks noGrp="1"/>
          </p:cNvSpPr>
          <p:nvPr>
            <p:ph type="subTitle" idx="1"/>
          </p:nvPr>
        </p:nvSpPr>
        <p:spPr>
          <a:xfrm>
            <a:off x="1122120" y="12092266"/>
            <a:ext cx="30674100" cy="3381899"/>
          </a:xfrm>
          <a:prstGeom prst="rect">
            <a:avLst/>
          </a:prstGeom>
        </p:spPr>
        <p:txBody>
          <a:bodyPr lIns="349450" tIns="349450" rIns="349450" bIns="349450" anchor="t" anchorCtr="0"/>
          <a:lstStyle>
            <a:lvl1pPr lvl="0" algn="ctr">
              <a:lnSpc>
                <a:spcPct val="100000"/>
              </a:lnSpc>
              <a:spcBef>
                <a:spcPts val="0"/>
              </a:spcBef>
              <a:spcAft>
                <a:spcPts val="0"/>
              </a:spcAft>
              <a:buSzPct val="100000"/>
              <a:buNone/>
              <a:defRPr sz="10700"/>
            </a:lvl1pPr>
            <a:lvl2pPr lvl="1" algn="ctr">
              <a:lnSpc>
                <a:spcPct val="100000"/>
              </a:lnSpc>
              <a:spcBef>
                <a:spcPts val="0"/>
              </a:spcBef>
              <a:spcAft>
                <a:spcPts val="0"/>
              </a:spcAft>
              <a:buSzPct val="100000"/>
              <a:buNone/>
              <a:defRPr sz="10700"/>
            </a:lvl2pPr>
            <a:lvl3pPr lvl="2" algn="ctr">
              <a:lnSpc>
                <a:spcPct val="100000"/>
              </a:lnSpc>
              <a:spcBef>
                <a:spcPts val="0"/>
              </a:spcBef>
              <a:spcAft>
                <a:spcPts val="0"/>
              </a:spcAft>
              <a:buSzPct val="100000"/>
              <a:buNone/>
              <a:defRPr sz="10700"/>
            </a:lvl3pPr>
            <a:lvl4pPr lvl="3" algn="ctr">
              <a:lnSpc>
                <a:spcPct val="100000"/>
              </a:lnSpc>
              <a:spcBef>
                <a:spcPts val="0"/>
              </a:spcBef>
              <a:spcAft>
                <a:spcPts val="0"/>
              </a:spcAft>
              <a:buSzPct val="100000"/>
              <a:buNone/>
              <a:defRPr sz="10700"/>
            </a:lvl4pPr>
            <a:lvl5pPr lvl="4" algn="ctr">
              <a:lnSpc>
                <a:spcPct val="100000"/>
              </a:lnSpc>
              <a:spcBef>
                <a:spcPts val="0"/>
              </a:spcBef>
              <a:spcAft>
                <a:spcPts val="0"/>
              </a:spcAft>
              <a:buSzPct val="100000"/>
              <a:buNone/>
              <a:defRPr sz="10700"/>
            </a:lvl5pPr>
            <a:lvl6pPr lvl="5" algn="ctr">
              <a:lnSpc>
                <a:spcPct val="100000"/>
              </a:lnSpc>
              <a:spcBef>
                <a:spcPts val="0"/>
              </a:spcBef>
              <a:spcAft>
                <a:spcPts val="0"/>
              </a:spcAft>
              <a:buSzPct val="100000"/>
              <a:buNone/>
              <a:defRPr sz="10700"/>
            </a:lvl6pPr>
            <a:lvl7pPr lvl="6" algn="ctr">
              <a:lnSpc>
                <a:spcPct val="100000"/>
              </a:lnSpc>
              <a:spcBef>
                <a:spcPts val="0"/>
              </a:spcBef>
              <a:spcAft>
                <a:spcPts val="0"/>
              </a:spcAft>
              <a:buSzPct val="100000"/>
              <a:buNone/>
              <a:defRPr sz="10700"/>
            </a:lvl7pPr>
            <a:lvl8pPr lvl="7" algn="ctr">
              <a:lnSpc>
                <a:spcPct val="100000"/>
              </a:lnSpc>
              <a:spcBef>
                <a:spcPts val="0"/>
              </a:spcBef>
              <a:spcAft>
                <a:spcPts val="0"/>
              </a:spcAft>
              <a:buSzPct val="100000"/>
              <a:buNone/>
              <a:defRPr sz="10700"/>
            </a:lvl8pPr>
            <a:lvl9pPr lvl="8" algn="ctr">
              <a:lnSpc>
                <a:spcPct val="100000"/>
              </a:lnSpc>
              <a:spcBef>
                <a:spcPts val="0"/>
              </a:spcBef>
              <a:spcAft>
                <a:spcPts val="0"/>
              </a:spcAft>
              <a:buSzPct val="100000"/>
              <a:buNone/>
              <a:defRPr sz="10700"/>
            </a:lvl9pPr>
          </a:lstStyle>
          <a:p>
            <a:endParaRPr/>
          </a:p>
        </p:txBody>
      </p:sp>
      <p:sp>
        <p:nvSpPr>
          <p:cNvPr id="12" name="Shape 12"/>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22120" y="4719466"/>
            <a:ext cx="30674100" cy="8377500"/>
          </a:xfrm>
          <a:prstGeom prst="rect">
            <a:avLst/>
          </a:prstGeom>
        </p:spPr>
        <p:txBody>
          <a:bodyPr lIns="349450" tIns="349450" rIns="349450" bIns="349450" anchor="b" anchorCtr="0"/>
          <a:lstStyle>
            <a:lvl1pPr lvl="0" algn="ctr">
              <a:spcBef>
                <a:spcPts val="0"/>
              </a:spcBef>
              <a:buSzPct val="100000"/>
              <a:defRPr sz="45900"/>
            </a:lvl1pPr>
            <a:lvl2pPr lvl="1" algn="ctr">
              <a:spcBef>
                <a:spcPts val="0"/>
              </a:spcBef>
              <a:buSzPct val="100000"/>
              <a:defRPr sz="45900"/>
            </a:lvl2pPr>
            <a:lvl3pPr lvl="2" algn="ctr">
              <a:spcBef>
                <a:spcPts val="0"/>
              </a:spcBef>
              <a:buSzPct val="100000"/>
              <a:defRPr sz="45900"/>
            </a:lvl3pPr>
            <a:lvl4pPr lvl="3" algn="ctr">
              <a:spcBef>
                <a:spcPts val="0"/>
              </a:spcBef>
              <a:buSzPct val="100000"/>
              <a:defRPr sz="45900"/>
            </a:lvl4pPr>
            <a:lvl5pPr lvl="4" algn="ctr">
              <a:spcBef>
                <a:spcPts val="0"/>
              </a:spcBef>
              <a:buSzPct val="100000"/>
              <a:defRPr sz="45900"/>
            </a:lvl5pPr>
            <a:lvl6pPr lvl="5" algn="ctr">
              <a:spcBef>
                <a:spcPts val="0"/>
              </a:spcBef>
              <a:buSzPct val="100000"/>
              <a:defRPr sz="45900"/>
            </a:lvl6pPr>
            <a:lvl7pPr lvl="6" algn="ctr">
              <a:spcBef>
                <a:spcPts val="0"/>
              </a:spcBef>
              <a:buSzPct val="100000"/>
              <a:defRPr sz="45900"/>
            </a:lvl7pPr>
            <a:lvl8pPr lvl="7" algn="ctr">
              <a:spcBef>
                <a:spcPts val="0"/>
              </a:spcBef>
              <a:buSzPct val="100000"/>
              <a:defRPr sz="45900"/>
            </a:lvl8pPr>
            <a:lvl9pPr lvl="8" algn="ctr">
              <a:spcBef>
                <a:spcPts val="0"/>
              </a:spcBef>
              <a:buSzPct val="100000"/>
              <a:defRPr sz="45900"/>
            </a:lvl9pPr>
          </a:lstStyle>
          <a:p>
            <a:endParaRPr/>
          </a:p>
        </p:txBody>
      </p:sp>
      <p:sp>
        <p:nvSpPr>
          <p:cNvPr id="46" name="Shape 46"/>
          <p:cNvSpPr txBox="1">
            <a:spLocks noGrp="1"/>
          </p:cNvSpPr>
          <p:nvPr>
            <p:ph type="body" idx="1"/>
          </p:nvPr>
        </p:nvSpPr>
        <p:spPr>
          <a:xfrm>
            <a:off x="1122120" y="13449493"/>
            <a:ext cx="30674100" cy="5550000"/>
          </a:xfrm>
          <a:prstGeom prst="rect">
            <a:avLst/>
          </a:prstGeom>
        </p:spPr>
        <p:txBody>
          <a:bodyPr lIns="349450" tIns="349450" rIns="349450" bIns="349450"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122120" y="9176960"/>
            <a:ext cx="30674100" cy="3591600"/>
          </a:xfrm>
          <a:prstGeom prst="rect">
            <a:avLst/>
          </a:prstGeom>
        </p:spPr>
        <p:txBody>
          <a:bodyPr lIns="349450" tIns="349450" rIns="349450" bIns="349450" anchor="ctr" anchorCtr="0"/>
          <a:lstStyle>
            <a:lvl1pPr lvl="0" algn="ctr">
              <a:spcBef>
                <a:spcPts val="0"/>
              </a:spcBef>
              <a:buSzPct val="100000"/>
              <a:defRPr sz="13800"/>
            </a:lvl1pPr>
            <a:lvl2pPr lvl="1" algn="ctr">
              <a:spcBef>
                <a:spcPts val="0"/>
              </a:spcBef>
              <a:buSzPct val="100000"/>
              <a:defRPr sz="13800"/>
            </a:lvl2pPr>
            <a:lvl3pPr lvl="2" algn="ctr">
              <a:spcBef>
                <a:spcPts val="0"/>
              </a:spcBef>
              <a:buSzPct val="100000"/>
              <a:defRPr sz="13800"/>
            </a:lvl3pPr>
            <a:lvl4pPr lvl="3" algn="ctr">
              <a:spcBef>
                <a:spcPts val="0"/>
              </a:spcBef>
              <a:buSzPct val="100000"/>
              <a:defRPr sz="13800"/>
            </a:lvl4pPr>
            <a:lvl5pPr lvl="4" algn="ctr">
              <a:spcBef>
                <a:spcPts val="0"/>
              </a:spcBef>
              <a:buSzPct val="100000"/>
              <a:defRPr sz="13800"/>
            </a:lvl5pPr>
            <a:lvl6pPr lvl="5" algn="ctr">
              <a:spcBef>
                <a:spcPts val="0"/>
              </a:spcBef>
              <a:buSzPct val="100000"/>
              <a:defRPr sz="13800"/>
            </a:lvl6pPr>
            <a:lvl7pPr lvl="6" algn="ctr">
              <a:spcBef>
                <a:spcPts val="0"/>
              </a:spcBef>
              <a:buSzPct val="100000"/>
              <a:defRPr sz="13800"/>
            </a:lvl7pPr>
            <a:lvl8pPr lvl="7" algn="ctr">
              <a:spcBef>
                <a:spcPts val="0"/>
              </a:spcBef>
              <a:buSzPct val="100000"/>
              <a:defRPr sz="13800"/>
            </a:lvl8pPr>
            <a:lvl9pPr lvl="8" algn="ctr">
              <a:spcBef>
                <a:spcPts val="0"/>
              </a:spcBef>
              <a:buSzPct val="100000"/>
              <a:defRPr sz="13800"/>
            </a:lvl9pPr>
          </a:lstStyle>
          <a:p>
            <a:endParaRPr/>
          </a:p>
        </p:txBody>
      </p:sp>
      <p:sp>
        <p:nvSpPr>
          <p:cNvPr id="15" name="Shape 15"/>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122120" y="1898773"/>
            <a:ext cx="30674100" cy="2443500"/>
          </a:xfrm>
          <a:prstGeom prst="rect">
            <a:avLst/>
          </a:prstGeom>
        </p:spPr>
        <p:txBody>
          <a:bodyPr lIns="349450" tIns="349450" rIns="349450" bIns="349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122120" y="4917226"/>
            <a:ext cx="30674100" cy="14576700"/>
          </a:xfrm>
          <a:prstGeom prst="rect">
            <a:avLst/>
          </a:prstGeom>
        </p:spPr>
        <p:txBody>
          <a:bodyPr lIns="349450" tIns="349450" rIns="349450" bIns="349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122120" y="1898773"/>
            <a:ext cx="30674100" cy="2443500"/>
          </a:xfrm>
          <a:prstGeom prst="rect">
            <a:avLst/>
          </a:prstGeom>
        </p:spPr>
        <p:txBody>
          <a:bodyPr lIns="349450" tIns="349450" rIns="349450" bIns="349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122119" y="4917226"/>
            <a:ext cx="14399700" cy="14576700"/>
          </a:xfrm>
          <a:prstGeom prst="rect">
            <a:avLst/>
          </a:prstGeom>
        </p:spPr>
        <p:txBody>
          <a:bodyPr lIns="349450" tIns="349450" rIns="349450" bIns="349450" anchor="t" anchorCtr="0"/>
          <a:lstStyle>
            <a:lvl1pPr lvl="0">
              <a:spcBef>
                <a:spcPts val="0"/>
              </a:spcBef>
              <a:buSzPct val="100000"/>
              <a:defRPr sz="5400"/>
            </a:lvl1pPr>
            <a:lvl2pPr lvl="1">
              <a:spcBef>
                <a:spcPts val="0"/>
              </a:spcBef>
              <a:buSzPct val="100000"/>
              <a:defRPr sz="4600"/>
            </a:lvl2pPr>
            <a:lvl3pPr lvl="2">
              <a:spcBef>
                <a:spcPts val="0"/>
              </a:spcBef>
              <a:buSzPct val="100000"/>
              <a:defRPr sz="4600"/>
            </a:lvl3pPr>
            <a:lvl4pPr lvl="3">
              <a:spcBef>
                <a:spcPts val="0"/>
              </a:spcBef>
              <a:buSzPct val="100000"/>
              <a:defRPr sz="4600"/>
            </a:lvl4pPr>
            <a:lvl5pPr lvl="4">
              <a:spcBef>
                <a:spcPts val="0"/>
              </a:spcBef>
              <a:buSzPct val="100000"/>
              <a:defRPr sz="4600"/>
            </a:lvl5pPr>
            <a:lvl6pPr lvl="5">
              <a:spcBef>
                <a:spcPts val="0"/>
              </a:spcBef>
              <a:buSzPct val="100000"/>
              <a:defRPr sz="4600"/>
            </a:lvl6pPr>
            <a:lvl7pPr lvl="6">
              <a:spcBef>
                <a:spcPts val="0"/>
              </a:spcBef>
              <a:buSzPct val="100000"/>
              <a:defRPr sz="4600"/>
            </a:lvl7pPr>
            <a:lvl8pPr lvl="7">
              <a:spcBef>
                <a:spcPts val="0"/>
              </a:spcBef>
              <a:buSzPct val="100000"/>
              <a:defRPr sz="4600"/>
            </a:lvl8pPr>
            <a:lvl9pPr lvl="8">
              <a:spcBef>
                <a:spcPts val="0"/>
              </a:spcBef>
              <a:buSzPct val="100000"/>
              <a:defRPr sz="4600"/>
            </a:lvl9pPr>
          </a:lstStyle>
          <a:p>
            <a:endParaRPr/>
          </a:p>
        </p:txBody>
      </p:sp>
      <p:sp>
        <p:nvSpPr>
          <p:cNvPr id="23" name="Shape 23"/>
          <p:cNvSpPr txBox="1">
            <a:spLocks noGrp="1"/>
          </p:cNvSpPr>
          <p:nvPr>
            <p:ph type="body" idx="2"/>
          </p:nvPr>
        </p:nvSpPr>
        <p:spPr>
          <a:xfrm>
            <a:off x="17396639" y="4917226"/>
            <a:ext cx="14399700" cy="14576700"/>
          </a:xfrm>
          <a:prstGeom prst="rect">
            <a:avLst/>
          </a:prstGeom>
        </p:spPr>
        <p:txBody>
          <a:bodyPr lIns="349450" tIns="349450" rIns="349450" bIns="349450" anchor="t" anchorCtr="0"/>
          <a:lstStyle>
            <a:lvl1pPr lvl="0">
              <a:spcBef>
                <a:spcPts val="0"/>
              </a:spcBef>
              <a:buSzPct val="100000"/>
              <a:defRPr sz="5400"/>
            </a:lvl1pPr>
            <a:lvl2pPr lvl="1">
              <a:spcBef>
                <a:spcPts val="0"/>
              </a:spcBef>
              <a:buSzPct val="100000"/>
              <a:defRPr sz="4600"/>
            </a:lvl2pPr>
            <a:lvl3pPr lvl="2">
              <a:spcBef>
                <a:spcPts val="0"/>
              </a:spcBef>
              <a:buSzPct val="100000"/>
              <a:defRPr sz="4600"/>
            </a:lvl3pPr>
            <a:lvl4pPr lvl="3">
              <a:spcBef>
                <a:spcPts val="0"/>
              </a:spcBef>
              <a:buSzPct val="100000"/>
              <a:defRPr sz="4600"/>
            </a:lvl4pPr>
            <a:lvl5pPr lvl="4">
              <a:spcBef>
                <a:spcPts val="0"/>
              </a:spcBef>
              <a:buSzPct val="100000"/>
              <a:defRPr sz="4600"/>
            </a:lvl5pPr>
            <a:lvl6pPr lvl="5">
              <a:spcBef>
                <a:spcPts val="0"/>
              </a:spcBef>
              <a:buSzPct val="100000"/>
              <a:defRPr sz="4600"/>
            </a:lvl6pPr>
            <a:lvl7pPr lvl="6">
              <a:spcBef>
                <a:spcPts val="0"/>
              </a:spcBef>
              <a:buSzPct val="100000"/>
              <a:defRPr sz="4600"/>
            </a:lvl7pPr>
            <a:lvl8pPr lvl="7">
              <a:spcBef>
                <a:spcPts val="0"/>
              </a:spcBef>
              <a:buSzPct val="100000"/>
              <a:defRPr sz="4600"/>
            </a:lvl8pPr>
            <a:lvl9pPr lvl="8">
              <a:spcBef>
                <a:spcPts val="0"/>
              </a:spcBef>
              <a:buSzPct val="100000"/>
              <a:defRPr sz="4600"/>
            </a:lvl9pPr>
          </a:lstStyle>
          <a:p>
            <a:endParaRPr/>
          </a:p>
        </p:txBody>
      </p:sp>
      <p:sp>
        <p:nvSpPr>
          <p:cNvPr id="24" name="Shape 24"/>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22120" y="1898773"/>
            <a:ext cx="30674100" cy="2443500"/>
          </a:xfrm>
          <a:prstGeom prst="rect">
            <a:avLst/>
          </a:prstGeom>
        </p:spPr>
        <p:txBody>
          <a:bodyPr lIns="349450" tIns="349450" rIns="349450" bIns="349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22119" y="2370560"/>
            <a:ext cx="10108800" cy="3224400"/>
          </a:xfrm>
          <a:prstGeom prst="rect">
            <a:avLst/>
          </a:prstGeom>
        </p:spPr>
        <p:txBody>
          <a:bodyPr lIns="349450" tIns="349450" rIns="349450" bIns="349450" anchor="b" anchorCtr="0"/>
          <a:lstStyle>
            <a:lvl1pPr lvl="0">
              <a:spcBef>
                <a:spcPts val="0"/>
              </a:spcBef>
              <a:buSzPct val="100000"/>
              <a:defRPr sz="9200"/>
            </a:lvl1pPr>
            <a:lvl2pPr lvl="1">
              <a:spcBef>
                <a:spcPts val="0"/>
              </a:spcBef>
              <a:buSzPct val="100000"/>
              <a:defRPr sz="9200"/>
            </a:lvl2pPr>
            <a:lvl3pPr lvl="2">
              <a:spcBef>
                <a:spcPts val="0"/>
              </a:spcBef>
              <a:buSzPct val="100000"/>
              <a:defRPr sz="9200"/>
            </a:lvl3pPr>
            <a:lvl4pPr lvl="3">
              <a:spcBef>
                <a:spcPts val="0"/>
              </a:spcBef>
              <a:buSzPct val="100000"/>
              <a:defRPr sz="9200"/>
            </a:lvl4pPr>
            <a:lvl5pPr lvl="4">
              <a:spcBef>
                <a:spcPts val="0"/>
              </a:spcBef>
              <a:buSzPct val="100000"/>
              <a:defRPr sz="9200"/>
            </a:lvl5pPr>
            <a:lvl6pPr lvl="5">
              <a:spcBef>
                <a:spcPts val="0"/>
              </a:spcBef>
              <a:buSzPct val="100000"/>
              <a:defRPr sz="9200"/>
            </a:lvl6pPr>
            <a:lvl7pPr lvl="6">
              <a:spcBef>
                <a:spcPts val="0"/>
              </a:spcBef>
              <a:buSzPct val="100000"/>
              <a:defRPr sz="9200"/>
            </a:lvl7pPr>
            <a:lvl8pPr lvl="7">
              <a:spcBef>
                <a:spcPts val="0"/>
              </a:spcBef>
              <a:buSzPct val="100000"/>
              <a:defRPr sz="9200"/>
            </a:lvl8pPr>
            <a:lvl9pPr lvl="8">
              <a:spcBef>
                <a:spcPts val="0"/>
              </a:spcBef>
              <a:buSzPct val="100000"/>
              <a:defRPr sz="9200"/>
            </a:lvl9pPr>
          </a:lstStyle>
          <a:p>
            <a:endParaRPr/>
          </a:p>
        </p:txBody>
      </p:sp>
      <p:sp>
        <p:nvSpPr>
          <p:cNvPr id="30" name="Shape 30"/>
          <p:cNvSpPr txBox="1">
            <a:spLocks noGrp="1"/>
          </p:cNvSpPr>
          <p:nvPr>
            <p:ph type="body" idx="1"/>
          </p:nvPr>
        </p:nvSpPr>
        <p:spPr>
          <a:xfrm>
            <a:off x="1122119" y="5928960"/>
            <a:ext cx="10108800" cy="13565400"/>
          </a:xfrm>
          <a:prstGeom prst="rect">
            <a:avLst/>
          </a:prstGeom>
        </p:spPr>
        <p:txBody>
          <a:bodyPr lIns="349450" tIns="349450" rIns="349450" bIns="349450" anchor="t" anchorCtr="0"/>
          <a:lstStyle>
            <a:lvl1pPr lvl="0">
              <a:spcBef>
                <a:spcPts val="0"/>
              </a:spcBef>
              <a:buSzPct val="100000"/>
              <a:defRPr sz="4600"/>
            </a:lvl1pPr>
            <a:lvl2pPr lvl="1">
              <a:spcBef>
                <a:spcPts val="0"/>
              </a:spcBef>
              <a:buSzPct val="100000"/>
              <a:defRPr sz="4600"/>
            </a:lvl2pPr>
            <a:lvl3pPr lvl="2">
              <a:spcBef>
                <a:spcPts val="0"/>
              </a:spcBef>
              <a:buSzPct val="100000"/>
              <a:defRPr sz="4600"/>
            </a:lvl3pPr>
            <a:lvl4pPr lvl="3">
              <a:spcBef>
                <a:spcPts val="0"/>
              </a:spcBef>
              <a:buSzPct val="100000"/>
              <a:defRPr sz="4600"/>
            </a:lvl4pPr>
            <a:lvl5pPr lvl="4">
              <a:spcBef>
                <a:spcPts val="0"/>
              </a:spcBef>
              <a:buSzPct val="100000"/>
              <a:defRPr sz="4600"/>
            </a:lvl5pPr>
            <a:lvl6pPr lvl="5">
              <a:spcBef>
                <a:spcPts val="0"/>
              </a:spcBef>
              <a:buSzPct val="100000"/>
              <a:defRPr sz="4600"/>
            </a:lvl6pPr>
            <a:lvl7pPr lvl="6">
              <a:spcBef>
                <a:spcPts val="0"/>
              </a:spcBef>
              <a:buSzPct val="100000"/>
              <a:defRPr sz="4600"/>
            </a:lvl7pPr>
            <a:lvl8pPr lvl="7">
              <a:spcBef>
                <a:spcPts val="0"/>
              </a:spcBef>
              <a:buSzPct val="100000"/>
              <a:defRPr sz="4600"/>
            </a:lvl8pPr>
            <a:lvl9pPr lvl="8">
              <a:spcBef>
                <a:spcPts val="0"/>
              </a:spcBef>
              <a:buSzPct val="100000"/>
              <a:defRPr sz="4600"/>
            </a:lvl9pPr>
          </a:lstStyle>
          <a:p>
            <a:endParaRPr/>
          </a:p>
        </p:txBody>
      </p:sp>
      <p:sp>
        <p:nvSpPr>
          <p:cNvPr id="31" name="Shape 31"/>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1764900" y="1920639"/>
            <a:ext cx="22924200" cy="17454000"/>
          </a:xfrm>
          <a:prstGeom prst="rect">
            <a:avLst/>
          </a:prstGeom>
        </p:spPr>
        <p:txBody>
          <a:bodyPr lIns="349450" tIns="349450" rIns="349450" bIns="349450" anchor="ctr" anchorCtr="0"/>
          <a:lstStyle>
            <a:lvl1pPr lvl="0">
              <a:spcBef>
                <a:spcPts val="0"/>
              </a:spcBef>
              <a:buSzPct val="100000"/>
              <a:defRPr sz="18300"/>
            </a:lvl1pPr>
            <a:lvl2pPr lvl="1">
              <a:spcBef>
                <a:spcPts val="0"/>
              </a:spcBef>
              <a:buSzPct val="100000"/>
              <a:defRPr sz="18300"/>
            </a:lvl2pPr>
            <a:lvl3pPr lvl="2">
              <a:spcBef>
                <a:spcPts val="0"/>
              </a:spcBef>
              <a:buSzPct val="100000"/>
              <a:defRPr sz="18300"/>
            </a:lvl3pPr>
            <a:lvl4pPr lvl="3">
              <a:spcBef>
                <a:spcPts val="0"/>
              </a:spcBef>
              <a:buSzPct val="100000"/>
              <a:defRPr sz="18300"/>
            </a:lvl4pPr>
            <a:lvl5pPr lvl="4">
              <a:spcBef>
                <a:spcPts val="0"/>
              </a:spcBef>
              <a:buSzPct val="100000"/>
              <a:defRPr sz="18300"/>
            </a:lvl5pPr>
            <a:lvl6pPr lvl="5">
              <a:spcBef>
                <a:spcPts val="0"/>
              </a:spcBef>
              <a:buSzPct val="100000"/>
              <a:defRPr sz="18300"/>
            </a:lvl6pPr>
            <a:lvl7pPr lvl="6">
              <a:spcBef>
                <a:spcPts val="0"/>
              </a:spcBef>
              <a:buSzPct val="100000"/>
              <a:defRPr sz="18300"/>
            </a:lvl7pPr>
            <a:lvl8pPr lvl="7">
              <a:spcBef>
                <a:spcPts val="0"/>
              </a:spcBef>
              <a:buSzPct val="100000"/>
              <a:defRPr sz="18300"/>
            </a:lvl8pPr>
            <a:lvl9pPr lvl="8">
              <a:spcBef>
                <a:spcPts val="0"/>
              </a:spcBef>
              <a:buSzPct val="100000"/>
              <a:defRPr sz="18300"/>
            </a:lvl9pPr>
          </a:lstStyle>
          <a:p>
            <a:endParaRPr/>
          </a:p>
        </p:txBody>
      </p:sp>
      <p:sp>
        <p:nvSpPr>
          <p:cNvPr id="34" name="Shape 34"/>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16459200" y="-533"/>
            <a:ext cx="16459200" cy="21945600"/>
          </a:xfrm>
          <a:prstGeom prst="rect">
            <a:avLst/>
          </a:prstGeom>
          <a:solidFill>
            <a:schemeClr val="lt2"/>
          </a:solidFill>
          <a:ln>
            <a:noFill/>
          </a:ln>
        </p:spPr>
        <p:txBody>
          <a:bodyPr lIns="349450" tIns="349450" rIns="349450" bIns="349450" anchor="ctr" anchorCtr="0">
            <a:noAutofit/>
          </a:bodyPr>
          <a:lstStyle/>
          <a:p>
            <a:pPr lvl="0">
              <a:spcBef>
                <a:spcPts val="0"/>
              </a:spcBef>
              <a:buNone/>
            </a:pPr>
            <a:endParaRPr/>
          </a:p>
        </p:txBody>
      </p:sp>
      <p:sp>
        <p:nvSpPr>
          <p:cNvPr id="37" name="Shape 37"/>
          <p:cNvSpPr txBox="1">
            <a:spLocks noGrp="1"/>
          </p:cNvSpPr>
          <p:nvPr>
            <p:ph type="title"/>
          </p:nvPr>
        </p:nvSpPr>
        <p:spPr>
          <a:xfrm>
            <a:off x="955800" y="5261546"/>
            <a:ext cx="14562600" cy="6324600"/>
          </a:xfrm>
          <a:prstGeom prst="rect">
            <a:avLst/>
          </a:prstGeom>
        </p:spPr>
        <p:txBody>
          <a:bodyPr lIns="349450" tIns="349450" rIns="349450" bIns="349450" anchor="b" anchorCtr="0"/>
          <a:lstStyle>
            <a:lvl1pPr lvl="0" algn="ctr">
              <a:spcBef>
                <a:spcPts val="0"/>
              </a:spcBef>
              <a:buSzPct val="100000"/>
              <a:defRPr sz="16100"/>
            </a:lvl1pPr>
            <a:lvl2pPr lvl="1" algn="ctr">
              <a:spcBef>
                <a:spcPts val="0"/>
              </a:spcBef>
              <a:buSzPct val="100000"/>
              <a:defRPr sz="16100"/>
            </a:lvl2pPr>
            <a:lvl3pPr lvl="2" algn="ctr">
              <a:spcBef>
                <a:spcPts val="0"/>
              </a:spcBef>
              <a:buSzPct val="100000"/>
              <a:defRPr sz="16100"/>
            </a:lvl3pPr>
            <a:lvl4pPr lvl="3" algn="ctr">
              <a:spcBef>
                <a:spcPts val="0"/>
              </a:spcBef>
              <a:buSzPct val="100000"/>
              <a:defRPr sz="16100"/>
            </a:lvl4pPr>
            <a:lvl5pPr lvl="4" algn="ctr">
              <a:spcBef>
                <a:spcPts val="0"/>
              </a:spcBef>
              <a:buSzPct val="100000"/>
              <a:defRPr sz="16100"/>
            </a:lvl5pPr>
            <a:lvl6pPr lvl="5" algn="ctr">
              <a:spcBef>
                <a:spcPts val="0"/>
              </a:spcBef>
              <a:buSzPct val="100000"/>
              <a:defRPr sz="16100"/>
            </a:lvl6pPr>
            <a:lvl7pPr lvl="6" algn="ctr">
              <a:spcBef>
                <a:spcPts val="0"/>
              </a:spcBef>
              <a:buSzPct val="100000"/>
              <a:defRPr sz="16100"/>
            </a:lvl7pPr>
            <a:lvl8pPr lvl="7" algn="ctr">
              <a:spcBef>
                <a:spcPts val="0"/>
              </a:spcBef>
              <a:buSzPct val="100000"/>
              <a:defRPr sz="16100"/>
            </a:lvl8pPr>
            <a:lvl9pPr lvl="8" algn="ctr">
              <a:spcBef>
                <a:spcPts val="0"/>
              </a:spcBef>
              <a:buSzPct val="100000"/>
              <a:defRPr sz="16100"/>
            </a:lvl9pPr>
          </a:lstStyle>
          <a:p>
            <a:endParaRPr/>
          </a:p>
        </p:txBody>
      </p:sp>
      <p:sp>
        <p:nvSpPr>
          <p:cNvPr id="38" name="Shape 38"/>
          <p:cNvSpPr txBox="1">
            <a:spLocks noGrp="1"/>
          </p:cNvSpPr>
          <p:nvPr>
            <p:ph type="subTitle" idx="1"/>
          </p:nvPr>
        </p:nvSpPr>
        <p:spPr>
          <a:xfrm>
            <a:off x="955800" y="11959786"/>
            <a:ext cx="14562600" cy="5269800"/>
          </a:xfrm>
          <a:prstGeom prst="rect">
            <a:avLst/>
          </a:prstGeom>
        </p:spPr>
        <p:txBody>
          <a:bodyPr lIns="349450" tIns="349450" rIns="349450" bIns="349450" anchor="t" anchorCtr="0"/>
          <a:lstStyle>
            <a:lvl1pPr lvl="0" algn="ctr">
              <a:lnSpc>
                <a:spcPct val="100000"/>
              </a:lnSpc>
              <a:spcBef>
                <a:spcPts val="0"/>
              </a:spcBef>
              <a:spcAft>
                <a:spcPts val="0"/>
              </a:spcAft>
              <a:buSzPct val="100000"/>
              <a:buNone/>
              <a:defRPr sz="8000"/>
            </a:lvl1pPr>
            <a:lvl2pPr lvl="1" algn="ctr">
              <a:lnSpc>
                <a:spcPct val="100000"/>
              </a:lnSpc>
              <a:spcBef>
                <a:spcPts val="0"/>
              </a:spcBef>
              <a:spcAft>
                <a:spcPts val="0"/>
              </a:spcAft>
              <a:buSzPct val="100000"/>
              <a:buNone/>
              <a:defRPr sz="8000"/>
            </a:lvl2pPr>
            <a:lvl3pPr lvl="2" algn="ctr">
              <a:lnSpc>
                <a:spcPct val="100000"/>
              </a:lnSpc>
              <a:spcBef>
                <a:spcPts val="0"/>
              </a:spcBef>
              <a:spcAft>
                <a:spcPts val="0"/>
              </a:spcAft>
              <a:buSzPct val="100000"/>
              <a:buNone/>
              <a:defRPr sz="8000"/>
            </a:lvl3pPr>
            <a:lvl4pPr lvl="3" algn="ctr">
              <a:lnSpc>
                <a:spcPct val="100000"/>
              </a:lnSpc>
              <a:spcBef>
                <a:spcPts val="0"/>
              </a:spcBef>
              <a:spcAft>
                <a:spcPts val="0"/>
              </a:spcAft>
              <a:buSzPct val="100000"/>
              <a:buNone/>
              <a:defRPr sz="8000"/>
            </a:lvl4pPr>
            <a:lvl5pPr lvl="4" algn="ctr">
              <a:lnSpc>
                <a:spcPct val="100000"/>
              </a:lnSpc>
              <a:spcBef>
                <a:spcPts val="0"/>
              </a:spcBef>
              <a:spcAft>
                <a:spcPts val="0"/>
              </a:spcAft>
              <a:buSzPct val="100000"/>
              <a:buNone/>
              <a:defRPr sz="8000"/>
            </a:lvl5pPr>
            <a:lvl6pPr lvl="5" algn="ctr">
              <a:lnSpc>
                <a:spcPct val="100000"/>
              </a:lnSpc>
              <a:spcBef>
                <a:spcPts val="0"/>
              </a:spcBef>
              <a:spcAft>
                <a:spcPts val="0"/>
              </a:spcAft>
              <a:buSzPct val="100000"/>
              <a:buNone/>
              <a:defRPr sz="8000"/>
            </a:lvl6pPr>
            <a:lvl7pPr lvl="6" algn="ctr">
              <a:lnSpc>
                <a:spcPct val="100000"/>
              </a:lnSpc>
              <a:spcBef>
                <a:spcPts val="0"/>
              </a:spcBef>
              <a:spcAft>
                <a:spcPts val="0"/>
              </a:spcAft>
              <a:buSzPct val="100000"/>
              <a:buNone/>
              <a:defRPr sz="8000"/>
            </a:lvl7pPr>
            <a:lvl8pPr lvl="7" algn="ctr">
              <a:lnSpc>
                <a:spcPct val="100000"/>
              </a:lnSpc>
              <a:spcBef>
                <a:spcPts val="0"/>
              </a:spcBef>
              <a:spcAft>
                <a:spcPts val="0"/>
              </a:spcAft>
              <a:buSzPct val="100000"/>
              <a:buNone/>
              <a:defRPr sz="8000"/>
            </a:lvl8pPr>
            <a:lvl9pPr lvl="8" algn="ctr">
              <a:lnSpc>
                <a:spcPct val="100000"/>
              </a:lnSpc>
              <a:spcBef>
                <a:spcPts val="0"/>
              </a:spcBef>
              <a:spcAft>
                <a:spcPts val="0"/>
              </a:spcAft>
              <a:buSzPct val="100000"/>
              <a:buNone/>
              <a:defRPr sz="8000"/>
            </a:lvl9pPr>
          </a:lstStyle>
          <a:p>
            <a:endParaRPr/>
          </a:p>
        </p:txBody>
      </p:sp>
      <p:sp>
        <p:nvSpPr>
          <p:cNvPr id="39" name="Shape 39"/>
          <p:cNvSpPr txBox="1">
            <a:spLocks noGrp="1"/>
          </p:cNvSpPr>
          <p:nvPr>
            <p:ph type="body" idx="2"/>
          </p:nvPr>
        </p:nvSpPr>
        <p:spPr>
          <a:xfrm>
            <a:off x="17782200" y="3089386"/>
            <a:ext cx="13813200" cy="15765900"/>
          </a:xfrm>
          <a:prstGeom prst="rect">
            <a:avLst/>
          </a:prstGeom>
        </p:spPr>
        <p:txBody>
          <a:bodyPr lIns="349450" tIns="349450" rIns="349450" bIns="349450"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122119" y="18050453"/>
            <a:ext cx="21595800" cy="2581800"/>
          </a:xfrm>
          <a:prstGeom prst="rect">
            <a:avLst/>
          </a:prstGeom>
        </p:spPr>
        <p:txBody>
          <a:bodyPr lIns="349450" tIns="349450" rIns="349450" bIns="349450"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30500848" y="19896391"/>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22120" y="1898773"/>
            <a:ext cx="30674100" cy="2443500"/>
          </a:xfrm>
          <a:prstGeom prst="rect">
            <a:avLst/>
          </a:prstGeom>
          <a:noFill/>
          <a:ln>
            <a:noFill/>
          </a:ln>
        </p:spPr>
        <p:txBody>
          <a:bodyPr lIns="349450" tIns="349450" rIns="349450" bIns="349450" anchor="t" anchorCtr="0"/>
          <a:lstStyle>
            <a:lvl1pPr lvl="0">
              <a:spcBef>
                <a:spcPts val="0"/>
              </a:spcBef>
              <a:buClr>
                <a:schemeClr val="dk1"/>
              </a:buClr>
              <a:buSzPct val="100000"/>
              <a:buNone/>
              <a:defRPr sz="10700">
                <a:solidFill>
                  <a:schemeClr val="dk1"/>
                </a:solidFill>
              </a:defRPr>
            </a:lvl1pPr>
            <a:lvl2pPr lvl="1">
              <a:spcBef>
                <a:spcPts val="0"/>
              </a:spcBef>
              <a:buClr>
                <a:schemeClr val="dk1"/>
              </a:buClr>
              <a:buSzPct val="100000"/>
              <a:buNone/>
              <a:defRPr sz="10700">
                <a:solidFill>
                  <a:schemeClr val="dk1"/>
                </a:solidFill>
              </a:defRPr>
            </a:lvl2pPr>
            <a:lvl3pPr lvl="2">
              <a:spcBef>
                <a:spcPts val="0"/>
              </a:spcBef>
              <a:buClr>
                <a:schemeClr val="dk1"/>
              </a:buClr>
              <a:buSzPct val="100000"/>
              <a:buNone/>
              <a:defRPr sz="10700">
                <a:solidFill>
                  <a:schemeClr val="dk1"/>
                </a:solidFill>
              </a:defRPr>
            </a:lvl3pPr>
            <a:lvl4pPr lvl="3">
              <a:spcBef>
                <a:spcPts val="0"/>
              </a:spcBef>
              <a:buClr>
                <a:schemeClr val="dk1"/>
              </a:buClr>
              <a:buSzPct val="100000"/>
              <a:buNone/>
              <a:defRPr sz="10700">
                <a:solidFill>
                  <a:schemeClr val="dk1"/>
                </a:solidFill>
              </a:defRPr>
            </a:lvl4pPr>
            <a:lvl5pPr lvl="4">
              <a:spcBef>
                <a:spcPts val="0"/>
              </a:spcBef>
              <a:buClr>
                <a:schemeClr val="dk1"/>
              </a:buClr>
              <a:buSzPct val="100000"/>
              <a:buNone/>
              <a:defRPr sz="10700">
                <a:solidFill>
                  <a:schemeClr val="dk1"/>
                </a:solidFill>
              </a:defRPr>
            </a:lvl5pPr>
            <a:lvl6pPr lvl="5">
              <a:spcBef>
                <a:spcPts val="0"/>
              </a:spcBef>
              <a:buClr>
                <a:schemeClr val="dk1"/>
              </a:buClr>
              <a:buSzPct val="100000"/>
              <a:buNone/>
              <a:defRPr sz="10700">
                <a:solidFill>
                  <a:schemeClr val="dk1"/>
                </a:solidFill>
              </a:defRPr>
            </a:lvl6pPr>
            <a:lvl7pPr lvl="6">
              <a:spcBef>
                <a:spcPts val="0"/>
              </a:spcBef>
              <a:buClr>
                <a:schemeClr val="dk1"/>
              </a:buClr>
              <a:buSzPct val="100000"/>
              <a:buNone/>
              <a:defRPr sz="10700">
                <a:solidFill>
                  <a:schemeClr val="dk1"/>
                </a:solidFill>
              </a:defRPr>
            </a:lvl7pPr>
            <a:lvl8pPr lvl="7">
              <a:spcBef>
                <a:spcPts val="0"/>
              </a:spcBef>
              <a:buClr>
                <a:schemeClr val="dk1"/>
              </a:buClr>
              <a:buSzPct val="100000"/>
              <a:buNone/>
              <a:defRPr sz="10700">
                <a:solidFill>
                  <a:schemeClr val="dk1"/>
                </a:solidFill>
              </a:defRPr>
            </a:lvl8pPr>
            <a:lvl9pPr lvl="8">
              <a:spcBef>
                <a:spcPts val="0"/>
              </a:spcBef>
              <a:buClr>
                <a:schemeClr val="dk1"/>
              </a:buClr>
              <a:buSzPct val="100000"/>
              <a:buNone/>
              <a:defRPr sz="10700">
                <a:solidFill>
                  <a:schemeClr val="dk1"/>
                </a:solidFill>
              </a:defRPr>
            </a:lvl9pPr>
          </a:lstStyle>
          <a:p>
            <a:endParaRPr/>
          </a:p>
        </p:txBody>
      </p:sp>
      <p:sp>
        <p:nvSpPr>
          <p:cNvPr id="7" name="Shape 7"/>
          <p:cNvSpPr txBox="1">
            <a:spLocks noGrp="1"/>
          </p:cNvSpPr>
          <p:nvPr>
            <p:ph type="body" idx="1"/>
          </p:nvPr>
        </p:nvSpPr>
        <p:spPr>
          <a:xfrm>
            <a:off x="1122120" y="4917226"/>
            <a:ext cx="30674100" cy="14576700"/>
          </a:xfrm>
          <a:prstGeom prst="rect">
            <a:avLst/>
          </a:prstGeom>
          <a:noFill/>
          <a:ln>
            <a:noFill/>
          </a:ln>
        </p:spPr>
        <p:txBody>
          <a:bodyPr lIns="349450" tIns="349450" rIns="349450" bIns="349450" anchor="t" anchorCtr="0"/>
          <a:lstStyle>
            <a:lvl1pPr lvl="0">
              <a:lnSpc>
                <a:spcPct val="115000"/>
              </a:lnSpc>
              <a:spcBef>
                <a:spcPts val="0"/>
              </a:spcBef>
              <a:spcAft>
                <a:spcPts val="6100"/>
              </a:spcAft>
              <a:buClr>
                <a:schemeClr val="dk2"/>
              </a:buClr>
              <a:buSzPct val="100000"/>
              <a:defRPr sz="6900">
                <a:solidFill>
                  <a:schemeClr val="dk2"/>
                </a:solidFill>
              </a:defRPr>
            </a:lvl1pPr>
            <a:lvl2pPr lvl="1">
              <a:lnSpc>
                <a:spcPct val="115000"/>
              </a:lnSpc>
              <a:spcBef>
                <a:spcPts val="0"/>
              </a:spcBef>
              <a:spcAft>
                <a:spcPts val="6100"/>
              </a:spcAft>
              <a:buClr>
                <a:schemeClr val="dk2"/>
              </a:buClr>
              <a:buSzPct val="100000"/>
              <a:defRPr sz="5400">
                <a:solidFill>
                  <a:schemeClr val="dk2"/>
                </a:solidFill>
              </a:defRPr>
            </a:lvl2pPr>
            <a:lvl3pPr lvl="2">
              <a:lnSpc>
                <a:spcPct val="115000"/>
              </a:lnSpc>
              <a:spcBef>
                <a:spcPts val="0"/>
              </a:spcBef>
              <a:spcAft>
                <a:spcPts val="6100"/>
              </a:spcAft>
              <a:buClr>
                <a:schemeClr val="dk2"/>
              </a:buClr>
              <a:buSzPct val="100000"/>
              <a:defRPr sz="5400">
                <a:solidFill>
                  <a:schemeClr val="dk2"/>
                </a:solidFill>
              </a:defRPr>
            </a:lvl3pPr>
            <a:lvl4pPr lvl="3">
              <a:lnSpc>
                <a:spcPct val="115000"/>
              </a:lnSpc>
              <a:spcBef>
                <a:spcPts val="0"/>
              </a:spcBef>
              <a:spcAft>
                <a:spcPts val="6100"/>
              </a:spcAft>
              <a:buClr>
                <a:schemeClr val="dk2"/>
              </a:buClr>
              <a:buSzPct val="100000"/>
              <a:defRPr sz="5400">
                <a:solidFill>
                  <a:schemeClr val="dk2"/>
                </a:solidFill>
              </a:defRPr>
            </a:lvl4pPr>
            <a:lvl5pPr lvl="4">
              <a:lnSpc>
                <a:spcPct val="115000"/>
              </a:lnSpc>
              <a:spcBef>
                <a:spcPts val="0"/>
              </a:spcBef>
              <a:spcAft>
                <a:spcPts val="6100"/>
              </a:spcAft>
              <a:buClr>
                <a:schemeClr val="dk2"/>
              </a:buClr>
              <a:buSzPct val="100000"/>
              <a:defRPr sz="5400">
                <a:solidFill>
                  <a:schemeClr val="dk2"/>
                </a:solidFill>
              </a:defRPr>
            </a:lvl5pPr>
            <a:lvl6pPr lvl="5">
              <a:lnSpc>
                <a:spcPct val="115000"/>
              </a:lnSpc>
              <a:spcBef>
                <a:spcPts val="0"/>
              </a:spcBef>
              <a:spcAft>
                <a:spcPts val="6100"/>
              </a:spcAft>
              <a:buClr>
                <a:schemeClr val="dk2"/>
              </a:buClr>
              <a:buSzPct val="100000"/>
              <a:defRPr sz="5400">
                <a:solidFill>
                  <a:schemeClr val="dk2"/>
                </a:solidFill>
              </a:defRPr>
            </a:lvl6pPr>
            <a:lvl7pPr lvl="6">
              <a:lnSpc>
                <a:spcPct val="115000"/>
              </a:lnSpc>
              <a:spcBef>
                <a:spcPts val="0"/>
              </a:spcBef>
              <a:spcAft>
                <a:spcPts val="6100"/>
              </a:spcAft>
              <a:buClr>
                <a:schemeClr val="dk2"/>
              </a:buClr>
              <a:buSzPct val="100000"/>
              <a:defRPr sz="5400">
                <a:solidFill>
                  <a:schemeClr val="dk2"/>
                </a:solidFill>
              </a:defRPr>
            </a:lvl7pPr>
            <a:lvl8pPr lvl="7">
              <a:lnSpc>
                <a:spcPct val="115000"/>
              </a:lnSpc>
              <a:spcBef>
                <a:spcPts val="0"/>
              </a:spcBef>
              <a:spcAft>
                <a:spcPts val="6100"/>
              </a:spcAft>
              <a:buClr>
                <a:schemeClr val="dk2"/>
              </a:buClr>
              <a:buSzPct val="100000"/>
              <a:defRPr sz="5400">
                <a:solidFill>
                  <a:schemeClr val="dk2"/>
                </a:solidFill>
              </a:defRPr>
            </a:lvl8pPr>
            <a:lvl9pPr lvl="8">
              <a:lnSpc>
                <a:spcPct val="115000"/>
              </a:lnSpc>
              <a:spcBef>
                <a:spcPts val="0"/>
              </a:spcBef>
              <a:spcAft>
                <a:spcPts val="6100"/>
              </a:spcAft>
              <a:buClr>
                <a:schemeClr val="dk2"/>
              </a:buClr>
              <a:buSzPct val="100000"/>
              <a:defRPr sz="5400">
                <a:solidFill>
                  <a:schemeClr val="dk2"/>
                </a:solidFill>
              </a:defRPr>
            </a:lvl9pPr>
          </a:lstStyle>
          <a:p>
            <a:endParaRPr/>
          </a:p>
        </p:txBody>
      </p:sp>
      <p:sp>
        <p:nvSpPr>
          <p:cNvPr id="8" name="Shape 8"/>
          <p:cNvSpPr txBox="1">
            <a:spLocks noGrp="1"/>
          </p:cNvSpPr>
          <p:nvPr>
            <p:ph type="sldNum" idx="12"/>
          </p:nvPr>
        </p:nvSpPr>
        <p:spPr>
          <a:xfrm>
            <a:off x="30500848" y="19896391"/>
            <a:ext cx="1975200" cy="1679400"/>
          </a:xfrm>
          <a:prstGeom prst="rect">
            <a:avLst/>
          </a:prstGeom>
          <a:noFill/>
          <a:ln>
            <a:noFill/>
          </a:ln>
        </p:spPr>
        <p:txBody>
          <a:bodyPr lIns="349450" tIns="349450" rIns="349450" bIns="349450" anchor="ctr" anchorCtr="0">
            <a:noAutofit/>
          </a:bodyPr>
          <a:lstStyle/>
          <a:p>
            <a:pPr lvl="0" algn="r">
              <a:spcBef>
                <a:spcPts val="0"/>
              </a:spcBef>
              <a:buNone/>
            </a:pPr>
            <a:fld id="{00000000-1234-1234-1234-123412341234}" type="slidenum">
              <a:rPr lang="en" sz="3800">
                <a:solidFill>
                  <a:schemeClr val="dk2"/>
                </a:solidFill>
              </a:rPr>
              <a:t>‹#›</a:t>
            </a:fld>
            <a:endParaRPr lang="en" sz="38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150" y="145400"/>
            <a:ext cx="32918400" cy="1818900"/>
          </a:xfrm>
          <a:prstGeom prst="rect">
            <a:avLst/>
          </a:prstGeom>
          <a:noFill/>
          <a:ln>
            <a:noFill/>
          </a:ln>
        </p:spPr>
        <p:txBody>
          <a:bodyPr lIns="91425" tIns="91425" rIns="91425" bIns="91425" anchor="t" anchorCtr="0">
            <a:noAutofit/>
          </a:bodyPr>
          <a:lstStyle/>
          <a:p>
            <a:pPr lvl="0" algn="ctr" rtl="0">
              <a:lnSpc>
                <a:spcPct val="115000"/>
              </a:lnSpc>
              <a:spcBef>
                <a:spcPts val="0"/>
              </a:spcBef>
              <a:buClr>
                <a:schemeClr val="dk1"/>
              </a:buClr>
              <a:buSzPct val="25000"/>
              <a:buFont typeface="Arial"/>
              <a:buNone/>
            </a:pPr>
            <a:r>
              <a:rPr lang="en" sz="8000" b="1" dirty="0">
                <a:solidFill>
                  <a:schemeClr val="dk1"/>
                </a:solidFill>
              </a:rPr>
              <a:t>Testing the Biodiversity of Terrestrial Earthworms around Argyle</a:t>
            </a:r>
          </a:p>
        </p:txBody>
      </p:sp>
      <p:sp>
        <p:nvSpPr>
          <p:cNvPr id="55" name="Shape 55"/>
          <p:cNvSpPr txBox="1"/>
          <p:nvPr/>
        </p:nvSpPr>
        <p:spPr>
          <a:xfrm>
            <a:off x="782302" y="8707399"/>
            <a:ext cx="9972335" cy="8616600"/>
          </a:xfrm>
          <a:prstGeom prst="rect">
            <a:avLst/>
          </a:prstGeom>
          <a:noFill/>
          <a:ln>
            <a:noFill/>
          </a:ln>
        </p:spPr>
        <p:txBody>
          <a:bodyPr lIns="91425" tIns="91425" rIns="91425" bIns="91425" anchor="t" anchorCtr="0">
            <a:noAutofit/>
          </a:bodyPr>
          <a:lstStyle/>
          <a:p>
            <a:pPr lvl="0" algn="ctr" rtl="0">
              <a:spcBef>
                <a:spcPts val="0"/>
              </a:spcBef>
              <a:buClr>
                <a:schemeClr val="dk1"/>
              </a:buClr>
              <a:buSzPct val="30555"/>
              <a:buFont typeface="Arial"/>
              <a:buNone/>
            </a:pPr>
            <a:r>
              <a:rPr lang="en" sz="3600" b="1" u="sng" dirty="0">
                <a:solidFill>
                  <a:schemeClr val="dk1"/>
                </a:solidFill>
              </a:rPr>
              <a:t>Introduction:</a:t>
            </a:r>
          </a:p>
          <a:p>
            <a:pPr lvl="0" indent="387350" rtl="0">
              <a:spcBef>
                <a:spcPts val="0"/>
              </a:spcBef>
              <a:buClr>
                <a:schemeClr val="dk1"/>
              </a:buClr>
              <a:buSzPct val="45833"/>
              <a:buFont typeface="Arial"/>
              <a:buNone/>
            </a:pPr>
            <a:r>
              <a:rPr lang="en" sz="2400" dirty="0" smtClean="0">
                <a:solidFill>
                  <a:schemeClr val="dk1"/>
                </a:solidFill>
                <a:latin typeface="Times New Roman"/>
                <a:ea typeface="Times New Roman"/>
                <a:cs typeface="Times New Roman"/>
                <a:sym typeface="Times New Roman"/>
              </a:rPr>
              <a:t>Adult </a:t>
            </a:r>
            <a:r>
              <a:rPr lang="en" sz="2400" dirty="0">
                <a:solidFill>
                  <a:schemeClr val="dk1"/>
                </a:solidFill>
                <a:latin typeface="Times New Roman"/>
                <a:ea typeface="Times New Roman"/>
                <a:cs typeface="Times New Roman"/>
                <a:sym typeface="Times New Roman"/>
              </a:rPr>
              <a:t>e</a:t>
            </a:r>
            <a:r>
              <a:rPr lang="en" sz="2400" dirty="0" smtClean="0">
                <a:solidFill>
                  <a:schemeClr val="dk1"/>
                </a:solidFill>
                <a:latin typeface="Times New Roman"/>
                <a:ea typeface="Times New Roman"/>
                <a:cs typeface="Times New Roman"/>
                <a:sym typeface="Times New Roman"/>
              </a:rPr>
              <a:t>arthworms </a:t>
            </a:r>
            <a:r>
              <a:rPr lang="en" sz="2400" dirty="0">
                <a:solidFill>
                  <a:schemeClr val="dk1"/>
                </a:solidFill>
                <a:latin typeface="Times New Roman"/>
                <a:ea typeface="Times New Roman"/>
                <a:cs typeface="Times New Roman"/>
                <a:sym typeface="Times New Roman"/>
              </a:rPr>
              <a:t>are identified through physical </a:t>
            </a:r>
            <a:r>
              <a:rPr lang="en" sz="2400" dirty="0" smtClean="0">
                <a:solidFill>
                  <a:schemeClr val="dk1"/>
                </a:solidFill>
                <a:latin typeface="Times New Roman"/>
                <a:ea typeface="Times New Roman"/>
                <a:cs typeface="Times New Roman"/>
                <a:sym typeface="Times New Roman"/>
              </a:rPr>
              <a:t>characteristics </a:t>
            </a:r>
            <a:r>
              <a:rPr lang="en" sz="2400" dirty="0">
                <a:solidFill>
                  <a:schemeClr val="dk1"/>
                </a:solidFill>
                <a:latin typeface="Times New Roman"/>
                <a:ea typeface="Times New Roman"/>
                <a:cs typeface="Times New Roman"/>
                <a:sym typeface="Times New Roman"/>
              </a:rPr>
              <a:t>such as body color, body pattern, and clitellum. The clitellum is the part of the earthworm near the head that protrudes outward </a:t>
            </a:r>
            <a:r>
              <a:rPr lang="en" sz="2400" dirty="0" smtClean="0">
                <a:solidFill>
                  <a:schemeClr val="dk1"/>
                </a:solidFill>
                <a:latin typeface="Times New Roman"/>
                <a:ea typeface="Times New Roman"/>
                <a:cs typeface="Times New Roman"/>
                <a:sym typeface="Times New Roman"/>
              </a:rPr>
              <a:t>(Figure </a:t>
            </a:r>
            <a:r>
              <a:rPr lang="en" sz="2400" dirty="0">
                <a:solidFill>
                  <a:schemeClr val="dk1"/>
                </a:solidFill>
                <a:latin typeface="Times New Roman"/>
                <a:ea typeface="Times New Roman"/>
                <a:cs typeface="Times New Roman"/>
                <a:sym typeface="Times New Roman"/>
              </a:rPr>
              <a:t>1). Different species of earthworm are identified by the distinctions in their appearance such as tail </a:t>
            </a:r>
            <a:r>
              <a:rPr lang="en" sz="2400" dirty="0" smtClean="0">
                <a:solidFill>
                  <a:schemeClr val="dk1"/>
                </a:solidFill>
                <a:latin typeface="Times New Roman"/>
                <a:ea typeface="Times New Roman"/>
                <a:cs typeface="Times New Roman"/>
                <a:sym typeface="Times New Roman"/>
              </a:rPr>
              <a:t>shape.</a:t>
            </a:r>
            <a:endParaRPr lang="en" sz="2400" dirty="0">
              <a:solidFill>
                <a:schemeClr val="dk1"/>
              </a:solidFill>
              <a:latin typeface="Times New Roman"/>
              <a:ea typeface="Times New Roman"/>
              <a:cs typeface="Times New Roman"/>
              <a:sym typeface="Times New Roman"/>
            </a:endParaRPr>
          </a:p>
          <a:p>
            <a:pPr lvl="0" indent="387350" rtl="0">
              <a:spcBef>
                <a:spcPts val="0"/>
              </a:spcBef>
              <a:buClr>
                <a:schemeClr val="dk1"/>
              </a:buClr>
              <a:buSzPct val="45833"/>
              <a:buFont typeface="Arial"/>
              <a:buNone/>
            </a:pPr>
            <a:r>
              <a:rPr lang="en" sz="2400" dirty="0">
                <a:solidFill>
                  <a:schemeClr val="dk1"/>
                </a:solidFill>
                <a:latin typeface="Times New Roman"/>
                <a:ea typeface="Times New Roman"/>
                <a:cs typeface="Times New Roman"/>
                <a:sym typeface="Times New Roman"/>
              </a:rPr>
              <a:t>Earthworms can be helpful in gardens by mixing soil layers and enriching nutrient composition. This helps human food supply increasing the nutrient composition in produce. However, in areas like forests, they can harm the local ecosystems. They do this by changing the nutrients of the soil through digestion and compacting it. This makes it harder for plants to absorb nutrients. As stated by the Smithsonian Environmental Research Center, “Earthworms excrete some of the soil they consume in tough pellets called casts. These casts take more time to break down—perhaps making it so the carbon stored there stays in the ground longer. In short, the invading army of earthworms could threaten the planet just as it threatens individual forests.” </a:t>
            </a:r>
            <a:endParaRPr lang="en" sz="2400" dirty="0" smtClean="0">
              <a:solidFill>
                <a:schemeClr val="dk1"/>
              </a:solidFill>
              <a:latin typeface="Times New Roman"/>
              <a:ea typeface="Times New Roman"/>
              <a:cs typeface="Times New Roman"/>
              <a:sym typeface="Times New Roman"/>
            </a:endParaRPr>
          </a:p>
          <a:p>
            <a:pPr lvl="0" indent="387350" rtl="0">
              <a:spcBef>
                <a:spcPts val="0"/>
              </a:spcBef>
              <a:buClr>
                <a:schemeClr val="dk1"/>
              </a:buClr>
              <a:buSzPct val="45833"/>
              <a:buFont typeface="Arial"/>
              <a:buNone/>
            </a:pPr>
            <a:r>
              <a:rPr lang="en" sz="2400" dirty="0" smtClean="0">
                <a:solidFill>
                  <a:schemeClr val="dk1"/>
                </a:solidFill>
                <a:latin typeface="Times New Roman"/>
                <a:ea typeface="Times New Roman"/>
                <a:cs typeface="Times New Roman"/>
                <a:sym typeface="Times New Roman"/>
              </a:rPr>
              <a:t>In </a:t>
            </a:r>
            <a:r>
              <a:rPr lang="en" sz="2400" dirty="0">
                <a:solidFill>
                  <a:schemeClr val="dk1"/>
                </a:solidFill>
                <a:latin typeface="Times New Roman"/>
                <a:ea typeface="Times New Roman"/>
                <a:cs typeface="Times New Roman"/>
                <a:sym typeface="Times New Roman"/>
              </a:rPr>
              <a:t>this project, the DNA of 20 earthworms </a:t>
            </a:r>
            <a:r>
              <a:rPr lang="en" sz="2400" dirty="0" smtClean="0">
                <a:solidFill>
                  <a:schemeClr val="dk1"/>
                </a:solidFill>
                <a:latin typeface="Times New Roman"/>
                <a:ea typeface="Times New Roman"/>
                <a:cs typeface="Times New Roman"/>
                <a:sym typeface="Times New Roman"/>
              </a:rPr>
              <a:t>were extracted </a:t>
            </a:r>
            <a:r>
              <a:rPr lang="en" sz="2400" dirty="0">
                <a:solidFill>
                  <a:schemeClr val="dk1"/>
                </a:solidFill>
                <a:latin typeface="Times New Roman"/>
                <a:ea typeface="Times New Roman"/>
                <a:cs typeface="Times New Roman"/>
                <a:sym typeface="Times New Roman"/>
              </a:rPr>
              <a:t>analyzed. They were collected from under posts, such as cemented garbage cans, and stone formations. The earthworms were collected there because they provide an exact location that is visually identifiable. </a:t>
            </a:r>
            <a:r>
              <a:rPr lang="en" sz="2400" dirty="0" smtClean="0">
                <a:solidFill>
                  <a:schemeClr val="dk1"/>
                </a:solidFill>
                <a:latin typeface="Times New Roman"/>
                <a:ea typeface="Times New Roman"/>
                <a:cs typeface="Times New Roman"/>
                <a:sym typeface="Times New Roman"/>
              </a:rPr>
              <a:t>The goal of this project is to compare the COI sequences of these samples to help determine the biodiversity of the worm population in and around Argyle Lake.  </a:t>
            </a:r>
            <a:endParaRPr lang="en" sz="2400" dirty="0">
              <a:solidFill>
                <a:schemeClr val="dk1"/>
              </a:solidFill>
              <a:latin typeface="Times New Roman"/>
              <a:ea typeface="Times New Roman"/>
              <a:cs typeface="Times New Roman"/>
              <a:sym typeface="Times New Roman"/>
            </a:endParaRPr>
          </a:p>
          <a:p>
            <a:pPr lvl="0" indent="387350" rtl="0">
              <a:spcBef>
                <a:spcPts val="0"/>
              </a:spcBef>
              <a:buClr>
                <a:schemeClr val="dk1"/>
              </a:buClr>
              <a:buFont typeface="Arial"/>
              <a:buNone/>
            </a:pPr>
            <a:endParaRPr sz="2400" b="1" u="sng" dirty="0">
              <a:solidFill>
                <a:srgbClr val="6B481E"/>
              </a:solidFill>
              <a:highlight>
                <a:srgbClr val="EFFAD7"/>
              </a:highlight>
              <a:latin typeface="Times New Roman"/>
              <a:ea typeface="Times New Roman"/>
              <a:cs typeface="Times New Roman"/>
              <a:sym typeface="Times New Roman"/>
            </a:endParaRPr>
          </a:p>
          <a:p>
            <a:pPr lvl="0">
              <a:spcBef>
                <a:spcPts val="0"/>
              </a:spcBef>
              <a:buNone/>
            </a:pPr>
            <a:endParaRPr sz="3600" b="1" u="sng" dirty="0">
              <a:solidFill>
                <a:schemeClr val="dk1"/>
              </a:solidFill>
            </a:endParaRPr>
          </a:p>
        </p:txBody>
      </p:sp>
      <p:sp>
        <p:nvSpPr>
          <p:cNvPr id="56" name="Shape 56"/>
          <p:cNvSpPr txBox="1"/>
          <p:nvPr/>
        </p:nvSpPr>
        <p:spPr>
          <a:xfrm>
            <a:off x="22350674" y="3307619"/>
            <a:ext cx="9386025" cy="6417946"/>
          </a:xfrm>
          <a:prstGeom prst="rect">
            <a:avLst/>
          </a:prstGeom>
          <a:noFill/>
          <a:ln>
            <a:noFill/>
          </a:ln>
        </p:spPr>
        <p:txBody>
          <a:bodyPr lIns="91425" tIns="91425" rIns="91425" bIns="91425" anchor="t" anchorCtr="0">
            <a:noAutofit/>
          </a:bodyPr>
          <a:lstStyle/>
          <a:p>
            <a:pPr lvl="0" algn="ctr" rtl="0">
              <a:spcBef>
                <a:spcPts val="0"/>
              </a:spcBef>
              <a:buClr>
                <a:schemeClr val="dk1"/>
              </a:buClr>
              <a:buSzPct val="30555"/>
              <a:buFont typeface="Arial"/>
              <a:buNone/>
            </a:pPr>
            <a:r>
              <a:rPr lang="en" sz="3600" b="1" u="sng" dirty="0">
                <a:solidFill>
                  <a:schemeClr val="dk1"/>
                </a:solidFill>
              </a:rPr>
              <a:t>Methods:</a:t>
            </a:r>
          </a:p>
          <a:p>
            <a:pPr lvl="0" rtl="0">
              <a:spcBef>
                <a:spcPts val="0"/>
              </a:spcBef>
              <a:buClr>
                <a:schemeClr val="dk1"/>
              </a:buClr>
              <a:buSzPct val="45833"/>
              <a:buFont typeface="Arial"/>
              <a:buNone/>
            </a:pPr>
            <a:r>
              <a:rPr lang="en" sz="2400" dirty="0">
                <a:solidFill>
                  <a:schemeClr val="dk1"/>
                </a:solidFill>
              </a:rPr>
              <a:t>	</a:t>
            </a:r>
            <a:r>
              <a:rPr lang="en" sz="2400" dirty="0">
                <a:solidFill>
                  <a:schemeClr val="dk1"/>
                </a:solidFill>
                <a:latin typeface="Times New Roman" panose="02020603050405020304" pitchFamily="18" charset="0"/>
                <a:ea typeface="Times New Roman"/>
                <a:cs typeface="Times New Roman" panose="02020603050405020304" pitchFamily="18" charset="0"/>
                <a:sym typeface="Times New Roman"/>
              </a:rPr>
              <a:t>The collection of earthworms was located in Argyle Park and residential areas within a 1-mile radius. </a:t>
            </a:r>
            <a:r>
              <a:rPr lang="en" sz="2400" dirty="0" smtClean="0">
                <a:solidFill>
                  <a:schemeClr val="dk1"/>
                </a:solidFill>
                <a:latin typeface="Times New Roman" panose="02020603050405020304" pitchFamily="18" charset="0"/>
                <a:ea typeface="Times New Roman"/>
                <a:cs typeface="Times New Roman" panose="02020603050405020304" pitchFamily="18" charset="0"/>
                <a:sym typeface="Times New Roman"/>
              </a:rPr>
              <a:t>Samples </a:t>
            </a:r>
            <a:r>
              <a:rPr lang="en" sz="2400" dirty="0">
                <a:solidFill>
                  <a:schemeClr val="dk1"/>
                </a:solidFill>
                <a:latin typeface="Times New Roman" panose="02020603050405020304" pitchFamily="18" charset="0"/>
                <a:ea typeface="Times New Roman"/>
                <a:cs typeface="Times New Roman" panose="02020603050405020304" pitchFamily="18" charset="0"/>
                <a:sym typeface="Times New Roman"/>
              </a:rPr>
              <a:t>were collected from the ground were then placed in separate </a:t>
            </a:r>
            <a:r>
              <a:rPr lang="en" sz="2400" dirty="0" smtClean="0">
                <a:solidFill>
                  <a:schemeClr val="dk1"/>
                </a:solidFill>
                <a:latin typeface="Times New Roman" panose="02020603050405020304" pitchFamily="18" charset="0"/>
                <a:ea typeface="Times New Roman"/>
                <a:cs typeface="Times New Roman" panose="02020603050405020304" pitchFamily="18" charset="0"/>
                <a:sym typeface="Times New Roman"/>
              </a:rPr>
              <a:t>bags </a:t>
            </a:r>
            <a:r>
              <a:rPr lang="en" sz="2400" dirty="0">
                <a:solidFill>
                  <a:schemeClr val="dk1"/>
                </a:solidFill>
                <a:latin typeface="Times New Roman" panose="02020603050405020304" pitchFamily="18" charset="0"/>
                <a:ea typeface="Times New Roman"/>
                <a:cs typeface="Times New Roman" panose="02020603050405020304" pitchFamily="18" charset="0"/>
                <a:sym typeface="Times New Roman"/>
              </a:rPr>
              <a:t>labeled NZX-001 to NZX-020 based on the order in which they were collected and stored in freezers to preserve the </a:t>
            </a:r>
            <a:r>
              <a:rPr lang="en" sz="2400" dirty="0" smtClean="0">
                <a:solidFill>
                  <a:schemeClr val="dk1"/>
                </a:solidFill>
                <a:latin typeface="Times New Roman" panose="02020603050405020304" pitchFamily="18" charset="0"/>
                <a:ea typeface="Times New Roman"/>
                <a:cs typeface="Times New Roman" panose="02020603050405020304" pitchFamily="18" charset="0"/>
                <a:sym typeface="Times New Roman"/>
              </a:rPr>
              <a:t>samples. </a:t>
            </a:r>
            <a:r>
              <a:rPr lang="en" sz="2400" dirty="0">
                <a:solidFill>
                  <a:schemeClr val="dk1"/>
                </a:solidFill>
                <a:latin typeface="Times New Roman" panose="02020603050405020304" pitchFamily="18" charset="0"/>
                <a:ea typeface="Times New Roman"/>
                <a:cs typeface="Times New Roman" panose="02020603050405020304" pitchFamily="18" charset="0"/>
                <a:sym typeface="Times New Roman"/>
              </a:rPr>
              <a:t>Their locations and nearby posts </a:t>
            </a:r>
            <a:r>
              <a:rPr lang="en" sz="2400" dirty="0" smtClean="0">
                <a:solidFill>
                  <a:schemeClr val="dk1"/>
                </a:solidFill>
                <a:latin typeface="Times New Roman" panose="02020603050405020304" pitchFamily="18" charset="0"/>
                <a:ea typeface="Times New Roman"/>
                <a:cs typeface="Times New Roman" panose="02020603050405020304" pitchFamily="18" charset="0"/>
                <a:sym typeface="Times New Roman"/>
              </a:rPr>
              <a:t>were documented</a:t>
            </a:r>
            <a:r>
              <a:rPr lang="en" sz="2400" dirty="0">
                <a:solidFill>
                  <a:schemeClr val="dk1"/>
                </a:solidFill>
                <a:latin typeface="Times New Roman" panose="02020603050405020304" pitchFamily="18" charset="0"/>
                <a:ea typeface="Times New Roman"/>
                <a:cs typeface="Times New Roman" panose="02020603050405020304" pitchFamily="18" charset="0"/>
                <a:sym typeface="Times New Roman"/>
              </a:rPr>
              <a:t>. </a:t>
            </a:r>
            <a:r>
              <a:rPr lang="en" sz="2400" dirty="0" smtClean="0">
                <a:solidFill>
                  <a:schemeClr val="dk1"/>
                </a:solidFill>
                <a:latin typeface="Times New Roman" panose="02020603050405020304" pitchFamily="18" charset="0"/>
                <a:ea typeface="Times New Roman"/>
                <a:cs typeface="Times New Roman" panose="02020603050405020304" pitchFamily="18" charset="0"/>
                <a:sym typeface="Times New Roman"/>
              </a:rPr>
              <a:t>The </a:t>
            </a:r>
            <a:r>
              <a:rPr lang="en" sz="2400" dirty="0">
                <a:solidFill>
                  <a:schemeClr val="dk1"/>
                </a:solidFill>
                <a:latin typeface="Times New Roman" panose="02020603050405020304" pitchFamily="18" charset="0"/>
                <a:ea typeface="Times New Roman"/>
                <a:cs typeface="Times New Roman" panose="02020603050405020304" pitchFamily="18" charset="0"/>
                <a:sym typeface="Times New Roman"/>
              </a:rPr>
              <a:t>samples were stored in a freezer on the second floor of the Babylon Junior-Senior High School.</a:t>
            </a:r>
          </a:p>
          <a:p>
            <a:pPr>
              <a:buClr>
                <a:schemeClr val="dk1"/>
              </a:buClr>
              <a:buSzPct val="45833"/>
            </a:pPr>
            <a:r>
              <a:rPr lang="en" sz="2400" dirty="0">
                <a:solidFill>
                  <a:schemeClr val="dk1"/>
                </a:solidFill>
                <a:latin typeface="Times New Roman" panose="02020603050405020304" pitchFamily="18" charset="0"/>
                <a:ea typeface="Times New Roman"/>
                <a:cs typeface="Times New Roman" panose="02020603050405020304" pitchFamily="18" charset="0"/>
                <a:sym typeface="Times New Roman"/>
              </a:rPr>
              <a:t>	</a:t>
            </a:r>
            <a:r>
              <a:rPr lang="en-US" sz="2400" dirty="0" smtClean="0">
                <a:solidFill>
                  <a:schemeClr val="dk1"/>
                </a:solidFill>
                <a:latin typeface="Times New Roman" panose="02020603050405020304" pitchFamily="18" charset="0"/>
                <a:ea typeface="PT Serif"/>
                <a:cs typeface="Times New Roman" panose="02020603050405020304" pitchFamily="18" charset="0"/>
                <a:sym typeface="PT Serif"/>
              </a:rPr>
              <a:t>Cold </a:t>
            </a:r>
            <a:r>
              <a:rPr lang="en-US" sz="2400" dirty="0">
                <a:solidFill>
                  <a:schemeClr val="dk1"/>
                </a:solidFill>
                <a:latin typeface="Times New Roman" panose="02020603050405020304" pitchFamily="18" charset="0"/>
                <a:ea typeface="PT Serif"/>
                <a:cs typeface="Times New Roman" panose="02020603050405020304" pitchFamily="18" charset="0"/>
                <a:sym typeface="PT Serif"/>
              </a:rPr>
              <a:t>Spring Harbor extraction and PCR protocol will be followed for each of the 20 samples collected.  Gel electrophoresis is the final step. This is important because it will show whether or not he PCR worked. The samples can now be sent to </a:t>
            </a:r>
            <a:r>
              <a:rPr lang="en-US" sz="2400" dirty="0" err="1">
                <a:solidFill>
                  <a:schemeClr val="dk1"/>
                </a:solidFill>
                <a:latin typeface="Times New Roman" panose="02020603050405020304" pitchFamily="18" charset="0"/>
                <a:ea typeface="PT Serif"/>
                <a:cs typeface="Times New Roman" panose="02020603050405020304" pitchFamily="18" charset="0"/>
                <a:sym typeface="PT Serif"/>
              </a:rPr>
              <a:t>GeneWiz</a:t>
            </a:r>
            <a:r>
              <a:rPr lang="en-US" sz="2400" dirty="0">
                <a:solidFill>
                  <a:schemeClr val="dk1"/>
                </a:solidFill>
                <a:latin typeface="Times New Roman" panose="02020603050405020304" pitchFamily="18" charset="0"/>
                <a:ea typeface="PT Serif"/>
                <a:cs typeface="Times New Roman" panose="02020603050405020304" pitchFamily="18" charset="0"/>
                <a:sym typeface="PT Serif"/>
              </a:rPr>
              <a:t> to analyze sequence similarities within the CO1 gene. </a:t>
            </a:r>
            <a:r>
              <a:rPr lang="en" sz="2400" dirty="0">
                <a:solidFill>
                  <a:schemeClr val="dk1"/>
                </a:solidFill>
                <a:latin typeface="Times New Roman" panose="02020603050405020304" pitchFamily="18" charset="0"/>
                <a:ea typeface="Times New Roman"/>
                <a:cs typeface="Times New Roman" panose="02020603050405020304" pitchFamily="18" charset="0"/>
                <a:sym typeface="Times New Roman"/>
              </a:rPr>
              <a:t>	After these processes, the DNA that was successfully amplified during PCR was sent to GeneWiz for sequencing. The results of that sequencing was analyzed using bioinformatics. Bioinformatics is a computer application used to document biological and genetic information. </a:t>
            </a:r>
          </a:p>
          <a:p>
            <a:pPr lvl="0" rtl="0">
              <a:spcBef>
                <a:spcPts val="0"/>
              </a:spcBef>
              <a:buClr>
                <a:schemeClr val="dk1"/>
              </a:buClr>
              <a:buFont typeface="Arial"/>
              <a:buNone/>
            </a:pPr>
            <a:endParaRPr sz="2400" dirty="0">
              <a:solidFill>
                <a:schemeClr val="dk1"/>
              </a:solidFill>
            </a:endParaRPr>
          </a:p>
        </p:txBody>
      </p:sp>
      <p:pic>
        <p:nvPicPr>
          <p:cNvPr id="57" name="Shape 57" descr="Barcode LI logo.jpg"/>
          <p:cNvPicPr preferRelativeResize="0"/>
          <p:nvPr/>
        </p:nvPicPr>
        <p:blipFill>
          <a:blip r:embed="rId3">
            <a:alphaModFix/>
          </a:blip>
          <a:stretch>
            <a:fillRect/>
          </a:stretch>
        </p:blipFill>
        <p:spPr>
          <a:xfrm>
            <a:off x="1573181" y="1539121"/>
            <a:ext cx="2828925" cy="1143000"/>
          </a:xfrm>
          <a:prstGeom prst="rect">
            <a:avLst/>
          </a:prstGeom>
          <a:noFill/>
          <a:ln>
            <a:noFill/>
          </a:ln>
        </p:spPr>
      </p:pic>
      <p:pic>
        <p:nvPicPr>
          <p:cNvPr id="58" name="Shape 58" descr="BHS Logo.PNG"/>
          <p:cNvPicPr preferRelativeResize="0"/>
          <p:nvPr/>
        </p:nvPicPr>
        <p:blipFill>
          <a:blip r:embed="rId4">
            <a:alphaModFix/>
          </a:blip>
          <a:stretch>
            <a:fillRect/>
          </a:stretch>
        </p:blipFill>
        <p:spPr>
          <a:xfrm>
            <a:off x="7675627" y="1369134"/>
            <a:ext cx="1295400" cy="1266825"/>
          </a:xfrm>
          <a:prstGeom prst="rect">
            <a:avLst/>
          </a:prstGeom>
          <a:noFill/>
          <a:ln>
            <a:noFill/>
          </a:ln>
        </p:spPr>
      </p:pic>
      <p:pic>
        <p:nvPicPr>
          <p:cNvPr id="59" name="Shape 59" descr="CSHL Logo.jpg"/>
          <p:cNvPicPr preferRelativeResize="0"/>
          <p:nvPr/>
        </p:nvPicPr>
        <p:blipFill>
          <a:blip r:embed="rId5">
            <a:alphaModFix/>
          </a:blip>
          <a:stretch>
            <a:fillRect/>
          </a:stretch>
        </p:blipFill>
        <p:spPr>
          <a:xfrm>
            <a:off x="20901788" y="1503082"/>
            <a:ext cx="6162675" cy="1085850"/>
          </a:xfrm>
          <a:prstGeom prst="rect">
            <a:avLst/>
          </a:prstGeom>
          <a:noFill/>
          <a:ln>
            <a:noFill/>
          </a:ln>
        </p:spPr>
      </p:pic>
      <p:pic>
        <p:nvPicPr>
          <p:cNvPr id="60" name="Shape 60" descr="sepa logo.PNG"/>
          <p:cNvPicPr preferRelativeResize="0"/>
          <p:nvPr/>
        </p:nvPicPr>
        <p:blipFill>
          <a:blip r:embed="rId6">
            <a:alphaModFix/>
          </a:blip>
          <a:stretch>
            <a:fillRect/>
          </a:stretch>
        </p:blipFill>
        <p:spPr>
          <a:xfrm>
            <a:off x="27877425" y="1539121"/>
            <a:ext cx="3705225" cy="1019175"/>
          </a:xfrm>
          <a:prstGeom prst="rect">
            <a:avLst/>
          </a:prstGeom>
          <a:noFill/>
          <a:ln>
            <a:noFill/>
          </a:ln>
        </p:spPr>
      </p:pic>
      <p:sp>
        <p:nvSpPr>
          <p:cNvPr id="62" name="Shape 62"/>
          <p:cNvSpPr txBox="1"/>
          <p:nvPr/>
        </p:nvSpPr>
        <p:spPr>
          <a:xfrm>
            <a:off x="22350674" y="15591422"/>
            <a:ext cx="9386026" cy="5674152"/>
          </a:xfrm>
          <a:prstGeom prst="rect">
            <a:avLst/>
          </a:prstGeom>
          <a:noFill/>
          <a:ln>
            <a:noFill/>
          </a:ln>
        </p:spPr>
        <p:txBody>
          <a:bodyPr lIns="91425" tIns="91425" rIns="91425" bIns="91425" anchor="t" anchorCtr="0">
            <a:noAutofit/>
          </a:bodyPr>
          <a:lstStyle/>
          <a:p>
            <a:pPr lvl="0" algn="ctr" rtl="0">
              <a:spcBef>
                <a:spcPts val="0"/>
              </a:spcBef>
              <a:buNone/>
            </a:pPr>
            <a:r>
              <a:rPr lang="en" sz="2100" b="1" u="sng" dirty="0" smtClean="0">
                <a:latin typeface="Times New Roman" panose="02020603050405020304" pitchFamily="18" charset="0"/>
                <a:cs typeface="Times New Roman" panose="02020603050405020304" pitchFamily="18" charset="0"/>
              </a:rPr>
              <a:t>References</a:t>
            </a:r>
            <a:endParaRPr lang="en" sz="2100" b="1" dirty="0">
              <a:latin typeface="Times New Roman" panose="02020603050405020304" pitchFamily="18" charset="0"/>
              <a:cs typeface="Times New Roman" panose="02020603050405020304" pitchFamily="18" charset="0"/>
            </a:endParaRPr>
          </a:p>
          <a:p>
            <a:pPr lvl="0" algn="ctr" rtl="0">
              <a:spcBef>
                <a:spcPts val="0"/>
              </a:spcBef>
              <a:buNone/>
            </a:pPr>
            <a:endParaRPr sz="1600" dirty="0">
              <a:latin typeface="Times New Roman" panose="02020603050405020304" pitchFamily="18" charset="0"/>
              <a:cs typeface="Times New Roman" panose="02020603050405020304" pitchFamily="18" charset="0"/>
            </a:endParaRPr>
          </a:p>
          <a:p>
            <a:pPr lvl="0" rtl="0">
              <a:lnSpc>
                <a:spcPct val="115000"/>
              </a:lnSpc>
              <a:spcBef>
                <a:spcPts val="0"/>
              </a:spcBef>
              <a:buNone/>
            </a:pPr>
            <a:r>
              <a:rPr lang="en" sz="1600" dirty="0">
                <a:solidFill>
                  <a:schemeClr val="dk1"/>
                </a:solidFill>
                <a:latin typeface="Times New Roman" panose="02020603050405020304" pitchFamily="18" charset="0"/>
                <a:cs typeface="Times New Roman" panose="02020603050405020304" pitchFamily="18" charset="0"/>
              </a:rPr>
              <a:t>Earthworm Society of Britain. Earthworm Society of Britain. Retrieved from the World Wide  </a:t>
            </a:r>
            <a:r>
              <a:rPr lang="en" sz="1600" dirty="0" smtClean="0">
                <a:solidFill>
                  <a:schemeClr val="dk1"/>
                </a:solidFill>
                <a:latin typeface="Times New Roman" panose="02020603050405020304" pitchFamily="18" charset="0"/>
                <a:cs typeface="Times New Roman" panose="02020603050405020304" pitchFamily="18" charset="0"/>
              </a:rPr>
              <a:t>Web </a:t>
            </a:r>
            <a:r>
              <a:rPr lang="en" sz="1600" dirty="0">
                <a:solidFill>
                  <a:schemeClr val="dk1"/>
                </a:solidFill>
                <a:latin typeface="Times New Roman" panose="02020603050405020304" pitchFamily="18" charset="0"/>
                <a:cs typeface="Times New Roman" panose="02020603050405020304" pitchFamily="18" charset="0"/>
              </a:rPr>
              <a:t>on 28 September </a:t>
            </a:r>
            <a:r>
              <a:rPr lang="en" sz="1600" dirty="0" smtClean="0">
                <a:solidFill>
                  <a:schemeClr val="dk1"/>
                </a:solidFill>
                <a:latin typeface="Times New Roman" panose="02020603050405020304" pitchFamily="18" charset="0"/>
                <a:cs typeface="Times New Roman" panose="02020603050405020304" pitchFamily="18" charset="0"/>
              </a:rPr>
              <a:t>2016.</a:t>
            </a:r>
            <a:r>
              <a:rPr lang="en" sz="1600" dirty="0">
                <a:solidFill>
                  <a:schemeClr val="dk1"/>
                </a:solidFill>
                <a:latin typeface="Times New Roman" panose="02020603050405020304" pitchFamily="18" charset="0"/>
                <a:cs typeface="Times New Roman" panose="02020603050405020304" pitchFamily="18" charset="0"/>
              </a:rPr>
              <a:t> </a:t>
            </a:r>
            <a:r>
              <a:rPr lang="en" sz="1600" dirty="0" smtClean="0">
                <a:solidFill>
                  <a:schemeClr val="dk1"/>
                </a:solidFill>
                <a:latin typeface="Times New Roman" panose="02020603050405020304" pitchFamily="18" charset="0"/>
                <a:cs typeface="Times New Roman" panose="02020603050405020304" pitchFamily="18" charset="0"/>
              </a:rPr>
              <a:t>http</a:t>
            </a:r>
            <a:r>
              <a:rPr lang="en" sz="1600" dirty="0">
                <a:solidFill>
                  <a:schemeClr val="dk1"/>
                </a:solidFill>
                <a:latin typeface="Times New Roman" panose="02020603050405020304" pitchFamily="18" charset="0"/>
                <a:cs typeface="Times New Roman" panose="02020603050405020304" pitchFamily="18" charset="0"/>
              </a:rPr>
              <a:t>://www.earthwormsoc.org.uk/earthworm-information/earthworm-information-page-3</a:t>
            </a:r>
          </a:p>
          <a:p>
            <a:pPr lvl="0" indent="457200" rtl="0">
              <a:lnSpc>
                <a:spcPct val="115000"/>
              </a:lnSpc>
              <a:spcBef>
                <a:spcPts val="0"/>
              </a:spcBef>
              <a:buNone/>
            </a:pPr>
            <a:endParaRPr sz="1600" dirty="0">
              <a:solidFill>
                <a:schemeClr val="dk1"/>
              </a:solidFill>
              <a:latin typeface="Times New Roman" panose="02020603050405020304" pitchFamily="18" charset="0"/>
              <a:cs typeface="Times New Roman" panose="02020603050405020304" pitchFamily="18" charset="0"/>
            </a:endParaRPr>
          </a:p>
          <a:p>
            <a:pPr lvl="0" rtl="0">
              <a:lnSpc>
                <a:spcPct val="115000"/>
              </a:lnSpc>
              <a:spcBef>
                <a:spcPts val="0"/>
              </a:spcBef>
              <a:buNone/>
            </a:pPr>
            <a:r>
              <a:rPr lang="en" sz="1600" dirty="0">
                <a:solidFill>
                  <a:schemeClr val="dk1"/>
                </a:solidFill>
                <a:latin typeface="Times New Roman" panose="02020603050405020304" pitchFamily="18" charset="0"/>
                <a:cs typeface="Times New Roman" panose="02020603050405020304" pitchFamily="18" charset="0"/>
              </a:rPr>
              <a:t>National Public Radio. The Trouble with Earthworms. National Public Radio. Retrieved from </a:t>
            </a:r>
            <a:r>
              <a:rPr lang="en" sz="1600" dirty="0" smtClean="0">
                <a:solidFill>
                  <a:schemeClr val="dk1"/>
                </a:solidFill>
                <a:latin typeface="Times New Roman" panose="02020603050405020304" pitchFamily="18" charset="0"/>
                <a:cs typeface="Times New Roman" panose="02020603050405020304" pitchFamily="18" charset="0"/>
              </a:rPr>
              <a:t>the </a:t>
            </a:r>
            <a:r>
              <a:rPr lang="en" sz="1600" dirty="0">
                <a:solidFill>
                  <a:schemeClr val="dk1"/>
                </a:solidFill>
                <a:latin typeface="Times New Roman" panose="02020603050405020304" pitchFamily="18" charset="0"/>
                <a:cs typeface="Times New Roman" panose="02020603050405020304" pitchFamily="18" charset="0"/>
              </a:rPr>
              <a:t>World Wide Web on 28 September </a:t>
            </a:r>
            <a:r>
              <a:rPr lang="en" sz="1600" dirty="0" smtClean="0">
                <a:solidFill>
                  <a:schemeClr val="dk1"/>
                </a:solidFill>
                <a:latin typeface="Times New Roman" panose="02020603050405020304" pitchFamily="18" charset="0"/>
                <a:cs typeface="Times New Roman" panose="02020603050405020304" pitchFamily="18" charset="0"/>
              </a:rPr>
              <a:t>2016.</a:t>
            </a:r>
            <a:r>
              <a:rPr lang="en" sz="1600" dirty="0">
                <a:solidFill>
                  <a:schemeClr val="dk1"/>
                </a:solidFill>
                <a:latin typeface="Times New Roman" panose="02020603050405020304" pitchFamily="18" charset="0"/>
                <a:cs typeface="Times New Roman" panose="02020603050405020304" pitchFamily="18" charset="0"/>
              </a:rPr>
              <a:t> </a:t>
            </a:r>
            <a:r>
              <a:rPr lang="en" sz="1600" dirty="0" smtClean="0">
                <a:solidFill>
                  <a:schemeClr val="dk1"/>
                </a:solidFill>
                <a:latin typeface="Times New Roman" panose="02020603050405020304" pitchFamily="18" charset="0"/>
                <a:cs typeface="Times New Roman" panose="02020603050405020304" pitchFamily="18" charset="0"/>
              </a:rPr>
              <a:t>http</a:t>
            </a:r>
            <a:r>
              <a:rPr lang="en" sz="1600" dirty="0">
                <a:solidFill>
                  <a:schemeClr val="dk1"/>
                </a:solidFill>
                <a:latin typeface="Times New Roman" panose="02020603050405020304" pitchFamily="18" charset="0"/>
                <a:cs typeface="Times New Roman" panose="02020603050405020304" pitchFamily="18" charset="0"/>
              </a:rPr>
              <a:t>://www.npr.org/templates/story/story.php?storyId=9105956</a:t>
            </a:r>
          </a:p>
          <a:p>
            <a:pPr marL="457200" lvl="0" indent="0" rtl="0">
              <a:lnSpc>
                <a:spcPct val="115000"/>
              </a:lnSpc>
              <a:spcBef>
                <a:spcPts val="0"/>
              </a:spcBef>
              <a:buNone/>
            </a:pPr>
            <a:endParaRPr sz="1600" dirty="0">
              <a:solidFill>
                <a:schemeClr val="dk1"/>
              </a:solidFill>
              <a:latin typeface="Times New Roman" panose="02020603050405020304" pitchFamily="18" charset="0"/>
              <a:cs typeface="Times New Roman" panose="02020603050405020304" pitchFamily="18" charset="0"/>
            </a:endParaRPr>
          </a:p>
          <a:p>
            <a:pPr lvl="0" rtl="0">
              <a:lnSpc>
                <a:spcPct val="115000"/>
              </a:lnSpc>
              <a:spcBef>
                <a:spcPts val="0"/>
              </a:spcBef>
              <a:buNone/>
            </a:pPr>
            <a:r>
              <a:rPr lang="en" sz="1600" dirty="0">
                <a:solidFill>
                  <a:schemeClr val="dk1"/>
                </a:solidFill>
                <a:latin typeface="Times New Roman" panose="02020603050405020304" pitchFamily="18" charset="0"/>
                <a:cs typeface="Times New Roman" panose="02020603050405020304" pitchFamily="18" charset="0"/>
              </a:rPr>
              <a:t>Smithsonian Environmental Research Center. Ecosystems on the Edge. Smithsonian </a:t>
            </a:r>
            <a:r>
              <a:rPr lang="en" sz="1600" dirty="0" smtClean="0">
                <a:solidFill>
                  <a:schemeClr val="dk1"/>
                </a:solidFill>
                <a:latin typeface="Times New Roman" panose="02020603050405020304" pitchFamily="18" charset="0"/>
                <a:cs typeface="Times New Roman" panose="02020603050405020304" pitchFamily="18" charset="0"/>
              </a:rPr>
              <a:t>Environmental </a:t>
            </a:r>
            <a:r>
              <a:rPr lang="en" sz="1600" dirty="0">
                <a:solidFill>
                  <a:schemeClr val="dk1"/>
                </a:solidFill>
                <a:latin typeface="Times New Roman" panose="02020603050405020304" pitchFamily="18" charset="0"/>
                <a:cs typeface="Times New Roman" panose="02020603050405020304" pitchFamily="18" charset="0"/>
              </a:rPr>
              <a:t>Research Center. Retrieved from the World Wide Web on 28 </a:t>
            </a:r>
            <a:r>
              <a:rPr lang="en" sz="1600" dirty="0" smtClean="0">
                <a:solidFill>
                  <a:schemeClr val="dk1"/>
                </a:solidFill>
                <a:latin typeface="Times New Roman" panose="02020603050405020304" pitchFamily="18" charset="0"/>
                <a:cs typeface="Times New Roman" panose="02020603050405020304" pitchFamily="18" charset="0"/>
              </a:rPr>
              <a:t>September </a:t>
            </a:r>
            <a:r>
              <a:rPr lang="en" sz="1600" dirty="0">
                <a:solidFill>
                  <a:schemeClr val="dk1"/>
                </a:solidFill>
                <a:latin typeface="Times New Roman" panose="02020603050405020304" pitchFamily="18" charset="0"/>
                <a:cs typeface="Times New Roman" panose="02020603050405020304" pitchFamily="18" charset="0"/>
              </a:rPr>
              <a:t>2016. http://ecosystems.serc.si.edu/earthworm-invaders/</a:t>
            </a:r>
          </a:p>
          <a:p>
            <a:pPr lvl="0" rtl="0">
              <a:lnSpc>
                <a:spcPct val="115000"/>
              </a:lnSpc>
              <a:spcBef>
                <a:spcPts val="0"/>
              </a:spcBef>
              <a:buNone/>
            </a:pPr>
            <a:endParaRPr sz="1600" dirty="0">
              <a:solidFill>
                <a:schemeClr val="dk1"/>
              </a:solidFill>
              <a:latin typeface="Times New Roman" panose="02020603050405020304" pitchFamily="18" charset="0"/>
              <a:cs typeface="Times New Roman" panose="02020603050405020304" pitchFamily="18" charset="0"/>
            </a:endParaRPr>
          </a:p>
          <a:p>
            <a:pPr lvl="0" rtl="0">
              <a:lnSpc>
                <a:spcPct val="115000"/>
              </a:lnSpc>
              <a:spcBef>
                <a:spcPts val="0"/>
              </a:spcBef>
              <a:buNone/>
            </a:pPr>
            <a:r>
              <a:rPr lang="en" sz="1600" dirty="0">
                <a:solidFill>
                  <a:schemeClr val="dk1"/>
                </a:solidFill>
                <a:latin typeface="Times New Roman" panose="02020603050405020304" pitchFamily="18" charset="0"/>
                <a:cs typeface="Times New Roman" panose="02020603050405020304" pitchFamily="18" charset="0"/>
              </a:rPr>
              <a:t>Wood, B. Hulton and James, W. Samuel. Native and Introduced Earthworms from Selected </a:t>
            </a:r>
            <a:r>
              <a:rPr lang="en" sz="1600" dirty="0" smtClean="0">
                <a:solidFill>
                  <a:schemeClr val="dk1"/>
                </a:solidFill>
                <a:latin typeface="Times New Roman" panose="02020603050405020304" pitchFamily="18" charset="0"/>
                <a:cs typeface="Times New Roman" panose="02020603050405020304" pitchFamily="18" charset="0"/>
              </a:rPr>
              <a:t>Chaparral</a:t>
            </a:r>
            <a:r>
              <a:rPr lang="en" sz="1600" dirty="0">
                <a:solidFill>
                  <a:schemeClr val="dk1"/>
                </a:solidFill>
                <a:latin typeface="Times New Roman" panose="02020603050405020304" pitchFamily="18" charset="0"/>
                <a:cs typeface="Times New Roman" panose="02020603050405020304" pitchFamily="18" charset="0"/>
              </a:rPr>
              <a:t>, Woodland, and Riparian Zones in Southern California. United </a:t>
            </a:r>
            <a:r>
              <a:rPr lang="en" sz="1600" dirty="0" smtClean="0">
                <a:solidFill>
                  <a:schemeClr val="dk1"/>
                </a:solidFill>
                <a:latin typeface="Times New Roman" panose="02020603050405020304" pitchFamily="18" charset="0"/>
                <a:cs typeface="Times New Roman" panose="02020603050405020304" pitchFamily="18" charset="0"/>
              </a:rPr>
              <a:t>States</a:t>
            </a:r>
            <a:r>
              <a:rPr lang="en" sz="1600" dirty="0">
                <a:solidFill>
                  <a:schemeClr val="dk1"/>
                </a:solidFill>
                <a:latin typeface="Times New Roman" panose="02020603050405020304" pitchFamily="18" charset="0"/>
                <a:cs typeface="Times New Roman" panose="02020603050405020304" pitchFamily="18" charset="0"/>
              </a:rPr>
              <a:t> </a:t>
            </a:r>
            <a:r>
              <a:rPr lang="en" sz="1600" dirty="0" smtClean="0">
                <a:solidFill>
                  <a:schemeClr val="dk1"/>
                </a:solidFill>
                <a:latin typeface="Times New Roman" panose="02020603050405020304" pitchFamily="18" charset="0"/>
                <a:cs typeface="Times New Roman" panose="02020603050405020304" pitchFamily="18" charset="0"/>
              </a:rPr>
              <a:t>Department </a:t>
            </a:r>
            <a:r>
              <a:rPr lang="en" sz="1600" dirty="0">
                <a:solidFill>
                  <a:schemeClr val="dk1"/>
                </a:solidFill>
                <a:latin typeface="Times New Roman" panose="02020603050405020304" pitchFamily="18" charset="0"/>
                <a:cs typeface="Times New Roman" panose="02020603050405020304" pitchFamily="18" charset="0"/>
              </a:rPr>
              <a:t>of Agriculture. Retrieved from the World Wide Web on 27 September </a:t>
            </a:r>
            <a:r>
              <a:rPr lang="en" sz="1600" dirty="0" smtClean="0">
                <a:solidFill>
                  <a:schemeClr val="dk1"/>
                </a:solidFill>
                <a:latin typeface="Times New Roman" panose="02020603050405020304" pitchFamily="18" charset="0"/>
                <a:cs typeface="Times New Roman" panose="02020603050405020304" pitchFamily="18" charset="0"/>
              </a:rPr>
              <a:t>2016 http</a:t>
            </a:r>
            <a:r>
              <a:rPr lang="en" sz="1600" dirty="0">
                <a:solidFill>
                  <a:schemeClr val="dk1"/>
                </a:solidFill>
                <a:latin typeface="Times New Roman" panose="02020603050405020304" pitchFamily="18" charset="0"/>
                <a:cs typeface="Times New Roman" panose="02020603050405020304" pitchFamily="18" charset="0"/>
              </a:rPr>
              <a:t>://gis.fs.fed.us/psw/publications/documents/psw_gtr142/psw_gtr142.pdf </a:t>
            </a:r>
          </a:p>
          <a:p>
            <a:pPr lvl="0" indent="457200" rtl="0">
              <a:lnSpc>
                <a:spcPct val="115000"/>
              </a:lnSpc>
              <a:spcBef>
                <a:spcPts val="0"/>
              </a:spcBef>
              <a:buNone/>
            </a:pPr>
            <a:endParaRPr sz="1600" dirty="0">
              <a:solidFill>
                <a:schemeClr val="dk1"/>
              </a:solidFill>
              <a:latin typeface="Times New Roman" panose="02020603050405020304" pitchFamily="18" charset="0"/>
              <a:cs typeface="Times New Roman" panose="02020603050405020304" pitchFamily="18" charset="0"/>
            </a:endParaRPr>
          </a:p>
          <a:p>
            <a:pPr lvl="0" rtl="0">
              <a:lnSpc>
                <a:spcPct val="115000"/>
              </a:lnSpc>
              <a:spcBef>
                <a:spcPts val="0"/>
              </a:spcBef>
              <a:buNone/>
            </a:pPr>
            <a:r>
              <a:rPr lang="en" sz="1600" dirty="0">
                <a:solidFill>
                  <a:schemeClr val="dk1"/>
                </a:solidFill>
                <a:latin typeface="Times New Roman" panose="02020603050405020304" pitchFamily="18" charset="0"/>
                <a:cs typeface="Times New Roman" panose="02020603050405020304" pitchFamily="18" charset="0"/>
              </a:rPr>
              <a:t>Wormwatch. Identifying Earthworms. Wormwatch. Retrieved from the World Wide Web </a:t>
            </a:r>
            <a:r>
              <a:rPr lang="en" sz="1600" dirty="0" smtClean="0">
                <a:solidFill>
                  <a:schemeClr val="dk1"/>
                </a:solidFill>
                <a:latin typeface="Times New Roman" panose="02020603050405020304" pitchFamily="18" charset="0"/>
                <a:cs typeface="Times New Roman" panose="02020603050405020304" pitchFamily="18" charset="0"/>
              </a:rPr>
              <a:t>on </a:t>
            </a:r>
            <a:r>
              <a:rPr lang="en" sz="1600" dirty="0">
                <a:solidFill>
                  <a:schemeClr val="dk1"/>
                </a:solidFill>
                <a:latin typeface="Times New Roman" panose="02020603050405020304" pitchFamily="18" charset="0"/>
                <a:cs typeface="Times New Roman" panose="02020603050405020304" pitchFamily="18" charset="0"/>
              </a:rPr>
              <a:t>19 October </a:t>
            </a:r>
            <a:r>
              <a:rPr lang="en" sz="1600" dirty="0" smtClean="0">
                <a:solidFill>
                  <a:schemeClr val="dk1"/>
                </a:solidFill>
                <a:latin typeface="Times New Roman" panose="02020603050405020304" pitchFamily="18" charset="0"/>
                <a:cs typeface="Times New Roman" panose="02020603050405020304" pitchFamily="18" charset="0"/>
              </a:rPr>
              <a:t>2016.</a:t>
            </a:r>
            <a:r>
              <a:rPr lang="en" sz="1600" dirty="0">
                <a:solidFill>
                  <a:schemeClr val="dk1"/>
                </a:solidFill>
                <a:latin typeface="Times New Roman" panose="02020603050405020304" pitchFamily="18" charset="0"/>
                <a:cs typeface="Times New Roman" panose="02020603050405020304" pitchFamily="18" charset="0"/>
              </a:rPr>
              <a:t> </a:t>
            </a:r>
            <a:r>
              <a:rPr lang="en" sz="1600" dirty="0" smtClean="0">
                <a:solidFill>
                  <a:schemeClr val="dk1"/>
                </a:solidFill>
                <a:latin typeface="Times New Roman" panose="02020603050405020304" pitchFamily="18" charset="0"/>
                <a:cs typeface="Times New Roman" panose="02020603050405020304" pitchFamily="18" charset="0"/>
              </a:rPr>
              <a:t>https</a:t>
            </a:r>
            <a:r>
              <a:rPr lang="en" sz="1600" dirty="0">
                <a:solidFill>
                  <a:schemeClr val="dk1"/>
                </a:solidFill>
                <a:latin typeface="Times New Roman" panose="02020603050405020304" pitchFamily="18" charset="0"/>
                <a:cs typeface="Times New Roman" panose="02020603050405020304" pitchFamily="18" charset="0"/>
              </a:rPr>
              <a:t>://www.naturewatch.ca/wormwatch/how-to-guide/identifying-earthworms/</a:t>
            </a:r>
          </a:p>
        </p:txBody>
      </p:sp>
      <p:grpSp>
        <p:nvGrpSpPr>
          <p:cNvPr id="4" name="Group 3"/>
          <p:cNvGrpSpPr/>
          <p:nvPr/>
        </p:nvGrpSpPr>
        <p:grpSpPr>
          <a:xfrm>
            <a:off x="10876864" y="9229903"/>
            <a:ext cx="11164973" cy="8510334"/>
            <a:chOff x="12039687" y="9133651"/>
            <a:chExt cx="8932620" cy="7273471"/>
          </a:xfrm>
        </p:grpSpPr>
        <p:sp>
          <p:nvSpPr>
            <p:cNvPr id="61" name="Shape 61"/>
            <p:cNvSpPr txBox="1"/>
            <p:nvPr/>
          </p:nvSpPr>
          <p:spPr>
            <a:xfrm>
              <a:off x="12039687" y="14775722"/>
              <a:ext cx="8932620" cy="1631400"/>
            </a:xfrm>
            <a:prstGeom prst="rect">
              <a:avLst/>
            </a:prstGeom>
            <a:noFill/>
            <a:ln>
              <a:noFill/>
            </a:ln>
          </p:spPr>
          <p:txBody>
            <a:bodyPr lIns="91425" tIns="91425" rIns="91425" bIns="91425" anchor="ctr" anchorCtr="0">
              <a:noAutofit/>
            </a:bodyPr>
            <a:lstStyle/>
            <a:p>
              <a:pPr lvl="0" rtl="0">
                <a:spcBef>
                  <a:spcPts val="0"/>
                </a:spcBef>
                <a:buNone/>
              </a:pPr>
              <a:endParaRPr sz="1200" b="1" dirty="0"/>
            </a:p>
            <a:p>
              <a:pPr lvl="0" rtl="0">
                <a:spcBef>
                  <a:spcPts val="0"/>
                </a:spcBef>
                <a:buNone/>
              </a:pPr>
              <a:endParaRPr sz="1200" b="1" u="sng" dirty="0"/>
            </a:p>
            <a:p>
              <a:pPr lvl="0" rtl="0">
                <a:spcBef>
                  <a:spcPts val="0"/>
                </a:spcBef>
                <a:buNone/>
              </a:pPr>
              <a:r>
                <a:rPr lang="en" sz="2400" b="1" dirty="0">
                  <a:latin typeface="Times New Roman"/>
                  <a:ea typeface="Times New Roman"/>
                  <a:cs typeface="Times New Roman"/>
                  <a:sym typeface="Times New Roman"/>
                </a:rPr>
                <a:t>Figure </a:t>
              </a:r>
              <a:r>
                <a:rPr lang="en" sz="2400" b="1" dirty="0" smtClean="0">
                  <a:latin typeface="Times New Roman"/>
                  <a:ea typeface="Times New Roman"/>
                  <a:cs typeface="Times New Roman"/>
                  <a:sym typeface="Times New Roman"/>
                </a:rPr>
                <a:t>3</a:t>
              </a:r>
              <a:r>
                <a:rPr lang="en" sz="2400" dirty="0" smtClean="0">
                  <a:latin typeface="Times New Roman"/>
                  <a:ea typeface="Times New Roman"/>
                  <a:cs typeface="Times New Roman"/>
                  <a:sym typeface="Times New Roman"/>
                </a:rPr>
                <a:t>: </a:t>
              </a:r>
              <a:r>
                <a:rPr lang="en" sz="2400" dirty="0">
                  <a:latin typeface="Times New Roman"/>
                  <a:ea typeface="Times New Roman"/>
                  <a:cs typeface="Times New Roman"/>
                  <a:sym typeface="Times New Roman"/>
                </a:rPr>
                <a:t>Phylogenetic tree showing the possible genus, and species of the </a:t>
              </a:r>
              <a:r>
                <a:rPr lang="en" sz="2400" dirty="0" smtClean="0">
                  <a:latin typeface="Times New Roman"/>
                  <a:ea typeface="Times New Roman"/>
                  <a:cs typeface="Times New Roman"/>
                  <a:sym typeface="Times New Roman"/>
                </a:rPr>
                <a:t>samples that were sequenced.  All of our samples were able to be identified as members of the </a:t>
              </a:r>
              <a:r>
                <a:rPr lang="en" sz="2400" i="1" dirty="0" smtClean="0">
                  <a:latin typeface="Times New Roman"/>
                  <a:ea typeface="Times New Roman"/>
                  <a:cs typeface="Times New Roman"/>
                  <a:sym typeface="Times New Roman"/>
                </a:rPr>
                <a:t>Lumbricus</a:t>
              </a:r>
              <a:r>
                <a:rPr lang="en" sz="2400" dirty="0" smtClean="0">
                  <a:latin typeface="Times New Roman"/>
                  <a:ea typeface="Times New Roman"/>
                  <a:cs typeface="Times New Roman"/>
                  <a:sym typeface="Times New Roman"/>
                </a:rPr>
                <a:t> genus.  </a:t>
              </a:r>
              <a:endParaRPr lang="en" sz="2400" dirty="0">
                <a:latin typeface="Times New Roman"/>
                <a:ea typeface="Times New Roman"/>
                <a:cs typeface="Times New Roman"/>
                <a:sym typeface="Times New Roman"/>
              </a:endParaRPr>
            </a:p>
            <a:p>
              <a:pPr lvl="0" rtl="0">
                <a:spcBef>
                  <a:spcPts val="0"/>
                </a:spcBef>
                <a:buNone/>
              </a:pPr>
              <a:endParaRPr sz="1200" u="sng" dirty="0"/>
            </a:p>
          </p:txBody>
        </p:sp>
        <p:pic>
          <p:nvPicPr>
            <p:cNvPr id="64" name="Shape 64"/>
            <p:cNvPicPr preferRelativeResize="0"/>
            <p:nvPr/>
          </p:nvPicPr>
          <p:blipFill>
            <a:blip r:embed="rId7">
              <a:alphaModFix/>
            </a:blip>
            <a:stretch>
              <a:fillRect/>
            </a:stretch>
          </p:blipFill>
          <p:spPr>
            <a:xfrm>
              <a:off x="12133005" y="9133651"/>
              <a:ext cx="8839302" cy="6211832"/>
            </a:xfrm>
            <a:prstGeom prst="rect">
              <a:avLst/>
            </a:prstGeom>
            <a:noFill/>
            <a:ln>
              <a:noFill/>
            </a:ln>
          </p:spPr>
        </p:pic>
      </p:grpSp>
      <p:sp>
        <p:nvSpPr>
          <p:cNvPr id="65" name="Shape 65"/>
          <p:cNvSpPr txBox="1"/>
          <p:nvPr/>
        </p:nvSpPr>
        <p:spPr>
          <a:xfrm>
            <a:off x="782302" y="3307619"/>
            <a:ext cx="9972335" cy="5079795"/>
          </a:xfrm>
          <a:prstGeom prst="rect">
            <a:avLst/>
          </a:prstGeom>
          <a:noFill/>
          <a:ln>
            <a:noFill/>
          </a:ln>
        </p:spPr>
        <p:txBody>
          <a:bodyPr lIns="91425" tIns="91425" rIns="91425" bIns="91425" anchor="t" anchorCtr="0">
            <a:noAutofit/>
          </a:bodyPr>
          <a:lstStyle/>
          <a:p>
            <a:pPr lvl="0" indent="387350" algn="ctr" rtl="0">
              <a:spcBef>
                <a:spcPts val="0"/>
              </a:spcBef>
              <a:buClr>
                <a:schemeClr val="dk1"/>
              </a:buClr>
              <a:buSzPct val="30555"/>
              <a:buFont typeface="Arial"/>
              <a:buNone/>
            </a:pPr>
            <a:r>
              <a:rPr lang="en" sz="3600" b="1" u="sng" dirty="0">
                <a:solidFill>
                  <a:schemeClr val="dk1"/>
                </a:solidFill>
              </a:rPr>
              <a:t>Abstract:</a:t>
            </a:r>
          </a:p>
          <a:p>
            <a:pPr lvl="0" indent="387350" rtl="0">
              <a:spcBef>
                <a:spcPts val="0"/>
              </a:spcBef>
              <a:buClr>
                <a:schemeClr val="dk1"/>
              </a:buClr>
              <a:buFont typeface="Arial"/>
              <a:buNone/>
            </a:pPr>
            <a:endParaRPr sz="1200" dirty="0">
              <a:solidFill>
                <a:schemeClr val="dk1"/>
              </a:solidFill>
            </a:endParaRPr>
          </a:p>
          <a:p>
            <a:pPr lvl="0" indent="387350" rtl="0">
              <a:spcBef>
                <a:spcPts val="0"/>
              </a:spcBef>
              <a:buClr>
                <a:schemeClr val="dk1"/>
              </a:buClr>
              <a:buSzPct val="45833"/>
              <a:buFont typeface="Arial"/>
              <a:buNone/>
            </a:pPr>
            <a:r>
              <a:rPr lang="en" sz="2400" dirty="0">
                <a:solidFill>
                  <a:schemeClr val="dk1"/>
                </a:solidFill>
                <a:latin typeface="Times New Roman"/>
                <a:ea typeface="Times New Roman"/>
                <a:cs typeface="Times New Roman"/>
                <a:sym typeface="Times New Roman"/>
              </a:rPr>
              <a:t>Earthworms have been present in worldwide ecosystems for millennia. </a:t>
            </a:r>
            <a:r>
              <a:rPr lang="en" sz="2400" dirty="0" smtClean="0">
                <a:solidFill>
                  <a:schemeClr val="dk1"/>
                </a:solidFill>
                <a:latin typeface="Times New Roman"/>
                <a:ea typeface="Times New Roman"/>
                <a:cs typeface="Times New Roman"/>
                <a:sym typeface="Times New Roman"/>
              </a:rPr>
              <a:t>No </a:t>
            </a:r>
            <a:r>
              <a:rPr lang="en" sz="2400" dirty="0">
                <a:solidFill>
                  <a:schemeClr val="dk1"/>
                </a:solidFill>
                <a:latin typeface="Times New Roman"/>
                <a:ea typeface="Times New Roman"/>
                <a:cs typeface="Times New Roman"/>
                <a:sym typeface="Times New Roman"/>
              </a:rPr>
              <a:t>species of earthworm are native to North America, all current living species are native to different areas of Europe, Asia, Africa, and Australia. Earthworms that are here now got to America when the Europeans came in the 1600s. There are about 15 species in the northeast U.S </a:t>
            </a:r>
            <a:r>
              <a:rPr lang="en" sz="2400" dirty="0" smtClean="0">
                <a:solidFill>
                  <a:schemeClr val="dk1"/>
                </a:solidFill>
                <a:latin typeface="Times New Roman"/>
                <a:ea typeface="Times New Roman"/>
                <a:cs typeface="Times New Roman"/>
                <a:sym typeface="Times New Roman"/>
              </a:rPr>
              <a:t>area. The </a:t>
            </a:r>
            <a:r>
              <a:rPr lang="en" sz="2400" dirty="0">
                <a:solidFill>
                  <a:schemeClr val="dk1"/>
                </a:solidFill>
                <a:latin typeface="Times New Roman"/>
                <a:ea typeface="Times New Roman"/>
                <a:cs typeface="Times New Roman"/>
                <a:sym typeface="Times New Roman"/>
              </a:rPr>
              <a:t>collection of earthworms will be located in Argyle Park and residential areas within a 1-mile radius. This area is in the Suffolk county of Long Island, New York. The earthworms will be identified through taxonomic </a:t>
            </a:r>
            <a:r>
              <a:rPr lang="en" sz="2400" dirty="0" smtClean="0">
                <a:solidFill>
                  <a:schemeClr val="dk1"/>
                </a:solidFill>
                <a:latin typeface="Times New Roman"/>
                <a:ea typeface="Times New Roman"/>
                <a:cs typeface="Times New Roman"/>
                <a:sym typeface="Times New Roman"/>
              </a:rPr>
              <a:t>keys. DNA samples were extracted for all samples, underwent PCR, and then samples with positive amplification were sent to GeneWiz for sequencing.  Analysis of the samples on DNA subway indicates low biodiversity in worm population, with most worms being identical. </a:t>
            </a:r>
            <a:endParaRPr lang="en" sz="2400" dirty="0">
              <a:solidFill>
                <a:schemeClr val="dk1"/>
              </a:solidFill>
              <a:latin typeface="Times New Roman"/>
              <a:ea typeface="Times New Roman"/>
              <a:cs typeface="Times New Roman"/>
              <a:sym typeface="Times New Roman"/>
            </a:endParaRPr>
          </a:p>
        </p:txBody>
      </p:sp>
      <p:grpSp>
        <p:nvGrpSpPr>
          <p:cNvPr id="3" name="Group 2"/>
          <p:cNvGrpSpPr/>
          <p:nvPr/>
        </p:nvGrpSpPr>
        <p:grpSpPr>
          <a:xfrm>
            <a:off x="10935183" y="3687318"/>
            <a:ext cx="11048334" cy="6662879"/>
            <a:chOff x="12039687" y="3982250"/>
            <a:chExt cx="8339163" cy="5446333"/>
          </a:xfrm>
        </p:grpSpPr>
        <p:pic>
          <p:nvPicPr>
            <p:cNvPr id="63" name="Shape 63"/>
            <p:cNvPicPr preferRelativeResize="0"/>
            <p:nvPr/>
          </p:nvPicPr>
          <p:blipFill>
            <a:blip r:embed="rId8">
              <a:alphaModFix/>
            </a:blip>
            <a:stretch>
              <a:fillRect/>
            </a:stretch>
          </p:blipFill>
          <p:spPr>
            <a:xfrm>
              <a:off x="12039687" y="3982250"/>
              <a:ext cx="8112759" cy="3404175"/>
            </a:xfrm>
            <a:prstGeom prst="rect">
              <a:avLst/>
            </a:prstGeom>
            <a:noFill/>
            <a:ln>
              <a:noFill/>
            </a:ln>
          </p:spPr>
        </p:pic>
        <p:sp>
          <p:nvSpPr>
            <p:cNvPr id="66" name="Shape 66"/>
            <p:cNvSpPr txBox="1"/>
            <p:nvPr/>
          </p:nvSpPr>
          <p:spPr>
            <a:xfrm>
              <a:off x="12039687" y="7444776"/>
              <a:ext cx="8339163" cy="1983807"/>
            </a:xfrm>
            <a:prstGeom prst="rect">
              <a:avLst/>
            </a:prstGeom>
            <a:noFill/>
            <a:ln>
              <a:noFill/>
            </a:ln>
          </p:spPr>
          <p:txBody>
            <a:bodyPr lIns="91425" tIns="91425" rIns="91425" bIns="91425" anchor="t" anchorCtr="0">
              <a:noAutofit/>
            </a:bodyPr>
            <a:lstStyle/>
            <a:p>
              <a:pPr lvl="0" rtl="0">
                <a:spcBef>
                  <a:spcPts val="0"/>
                </a:spcBef>
                <a:buClr>
                  <a:schemeClr val="dk1"/>
                </a:buClr>
                <a:buSzPct val="45833"/>
                <a:buFont typeface="Arial"/>
                <a:buNone/>
              </a:pPr>
              <a:r>
                <a:rPr lang="en" sz="2400" b="1" dirty="0">
                  <a:solidFill>
                    <a:schemeClr val="dk1"/>
                  </a:solidFill>
                  <a:latin typeface="Times New Roman"/>
                  <a:ea typeface="Times New Roman"/>
                  <a:cs typeface="Times New Roman"/>
                  <a:sym typeface="Times New Roman"/>
                </a:rPr>
                <a:t>Figure </a:t>
              </a:r>
              <a:r>
                <a:rPr lang="en" sz="2400" b="1" dirty="0" smtClean="0">
                  <a:solidFill>
                    <a:schemeClr val="dk1"/>
                  </a:solidFill>
                  <a:latin typeface="Times New Roman"/>
                  <a:ea typeface="Times New Roman"/>
                  <a:cs typeface="Times New Roman"/>
                  <a:sym typeface="Times New Roman"/>
                </a:rPr>
                <a:t>2</a:t>
              </a:r>
              <a:r>
                <a:rPr lang="en" sz="2400" dirty="0" smtClean="0">
                  <a:solidFill>
                    <a:schemeClr val="dk1"/>
                  </a:solidFill>
                  <a:latin typeface="Times New Roman"/>
                  <a:ea typeface="Times New Roman"/>
                  <a:cs typeface="Times New Roman"/>
                  <a:sym typeface="Times New Roman"/>
                </a:rPr>
                <a:t>: </a:t>
              </a:r>
              <a:r>
                <a:rPr lang="en" sz="2400" dirty="0">
                  <a:solidFill>
                    <a:schemeClr val="dk1"/>
                  </a:solidFill>
                  <a:latin typeface="Times New Roman"/>
                  <a:ea typeface="Times New Roman"/>
                  <a:cs typeface="Times New Roman"/>
                  <a:sym typeface="Times New Roman"/>
                </a:rPr>
                <a:t>The results of PCR of samples run through gel electrophoresis. </a:t>
              </a:r>
              <a:r>
                <a:rPr lang="en" sz="2400" dirty="0" smtClean="0">
                  <a:solidFill>
                    <a:schemeClr val="dk1"/>
                  </a:solidFill>
                  <a:latin typeface="Times New Roman"/>
                  <a:ea typeface="Times New Roman"/>
                  <a:cs typeface="Times New Roman"/>
                  <a:sym typeface="Times New Roman"/>
                </a:rPr>
                <a:t>Green text indicates that the sample was strong enough to be sequenced, while red indicates that the sample was not amplified and could not be sequenced.</a:t>
              </a:r>
              <a:endParaRPr lang="en" sz="2400" dirty="0">
                <a:solidFill>
                  <a:schemeClr val="dk1"/>
                </a:solidFill>
                <a:latin typeface="Times New Roman"/>
                <a:ea typeface="Times New Roman"/>
                <a:cs typeface="Times New Roman"/>
                <a:sym typeface="Times New Roman"/>
              </a:endParaRPr>
            </a:p>
          </p:txBody>
        </p:sp>
      </p:grpSp>
      <p:grpSp>
        <p:nvGrpSpPr>
          <p:cNvPr id="2" name="Group 1"/>
          <p:cNvGrpSpPr/>
          <p:nvPr/>
        </p:nvGrpSpPr>
        <p:grpSpPr>
          <a:xfrm>
            <a:off x="1943288" y="17643985"/>
            <a:ext cx="7650362" cy="4177087"/>
            <a:chOff x="2651460" y="17668724"/>
            <a:chExt cx="7975408" cy="4024012"/>
          </a:xfrm>
        </p:grpSpPr>
        <p:pic>
          <p:nvPicPr>
            <p:cNvPr id="67" name="Shape 67" descr="Worm Locations.PNG"/>
            <p:cNvPicPr preferRelativeResize="0"/>
            <p:nvPr/>
          </p:nvPicPr>
          <p:blipFill>
            <a:blip r:embed="rId9">
              <a:alphaModFix/>
            </a:blip>
            <a:stretch>
              <a:fillRect/>
            </a:stretch>
          </p:blipFill>
          <p:spPr>
            <a:xfrm>
              <a:off x="4456558" y="17668724"/>
              <a:ext cx="4846014" cy="3169687"/>
            </a:xfrm>
            <a:prstGeom prst="rect">
              <a:avLst/>
            </a:prstGeom>
            <a:noFill/>
            <a:ln>
              <a:noFill/>
            </a:ln>
          </p:spPr>
        </p:pic>
        <p:sp>
          <p:nvSpPr>
            <p:cNvPr id="68" name="Shape 68"/>
            <p:cNvSpPr txBox="1"/>
            <p:nvPr/>
          </p:nvSpPr>
          <p:spPr>
            <a:xfrm>
              <a:off x="2651460" y="20838411"/>
              <a:ext cx="7975408" cy="854325"/>
            </a:xfrm>
            <a:prstGeom prst="rect">
              <a:avLst/>
            </a:prstGeom>
            <a:noFill/>
            <a:ln>
              <a:noFill/>
            </a:ln>
          </p:spPr>
          <p:txBody>
            <a:bodyPr lIns="91425" tIns="91425" rIns="91425" bIns="91425" anchor="t" anchorCtr="0">
              <a:noAutofit/>
            </a:bodyPr>
            <a:lstStyle/>
            <a:p>
              <a:pPr lvl="0">
                <a:spcBef>
                  <a:spcPts val="0"/>
                </a:spcBef>
                <a:buNone/>
              </a:pPr>
              <a:r>
                <a:rPr lang="en" sz="2400" b="1" dirty="0">
                  <a:latin typeface="Times New Roman" panose="02020603050405020304" pitchFamily="18" charset="0"/>
                  <a:cs typeface="Times New Roman" panose="02020603050405020304" pitchFamily="18" charset="0"/>
                </a:rPr>
                <a:t>Figure </a:t>
              </a:r>
              <a:r>
                <a:rPr lang="en" sz="2400" b="1" dirty="0" smtClean="0">
                  <a:latin typeface="Times New Roman" panose="02020603050405020304" pitchFamily="18" charset="0"/>
                  <a:cs typeface="Times New Roman" panose="02020603050405020304" pitchFamily="18" charset="0"/>
                </a:rPr>
                <a:t>1</a:t>
              </a:r>
              <a:r>
                <a:rPr lang="en" sz="2400" dirty="0" smtClean="0">
                  <a:latin typeface="Times New Roman" panose="02020603050405020304" pitchFamily="18" charset="0"/>
                  <a:cs typeface="Times New Roman" panose="02020603050405020304" pitchFamily="18" charset="0"/>
                </a:rPr>
                <a:t>: </a:t>
              </a:r>
              <a:r>
                <a:rPr lang="en" sz="2400" dirty="0">
                  <a:latin typeface="Times New Roman" panose="02020603050405020304" pitchFamily="18" charset="0"/>
                  <a:cs typeface="Times New Roman" panose="02020603050405020304" pitchFamily="18" charset="0"/>
                </a:rPr>
                <a:t>A map of the locations </a:t>
              </a:r>
              <a:r>
                <a:rPr lang="en" sz="2400" dirty="0" smtClean="0">
                  <a:latin typeface="Times New Roman" panose="02020603050405020304" pitchFamily="18" charset="0"/>
                  <a:cs typeface="Times New Roman" panose="02020603050405020304" pitchFamily="18" charset="0"/>
                </a:rPr>
                <a:t>used for sample collection.</a:t>
              </a:r>
              <a:endParaRPr lang="en" sz="2400" dirty="0">
                <a:latin typeface="Times New Roman" panose="02020603050405020304" pitchFamily="18" charset="0"/>
                <a:cs typeface="Times New Roman" panose="02020603050405020304" pitchFamily="18" charset="0"/>
              </a:endParaRPr>
            </a:p>
          </p:txBody>
        </p:sp>
      </p:grpSp>
      <p:sp>
        <p:nvSpPr>
          <p:cNvPr id="69" name="Shape 69"/>
          <p:cNvSpPr txBox="1"/>
          <p:nvPr/>
        </p:nvSpPr>
        <p:spPr>
          <a:xfrm>
            <a:off x="12829874" y="1346654"/>
            <a:ext cx="7258953" cy="1095395"/>
          </a:xfrm>
          <a:prstGeom prst="rect">
            <a:avLst/>
          </a:prstGeom>
          <a:noFill/>
          <a:ln>
            <a:noFill/>
          </a:ln>
        </p:spPr>
        <p:txBody>
          <a:bodyPr lIns="91425" tIns="91425" rIns="91425" bIns="91425" anchor="t" anchorCtr="0">
            <a:noAutofit/>
          </a:bodyPr>
          <a:lstStyle/>
          <a:p>
            <a:pPr lvl="0" algn="ctr" rtl="0">
              <a:spcBef>
                <a:spcPts val="0"/>
              </a:spcBef>
              <a:buNone/>
            </a:pPr>
            <a:r>
              <a:rPr lang="en" sz="3600" dirty="0">
                <a:solidFill>
                  <a:schemeClr val="dk1"/>
                </a:solidFill>
                <a:latin typeface="Times New Roman"/>
                <a:ea typeface="Times New Roman"/>
                <a:cs typeface="Times New Roman"/>
                <a:sym typeface="Times New Roman"/>
              </a:rPr>
              <a:t>Authors: Ian Watral, Nick Zukaitis</a:t>
            </a:r>
          </a:p>
          <a:p>
            <a:pPr lvl="0" algn="ctr" rtl="0">
              <a:spcBef>
                <a:spcPts val="0"/>
              </a:spcBef>
              <a:buClr>
                <a:schemeClr val="dk1"/>
              </a:buClr>
              <a:buSzPct val="30555"/>
              <a:buFont typeface="Arial"/>
              <a:buNone/>
            </a:pPr>
            <a:r>
              <a:rPr lang="en" sz="3600" dirty="0">
                <a:solidFill>
                  <a:schemeClr val="dk1"/>
                </a:solidFill>
                <a:latin typeface="Times New Roman"/>
                <a:ea typeface="Times New Roman"/>
                <a:cs typeface="Times New Roman"/>
                <a:sym typeface="Times New Roman"/>
              </a:rPr>
              <a:t>Mentor: Claire Birone</a:t>
            </a:r>
          </a:p>
          <a:p>
            <a:pPr lvl="0" algn="ctr" rtl="0">
              <a:spcBef>
                <a:spcPts val="0"/>
              </a:spcBef>
              <a:buClr>
                <a:schemeClr val="dk1"/>
              </a:buClr>
              <a:buSzPct val="30555"/>
              <a:buFont typeface="Arial"/>
              <a:buNone/>
            </a:pPr>
            <a:r>
              <a:rPr lang="en" sz="3600" dirty="0">
                <a:solidFill>
                  <a:schemeClr val="dk1"/>
                </a:solidFill>
                <a:latin typeface="Times New Roman"/>
                <a:ea typeface="Times New Roman"/>
                <a:cs typeface="Times New Roman"/>
                <a:sym typeface="Times New Roman"/>
              </a:rPr>
              <a:t>Babylon Junior-Senior High School</a:t>
            </a:r>
          </a:p>
        </p:txBody>
      </p:sp>
      <p:sp>
        <p:nvSpPr>
          <p:cNvPr id="70" name="Shape 70"/>
          <p:cNvSpPr txBox="1"/>
          <p:nvPr/>
        </p:nvSpPr>
        <p:spPr>
          <a:xfrm>
            <a:off x="22350673" y="10350197"/>
            <a:ext cx="9386026" cy="4616593"/>
          </a:xfrm>
          <a:prstGeom prst="rect">
            <a:avLst/>
          </a:prstGeom>
          <a:noFill/>
          <a:ln>
            <a:noFill/>
          </a:ln>
        </p:spPr>
        <p:txBody>
          <a:bodyPr lIns="91425" tIns="91425" rIns="91425" bIns="91425" anchor="t" anchorCtr="0">
            <a:noAutofit/>
          </a:bodyPr>
          <a:lstStyle/>
          <a:p>
            <a:pPr lvl="0" algn="ctr" rtl="0">
              <a:spcBef>
                <a:spcPts val="0"/>
              </a:spcBef>
              <a:buNone/>
            </a:pPr>
            <a:r>
              <a:rPr lang="en" sz="3600" b="1" u="sng" dirty="0">
                <a:solidFill>
                  <a:schemeClr val="dk1"/>
                </a:solidFill>
              </a:rPr>
              <a:t>Discussion:</a:t>
            </a:r>
          </a:p>
          <a:p>
            <a:pPr lvl="0" rtl="0">
              <a:spcBef>
                <a:spcPts val="0"/>
              </a:spcBef>
              <a:buClr>
                <a:schemeClr val="dk1"/>
              </a:buClr>
              <a:buSzPct val="45833"/>
              <a:buFont typeface="Arial"/>
              <a:buNone/>
            </a:pPr>
            <a:r>
              <a:rPr lang="en" sz="2400" dirty="0" smtClean="0">
                <a:solidFill>
                  <a:schemeClr val="dk1"/>
                </a:solidFill>
                <a:latin typeface="Times New Roman"/>
                <a:ea typeface="Times New Roman"/>
                <a:cs typeface="Times New Roman"/>
                <a:sym typeface="Times New Roman"/>
              </a:rPr>
              <a:t>	The </a:t>
            </a:r>
            <a:r>
              <a:rPr lang="en" sz="2400" dirty="0">
                <a:solidFill>
                  <a:schemeClr val="dk1"/>
                </a:solidFill>
                <a:latin typeface="Times New Roman"/>
                <a:ea typeface="Times New Roman"/>
                <a:cs typeface="Times New Roman"/>
                <a:sym typeface="Times New Roman"/>
              </a:rPr>
              <a:t>majority of the samples were classified under the same </a:t>
            </a:r>
            <a:r>
              <a:rPr lang="en" sz="2400" dirty="0" smtClean="0">
                <a:solidFill>
                  <a:schemeClr val="dk1"/>
                </a:solidFill>
                <a:latin typeface="Times New Roman"/>
                <a:ea typeface="Times New Roman"/>
                <a:cs typeface="Times New Roman"/>
                <a:sym typeface="Times New Roman"/>
              </a:rPr>
              <a:t>genus, </a:t>
            </a:r>
            <a:r>
              <a:rPr lang="en" sz="2400" i="1" dirty="0" smtClean="0">
                <a:solidFill>
                  <a:schemeClr val="dk1"/>
                </a:solidFill>
                <a:latin typeface="Times New Roman"/>
                <a:ea typeface="Times New Roman"/>
                <a:cs typeface="Times New Roman"/>
                <a:sym typeface="Times New Roman"/>
              </a:rPr>
              <a:t>Lumbricus</a:t>
            </a:r>
            <a:r>
              <a:rPr lang="en" sz="2400" dirty="0" smtClean="0">
                <a:solidFill>
                  <a:schemeClr val="dk1"/>
                </a:solidFill>
                <a:latin typeface="Times New Roman"/>
                <a:ea typeface="Times New Roman"/>
                <a:cs typeface="Times New Roman"/>
                <a:sym typeface="Times New Roman"/>
              </a:rPr>
              <a:t>. </a:t>
            </a:r>
            <a:r>
              <a:rPr lang="en" sz="2400" dirty="0">
                <a:solidFill>
                  <a:schemeClr val="dk1"/>
                </a:solidFill>
                <a:latin typeface="Times New Roman"/>
                <a:ea typeface="Times New Roman"/>
                <a:cs typeface="Times New Roman"/>
                <a:sym typeface="Times New Roman"/>
              </a:rPr>
              <a:t>The biodiversity of the samples tested was minimal. Based off of this data, it can be implied that the soil in which the soil the samples were located has similar properties. This can be inferred because the samples are mostly similar and therefore behave similarly. This is important because it shows the soil from the different locations tested is fairly consistent. </a:t>
            </a:r>
            <a:r>
              <a:rPr lang="en" sz="2400" dirty="0" smtClean="0">
                <a:solidFill>
                  <a:schemeClr val="dk1"/>
                </a:solidFill>
                <a:latin typeface="Times New Roman"/>
                <a:ea typeface="Times New Roman"/>
                <a:cs typeface="Times New Roman"/>
                <a:sym typeface="Times New Roman"/>
              </a:rPr>
              <a:t>In order to better illustrate biodiversity, it would be helpful to use a larger geographical area, as well as diverse environments (beach versus forest, etc).  This then would better serve as an accurate representation of the earthworm population on Long Island.</a:t>
            </a:r>
            <a:r>
              <a:rPr lang="en" sz="1200" dirty="0">
                <a:solidFill>
                  <a:schemeClr val="dk1"/>
                </a:solidFill>
                <a:latin typeface="Times New Roman"/>
                <a:ea typeface="Times New Roman"/>
                <a:cs typeface="Times New Roman"/>
                <a:sym typeface="Times New Roman"/>
              </a:rPr>
              <a:t/>
            </a:r>
            <a:br>
              <a:rPr lang="en" sz="1200" dirty="0">
                <a:solidFill>
                  <a:schemeClr val="dk1"/>
                </a:solidFill>
                <a:latin typeface="Times New Roman"/>
                <a:ea typeface="Times New Roman"/>
                <a:cs typeface="Times New Roman"/>
                <a:sym typeface="Times New Roman"/>
              </a:rPr>
            </a:br>
            <a:endParaRPr lang="en" sz="1200" dirty="0">
              <a:solidFill>
                <a:schemeClr val="dk1"/>
              </a:solidFill>
              <a:latin typeface="Times New Roman"/>
              <a:ea typeface="Times New Roman"/>
              <a:cs typeface="Times New Roman"/>
              <a:sym typeface="Times New Roman"/>
            </a:endParaRPr>
          </a:p>
        </p:txBody>
      </p:sp>
      <p:grpSp>
        <p:nvGrpSpPr>
          <p:cNvPr id="6" name="Group 5"/>
          <p:cNvGrpSpPr/>
          <p:nvPr/>
        </p:nvGrpSpPr>
        <p:grpSpPr>
          <a:xfrm>
            <a:off x="12400565" y="17686761"/>
            <a:ext cx="8117571" cy="3290264"/>
            <a:chOff x="12133005" y="16842735"/>
            <a:chExt cx="9363682" cy="4091514"/>
          </a:xfrm>
        </p:grpSpPr>
        <p:pic>
          <p:nvPicPr>
            <p:cNvPr id="5" name="Picture 4"/>
            <p:cNvPicPr>
              <a:picLocks noChangeAspect="1"/>
            </p:cNvPicPr>
            <p:nvPr/>
          </p:nvPicPr>
          <p:blipFill>
            <a:blip r:embed="rId10"/>
            <a:stretch>
              <a:fillRect/>
            </a:stretch>
          </p:blipFill>
          <p:spPr>
            <a:xfrm>
              <a:off x="12133005" y="16842736"/>
              <a:ext cx="5455350" cy="4091513"/>
            </a:xfrm>
            <a:prstGeom prst="rect">
              <a:avLst/>
            </a:prstGeom>
          </p:spPr>
        </p:pic>
        <p:sp>
          <p:nvSpPr>
            <p:cNvPr id="23" name="Shape 61"/>
            <p:cNvSpPr txBox="1"/>
            <p:nvPr/>
          </p:nvSpPr>
          <p:spPr>
            <a:xfrm>
              <a:off x="17588355" y="16842735"/>
              <a:ext cx="3908332" cy="4091513"/>
            </a:xfrm>
            <a:prstGeom prst="rect">
              <a:avLst/>
            </a:prstGeom>
            <a:noFill/>
            <a:ln>
              <a:noFill/>
            </a:ln>
          </p:spPr>
          <p:txBody>
            <a:bodyPr lIns="91425" tIns="91425" rIns="91425" bIns="91425" anchor="ctr" anchorCtr="0">
              <a:noAutofit/>
            </a:bodyPr>
            <a:lstStyle/>
            <a:p>
              <a:pPr lvl="0" rtl="0">
                <a:spcBef>
                  <a:spcPts val="0"/>
                </a:spcBef>
                <a:buNone/>
              </a:pPr>
              <a:endParaRPr sz="1200" b="1" dirty="0"/>
            </a:p>
            <a:p>
              <a:pPr lvl="0" rtl="0">
                <a:spcBef>
                  <a:spcPts val="0"/>
                </a:spcBef>
                <a:buNone/>
              </a:pPr>
              <a:endParaRPr sz="1200" b="1" u="sng" dirty="0"/>
            </a:p>
            <a:p>
              <a:pPr lvl="0" rtl="0">
                <a:spcBef>
                  <a:spcPts val="0"/>
                </a:spcBef>
                <a:buNone/>
              </a:pPr>
              <a:r>
                <a:rPr lang="en" sz="2400" b="1" dirty="0">
                  <a:latin typeface="Times New Roman"/>
                  <a:ea typeface="Times New Roman"/>
                  <a:cs typeface="Times New Roman"/>
                  <a:sym typeface="Times New Roman"/>
                </a:rPr>
                <a:t>Figure </a:t>
              </a:r>
              <a:r>
                <a:rPr lang="en" sz="2400" b="1" dirty="0" smtClean="0">
                  <a:latin typeface="Times New Roman"/>
                  <a:ea typeface="Times New Roman"/>
                  <a:cs typeface="Times New Roman"/>
                  <a:sym typeface="Times New Roman"/>
                </a:rPr>
                <a:t>4</a:t>
              </a:r>
              <a:r>
                <a:rPr lang="en" sz="2400" dirty="0" smtClean="0">
                  <a:latin typeface="Times New Roman"/>
                  <a:ea typeface="Times New Roman"/>
                  <a:cs typeface="Times New Roman"/>
                  <a:sym typeface="Times New Roman"/>
                </a:rPr>
                <a:t>: Sample NZX-013, identified as </a:t>
              </a:r>
              <a:r>
                <a:rPr lang="en" sz="2400" i="1" dirty="0" smtClean="0">
                  <a:latin typeface="Times New Roman"/>
                  <a:ea typeface="Times New Roman"/>
                  <a:cs typeface="Times New Roman"/>
                  <a:sym typeface="Times New Roman"/>
                </a:rPr>
                <a:t>Lumbricus castaneus</a:t>
              </a:r>
              <a:r>
                <a:rPr lang="en" sz="2400" dirty="0" smtClean="0">
                  <a:latin typeface="Times New Roman"/>
                  <a:ea typeface="Times New Roman"/>
                  <a:cs typeface="Times New Roman"/>
                  <a:sym typeface="Times New Roman"/>
                </a:rPr>
                <a:t>, or the chestnut worm.</a:t>
              </a:r>
              <a:endParaRPr lang="en" sz="2400" dirty="0">
                <a:latin typeface="Times New Roman"/>
                <a:ea typeface="Times New Roman"/>
                <a:cs typeface="Times New Roman"/>
                <a:sym typeface="Times New Roman"/>
              </a:endParaRPr>
            </a:p>
            <a:p>
              <a:pPr lvl="0" rtl="0">
                <a:spcBef>
                  <a:spcPts val="0"/>
                </a:spcBef>
                <a:buNone/>
              </a:pPr>
              <a:endParaRPr sz="1200" u="sng"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699</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PT Serif</vt:lpstr>
      <vt:lpstr>Times New Roman</vt:lpstr>
      <vt:lpstr>simple-light-2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Birone</dc:creator>
  <cp:lastModifiedBy>csdnet</cp:lastModifiedBy>
  <cp:revision>5</cp:revision>
  <dcterms:modified xsi:type="dcterms:W3CDTF">2017-06-06T16:05:07Z</dcterms:modified>
</cp:coreProperties>
</file>