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
  </p:notesMasterIdLst>
  <p:sldIdLst>
    <p:sldId id="256" r:id="rId2"/>
  </p:sldIdLst>
  <p:sldSz cx="43891200" cy="32918400"/>
  <p:notesSz cx="7010400" cy="9296400"/>
  <p:embeddedFontLst>
    <p:embeddedFont>
      <p:font typeface="Dosis" charset="0"/>
      <p:regular r:id="rId4"/>
      <p:bold r:id="rId5"/>
    </p:embeddedFont>
    <p:embeddedFont>
      <p:font typeface="Pontano Sans" charset="0"/>
      <p:regular r:id="rId6"/>
    </p:embeddedFont>
    <p:embeddedFont>
      <p:font typeface="Dosis Light" charset="0"/>
      <p:regular r:id="rId7"/>
      <p:bold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0368">
          <p15:clr>
            <a:srgbClr val="000000"/>
          </p15:clr>
        </p15:guide>
        <p15:guide id="2" pos="1382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E35BE1B-E2B3-4EA8-B68B-8A9758EEDF65}">
  <a:tblStyle styleId="{4E35BE1B-E2B3-4EA8-B68B-8A9758EEDF6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8" d="100"/>
          <a:sy n="28" d="100"/>
        </p:scale>
        <p:origin x="-738" y="-9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452228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6"/>
        <p:cNvGrpSpPr/>
        <p:nvPr/>
      </p:nvGrpSpPr>
      <p:grpSpPr>
        <a:xfrm>
          <a:off x="0" y="0"/>
          <a:ext cx="0" cy="0"/>
          <a:chOff x="0" y="0"/>
          <a:chExt cx="0" cy="0"/>
        </a:xfrm>
      </p:grpSpPr>
      <p:sp>
        <p:nvSpPr>
          <p:cNvPr id="87" name="Shape 87"/>
          <p:cNvSpPr/>
          <p:nvPr/>
        </p:nvSpPr>
        <p:spPr>
          <a:xfrm>
            <a:off x="0" y="0"/>
            <a:ext cx="43891646" cy="32918541"/>
          </a:xfrm>
          <a:custGeom>
            <a:avLst/>
            <a:gdLst/>
            <a:ahLst/>
            <a:cxnLst/>
            <a:rect l="0" t="0" r="0" b="0"/>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88" name="Shape 88"/>
          <p:cNvSpPr/>
          <p:nvPr/>
        </p:nvSpPr>
        <p:spPr>
          <a:xfrm>
            <a:off x="0" y="26471264"/>
            <a:ext cx="5212392" cy="6447008"/>
          </a:xfrm>
          <a:custGeom>
            <a:avLst/>
            <a:gdLst/>
            <a:ahLst/>
            <a:cxnLst/>
            <a:rect l="0" t="0" r="0" b="0"/>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89" name="Shape 89"/>
          <p:cNvSpPr/>
          <p:nvPr/>
        </p:nvSpPr>
        <p:spPr>
          <a:xfrm>
            <a:off x="0" y="0"/>
            <a:ext cx="9292910" cy="16002362"/>
          </a:xfrm>
          <a:custGeom>
            <a:avLst/>
            <a:gdLst/>
            <a:ahLst/>
            <a:cxnLst/>
            <a:rect l="0" t="0" r="0" b="0"/>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90" name="Shape 90"/>
          <p:cNvSpPr/>
          <p:nvPr/>
        </p:nvSpPr>
        <p:spPr>
          <a:xfrm>
            <a:off x="10663994" y="0"/>
            <a:ext cx="4663915" cy="5395373"/>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91" name="Shape 91"/>
          <p:cNvSpPr txBox="1">
            <a:spLocks noGrp="1"/>
          </p:cNvSpPr>
          <p:nvPr>
            <p:ph type="ctrTitle"/>
          </p:nvPr>
        </p:nvSpPr>
        <p:spPr>
          <a:xfrm>
            <a:off x="23606760" y="12747840"/>
            <a:ext cx="18997800" cy="7422600"/>
          </a:xfrm>
          <a:prstGeom prst="rect">
            <a:avLst/>
          </a:prstGeom>
        </p:spPr>
        <p:txBody>
          <a:bodyPr spcFirstLastPara="1" wrap="square" lIns="487600" tIns="487600" rIns="487600" bIns="487600" anchor="ctr" anchorCtr="0"/>
          <a:lstStyle>
            <a:lvl1pPr lvl="0" rtl="0">
              <a:spcBef>
                <a:spcPts val="0"/>
              </a:spcBef>
              <a:spcAft>
                <a:spcPts val="0"/>
              </a:spcAft>
              <a:buSzPts val="25600"/>
              <a:buNone/>
              <a:defRPr sz="25600"/>
            </a:lvl1pPr>
            <a:lvl2pPr lvl="1" rtl="0">
              <a:spcBef>
                <a:spcPts val="0"/>
              </a:spcBef>
              <a:spcAft>
                <a:spcPts val="0"/>
              </a:spcAft>
              <a:buSzPts val="25600"/>
              <a:buNone/>
              <a:defRPr sz="25600"/>
            </a:lvl2pPr>
            <a:lvl3pPr lvl="2" rtl="0">
              <a:spcBef>
                <a:spcPts val="0"/>
              </a:spcBef>
              <a:spcAft>
                <a:spcPts val="0"/>
              </a:spcAft>
              <a:buSzPts val="25600"/>
              <a:buNone/>
              <a:defRPr sz="25600"/>
            </a:lvl3pPr>
            <a:lvl4pPr lvl="3" rtl="0">
              <a:spcBef>
                <a:spcPts val="0"/>
              </a:spcBef>
              <a:spcAft>
                <a:spcPts val="0"/>
              </a:spcAft>
              <a:buSzPts val="25600"/>
              <a:buNone/>
              <a:defRPr sz="25600"/>
            </a:lvl4pPr>
            <a:lvl5pPr lvl="4" rtl="0">
              <a:spcBef>
                <a:spcPts val="0"/>
              </a:spcBef>
              <a:spcAft>
                <a:spcPts val="0"/>
              </a:spcAft>
              <a:buSzPts val="25600"/>
              <a:buNone/>
              <a:defRPr sz="25600"/>
            </a:lvl5pPr>
            <a:lvl6pPr lvl="5" rtl="0">
              <a:spcBef>
                <a:spcPts val="0"/>
              </a:spcBef>
              <a:spcAft>
                <a:spcPts val="0"/>
              </a:spcAft>
              <a:buSzPts val="25600"/>
              <a:buNone/>
              <a:defRPr sz="25600"/>
            </a:lvl6pPr>
            <a:lvl7pPr lvl="6" rtl="0">
              <a:spcBef>
                <a:spcPts val="0"/>
              </a:spcBef>
              <a:spcAft>
                <a:spcPts val="0"/>
              </a:spcAft>
              <a:buSzPts val="25600"/>
              <a:buNone/>
              <a:defRPr sz="25600"/>
            </a:lvl7pPr>
            <a:lvl8pPr lvl="7" rtl="0">
              <a:spcBef>
                <a:spcPts val="0"/>
              </a:spcBef>
              <a:spcAft>
                <a:spcPts val="0"/>
              </a:spcAft>
              <a:buSzPts val="25600"/>
              <a:buNone/>
              <a:defRPr sz="25600"/>
            </a:lvl8pPr>
            <a:lvl9pPr lvl="8" rtl="0">
              <a:spcBef>
                <a:spcPts val="0"/>
              </a:spcBef>
              <a:spcAft>
                <a:spcPts val="0"/>
              </a:spcAft>
              <a:buSzPts val="25600"/>
              <a:buNone/>
              <a:defRPr sz="25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rgbClr val="9BCF63"/>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spcBef>
                <a:spcPts val="0"/>
              </a:spcBef>
              <a:spcAft>
                <a:spcPts val="0"/>
              </a:spcAft>
              <a:buNone/>
            </a:pPr>
            <a:fld id="{00000000-1234-1234-1234-123412341234}" type="slidenum">
              <a:rPr lang="en"/>
              <a:t>‹#›</a:t>
            </a:fld>
            <a:endParaRPr/>
          </a:p>
        </p:txBody>
      </p:sp>
      <p:sp>
        <p:nvSpPr>
          <p:cNvPr id="171" name="Shape 171"/>
          <p:cNvSpPr/>
          <p:nvPr/>
        </p:nvSpPr>
        <p:spPr>
          <a:xfrm rot="3962045">
            <a:off x="37323879" y="26885254"/>
            <a:ext cx="6806893" cy="3608709"/>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72" name="Shape 172"/>
          <p:cNvSpPr/>
          <p:nvPr/>
        </p:nvSpPr>
        <p:spPr>
          <a:xfrm rot="2050808">
            <a:off x="36009301" y="25462370"/>
            <a:ext cx="2275426" cy="4012675"/>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73" name="Shape 173"/>
          <p:cNvSpPr/>
          <p:nvPr/>
        </p:nvSpPr>
        <p:spPr>
          <a:xfrm rot="-5523645">
            <a:off x="5016105" y="1781914"/>
            <a:ext cx="4298853" cy="2579071"/>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74" name="Shape 174"/>
          <p:cNvSpPr/>
          <p:nvPr/>
        </p:nvSpPr>
        <p:spPr>
          <a:xfrm rot="8097141">
            <a:off x="849053" y="2112355"/>
            <a:ext cx="5299633" cy="9380677"/>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51B148"/>
          </a:solidFill>
          <a:ln>
            <a:noFill/>
          </a:ln>
        </p:spPr>
        <p:txBody>
          <a:bodyPr spcFirstLastPara="1" wrap="square" lIns="487600" tIns="487600" rIns="487600" bIns="487600" anchor="ctr" anchorCtr="0">
            <a:noAutofit/>
          </a:bodyPr>
          <a:lstStyle/>
          <a:p>
            <a:pPr marL="0" lvl="0" indent="0" rtl="0">
              <a:spcBef>
                <a:spcPts val="0"/>
              </a:spcBef>
              <a:spcAft>
                <a:spcPts val="0"/>
              </a:spcAft>
              <a:buNone/>
            </a:pPr>
            <a:endParaRPr sz="7500">
              <a:solidFill>
                <a:srgbClr val="51B148"/>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51B148"/>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spcBef>
                <a:spcPts val="0"/>
              </a:spcBef>
              <a:spcAft>
                <a:spcPts val="0"/>
              </a:spcAft>
              <a:buNone/>
            </a:pPr>
            <a:fld id="{00000000-1234-1234-1234-123412341234}" type="slidenum">
              <a:rPr lang="en"/>
              <a:t>‹#›</a:t>
            </a:fld>
            <a:endParaRPr/>
          </a:p>
        </p:txBody>
      </p:sp>
      <p:sp>
        <p:nvSpPr>
          <p:cNvPr id="177" name="Shape 177"/>
          <p:cNvSpPr/>
          <p:nvPr/>
        </p:nvSpPr>
        <p:spPr>
          <a:xfrm rot="3962045">
            <a:off x="37323879" y="26885254"/>
            <a:ext cx="6806893" cy="3608709"/>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78" name="Shape 178"/>
          <p:cNvSpPr/>
          <p:nvPr/>
        </p:nvSpPr>
        <p:spPr>
          <a:xfrm rot="2050808">
            <a:off x="36009301" y="25462370"/>
            <a:ext cx="2275426" cy="4012675"/>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79" name="Shape 179"/>
          <p:cNvSpPr/>
          <p:nvPr/>
        </p:nvSpPr>
        <p:spPr>
          <a:xfrm rot="-5523645">
            <a:off x="5016105" y="1781914"/>
            <a:ext cx="4298853" cy="2579071"/>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80" name="Shape 180"/>
          <p:cNvSpPr/>
          <p:nvPr/>
        </p:nvSpPr>
        <p:spPr>
          <a:xfrm rot="8097141">
            <a:off x="849053" y="2112355"/>
            <a:ext cx="5299633" cy="9380677"/>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92"/>
        <p:cNvGrpSpPr/>
        <p:nvPr/>
      </p:nvGrpSpPr>
      <p:grpSpPr>
        <a:xfrm>
          <a:off x="0" y="0"/>
          <a:ext cx="0" cy="0"/>
          <a:chOff x="0" y="0"/>
          <a:chExt cx="0" cy="0"/>
        </a:xfrm>
      </p:grpSpPr>
      <p:sp>
        <p:nvSpPr>
          <p:cNvPr id="93" name="Shape 93"/>
          <p:cNvSpPr/>
          <p:nvPr/>
        </p:nvSpPr>
        <p:spPr>
          <a:xfrm>
            <a:off x="0" y="0"/>
            <a:ext cx="43890934" cy="32917745"/>
          </a:xfrm>
          <a:custGeom>
            <a:avLst/>
            <a:gdLst/>
            <a:ahLst/>
            <a:cxnLst/>
            <a:rect l="0" t="0" r="0" b="0"/>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94" name="Shape 94"/>
          <p:cNvSpPr/>
          <p:nvPr/>
        </p:nvSpPr>
        <p:spPr>
          <a:xfrm>
            <a:off x="1131850" y="17933298"/>
            <a:ext cx="9146932" cy="8035441"/>
          </a:xfrm>
          <a:custGeom>
            <a:avLst/>
            <a:gdLst/>
            <a:ahLst/>
            <a:cxnLst/>
            <a:rect l="0" t="0" r="0" b="0"/>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95" name="Shape 95"/>
          <p:cNvSpPr/>
          <p:nvPr/>
        </p:nvSpPr>
        <p:spPr>
          <a:xfrm>
            <a:off x="0" y="26470983"/>
            <a:ext cx="5212718" cy="6446852"/>
          </a:xfrm>
          <a:custGeom>
            <a:avLst/>
            <a:gdLst/>
            <a:ahLst/>
            <a:cxnLst/>
            <a:rect l="0" t="0" r="0" b="0"/>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487600" tIns="487600" rIns="487600" bIns="487600" anchor="ctr" anchorCtr="0">
            <a:noAutofit/>
          </a:bodyPr>
          <a:lstStyle/>
          <a:p>
            <a:pPr marL="0" lvl="0" indent="0" rtl="0">
              <a:spcBef>
                <a:spcPts val="0"/>
              </a:spcBef>
              <a:spcAft>
                <a:spcPts val="0"/>
              </a:spcAft>
              <a:buNone/>
            </a:pPr>
            <a:endParaRPr sz="7500">
              <a:solidFill>
                <a:srgbClr val="51B148"/>
              </a:solidFill>
            </a:endParaRPr>
          </a:p>
        </p:txBody>
      </p:sp>
      <p:sp>
        <p:nvSpPr>
          <p:cNvPr id="96" name="Shape 96"/>
          <p:cNvSpPr/>
          <p:nvPr/>
        </p:nvSpPr>
        <p:spPr>
          <a:xfrm>
            <a:off x="0" y="0"/>
            <a:ext cx="9293127" cy="16001975"/>
          </a:xfrm>
          <a:custGeom>
            <a:avLst/>
            <a:gdLst/>
            <a:ahLst/>
            <a:cxnLst/>
            <a:rect l="0" t="0" r="0" b="0"/>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487600" tIns="487600" rIns="487600" bIns="487600" anchor="ctr" anchorCtr="0">
            <a:noAutofit/>
          </a:bodyPr>
          <a:lstStyle/>
          <a:p>
            <a:pPr marL="0" lvl="0" indent="0" rtl="0">
              <a:spcBef>
                <a:spcPts val="0"/>
              </a:spcBef>
              <a:spcAft>
                <a:spcPts val="0"/>
              </a:spcAft>
              <a:buNone/>
            </a:pPr>
            <a:endParaRPr sz="7500">
              <a:solidFill>
                <a:srgbClr val="51B148"/>
              </a:solidFill>
            </a:endParaRPr>
          </a:p>
        </p:txBody>
      </p:sp>
      <p:sp>
        <p:nvSpPr>
          <p:cNvPr id="97" name="Shape 97"/>
          <p:cNvSpPr/>
          <p:nvPr/>
        </p:nvSpPr>
        <p:spPr>
          <a:xfrm>
            <a:off x="10664346" y="0"/>
            <a:ext cx="4663790" cy="5395242"/>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487600" tIns="487600" rIns="487600" bIns="487600" anchor="ctr" anchorCtr="0">
            <a:noAutofit/>
          </a:bodyPr>
          <a:lstStyle/>
          <a:p>
            <a:pPr marL="0" lvl="0" indent="0" rtl="0">
              <a:spcBef>
                <a:spcPts val="0"/>
              </a:spcBef>
              <a:spcAft>
                <a:spcPts val="0"/>
              </a:spcAft>
              <a:buNone/>
            </a:pPr>
            <a:endParaRPr sz="7500">
              <a:solidFill>
                <a:srgbClr val="51B148"/>
              </a:solidFill>
            </a:endParaRPr>
          </a:p>
        </p:txBody>
      </p:sp>
      <p:sp>
        <p:nvSpPr>
          <p:cNvPr id="98" name="Shape 98"/>
          <p:cNvSpPr/>
          <p:nvPr/>
        </p:nvSpPr>
        <p:spPr>
          <a:xfrm>
            <a:off x="8066818" y="25053726"/>
            <a:ext cx="7158408" cy="7864104"/>
          </a:xfrm>
          <a:custGeom>
            <a:avLst/>
            <a:gdLst/>
            <a:ahLst/>
            <a:cxnLst/>
            <a:rect l="0" t="0" r="0" b="0"/>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99" name="Shape 99"/>
          <p:cNvSpPr txBox="1">
            <a:spLocks noGrp="1"/>
          </p:cNvSpPr>
          <p:nvPr>
            <p:ph type="ctrTitle"/>
          </p:nvPr>
        </p:nvSpPr>
        <p:spPr>
          <a:xfrm>
            <a:off x="25676040" y="12571840"/>
            <a:ext cx="14922600" cy="7422600"/>
          </a:xfrm>
          <a:prstGeom prst="rect">
            <a:avLst/>
          </a:prstGeom>
        </p:spPr>
        <p:txBody>
          <a:bodyPr spcFirstLastPara="1" wrap="square" lIns="487600" tIns="487600" rIns="487600" bIns="487600" anchor="b" anchorCtr="0"/>
          <a:lstStyle>
            <a:lvl1pPr lvl="0" rtl="0">
              <a:spcBef>
                <a:spcPts val="0"/>
              </a:spcBef>
              <a:spcAft>
                <a:spcPts val="0"/>
              </a:spcAft>
              <a:buClr>
                <a:srgbClr val="FFFFFF"/>
              </a:buClr>
              <a:buSzPts val="21300"/>
              <a:buNone/>
              <a:defRPr sz="21300">
                <a:solidFill>
                  <a:srgbClr val="FFFFFF"/>
                </a:solidFill>
              </a:defRPr>
            </a:lvl1pPr>
            <a:lvl2pPr lvl="1" rtl="0">
              <a:spcBef>
                <a:spcPts val="0"/>
              </a:spcBef>
              <a:spcAft>
                <a:spcPts val="0"/>
              </a:spcAft>
              <a:buClr>
                <a:srgbClr val="FFFFFF"/>
              </a:buClr>
              <a:buSzPts val="21300"/>
              <a:buNone/>
              <a:defRPr sz="21300">
                <a:solidFill>
                  <a:srgbClr val="FFFFFF"/>
                </a:solidFill>
              </a:defRPr>
            </a:lvl2pPr>
            <a:lvl3pPr lvl="2" rtl="0">
              <a:spcBef>
                <a:spcPts val="0"/>
              </a:spcBef>
              <a:spcAft>
                <a:spcPts val="0"/>
              </a:spcAft>
              <a:buClr>
                <a:srgbClr val="FFFFFF"/>
              </a:buClr>
              <a:buSzPts val="21300"/>
              <a:buNone/>
              <a:defRPr sz="21300">
                <a:solidFill>
                  <a:srgbClr val="FFFFFF"/>
                </a:solidFill>
              </a:defRPr>
            </a:lvl3pPr>
            <a:lvl4pPr lvl="3" rtl="0">
              <a:spcBef>
                <a:spcPts val="0"/>
              </a:spcBef>
              <a:spcAft>
                <a:spcPts val="0"/>
              </a:spcAft>
              <a:buClr>
                <a:srgbClr val="FFFFFF"/>
              </a:buClr>
              <a:buSzPts val="21300"/>
              <a:buNone/>
              <a:defRPr sz="21300">
                <a:solidFill>
                  <a:srgbClr val="FFFFFF"/>
                </a:solidFill>
              </a:defRPr>
            </a:lvl4pPr>
            <a:lvl5pPr lvl="4" rtl="0">
              <a:spcBef>
                <a:spcPts val="0"/>
              </a:spcBef>
              <a:spcAft>
                <a:spcPts val="0"/>
              </a:spcAft>
              <a:buClr>
                <a:srgbClr val="FFFFFF"/>
              </a:buClr>
              <a:buSzPts val="21300"/>
              <a:buNone/>
              <a:defRPr sz="21300">
                <a:solidFill>
                  <a:srgbClr val="FFFFFF"/>
                </a:solidFill>
              </a:defRPr>
            </a:lvl5pPr>
            <a:lvl6pPr lvl="5" rtl="0">
              <a:spcBef>
                <a:spcPts val="0"/>
              </a:spcBef>
              <a:spcAft>
                <a:spcPts val="0"/>
              </a:spcAft>
              <a:buClr>
                <a:srgbClr val="FFFFFF"/>
              </a:buClr>
              <a:buSzPts val="21300"/>
              <a:buNone/>
              <a:defRPr sz="21300">
                <a:solidFill>
                  <a:srgbClr val="FFFFFF"/>
                </a:solidFill>
              </a:defRPr>
            </a:lvl6pPr>
            <a:lvl7pPr lvl="6" rtl="0">
              <a:spcBef>
                <a:spcPts val="0"/>
              </a:spcBef>
              <a:spcAft>
                <a:spcPts val="0"/>
              </a:spcAft>
              <a:buClr>
                <a:srgbClr val="FFFFFF"/>
              </a:buClr>
              <a:buSzPts val="21300"/>
              <a:buNone/>
              <a:defRPr sz="21300">
                <a:solidFill>
                  <a:srgbClr val="FFFFFF"/>
                </a:solidFill>
              </a:defRPr>
            </a:lvl7pPr>
            <a:lvl8pPr lvl="7" rtl="0">
              <a:spcBef>
                <a:spcPts val="0"/>
              </a:spcBef>
              <a:spcAft>
                <a:spcPts val="0"/>
              </a:spcAft>
              <a:buClr>
                <a:srgbClr val="FFFFFF"/>
              </a:buClr>
              <a:buSzPts val="21300"/>
              <a:buNone/>
              <a:defRPr sz="21300">
                <a:solidFill>
                  <a:srgbClr val="FFFFFF"/>
                </a:solidFill>
              </a:defRPr>
            </a:lvl8pPr>
            <a:lvl9pPr lvl="8" rtl="0">
              <a:spcBef>
                <a:spcPts val="0"/>
              </a:spcBef>
              <a:spcAft>
                <a:spcPts val="0"/>
              </a:spcAft>
              <a:buClr>
                <a:srgbClr val="FFFFFF"/>
              </a:buClr>
              <a:buSzPts val="21300"/>
              <a:buNone/>
              <a:defRPr sz="21300">
                <a:solidFill>
                  <a:srgbClr val="FFFFFF"/>
                </a:solidFill>
              </a:defRPr>
            </a:lvl9pPr>
          </a:lstStyle>
          <a:p>
            <a:endParaRPr/>
          </a:p>
        </p:txBody>
      </p:sp>
      <p:sp>
        <p:nvSpPr>
          <p:cNvPr id="100" name="Shape 100"/>
          <p:cNvSpPr txBox="1">
            <a:spLocks noGrp="1"/>
          </p:cNvSpPr>
          <p:nvPr>
            <p:ph type="subTitle" idx="1"/>
          </p:nvPr>
        </p:nvSpPr>
        <p:spPr>
          <a:xfrm>
            <a:off x="25676040" y="20614747"/>
            <a:ext cx="14922600" cy="5022600"/>
          </a:xfrm>
          <a:prstGeom prst="rect">
            <a:avLst/>
          </a:prstGeom>
        </p:spPr>
        <p:txBody>
          <a:bodyPr spcFirstLastPara="1" wrap="square" lIns="487600" tIns="487600" rIns="487600" bIns="487600" anchor="t" anchorCtr="0"/>
          <a:lstStyle>
            <a:lvl1pPr lvl="0" rtl="0">
              <a:spcBef>
                <a:spcPts val="0"/>
              </a:spcBef>
              <a:spcAft>
                <a:spcPts val="0"/>
              </a:spcAft>
              <a:buClr>
                <a:srgbClr val="FFFFFF"/>
              </a:buClr>
              <a:buSzPts val="9600"/>
              <a:buNone/>
              <a:defRPr sz="9600">
                <a:solidFill>
                  <a:srgbClr val="FFFFFF"/>
                </a:solidFill>
              </a:defRPr>
            </a:lvl1pPr>
            <a:lvl2pPr lvl="1" rtl="0">
              <a:spcBef>
                <a:spcPts val="0"/>
              </a:spcBef>
              <a:spcAft>
                <a:spcPts val="0"/>
              </a:spcAft>
              <a:buClr>
                <a:srgbClr val="FFFFFF"/>
              </a:buClr>
              <a:buSzPts val="9600"/>
              <a:buNone/>
              <a:defRPr sz="9600">
                <a:solidFill>
                  <a:srgbClr val="FFFFFF"/>
                </a:solidFill>
              </a:defRPr>
            </a:lvl2pPr>
            <a:lvl3pPr lvl="2" rtl="0">
              <a:spcBef>
                <a:spcPts val="0"/>
              </a:spcBef>
              <a:spcAft>
                <a:spcPts val="0"/>
              </a:spcAft>
              <a:buClr>
                <a:srgbClr val="FFFFFF"/>
              </a:buClr>
              <a:buSzPts val="9600"/>
              <a:buNone/>
              <a:defRPr sz="9600">
                <a:solidFill>
                  <a:srgbClr val="FFFFFF"/>
                </a:solidFill>
              </a:defRPr>
            </a:lvl3pPr>
            <a:lvl4pPr lvl="3" rtl="0">
              <a:spcBef>
                <a:spcPts val="0"/>
              </a:spcBef>
              <a:spcAft>
                <a:spcPts val="0"/>
              </a:spcAft>
              <a:buClr>
                <a:srgbClr val="FFFFFF"/>
              </a:buClr>
              <a:buSzPts val="9600"/>
              <a:buNone/>
              <a:defRPr sz="9600">
                <a:solidFill>
                  <a:srgbClr val="FFFFFF"/>
                </a:solidFill>
              </a:defRPr>
            </a:lvl4pPr>
            <a:lvl5pPr lvl="4" rtl="0">
              <a:spcBef>
                <a:spcPts val="0"/>
              </a:spcBef>
              <a:spcAft>
                <a:spcPts val="0"/>
              </a:spcAft>
              <a:buClr>
                <a:srgbClr val="FFFFFF"/>
              </a:buClr>
              <a:buSzPts val="9600"/>
              <a:buNone/>
              <a:defRPr sz="9600">
                <a:solidFill>
                  <a:srgbClr val="FFFFFF"/>
                </a:solidFill>
              </a:defRPr>
            </a:lvl5pPr>
            <a:lvl6pPr lvl="5" rtl="0">
              <a:spcBef>
                <a:spcPts val="0"/>
              </a:spcBef>
              <a:spcAft>
                <a:spcPts val="0"/>
              </a:spcAft>
              <a:buClr>
                <a:srgbClr val="FFFFFF"/>
              </a:buClr>
              <a:buSzPts val="9600"/>
              <a:buNone/>
              <a:defRPr sz="9600">
                <a:solidFill>
                  <a:srgbClr val="FFFFFF"/>
                </a:solidFill>
              </a:defRPr>
            </a:lvl6pPr>
            <a:lvl7pPr lvl="6" rtl="0">
              <a:spcBef>
                <a:spcPts val="0"/>
              </a:spcBef>
              <a:spcAft>
                <a:spcPts val="0"/>
              </a:spcAft>
              <a:buClr>
                <a:srgbClr val="FFFFFF"/>
              </a:buClr>
              <a:buSzPts val="9600"/>
              <a:buNone/>
              <a:defRPr sz="9600">
                <a:solidFill>
                  <a:srgbClr val="FFFFFF"/>
                </a:solidFill>
              </a:defRPr>
            </a:lvl7pPr>
            <a:lvl8pPr lvl="7" rtl="0">
              <a:spcBef>
                <a:spcPts val="0"/>
              </a:spcBef>
              <a:spcAft>
                <a:spcPts val="0"/>
              </a:spcAft>
              <a:buClr>
                <a:srgbClr val="FFFFFF"/>
              </a:buClr>
              <a:buSzPts val="9600"/>
              <a:buNone/>
              <a:defRPr sz="9600">
                <a:solidFill>
                  <a:srgbClr val="FFFFFF"/>
                </a:solidFill>
              </a:defRPr>
            </a:lvl8pPr>
            <a:lvl9pPr lvl="8" rtl="0">
              <a:spcBef>
                <a:spcPts val="0"/>
              </a:spcBef>
              <a:spcAft>
                <a:spcPts val="0"/>
              </a:spcAft>
              <a:buClr>
                <a:srgbClr val="FFFFFF"/>
              </a:buClr>
              <a:buSzPts val="9600"/>
              <a:buNone/>
              <a:defRPr sz="96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1"/>
        <p:cNvGrpSpPr/>
        <p:nvPr/>
      </p:nvGrpSpPr>
      <p:grpSpPr>
        <a:xfrm>
          <a:off x="0" y="0"/>
          <a:ext cx="0" cy="0"/>
          <a:chOff x="0" y="0"/>
          <a:chExt cx="0" cy="0"/>
        </a:xfrm>
      </p:grpSpPr>
      <p:sp>
        <p:nvSpPr>
          <p:cNvPr id="102" name="Shape 102"/>
          <p:cNvSpPr/>
          <p:nvPr/>
        </p:nvSpPr>
        <p:spPr>
          <a:xfrm>
            <a:off x="0" y="0"/>
            <a:ext cx="43891646" cy="32918541"/>
          </a:xfrm>
          <a:custGeom>
            <a:avLst/>
            <a:gdLst/>
            <a:ahLst/>
            <a:cxnLst/>
            <a:rect l="0" t="0" r="0" b="0"/>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03" name="Shape 103"/>
          <p:cNvSpPr/>
          <p:nvPr/>
        </p:nvSpPr>
        <p:spPr>
          <a:xfrm>
            <a:off x="7921172" y="20722093"/>
            <a:ext cx="4466501" cy="8676301"/>
          </a:xfrm>
          <a:custGeom>
            <a:avLst/>
            <a:gdLst/>
            <a:ahLst/>
            <a:cxnLst/>
            <a:rect l="0" t="0" r="0" b="0"/>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04" name="Shape 104"/>
          <p:cNvSpPr/>
          <p:nvPr/>
        </p:nvSpPr>
        <p:spPr>
          <a:xfrm>
            <a:off x="36492891" y="22482664"/>
            <a:ext cx="6138470" cy="6538266"/>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05" name="Shape 105"/>
          <p:cNvSpPr/>
          <p:nvPr/>
        </p:nvSpPr>
        <p:spPr>
          <a:xfrm>
            <a:off x="33561038" y="25351352"/>
            <a:ext cx="2718173" cy="5932986"/>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06" name="Shape 106"/>
          <p:cNvSpPr/>
          <p:nvPr/>
        </p:nvSpPr>
        <p:spPr>
          <a:xfrm>
            <a:off x="0" y="16093456"/>
            <a:ext cx="6618504" cy="12207411"/>
          </a:xfrm>
          <a:custGeom>
            <a:avLst/>
            <a:gdLst/>
            <a:ahLst/>
            <a:cxnLst/>
            <a:rect l="0" t="0" r="0" b="0"/>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07" name="Shape 107"/>
          <p:cNvSpPr/>
          <p:nvPr/>
        </p:nvSpPr>
        <p:spPr>
          <a:xfrm>
            <a:off x="10149977" y="0"/>
            <a:ext cx="5315290" cy="6172614"/>
          </a:xfrm>
          <a:custGeom>
            <a:avLst/>
            <a:gdLst/>
            <a:ahLst/>
            <a:cxnLst/>
            <a:rect l="0" t="0" r="0" b="0"/>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08" name="Shape 108"/>
          <p:cNvSpPr/>
          <p:nvPr/>
        </p:nvSpPr>
        <p:spPr>
          <a:xfrm>
            <a:off x="36484511" y="2697349"/>
            <a:ext cx="7406765" cy="17191194"/>
          </a:xfrm>
          <a:custGeom>
            <a:avLst/>
            <a:gdLst/>
            <a:ahLst/>
            <a:cxnLst/>
            <a:rect l="0" t="0" r="0" b="0"/>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09" name="Shape 109"/>
          <p:cNvSpPr txBox="1">
            <a:spLocks noGrp="1"/>
          </p:cNvSpPr>
          <p:nvPr>
            <p:ph type="body" idx="1"/>
          </p:nvPr>
        </p:nvSpPr>
        <p:spPr>
          <a:xfrm>
            <a:off x="16053960" y="8471040"/>
            <a:ext cx="18524100" cy="5247300"/>
          </a:xfrm>
          <a:prstGeom prst="rect">
            <a:avLst/>
          </a:prstGeom>
        </p:spPr>
        <p:txBody>
          <a:bodyPr spcFirstLastPara="1" wrap="square" lIns="487600" tIns="487600" rIns="487600" bIns="487600" anchor="t" anchorCtr="0"/>
          <a:lstStyle>
            <a:lvl1pPr marL="457200" lvl="0" indent="-1111250" rtl="0">
              <a:spcBef>
                <a:spcPts val="3200"/>
              </a:spcBef>
              <a:spcAft>
                <a:spcPts val="0"/>
              </a:spcAft>
              <a:buClr>
                <a:srgbClr val="51B148"/>
              </a:buClr>
              <a:buSzPts val="13900"/>
              <a:buChar char="⊷"/>
              <a:defRPr sz="13900" i="1">
                <a:solidFill>
                  <a:srgbClr val="51B148"/>
                </a:solidFill>
              </a:defRPr>
            </a:lvl1pPr>
            <a:lvl2pPr marL="914400" lvl="1" indent="-1111250" rtl="0">
              <a:spcBef>
                <a:spcPts val="0"/>
              </a:spcBef>
              <a:spcAft>
                <a:spcPts val="0"/>
              </a:spcAft>
              <a:buClr>
                <a:srgbClr val="51B148"/>
              </a:buClr>
              <a:buSzPts val="13900"/>
              <a:buChar char="⊶"/>
              <a:defRPr sz="13900" i="1">
                <a:solidFill>
                  <a:srgbClr val="51B148"/>
                </a:solidFill>
              </a:defRPr>
            </a:lvl2pPr>
            <a:lvl3pPr marL="1371600" lvl="2" indent="-1111250" rtl="0">
              <a:spcBef>
                <a:spcPts val="0"/>
              </a:spcBef>
              <a:spcAft>
                <a:spcPts val="0"/>
              </a:spcAft>
              <a:buClr>
                <a:srgbClr val="51B148"/>
              </a:buClr>
              <a:buSzPts val="13900"/>
              <a:buChar char="⊸"/>
              <a:defRPr sz="13900" i="1">
                <a:solidFill>
                  <a:srgbClr val="51B148"/>
                </a:solidFill>
              </a:defRPr>
            </a:lvl3pPr>
            <a:lvl4pPr marL="1828800" lvl="3" indent="-1111250" rtl="0">
              <a:spcBef>
                <a:spcPts val="0"/>
              </a:spcBef>
              <a:spcAft>
                <a:spcPts val="0"/>
              </a:spcAft>
              <a:buClr>
                <a:srgbClr val="51B148"/>
              </a:buClr>
              <a:buSzPts val="13900"/>
              <a:buChar char="●"/>
              <a:defRPr sz="13900" i="1">
                <a:solidFill>
                  <a:srgbClr val="51B148"/>
                </a:solidFill>
              </a:defRPr>
            </a:lvl4pPr>
            <a:lvl5pPr marL="2286000" lvl="4" indent="-1111250" rtl="0">
              <a:spcBef>
                <a:spcPts val="0"/>
              </a:spcBef>
              <a:spcAft>
                <a:spcPts val="0"/>
              </a:spcAft>
              <a:buClr>
                <a:srgbClr val="51B148"/>
              </a:buClr>
              <a:buSzPts val="13900"/>
              <a:buChar char="○"/>
              <a:defRPr sz="13900" i="1">
                <a:solidFill>
                  <a:srgbClr val="51B148"/>
                </a:solidFill>
              </a:defRPr>
            </a:lvl5pPr>
            <a:lvl6pPr marL="2743200" lvl="5" indent="-1111250" rtl="0">
              <a:spcBef>
                <a:spcPts val="0"/>
              </a:spcBef>
              <a:spcAft>
                <a:spcPts val="0"/>
              </a:spcAft>
              <a:buClr>
                <a:srgbClr val="51B148"/>
              </a:buClr>
              <a:buSzPts val="13900"/>
              <a:buChar char="■"/>
              <a:defRPr sz="13900" i="1">
                <a:solidFill>
                  <a:srgbClr val="51B148"/>
                </a:solidFill>
              </a:defRPr>
            </a:lvl6pPr>
            <a:lvl7pPr marL="3200400" lvl="6" indent="-1111250" rtl="0">
              <a:spcBef>
                <a:spcPts val="0"/>
              </a:spcBef>
              <a:spcAft>
                <a:spcPts val="0"/>
              </a:spcAft>
              <a:buClr>
                <a:srgbClr val="51B148"/>
              </a:buClr>
              <a:buSzPts val="13900"/>
              <a:buChar char="●"/>
              <a:defRPr sz="13900" i="1">
                <a:solidFill>
                  <a:srgbClr val="51B148"/>
                </a:solidFill>
              </a:defRPr>
            </a:lvl7pPr>
            <a:lvl8pPr marL="3657600" lvl="7" indent="-1111250" rtl="0">
              <a:spcBef>
                <a:spcPts val="0"/>
              </a:spcBef>
              <a:spcAft>
                <a:spcPts val="0"/>
              </a:spcAft>
              <a:buClr>
                <a:srgbClr val="51B148"/>
              </a:buClr>
              <a:buSzPts val="13900"/>
              <a:buChar char="○"/>
              <a:defRPr sz="13900" i="1">
                <a:solidFill>
                  <a:srgbClr val="51B148"/>
                </a:solidFill>
              </a:defRPr>
            </a:lvl8pPr>
            <a:lvl9pPr marL="4114800" lvl="8" indent="-1111250" rtl="0">
              <a:spcBef>
                <a:spcPts val="0"/>
              </a:spcBef>
              <a:spcAft>
                <a:spcPts val="0"/>
              </a:spcAft>
              <a:buClr>
                <a:srgbClr val="51B148"/>
              </a:buClr>
              <a:buSzPts val="13900"/>
              <a:buChar char="■"/>
              <a:defRPr sz="13900" i="1">
                <a:solidFill>
                  <a:srgbClr val="51B148"/>
                </a:solidFill>
              </a:defRPr>
            </a:lvl9pPr>
          </a:lstStyle>
          <a:p>
            <a:endParaRPr/>
          </a:p>
        </p:txBody>
      </p:sp>
      <p:sp>
        <p:nvSpPr>
          <p:cNvPr id="110" name="Shape 110"/>
          <p:cNvSpPr txBox="1"/>
          <p:nvPr/>
        </p:nvSpPr>
        <p:spPr>
          <a:xfrm>
            <a:off x="7352280" y="6989880"/>
            <a:ext cx="9394500" cy="4183800"/>
          </a:xfrm>
          <a:prstGeom prst="rect">
            <a:avLst/>
          </a:prstGeom>
          <a:noFill/>
          <a:ln>
            <a:noFill/>
          </a:ln>
        </p:spPr>
        <p:txBody>
          <a:bodyPr spcFirstLastPara="1" wrap="square" lIns="487600" tIns="487600" rIns="487600" bIns="487600" anchor="t" anchorCtr="0">
            <a:noAutofit/>
          </a:bodyPr>
          <a:lstStyle/>
          <a:p>
            <a:pPr marL="0" lvl="0" indent="0" algn="r" rtl="0">
              <a:spcBef>
                <a:spcPts val="0"/>
              </a:spcBef>
              <a:spcAft>
                <a:spcPts val="0"/>
              </a:spcAft>
              <a:buNone/>
            </a:pPr>
            <a:r>
              <a:rPr lang="en" sz="51200">
                <a:solidFill>
                  <a:srgbClr val="484F56"/>
                </a:solidFill>
                <a:latin typeface="Dosis"/>
                <a:ea typeface="Dosis"/>
                <a:cs typeface="Dosis"/>
                <a:sym typeface="Dosis"/>
              </a:rPr>
              <a:t>“</a:t>
            </a:r>
            <a:endParaRPr sz="51200">
              <a:solidFill>
                <a:srgbClr val="484F56"/>
              </a:solidFill>
              <a:latin typeface="Dosis"/>
              <a:ea typeface="Dosis"/>
              <a:cs typeface="Dosis"/>
              <a:sym typeface="Dosis"/>
            </a:endParaRPr>
          </a:p>
        </p:txBody>
      </p:sp>
      <p:sp>
        <p:nvSpPr>
          <p:cNvPr id="111" name="Shape 111"/>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2"/>
        <p:cNvGrpSpPr/>
        <p:nvPr/>
      </p:nvGrpSpPr>
      <p:grpSpPr>
        <a:xfrm>
          <a:off x="0" y="0"/>
          <a:ext cx="0" cy="0"/>
          <a:chOff x="0" y="0"/>
          <a:chExt cx="0" cy="0"/>
        </a:xfrm>
      </p:grpSpPr>
      <p:sp>
        <p:nvSpPr>
          <p:cNvPr id="113" name="Shape 113"/>
          <p:cNvSpPr/>
          <p:nvPr/>
        </p:nvSpPr>
        <p:spPr>
          <a:xfrm>
            <a:off x="0" y="0"/>
            <a:ext cx="43891646" cy="32918541"/>
          </a:xfrm>
          <a:custGeom>
            <a:avLst/>
            <a:gdLst/>
            <a:ahLst/>
            <a:cxnLst/>
            <a:rect l="0" t="0" r="0" b="0"/>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14" name="Shape 114"/>
          <p:cNvSpPr/>
          <p:nvPr/>
        </p:nvSpPr>
        <p:spPr>
          <a:xfrm>
            <a:off x="2537029" y="6857287"/>
            <a:ext cx="5589994" cy="11728154"/>
          </a:xfrm>
          <a:custGeom>
            <a:avLst/>
            <a:gdLst/>
            <a:ahLst/>
            <a:cxnLst/>
            <a:rect l="0" t="0" r="0" b="0"/>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15" name="Shape 115"/>
          <p:cNvSpPr/>
          <p:nvPr/>
        </p:nvSpPr>
        <p:spPr>
          <a:xfrm>
            <a:off x="5726356" y="0"/>
            <a:ext cx="11247499" cy="8686854"/>
          </a:xfrm>
          <a:custGeom>
            <a:avLst/>
            <a:gdLst/>
            <a:ahLst/>
            <a:cxnLst/>
            <a:rect l="0" t="0" r="0" b="0"/>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16" name="Shape 116"/>
          <p:cNvSpPr/>
          <p:nvPr/>
        </p:nvSpPr>
        <p:spPr>
          <a:xfrm>
            <a:off x="0" y="21442214"/>
            <a:ext cx="6035107" cy="11476109"/>
          </a:xfrm>
          <a:custGeom>
            <a:avLst/>
            <a:gdLst/>
            <a:ahLst/>
            <a:cxnLst/>
            <a:rect l="0" t="0" r="0" b="0"/>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17" name="Shape 117"/>
          <p:cNvSpPr txBox="1">
            <a:spLocks noGrp="1"/>
          </p:cNvSpPr>
          <p:nvPr>
            <p:ph type="title"/>
          </p:nvPr>
        </p:nvSpPr>
        <p:spPr>
          <a:xfrm>
            <a:off x="20736360" y="5716638"/>
            <a:ext cx="20960700" cy="4421700"/>
          </a:xfrm>
          <a:prstGeom prst="rect">
            <a:avLst/>
          </a:prstGeom>
        </p:spPr>
        <p:txBody>
          <a:bodyPr spcFirstLastPara="1" wrap="square" lIns="487600" tIns="487600" rIns="487600" bIns="487600" anchor="b" anchorCtr="0"/>
          <a:lstStyle>
            <a:lvl1pPr lvl="0" rtl="0">
              <a:spcBef>
                <a:spcPts val="0"/>
              </a:spcBef>
              <a:spcAft>
                <a:spcPts val="0"/>
              </a:spcAft>
              <a:buSzPts val="19200"/>
              <a:buNone/>
              <a:defRPr/>
            </a:lvl1pPr>
            <a:lvl2pPr lvl="1" rtl="0">
              <a:spcBef>
                <a:spcPts val="0"/>
              </a:spcBef>
              <a:spcAft>
                <a:spcPts val="0"/>
              </a:spcAft>
              <a:buSzPts val="19200"/>
              <a:buNone/>
              <a:defRPr/>
            </a:lvl2pPr>
            <a:lvl3pPr lvl="2" rtl="0">
              <a:spcBef>
                <a:spcPts val="0"/>
              </a:spcBef>
              <a:spcAft>
                <a:spcPts val="0"/>
              </a:spcAft>
              <a:buSzPts val="19200"/>
              <a:buNone/>
              <a:defRPr/>
            </a:lvl3pPr>
            <a:lvl4pPr lvl="3" rtl="0">
              <a:spcBef>
                <a:spcPts val="0"/>
              </a:spcBef>
              <a:spcAft>
                <a:spcPts val="0"/>
              </a:spcAft>
              <a:buSzPts val="19200"/>
              <a:buNone/>
              <a:defRPr/>
            </a:lvl4pPr>
            <a:lvl5pPr lvl="4" rtl="0">
              <a:spcBef>
                <a:spcPts val="0"/>
              </a:spcBef>
              <a:spcAft>
                <a:spcPts val="0"/>
              </a:spcAft>
              <a:buSzPts val="19200"/>
              <a:buNone/>
              <a:defRPr/>
            </a:lvl5pPr>
            <a:lvl6pPr lvl="5" rtl="0">
              <a:spcBef>
                <a:spcPts val="0"/>
              </a:spcBef>
              <a:spcAft>
                <a:spcPts val="0"/>
              </a:spcAft>
              <a:buSzPts val="19200"/>
              <a:buNone/>
              <a:defRPr/>
            </a:lvl6pPr>
            <a:lvl7pPr lvl="6" rtl="0">
              <a:spcBef>
                <a:spcPts val="0"/>
              </a:spcBef>
              <a:spcAft>
                <a:spcPts val="0"/>
              </a:spcAft>
              <a:buSzPts val="19200"/>
              <a:buNone/>
              <a:defRPr/>
            </a:lvl7pPr>
            <a:lvl8pPr lvl="7" rtl="0">
              <a:spcBef>
                <a:spcPts val="0"/>
              </a:spcBef>
              <a:spcAft>
                <a:spcPts val="0"/>
              </a:spcAft>
              <a:buSzPts val="19200"/>
              <a:buNone/>
              <a:defRPr/>
            </a:lvl8pPr>
            <a:lvl9pPr lvl="8" rtl="0">
              <a:spcBef>
                <a:spcPts val="0"/>
              </a:spcBef>
              <a:spcAft>
                <a:spcPts val="0"/>
              </a:spcAft>
              <a:buSzPts val="19200"/>
              <a:buNone/>
              <a:defRPr/>
            </a:lvl9pPr>
          </a:lstStyle>
          <a:p>
            <a:endParaRPr/>
          </a:p>
        </p:txBody>
      </p:sp>
      <p:sp>
        <p:nvSpPr>
          <p:cNvPr id="118" name="Shape 118"/>
          <p:cNvSpPr txBox="1">
            <a:spLocks noGrp="1"/>
          </p:cNvSpPr>
          <p:nvPr>
            <p:ph type="body" idx="1"/>
          </p:nvPr>
        </p:nvSpPr>
        <p:spPr>
          <a:xfrm>
            <a:off x="20736360" y="10842719"/>
            <a:ext cx="20960700" cy="19557000"/>
          </a:xfrm>
          <a:prstGeom prst="rect">
            <a:avLst/>
          </a:prstGeom>
        </p:spPr>
        <p:txBody>
          <a:bodyPr spcFirstLastPara="1" wrap="square" lIns="487600" tIns="487600" rIns="487600" bIns="487600" anchor="t" anchorCtr="0"/>
          <a:lstStyle>
            <a:lvl1pPr marL="457200" lvl="0" indent="-1041400" rtl="0">
              <a:spcBef>
                <a:spcPts val="3200"/>
              </a:spcBef>
              <a:spcAft>
                <a:spcPts val="0"/>
              </a:spcAft>
              <a:buSzPts val="12800"/>
              <a:buChar char="⊷"/>
              <a:defRPr/>
            </a:lvl1pPr>
            <a:lvl2pPr marL="914400" lvl="1" indent="-1041400" rtl="0">
              <a:spcBef>
                <a:spcPts val="0"/>
              </a:spcBef>
              <a:spcAft>
                <a:spcPts val="0"/>
              </a:spcAft>
              <a:buSzPts val="12800"/>
              <a:buChar char="⊶"/>
              <a:defRPr/>
            </a:lvl2pPr>
            <a:lvl3pPr marL="1371600" lvl="2" indent="-1041400" rtl="0">
              <a:spcBef>
                <a:spcPts val="0"/>
              </a:spcBef>
              <a:spcAft>
                <a:spcPts val="0"/>
              </a:spcAft>
              <a:buSzPts val="12800"/>
              <a:buChar char="⊸"/>
              <a:defRPr/>
            </a:lvl3pPr>
            <a:lvl4pPr marL="1828800" lvl="3" indent="-1041400" rtl="0">
              <a:spcBef>
                <a:spcPts val="0"/>
              </a:spcBef>
              <a:spcAft>
                <a:spcPts val="0"/>
              </a:spcAft>
              <a:buSzPts val="12800"/>
              <a:buChar char="●"/>
              <a:defRPr/>
            </a:lvl4pPr>
            <a:lvl5pPr marL="2286000" lvl="4" indent="-1041400" rtl="0">
              <a:spcBef>
                <a:spcPts val="0"/>
              </a:spcBef>
              <a:spcAft>
                <a:spcPts val="0"/>
              </a:spcAft>
              <a:buSzPts val="12800"/>
              <a:buChar char="○"/>
              <a:defRPr/>
            </a:lvl5pPr>
            <a:lvl6pPr marL="2743200" lvl="5" indent="-1041400" rtl="0">
              <a:spcBef>
                <a:spcPts val="0"/>
              </a:spcBef>
              <a:spcAft>
                <a:spcPts val="0"/>
              </a:spcAft>
              <a:buSzPts val="12800"/>
              <a:buChar char="■"/>
              <a:defRPr/>
            </a:lvl6pPr>
            <a:lvl7pPr marL="3200400" lvl="6" indent="-1041400" rtl="0">
              <a:spcBef>
                <a:spcPts val="0"/>
              </a:spcBef>
              <a:spcAft>
                <a:spcPts val="0"/>
              </a:spcAft>
              <a:buSzPts val="12800"/>
              <a:buChar char="●"/>
              <a:defRPr/>
            </a:lvl7pPr>
            <a:lvl8pPr marL="3657600" lvl="7" indent="-1041400" rtl="0">
              <a:spcBef>
                <a:spcPts val="0"/>
              </a:spcBef>
              <a:spcAft>
                <a:spcPts val="0"/>
              </a:spcAft>
              <a:buSzPts val="12800"/>
              <a:buChar char="○"/>
              <a:defRPr/>
            </a:lvl8pPr>
            <a:lvl9pPr marL="4114800" lvl="8" indent="-1041400" rtl="0">
              <a:spcBef>
                <a:spcPts val="0"/>
              </a:spcBef>
              <a:spcAft>
                <a:spcPts val="0"/>
              </a:spcAft>
              <a:buSzPts val="12800"/>
              <a:buChar char="■"/>
              <a:defRPr/>
            </a:lvl9pPr>
          </a:lstStyle>
          <a:p>
            <a:endParaRPr/>
          </a:p>
        </p:txBody>
      </p:sp>
      <p:sp>
        <p:nvSpPr>
          <p:cNvPr id="119" name="Shape 119"/>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20"/>
        <p:cNvGrpSpPr/>
        <p:nvPr/>
      </p:nvGrpSpPr>
      <p:grpSpPr>
        <a:xfrm>
          <a:off x="0" y="0"/>
          <a:ext cx="0" cy="0"/>
          <a:chOff x="0" y="0"/>
          <a:chExt cx="0" cy="0"/>
        </a:xfrm>
      </p:grpSpPr>
      <p:sp>
        <p:nvSpPr>
          <p:cNvPr id="121" name="Shape 121"/>
          <p:cNvSpPr/>
          <p:nvPr/>
        </p:nvSpPr>
        <p:spPr>
          <a:xfrm>
            <a:off x="0" y="0"/>
            <a:ext cx="43891646" cy="32918541"/>
          </a:xfrm>
          <a:custGeom>
            <a:avLst/>
            <a:gdLst/>
            <a:ahLst/>
            <a:cxnLst/>
            <a:rect l="0" t="0" r="0" b="0"/>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22" name="Shape 122"/>
          <p:cNvSpPr/>
          <p:nvPr/>
        </p:nvSpPr>
        <p:spPr>
          <a:xfrm>
            <a:off x="0" y="26471264"/>
            <a:ext cx="5212392" cy="6447008"/>
          </a:xfrm>
          <a:custGeom>
            <a:avLst/>
            <a:gdLst/>
            <a:ahLst/>
            <a:cxnLst/>
            <a:rect l="0" t="0" r="0" b="0"/>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23" name="Shape 123"/>
          <p:cNvSpPr/>
          <p:nvPr/>
        </p:nvSpPr>
        <p:spPr>
          <a:xfrm>
            <a:off x="0" y="0"/>
            <a:ext cx="9292910" cy="16002362"/>
          </a:xfrm>
          <a:custGeom>
            <a:avLst/>
            <a:gdLst/>
            <a:ahLst/>
            <a:cxnLst/>
            <a:rect l="0" t="0" r="0" b="0"/>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24" name="Shape 124"/>
          <p:cNvSpPr/>
          <p:nvPr/>
        </p:nvSpPr>
        <p:spPr>
          <a:xfrm>
            <a:off x="10663994" y="0"/>
            <a:ext cx="4663915" cy="5395373"/>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25" name="Shape 125"/>
          <p:cNvSpPr txBox="1">
            <a:spLocks noGrp="1"/>
          </p:cNvSpPr>
          <p:nvPr>
            <p:ph type="title"/>
          </p:nvPr>
        </p:nvSpPr>
        <p:spPr>
          <a:xfrm>
            <a:off x="25161600" y="7667360"/>
            <a:ext cx="16535400" cy="4421700"/>
          </a:xfrm>
          <a:prstGeom prst="rect">
            <a:avLst/>
          </a:prstGeom>
        </p:spPr>
        <p:txBody>
          <a:bodyPr spcFirstLastPara="1" wrap="square" lIns="487600" tIns="487600" rIns="487600" bIns="487600" anchor="b" anchorCtr="0"/>
          <a:lstStyle>
            <a:lvl1pPr lvl="0" rtl="0">
              <a:spcBef>
                <a:spcPts val="0"/>
              </a:spcBef>
              <a:spcAft>
                <a:spcPts val="0"/>
              </a:spcAft>
              <a:buSzPts val="19200"/>
              <a:buNone/>
              <a:defRPr/>
            </a:lvl1pPr>
            <a:lvl2pPr lvl="1" rtl="0">
              <a:spcBef>
                <a:spcPts val="0"/>
              </a:spcBef>
              <a:spcAft>
                <a:spcPts val="0"/>
              </a:spcAft>
              <a:buSzPts val="19200"/>
              <a:buNone/>
              <a:defRPr/>
            </a:lvl2pPr>
            <a:lvl3pPr lvl="2" rtl="0">
              <a:spcBef>
                <a:spcPts val="0"/>
              </a:spcBef>
              <a:spcAft>
                <a:spcPts val="0"/>
              </a:spcAft>
              <a:buSzPts val="19200"/>
              <a:buNone/>
              <a:defRPr/>
            </a:lvl3pPr>
            <a:lvl4pPr lvl="3" rtl="0">
              <a:spcBef>
                <a:spcPts val="0"/>
              </a:spcBef>
              <a:spcAft>
                <a:spcPts val="0"/>
              </a:spcAft>
              <a:buSzPts val="19200"/>
              <a:buNone/>
              <a:defRPr/>
            </a:lvl4pPr>
            <a:lvl5pPr lvl="4" rtl="0">
              <a:spcBef>
                <a:spcPts val="0"/>
              </a:spcBef>
              <a:spcAft>
                <a:spcPts val="0"/>
              </a:spcAft>
              <a:buSzPts val="19200"/>
              <a:buNone/>
              <a:defRPr/>
            </a:lvl5pPr>
            <a:lvl6pPr lvl="5" rtl="0">
              <a:spcBef>
                <a:spcPts val="0"/>
              </a:spcBef>
              <a:spcAft>
                <a:spcPts val="0"/>
              </a:spcAft>
              <a:buSzPts val="19200"/>
              <a:buNone/>
              <a:defRPr/>
            </a:lvl6pPr>
            <a:lvl7pPr lvl="6" rtl="0">
              <a:spcBef>
                <a:spcPts val="0"/>
              </a:spcBef>
              <a:spcAft>
                <a:spcPts val="0"/>
              </a:spcAft>
              <a:buSzPts val="19200"/>
              <a:buNone/>
              <a:defRPr/>
            </a:lvl7pPr>
            <a:lvl8pPr lvl="7" rtl="0">
              <a:spcBef>
                <a:spcPts val="0"/>
              </a:spcBef>
              <a:spcAft>
                <a:spcPts val="0"/>
              </a:spcAft>
              <a:buSzPts val="19200"/>
              <a:buNone/>
              <a:defRPr/>
            </a:lvl8pPr>
            <a:lvl9pPr lvl="8" rtl="0">
              <a:spcBef>
                <a:spcPts val="0"/>
              </a:spcBef>
              <a:spcAft>
                <a:spcPts val="0"/>
              </a:spcAft>
              <a:buSzPts val="19200"/>
              <a:buNone/>
              <a:defRPr/>
            </a:lvl9pPr>
          </a:lstStyle>
          <a:p>
            <a:endParaRPr/>
          </a:p>
        </p:txBody>
      </p:sp>
      <p:sp>
        <p:nvSpPr>
          <p:cNvPr id="126" name="Shape 126"/>
          <p:cNvSpPr txBox="1">
            <a:spLocks noGrp="1"/>
          </p:cNvSpPr>
          <p:nvPr>
            <p:ph type="body" idx="1"/>
          </p:nvPr>
        </p:nvSpPr>
        <p:spPr>
          <a:xfrm>
            <a:off x="25161600" y="12793440"/>
            <a:ext cx="16535400" cy="13443900"/>
          </a:xfrm>
          <a:prstGeom prst="rect">
            <a:avLst/>
          </a:prstGeom>
        </p:spPr>
        <p:txBody>
          <a:bodyPr spcFirstLastPara="1" wrap="square" lIns="487600" tIns="487600" rIns="487600" bIns="487600" anchor="t" anchorCtr="0"/>
          <a:lstStyle>
            <a:lvl1pPr marL="457200" lvl="0" indent="-1041400" rtl="0">
              <a:spcBef>
                <a:spcPts val="3200"/>
              </a:spcBef>
              <a:spcAft>
                <a:spcPts val="0"/>
              </a:spcAft>
              <a:buSzPts val="12800"/>
              <a:buChar char="⊷"/>
              <a:defRPr/>
            </a:lvl1pPr>
            <a:lvl2pPr marL="914400" lvl="1" indent="-1041400" rtl="0">
              <a:spcBef>
                <a:spcPts val="0"/>
              </a:spcBef>
              <a:spcAft>
                <a:spcPts val="0"/>
              </a:spcAft>
              <a:buSzPts val="12800"/>
              <a:buChar char="⊶"/>
              <a:defRPr/>
            </a:lvl2pPr>
            <a:lvl3pPr marL="1371600" lvl="2" indent="-1041400" rtl="0">
              <a:spcBef>
                <a:spcPts val="0"/>
              </a:spcBef>
              <a:spcAft>
                <a:spcPts val="0"/>
              </a:spcAft>
              <a:buSzPts val="12800"/>
              <a:buChar char="⊸"/>
              <a:defRPr/>
            </a:lvl3pPr>
            <a:lvl4pPr marL="1828800" lvl="3" indent="-1041400" rtl="0">
              <a:spcBef>
                <a:spcPts val="0"/>
              </a:spcBef>
              <a:spcAft>
                <a:spcPts val="0"/>
              </a:spcAft>
              <a:buSzPts val="12800"/>
              <a:buChar char="●"/>
              <a:defRPr/>
            </a:lvl4pPr>
            <a:lvl5pPr marL="2286000" lvl="4" indent="-1041400" rtl="0">
              <a:spcBef>
                <a:spcPts val="0"/>
              </a:spcBef>
              <a:spcAft>
                <a:spcPts val="0"/>
              </a:spcAft>
              <a:buSzPts val="12800"/>
              <a:buChar char="○"/>
              <a:defRPr/>
            </a:lvl5pPr>
            <a:lvl6pPr marL="2743200" lvl="5" indent="-1041400" rtl="0">
              <a:spcBef>
                <a:spcPts val="0"/>
              </a:spcBef>
              <a:spcAft>
                <a:spcPts val="0"/>
              </a:spcAft>
              <a:buSzPts val="12800"/>
              <a:buChar char="■"/>
              <a:defRPr/>
            </a:lvl6pPr>
            <a:lvl7pPr marL="3200400" lvl="6" indent="-1041400" rtl="0">
              <a:spcBef>
                <a:spcPts val="0"/>
              </a:spcBef>
              <a:spcAft>
                <a:spcPts val="0"/>
              </a:spcAft>
              <a:buSzPts val="12800"/>
              <a:buChar char="●"/>
              <a:defRPr/>
            </a:lvl7pPr>
            <a:lvl8pPr marL="3657600" lvl="7" indent="-1041400" rtl="0">
              <a:spcBef>
                <a:spcPts val="0"/>
              </a:spcBef>
              <a:spcAft>
                <a:spcPts val="0"/>
              </a:spcAft>
              <a:buSzPts val="12800"/>
              <a:buChar char="○"/>
              <a:defRPr/>
            </a:lvl8pPr>
            <a:lvl9pPr marL="4114800" lvl="8" indent="-1041400" rtl="0">
              <a:spcBef>
                <a:spcPts val="0"/>
              </a:spcBef>
              <a:spcAft>
                <a:spcPts val="0"/>
              </a:spcAft>
              <a:buSzPts val="12800"/>
              <a:buChar char="■"/>
              <a:defRPr/>
            </a:lvl9pPr>
          </a:lstStyle>
          <a:p>
            <a:endParaRPr/>
          </a:p>
        </p:txBody>
      </p:sp>
      <p:sp>
        <p:nvSpPr>
          <p:cNvPr id="127" name="Shape 127"/>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8"/>
        <p:cNvGrpSpPr/>
        <p:nvPr/>
      </p:nvGrpSpPr>
      <p:grpSpPr>
        <a:xfrm>
          <a:off x="0" y="0"/>
          <a:ext cx="0" cy="0"/>
          <a:chOff x="0" y="0"/>
          <a:chExt cx="0" cy="0"/>
        </a:xfrm>
      </p:grpSpPr>
      <p:sp>
        <p:nvSpPr>
          <p:cNvPr id="129" name="Shape 129"/>
          <p:cNvSpPr/>
          <p:nvPr/>
        </p:nvSpPr>
        <p:spPr>
          <a:xfrm>
            <a:off x="0" y="0"/>
            <a:ext cx="43890934" cy="32917745"/>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30" name="Shape 130"/>
          <p:cNvSpPr/>
          <p:nvPr/>
        </p:nvSpPr>
        <p:spPr>
          <a:xfrm>
            <a:off x="9635392" y="17932677"/>
            <a:ext cx="7175635" cy="5806823"/>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31" name="Shape 131"/>
          <p:cNvSpPr/>
          <p:nvPr/>
        </p:nvSpPr>
        <p:spPr>
          <a:xfrm rot="999292">
            <a:off x="5726098" y="21759443"/>
            <a:ext cx="2847024" cy="550792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32" name="Shape 132"/>
          <p:cNvSpPr/>
          <p:nvPr/>
        </p:nvSpPr>
        <p:spPr>
          <a:xfrm>
            <a:off x="9566950" y="0"/>
            <a:ext cx="8778652" cy="8915714"/>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33" name="Shape 133"/>
          <p:cNvSpPr/>
          <p:nvPr/>
        </p:nvSpPr>
        <p:spPr>
          <a:xfrm>
            <a:off x="8606903" y="27156953"/>
            <a:ext cx="6103852" cy="5760885"/>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34" name="Shape 134"/>
          <p:cNvSpPr/>
          <p:nvPr/>
        </p:nvSpPr>
        <p:spPr>
          <a:xfrm>
            <a:off x="0" y="18607473"/>
            <a:ext cx="4663790" cy="10287028"/>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35" name="Shape 135"/>
          <p:cNvSpPr txBox="1">
            <a:spLocks noGrp="1"/>
          </p:cNvSpPr>
          <p:nvPr>
            <p:ph type="title"/>
          </p:nvPr>
        </p:nvSpPr>
        <p:spPr>
          <a:xfrm>
            <a:off x="18345600" y="5716640"/>
            <a:ext cx="23351100" cy="4421700"/>
          </a:xfrm>
          <a:prstGeom prst="rect">
            <a:avLst/>
          </a:prstGeom>
        </p:spPr>
        <p:txBody>
          <a:bodyPr spcFirstLastPara="1" wrap="square" lIns="487600" tIns="487600" rIns="487600" bIns="487600" anchor="b" anchorCtr="0"/>
          <a:lstStyle>
            <a:lvl1pPr lvl="0" rtl="0">
              <a:spcBef>
                <a:spcPts val="0"/>
              </a:spcBef>
              <a:spcAft>
                <a:spcPts val="0"/>
              </a:spcAft>
              <a:buSzPts val="19200"/>
              <a:buNone/>
              <a:defRPr/>
            </a:lvl1pPr>
            <a:lvl2pPr lvl="1" rtl="0">
              <a:spcBef>
                <a:spcPts val="0"/>
              </a:spcBef>
              <a:spcAft>
                <a:spcPts val="0"/>
              </a:spcAft>
              <a:buSzPts val="19200"/>
              <a:buNone/>
              <a:defRPr/>
            </a:lvl2pPr>
            <a:lvl3pPr lvl="2" rtl="0">
              <a:spcBef>
                <a:spcPts val="0"/>
              </a:spcBef>
              <a:spcAft>
                <a:spcPts val="0"/>
              </a:spcAft>
              <a:buSzPts val="19200"/>
              <a:buNone/>
              <a:defRPr/>
            </a:lvl3pPr>
            <a:lvl4pPr lvl="3" rtl="0">
              <a:spcBef>
                <a:spcPts val="0"/>
              </a:spcBef>
              <a:spcAft>
                <a:spcPts val="0"/>
              </a:spcAft>
              <a:buSzPts val="19200"/>
              <a:buNone/>
              <a:defRPr/>
            </a:lvl4pPr>
            <a:lvl5pPr lvl="4" rtl="0">
              <a:spcBef>
                <a:spcPts val="0"/>
              </a:spcBef>
              <a:spcAft>
                <a:spcPts val="0"/>
              </a:spcAft>
              <a:buSzPts val="19200"/>
              <a:buNone/>
              <a:defRPr/>
            </a:lvl5pPr>
            <a:lvl6pPr lvl="5" rtl="0">
              <a:spcBef>
                <a:spcPts val="0"/>
              </a:spcBef>
              <a:spcAft>
                <a:spcPts val="0"/>
              </a:spcAft>
              <a:buSzPts val="19200"/>
              <a:buNone/>
              <a:defRPr/>
            </a:lvl6pPr>
            <a:lvl7pPr lvl="6" rtl="0">
              <a:spcBef>
                <a:spcPts val="0"/>
              </a:spcBef>
              <a:spcAft>
                <a:spcPts val="0"/>
              </a:spcAft>
              <a:buSzPts val="19200"/>
              <a:buNone/>
              <a:defRPr/>
            </a:lvl7pPr>
            <a:lvl8pPr lvl="7" rtl="0">
              <a:spcBef>
                <a:spcPts val="0"/>
              </a:spcBef>
              <a:spcAft>
                <a:spcPts val="0"/>
              </a:spcAft>
              <a:buSzPts val="19200"/>
              <a:buNone/>
              <a:defRPr/>
            </a:lvl8pPr>
            <a:lvl9pPr lvl="8" rtl="0">
              <a:spcBef>
                <a:spcPts val="0"/>
              </a:spcBef>
              <a:spcAft>
                <a:spcPts val="0"/>
              </a:spcAft>
              <a:buSzPts val="19200"/>
              <a:buNone/>
              <a:defRPr/>
            </a:lvl9pPr>
          </a:lstStyle>
          <a:p>
            <a:endParaRPr/>
          </a:p>
        </p:txBody>
      </p:sp>
      <p:sp>
        <p:nvSpPr>
          <p:cNvPr id="136" name="Shape 136"/>
          <p:cNvSpPr txBox="1">
            <a:spLocks noGrp="1"/>
          </p:cNvSpPr>
          <p:nvPr>
            <p:ph type="body" idx="1"/>
          </p:nvPr>
        </p:nvSpPr>
        <p:spPr>
          <a:xfrm>
            <a:off x="18345600" y="11045760"/>
            <a:ext cx="11334300" cy="19353600"/>
          </a:xfrm>
          <a:prstGeom prst="rect">
            <a:avLst/>
          </a:prstGeom>
        </p:spPr>
        <p:txBody>
          <a:bodyPr spcFirstLastPara="1" wrap="square" lIns="487600" tIns="487600" rIns="487600" bIns="487600" anchor="t" anchorCtr="0"/>
          <a:lstStyle>
            <a:lvl1pPr marL="457200" lvl="0" indent="-838200" rtl="0">
              <a:spcBef>
                <a:spcPts val="3200"/>
              </a:spcBef>
              <a:spcAft>
                <a:spcPts val="0"/>
              </a:spcAft>
              <a:buSzPts val="9600"/>
              <a:buChar char="⊷"/>
              <a:defRPr sz="9600"/>
            </a:lvl1pPr>
            <a:lvl2pPr marL="914400" lvl="1" indent="-838200" rtl="0">
              <a:spcBef>
                <a:spcPts val="0"/>
              </a:spcBef>
              <a:spcAft>
                <a:spcPts val="0"/>
              </a:spcAft>
              <a:buSzPts val="9600"/>
              <a:buChar char="⊶"/>
              <a:defRPr sz="9600"/>
            </a:lvl2pPr>
            <a:lvl3pPr marL="1371600" lvl="2" indent="-838200" rtl="0">
              <a:spcBef>
                <a:spcPts val="0"/>
              </a:spcBef>
              <a:spcAft>
                <a:spcPts val="0"/>
              </a:spcAft>
              <a:buSzPts val="9600"/>
              <a:buChar char="⊸"/>
              <a:defRPr sz="9600"/>
            </a:lvl3pPr>
            <a:lvl4pPr marL="1828800" lvl="3" indent="-838200" rtl="0">
              <a:spcBef>
                <a:spcPts val="0"/>
              </a:spcBef>
              <a:spcAft>
                <a:spcPts val="0"/>
              </a:spcAft>
              <a:buSzPts val="9600"/>
              <a:buChar char="●"/>
              <a:defRPr sz="9600"/>
            </a:lvl4pPr>
            <a:lvl5pPr marL="2286000" lvl="4" indent="-838200" rtl="0">
              <a:spcBef>
                <a:spcPts val="0"/>
              </a:spcBef>
              <a:spcAft>
                <a:spcPts val="0"/>
              </a:spcAft>
              <a:buSzPts val="9600"/>
              <a:buChar char="○"/>
              <a:defRPr sz="9600"/>
            </a:lvl5pPr>
            <a:lvl6pPr marL="2743200" lvl="5" indent="-838200" rtl="0">
              <a:spcBef>
                <a:spcPts val="0"/>
              </a:spcBef>
              <a:spcAft>
                <a:spcPts val="0"/>
              </a:spcAft>
              <a:buSzPts val="9600"/>
              <a:buChar char="■"/>
              <a:defRPr sz="9600"/>
            </a:lvl6pPr>
            <a:lvl7pPr marL="3200400" lvl="6" indent="-838200" rtl="0">
              <a:spcBef>
                <a:spcPts val="0"/>
              </a:spcBef>
              <a:spcAft>
                <a:spcPts val="0"/>
              </a:spcAft>
              <a:buSzPts val="9600"/>
              <a:buChar char="●"/>
              <a:defRPr sz="9600"/>
            </a:lvl7pPr>
            <a:lvl8pPr marL="3657600" lvl="7" indent="-838200" rtl="0">
              <a:spcBef>
                <a:spcPts val="0"/>
              </a:spcBef>
              <a:spcAft>
                <a:spcPts val="0"/>
              </a:spcAft>
              <a:buSzPts val="9600"/>
              <a:buChar char="○"/>
              <a:defRPr sz="9600"/>
            </a:lvl8pPr>
            <a:lvl9pPr marL="4114800" lvl="8" indent="-838200" rtl="0">
              <a:spcBef>
                <a:spcPts val="0"/>
              </a:spcBef>
              <a:spcAft>
                <a:spcPts val="0"/>
              </a:spcAft>
              <a:buSzPts val="9600"/>
              <a:buChar char="■"/>
              <a:defRPr sz="9600"/>
            </a:lvl9pPr>
          </a:lstStyle>
          <a:p>
            <a:endParaRPr/>
          </a:p>
        </p:txBody>
      </p:sp>
      <p:sp>
        <p:nvSpPr>
          <p:cNvPr id="137" name="Shape 137"/>
          <p:cNvSpPr txBox="1">
            <a:spLocks noGrp="1"/>
          </p:cNvSpPr>
          <p:nvPr>
            <p:ph type="body" idx="2"/>
          </p:nvPr>
        </p:nvSpPr>
        <p:spPr>
          <a:xfrm>
            <a:off x="30362392" y="11045760"/>
            <a:ext cx="11334300" cy="19353600"/>
          </a:xfrm>
          <a:prstGeom prst="rect">
            <a:avLst/>
          </a:prstGeom>
        </p:spPr>
        <p:txBody>
          <a:bodyPr spcFirstLastPara="1" wrap="square" lIns="487600" tIns="487600" rIns="487600" bIns="487600" anchor="t" anchorCtr="0"/>
          <a:lstStyle>
            <a:lvl1pPr marL="457200" lvl="0" indent="-838200" rtl="0">
              <a:spcBef>
                <a:spcPts val="3200"/>
              </a:spcBef>
              <a:spcAft>
                <a:spcPts val="0"/>
              </a:spcAft>
              <a:buSzPts val="9600"/>
              <a:buChar char="⊷"/>
              <a:defRPr sz="9600"/>
            </a:lvl1pPr>
            <a:lvl2pPr marL="914400" lvl="1" indent="-838200" rtl="0">
              <a:spcBef>
                <a:spcPts val="0"/>
              </a:spcBef>
              <a:spcAft>
                <a:spcPts val="0"/>
              </a:spcAft>
              <a:buSzPts val="9600"/>
              <a:buChar char="⊶"/>
              <a:defRPr sz="9600"/>
            </a:lvl2pPr>
            <a:lvl3pPr marL="1371600" lvl="2" indent="-838200" rtl="0">
              <a:spcBef>
                <a:spcPts val="0"/>
              </a:spcBef>
              <a:spcAft>
                <a:spcPts val="0"/>
              </a:spcAft>
              <a:buSzPts val="9600"/>
              <a:buChar char="⊸"/>
              <a:defRPr sz="9600"/>
            </a:lvl3pPr>
            <a:lvl4pPr marL="1828800" lvl="3" indent="-838200" rtl="0">
              <a:spcBef>
                <a:spcPts val="0"/>
              </a:spcBef>
              <a:spcAft>
                <a:spcPts val="0"/>
              </a:spcAft>
              <a:buSzPts val="9600"/>
              <a:buChar char="●"/>
              <a:defRPr sz="9600"/>
            </a:lvl4pPr>
            <a:lvl5pPr marL="2286000" lvl="4" indent="-838200" rtl="0">
              <a:spcBef>
                <a:spcPts val="0"/>
              </a:spcBef>
              <a:spcAft>
                <a:spcPts val="0"/>
              </a:spcAft>
              <a:buSzPts val="9600"/>
              <a:buChar char="○"/>
              <a:defRPr sz="9600"/>
            </a:lvl5pPr>
            <a:lvl6pPr marL="2743200" lvl="5" indent="-838200" rtl="0">
              <a:spcBef>
                <a:spcPts val="0"/>
              </a:spcBef>
              <a:spcAft>
                <a:spcPts val="0"/>
              </a:spcAft>
              <a:buSzPts val="9600"/>
              <a:buChar char="■"/>
              <a:defRPr sz="9600"/>
            </a:lvl6pPr>
            <a:lvl7pPr marL="3200400" lvl="6" indent="-838200" rtl="0">
              <a:spcBef>
                <a:spcPts val="0"/>
              </a:spcBef>
              <a:spcAft>
                <a:spcPts val="0"/>
              </a:spcAft>
              <a:buSzPts val="9600"/>
              <a:buChar char="●"/>
              <a:defRPr sz="9600"/>
            </a:lvl7pPr>
            <a:lvl8pPr marL="3657600" lvl="7" indent="-838200" rtl="0">
              <a:spcBef>
                <a:spcPts val="0"/>
              </a:spcBef>
              <a:spcAft>
                <a:spcPts val="0"/>
              </a:spcAft>
              <a:buSzPts val="9600"/>
              <a:buChar char="○"/>
              <a:defRPr sz="9600"/>
            </a:lvl8pPr>
            <a:lvl9pPr marL="4114800" lvl="8" indent="-838200" rtl="0">
              <a:spcBef>
                <a:spcPts val="0"/>
              </a:spcBef>
              <a:spcAft>
                <a:spcPts val="0"/>
              </a:spcAft>
              <a:buSzPts val="9600"/>
              <a:buChar char="■"/>
              <a:defRPr sz="9600"/>
            </a:lvl9pPr>
          </a:lstStyle>
          <a:p>
            <a:endParaRPr/>
          </a:p>
        </p:txBody>
      </p:sp>
      <p:sp>
        <p:nvSpPr>
          <p:cNvPr id="138" name="Shape 138"/>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39"/>
        <p:cNvGrpSpPr/>
        <p:nvPr/>
      </p:nvGrpSpPr>
      <p:grpSpPr>
        <a:xfrm>
          <a:off x="0" y="0"/>
          <a:ext cx="0" cy="0"/>
          <a:chOff x="0" y="0"/>
          <a:chExt cx="0" cy="0"/>
        </a:xfrm>
      </p:grpSpPr>
      <p:sp>
        <p:nvSpPr>
          <p:cNvPr id="140" name="Shape 140"/>
          <p:cNvSpPr/>
          <p:nvPr/>
        </p:nvSpPr>
        <p:spPr>
          <a:xfrm>
            <a:off x="0" y="0"/>
            <a:ext cx="43890934" cy="32917745"/>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41" name="Shape 141"/>
          <p:cNvSpPr/>
          <p:nvPr/>
        </p:nvSpPr>
        <p:spPr>
          <a:xfrm>
            <a:off x="9635392" y="17932677"/>
            <a:ext cx="7175635" cy="5806823"/>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42" name="Shape 142"/>
          <p:cNvSpPr/>
          <p:nvPr/>
        </p:nvSpPr>
        <p:spPr>
          <a:xfrm rot="999292">
            <a:off x="5726098" y="21759443"/>
            <a:ext cx="2847024" cy="550792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43" name="Shape 143"/>
          <p:cNvSpPr/>
          <p:nvPr/>
        </p:nvSpPr>
        <p:spPr>
          <a:xfrm>
            <a:off x="9566950" y="0"/>
            <a:ext cx="8778652" cy="8915714"/>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44" name="Shape 144"/>
          <p:cNvSpPr/>
          <p:nvPr/>
        </p:nvSpPr>
        <p:spPr>
          <a:xfrm>
            <a:off x="8606903" y="27156953"/>
            <a:ext cx="6103852" cy="5760885"/>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45" name="Shape 145"/>
          <p:cNvSpPr/>
          <p:nvPr/>
        </p:nvSpPr>
        <p:spPr>
          <a:xfrm>
            <a:off x="0" y="18607473"/>
            <a:ext cx="4663790" cy="10287028"/>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46" name="Shape 146"/>
          <p:cNvSpPr txBox="1">
            <a:spLocks noGrp="1"/>
          </p:cNvSpPr>
          <p:nvPr>
            <p:ph type="title"/>
          </p:nvPr>
        </p:nvSpPr>
        <p:spPr>
          <a:xfrm>
            <a:off x="18345600" y="5716640"/>
            <a:ext cx="23351100" cy="4421700"/>
          </a:xfrm>
          <a:prstGeom prst="rect">
            <a:avLst/>
          </a:prstGeom>
        </p:spPr>
        <p:txBody>
          <a:bodyPr spcFirstLastPara="1" wrap="square" lIns="487600" tIns="487600" rIns="487600" bIns="487600" anchor="b" anchorCtr="0"/>
          <a:lstStyle>
            <a:lvl1pPr lvl="0" rtl="0">
              <a:spcBef>
                <a:spcPts val="0"/>
              </a:spcBef>
              <a:spcAft>
                <a:spcPts val="0"/>
              </a:spcAft>
              <a:buSzPts val="19200"/>
              <a:buNone/>
              <a:defRPr/>
            </a:lvl1pPr>
            <a:lvl2pPr lvl="1" rtl="0">
              <a:spcBef>
                <a:spcPts val="0"/>
              </a:spcBef>
              <a:spcAft>
                <a:spcPts val="0"/>
              </a:spcAft>
              <a:buSzPts val="19200"/>
              <a:buNone/>
              <a:defRPr/>
            </a:lvl2pPr>
            <a:lvl3pPr lvl="2" rtl="0">
              <a:spcBef>
                <a:spcPts val="0"/>
              </a:spcBef>
              <a:spcAft>
                <a:spcPts val="0"/>
              </a:spcAft>
              <a:buSzPts val="19200"/>
              <a:buNone/>
              <a:defRPr/>
            </a:lvl3pPr>
            <a:lvl4pPr lvl="3" rtl="0">
              <a:spcBef>
                <a:spcPts val="0"/>
              </a:spcBef>
              <a:spcAft>
                <a:spcPts val="0"/>
              </a:spcAft>
              <a:buSzPts val="19200"/>
              <a:buNone/>
              <a:defRPr/>
            </a:lvl4pPr>
            <a:lvl5pPr lvl="4" rtl="0">
              <a:spcBef>
                <a:spcPts val="0"/>
              </a:spcBef>
              <a:spcAft>
                <a:spcPts val="0"/>
              </a:spcAft>
              <a:buSzPts val="19200"/>
              <a:buNone/>
              <a:defRPr/>
            </a:lvl5pPr>
            <a:lvl6pPr lvl="5" rtl="0">
              <a:spcBef>
                <a:spcPts val="0"/>
              </a:spcBef>
              <a:spcAft>
                <a:spcPts val="0"/>
              </a:spcAft>
              <a:buSzPts val="19200"/>
              <a:buNone/>
              <a:defRPr/>
            </a:lvl6pPr>
            <a:lvl7pPr lvl="6" rtl="0">
              <a:spcBef>
                <a:spcPts val="0"/>
              </a:spcBef>
              <a:spcAft>
                <a:spcPts val="0"/>
              </a:spcAft>
              <a:buSzPts val="19200"/>
              <a:buNone/>
              <a:defRPr/>
            </a:lvl7pPr>
            <a:lvl8pPr lvl="7" rtl="0">
              <a:spcBef>
                <a:spcPts val="0"/>
              </a:spcBef>
              <a:spcAft>
                <a:spcPts val="0"/>
              </a:spcAft>
              <a:buSzPts val="19200"/>
              <a:buNone/>
              <a:defRPr/>
            </a:lvl8pPr>
            <a:lvl9pPr lvl="8" rtl="0">
              <a:spcBef>
                <a:spcPts val="0"/>
              </a:spcBef>
              <a:spcAft>
                <a:spcPts val="0"/>
              </a:spcAft>
              <a:buSzPts val="19200"/>
              <a:buNone/>
              <a:defRPr/>
            </a:lvl9pPr>
          </a:lstStyle>
          <a:p>
            <a:endParaRPr/>
          </a:p>
        </p:txBody>
      </p:sp>
      <p:sp>
        <p:nvSpPr>
          <p:cNvPr id="147" name="Shape 147"/>
          <p:cNvSpPr txBox="1">
            <a:spLocks noGrp="1"/>
          </p:cNvSpPr>
          <p:nvPr>
            <p:ph type="body" idx="1"/>
          </p:nvPr>
        </p:nvSpPr>
        <p:spPr>
          <a:xfrm>
            <a:off x="18345600" y="11373920"/>
            <a:ext cx="7427400" cy="19176900"/>
          </a:xfrm>
          <a:prstGeom prst="rect">
            <a:avLst/>
          </a:prstGeom>
        </p:spPr>
        <p:txBody>
          <a:bodyPr spcFirstLastPara="1" wrap="square" lIns="487600" tIns="487600" rIns="487600" bIns="487600" anchor="t" anchorCtr="0"/>
          <a:lstStyle>
            <a:lvl1pPr marL="457200" lvl="0" indent="-704850" rtl="0">
              <a:spcBef>
                <a:spcPts val="3200"/>
              </a:spcBef>
              <a:spcAft>
                <a:spcPts val="0"/>
              </a:spcAft>
              <a:buSzPts val="7500"/>
              <a:buChar char="⊷"/>
              <a:defRPr sz="7500"/>
            </a:lvl1pPr>
            <a:lvl2pPr marL="914400" lvl="1" indent="-704850" rtl="0">
              <a:spcBef>
                <a:spcPts val="0"/>
              </a:spcBef>
              <a:spcAft>
                <a:spcPts val="0"/>
              </a:spcAft>
              <a:buSzPts val="7500"/>
              <a:buChar char="⊶"/>
              <a:defRPr sz="7500"/>
            </a:lvl2pPr>
            <a:lvl3pPr marL="1371600" lvl="2" indent="-704850" rtl="0">
              <a:spcBef>
                <a:spcPts val="0"/>
              </a:spcBef>
              <a:spcAft>
                <a:spcPts val="0"/>
              </a:spcAft>
              <a:buSzPts val="7500"/>
              <a:buChar char="⊸"/>
              <a:defRPr sz="7500"/>
            </a:lvl3pPr>
            <a:lvl4pPr marL="1828800" lvl="3" indent="-704850" rtl="0">
              <a:spcBef>
                <a:spcPts val="0"/>
              </a:spcBef>
              <a:spcAft>
                <a:spcPts val="0"/>
              </a:spcAft>
              <a:buSzPts val="7500"/>
              <a:buChar char="●"/>
              <a:defRPr sz="7500"/>
            </a:lvl4pPr>
            <a:lvl5pPr marL="2286000" lvl="4" indent="-704850" rtl="0">
              <a:spcBef>
                <a:spcPts val="0"/>
              </a:spcBef>
              <a:spcAft>
                <a:spcPts val="0"/>
              </a:spcAft>
              <a:buSzPts val="7500"/>
              <a:buChar char="○"/>
              <a:defRPr sz="7500"/>
            </a:lvl5pPr>
            <a:lvl6pPr marL="2743200" lvl="5" indent="-704850" rtl="0">
              <a:spcBef>
                <a:spcPts val="0"/>
              </a:spcBef>
              <a:spcAft>
                <a:spcPts val="0"/>
              </a:spcAft>
              <a:buSzPts val="7500"/>
              <a:buChar char="■"/>
              <a:defRPr sz="7500"/>
            </a:lvl6pPr>
            <a:lvl7pPr marL="3200400" lvl="6" indent="-704850" rtl="0">
              <a:spcBef>
                <a:spcPts val="0"/>
              </a:spcBef>
              <a:spcAft>
                <a:spcPts val="0"/>
              </a:spcAft>
              <a:buSzPts val="7500"/>
              <a:buChar char="●"/>
              <a:defRPr sz="7500"/>
            </a:lvl7pPr>
            <a:lvl8pPr marL="3657600" lvl="7" indent="-704850" rtl="0">
              <a:spcBef>
                <a:spcPts val="0"/>
              </a:spcBef>
              <a:spcAft>
                <a:spcPts val="0"/>
              </a:spcAft>
              <a:buSzPts val="7500"/>
              <a:buChar char="○"/>
              <a:defRPr sz="7500"/>
            </a:lvl8pPr>
            <a:lvl9pPr marL="4114800" lvl="8" indent="-704850" rtl="0">
              <a:spcBef>
                <a:spcPts val="0"/>
              </a:spcBef>
              <a:spcAft>
                <a:spcPts val="0"/>
              </a:spcAft>
              <a:buSzPts val="7500"/>
              <a:buChar char="■"/>
              <a:defRPr sz="7500"/>
            </a:lvl9pPr>
          </a:lstStyle>
          <a:p>
            <a:endParaRPr/>
          </a:p>
        </p:txBody>
      </p:sp>
      <p:sp>
        <p:nvSpPr>
          <p:cNvPr id="148" name="Shape 148"/>
          <p:cNvSpPr txBox="1">
            <a:spLocks noGrp="1"/>
          </p:cNvSpPr>
          <p:nvPr>
            <p:ph type="body" idx="2"/>
          </p:nvPr>
        </p:nvSpPr>
        <p:spPr>
          <a:xfrm>
            <a:off x="26153462" y="11373920"/>
            <a:ext cx="7427400" cy="19176900"/>
          </a:xfrm>
          <a:prstGeom prst="rect">
            <a:avLst/>
          </a:prstGeom>
        </p:spPr>
        <p:txBody>
          <a:bodyPr spcFirstLastPara="1" wrap="square" lIns="487600" tIns="487600" rIns="487600" bIns="487600" anchor="t" anchorCtr="0"/>
          <a:lstStyle>
            <a:lvl1pPr marL="457200" lvl="0" indent="-704850" rtl="0">
              <a:spcBef>
                <a:spcPts val="3200"/>
              </a:spcBef>
              <a:spcAft>
                <a:spcPts val="0"/>
              </a:spcAft>
              <a:buSzPts val="7500"/>
              <a:buChar char="⊷"/>
              <a:defRPr sz="7500"/>
            </a:lvl1pPr>
            <a:lvl2pPr marL="914400" lvl="1" indent="-704850" rtl="0">
              <a:spcBef>
                <a:spcPts val="0"/>
              </a:spcBef>
              <a:spcAft>
                <a:spcPts val="0"/>
              </a:spcAft>
              <a:buSzPts val="7500"/>
              <a:buChar char="⊶"/>
              <a:defRPr sz="7500"/>
            </a:lvl2pPr>
            <a:lvl3pPr marL="1371600" lvl="2" indent="-704850" rtl="0">
              <a:spcBef>
                <a:spcPts val="0"/>
              </a:spcBef>
              <a:spcAft>
                <a:spcPts val="0"/>
              </a:spcAft>
              <a:buSzPts val="7500"/>
              <a:buChar char="⊸"/>
              <a:defRPr sz="7500"/>
            </a:lvl3pPr>
            <a:lvl4pPr marL="1828800" lvl="3" indent="-704850" rtl="0">
              <a:spcBef>
                <a:spcPts val="0"/>
              </a:spcBef>
              <a:spcAft>
                <a:spcPts val="0"/>
              </a:spcAft>
              <a:buSzPts val="7500"/>
              <a:buChar char="●"/>
              <a:defRPr sz="7500"/>
            </a:lvl4pPr>
            <a:lvl5pPr marL="2286000" lvl="4" indent="-704850" rtl="0">
              <a:spcBef>
                <a:spcPts val="0"/>
              </a:spcBef>
              <a:spcAft>
                <a:spcPts val="0"/>
              </a:spcAft>
              <a:buSzPts val="7500"/>
              <a:buChar char="○"/>
              <a:defRPr sz="7500"/>
            </a:lvl5pPr>
            <a:lvl6pPr marL="2743200" lvl="5" indent="-704850" rtl="0">
              <a:spcBef>
                <a:spcPts val="0"/>
              </a:spcBef>
              <a:spcAft>
                <a:spcPts val="0"/>
              </a:spcAft>
              <a:buSzPts val="7500"/>
              <a:buChar char="■"/>
              <a:defRPr sz="7500"/>
            </a:lvl6pPr>
            <a:lvl7pPr marL="3200400" lvl="6" indent="-704850" rtl="0">
              <a:spcBef>
                <a:spcPts val="0"/>
              </a:spcBef>
              <a:spcAft>
                <a:spcPts val="0"/>
              </a:spcAft>
              <a:buSzPts val="7500"/>
              <a:buChar char="●"/>
              <a:defRPr sz="7500"/>
            </a:lvl7pPr>
            <a:lvl8pPr marL="3657600" lvl="7" indent="-704850" rtl="0">
              <a:spcBef>
                <a:spcPts val="0"/>
              </a:spcBef>
              <a:spcAft>
                <a:spcPts val="0"/>
              </a:spcAft>
              <a:buSzPts val="7500"/>
              <a:buChar char="○"/>
              <a:defRPr sz="7500"/>
            </a:lvl8pPr>
            <a:lvl9pPr marL="4114800" lvl="8" indent="-704850" rtl="0">
              <a:spcBef>
                <a:spcPts val="0"/>
              </a:spcBef>
              <a:spcAft>
                <a:spcPts val="0"/>
              </a:spcAft>
              <a:buSzPts val="7500"/>
              <a:buChar char="■"/>
              <a:defRPr sz="7500"/>
            </a:lvl9pPr>
          </a:lstStyle>
          <a:p>
            <a:endParaRPr/>
          </a:p>
        </p:txBody>
      </p:sp>
      <p:sp>
        <p:nvSpPr>
          <p:cNvPr id="149" name="Shape 149"/>
          <p:cNvSpPr txBox="1">
            <a:spLocks noGrp="1"/>
          </p:cNvSpPr>
          <p:nvPr>
            <p:ph type="body" idx="3"/>
          </p:nvPr>
        </p:nvSpPr>
        <p:spPr>
          <a:xfrm>
            <a:off x="33961323" y="11373920"/>
            <a:ext cx="7427400" cy="19176900"/>
          </a:xfrm>
          <a:prstGeom prst="rect">
            <a:avLst/>
          </a:prstGeom>
        </p:spPr>
        <p:txBody>
          <a:bodyPr spcFirstLastPara="1" wrap="square" lIns="487600" tIns="487600" rIns="487600" bIns="487600" anchor="t" anchorCtr="0"/>
          <a:lstStyle>
            <a:lvl1pPr marL="457200" lvl="0" indent="-704850" rtl="0">
              <a:spcBef>
                <a:spcPts val="3200"/>
              </a:spcBef>
              <a:spcAft>
                <a:spcPts val="0"/>
              </a:spcAft>
              <a:buSzPts val="7500"/>
              <a:buChar char="⊷"/>
              <a:defRPr sz="7500"/>
            </a:lvl1pPr>
            <a:lvl2pPr marL="914400" lvl="1" indent="-704850" rtl="0">
              <a:spcBef>
                <a:spcPts val="0"/>
              </a:spcBef>
              <a:spcAft>
                <a:spcPts val="0"/>
              </a:spcAft>
              <a:buSzPts val="7500"/>
              <a:buChar char="⊶"/>
              <a:defRPr sz="7500"/>
            </a:lvl2pPr>
            <a:lvl3pPr marL="1371600" lvl="2" indent="-704850" rtl="0">
              <a:spcBef>
                <a:spcPts val="0"/>
              </a:spcBef>
              <a:spcAft>
                <a:spcPts val="0"/>
              </a:spcAft>
              <a:buSzPts val="7500"/>
              <a:buChar char="⊸"/>
              <a:defRPr sz="7500"/>
            </a:lvl3pPr>
            <a:lvl4pPr marL="1828800" lvl="3" indent="-704850" rtl="0">
              <a:spcBef>
                <a:spcPts val="0"/>
              </a:spcBef>
              <a:spcAft>
                <a:spcPts val="0"/>
              </a:spcAft>
              <a:buSzPts val="7500"/>
              <a:buChar char="●"/>
              <a:defRPr sz="7500"/>
            </a:lvl4pPr>
            <a:lvl5pPr marL="2286000" lvl="4" indent="-704850" rtl="0">
              <a:spcBef>
                <a:spcPts val="0"/>
              </a:spcBef>
              <a:spcAft>
                <a:spcPts val="0"/>
              </a:spcAft>
              <a:buSzPts val="7500"/>
              <a:buChar char="○"/>
              <a:defRPr sz="7500"/>
            </a:lvl5pPr>
            <a:lvl6pPr marL="2743200" lvl="5" indent="-704850" rtl="0">
              <a:spcBef>
                <a:spcPts val="0"/>
              </a:spcBef>
              <a:spcAft>
                <a:spcPts val="0"/>
              </a:spcAft>
              <a:buSzPts val="7500"/>
              <a:buChar char="■"/>
              <a:defRPr sz="7500"/>
            </a:lvl6pPr>
            <a:lvl7pPr marL="3200400" lvl="6" indent="-704850" rtl="0">
              <a:spcBef>
                <a:spcPts val="0"/>
              </a:spcBef>
              <a:spcAft>
                <a:spcPts val="0"/>
              </a:spcAft>
              <a:buSzPts val="7500"/>
              <a:buChar char="●"/>
              <a:defRPr sz="7500"/>
            </a:lvl7pPr>
            <a:lvl8pPr marL="3657600" lvl="7" indent="-704850" rtl="0">
              <a:spcBef>
                <a:spcPts val="0"/>
              </a:spcBef>
              <a:spcAft>
                <a:spcPts val="0"/>
              </a:spcAft>
              <a:buSzPts val="7500"/>
              <a:buChar char="○"/>
              <a:defRPr sz="7500"/>
            </a:lvl8pPr>
            <a:lvl9pPr marL="4114800" lvl="8" indent="-704850" rtl="0">
              <a:spcBef>
                <a:spcPts val="0"/>
              </a:spcBef>
              <a:spcAft>
                <a:spcPts val="0"/>
              </a:spcAft>
              <a:buSzPts val="7500"/>
              <a:buChar char="■"/>
              <a:defRPr sz="7500"/>
            </a:lvl9pPr>
          </a:lstStyle>
          <a:p>
            <a:endParaRPr/>
          </a:p>
        </p:txBody>
      </p:sp>
      <p:sp>
        <p:nvSpPr>
          <p:cNvPr id="150" name="Shape 150"/>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Shape 152"/>
          <p:cNvSpPr/>
          <p:nvPr/>
        </p:nvSpPr>
        <p:spPr>
          <a:xfrm>
            <a:off x="0" y="0"/>
            <a:ext cx="43890934" cy="32917745"/>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53" name="Shape 153"/>
          <p:cNvSpPr/>
          <p:nvPr/>
        </p:nvSpPr>
        <p:spPr>
          <a:xfrm>
            <a:off x="9635392" y="17932677"/>
            <a:ext cx="7175635" cy="5806823"/>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54" name="Shape 154"/>
          <p:cNvSpPr/>
          <p:nvPr/>
        </p:nvSpPr>
        <p:spPr>
          <a:xfrm rot="999292">
            <a:off x="5726098" y="21759443"/>
            <a:ext cx="2847024" cy="550792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55" name="Shape 155"/>
          <p:cNvSpPr/>
          <p:nvPr/>
        </p:nvSpPr>
        <p:spPr>
          <a:xfrm>
            <a:off x="9566950" y="0"/>
            <a:ext cx="8778652" cy="8915714"/>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56" name="Shape 156"/>
          <p:cNvSpPr/>
          <p:nvPr/>
        </p:nvSpPr>
        <p:spPr>
          <a:xfrm>
            <a:off x="8606903" y="27156953"/>
            <a:ext cx="6103852" cy="5760885"/>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57" name="Shape 157"/>
          <p:cNvSpPr/>
          <p:nvPr/>
        </p:nvSpPr>
        <p:spPr>
          <a:xfrm>
            <a:off x="0" y="18607473"/>
            <a:ext cx="4663790" cy="10287028"/>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58" name="Shape 158"/>
          <p:cNvSpPr txBox="1">
            <a:spLocks noGrp="1"/>
          </p:cNvSpPr>
          <p:nvPr>
            <p:ph type="title"/>
          </p:nvPr>
        </p:nvSpPr>
        <p:spPr>
          <a:xfrm>
            <a:off x="20736360" y="5716638"/>
            <a:ext cx="20960700" cy="4421700"/>
          </a:xfrm>
          <a:prstGeom prst="rect">
            <a:avLst/>
          </a:prstGeom>
        </p:spPr>
        <p:txBody>
          <a:bodyPr spcFirstLastPara="1" wrap="square" lIns="487600" tIns="487600" rIns="487600" bIns="487600" anchor="b" anchorCtr="0"/>
          <a:lstStyle>
            <a:lvl1pPr lvl="0" rtl="0">
              <a:spcBef>
                <a:spcPts val="0"/>
              </a:spcBef>
              <a:spcAft>
                <a:spcPts val="0"/>
              </a:spcAft>
              <a:buSzPts val="19200"/>
              <a:buNone/>
              <a:defRPr/>
            </a:lvl1pPr>
            <a:lvl2pPr lvl="1" rtl="0">
              <a:spcBef>
                <a:spcPts val="0"/>
              </a:spcBef>
              <a:spcAft>
                <a:spcPts val="0"/>
              </a:spcAft>
              <a:buSzPts val="19200"/>
              <a:buNone/>
              <a:defRPr/>
            </a:lvl2pPr>
            <a:lvl3pPr lvl="2" rtl="0">
              <a:spcBef>
                <a:spcPts val="0"/>
              </a:spcBef>
              <a:spcAft>
                <a:spcPts val="0"/>
              </a:spcAft>
              <a:buSzPts val="19200"/>
              <a:buNone/>
              <a:defRPr/>
            </a:lvl3pPr>
            <a:lvl4pPr lvl="3" rtl="0">
              <a:spcBef>
                <a:spcPts val="0"/>
              </a:spcBef>
              <a:spcAft>
                <a:spcPts val="0"/>
              </a:spcAft>
              <a:buSzPts val="19200"/>
              <a:buNone/>
              <a:defRPr/>
            </a:lvl4pPr>
            <a:lvl5pPr lvl="4" rtl="0">
              <a:spcBef>
                <a:spcPts val="0"/>
              </a:spcBef>
              <a:spcAft>
                <a:spcPts val="0"/>
              </a:spcAft>
              <a:buSzPts val="19200"/>
              <a:buNone/>
              <a:defRPr/>
            </a:lvl5pPr>
            <a:lvl6pPr lvl="5" rtl="0">
              <a:spcBef>
                <a:spcPts val="0"/>
              </a:spcBef>
              <a:spcAft>
                <a:spcPts val="0"/>
              </a:spcAft>
              <a:buSzPts val="19200"/>
              <a:buNone/>
              <a:defRPr/>
            </a:lvl6pPr>
            <a:lvl7pPr lvl="6" rtl="0">
              <a:spcBef>
                <a:spcPts val="0"/>
              </a:spcBef>
              <a:spcAft>
                <a:spcPts val="0"/>
              </a:spcAft>
              <a:buSzPts val="19200"/>
              <a:buNone/>
              <a:defRPr/>
            </a:lvl7pPr>
            <a:lvl8pPr lvl="7" rtl="0">
              <a:spcBef>
                <a:spcPts val="0"/>
              </a:spcBef>
              <a:spcAft>
                <a:spcPts val="0"/>
              </a:spcAft>
              <a:buSzPts val="19200"/>
              <a:buNone/>
              <a:defRPr/>
            </a:lvl8pPr>
            <a:lvl9pPr lvl="8" rtl="0">
              <a:spcBef>
                <a:spcPts val="0"/>
              </a:spcBef>
              <a:spcAft>
                <a:spcPts val="0"/>
              </a:spcAft>
              <a:buSzPts val="19200"/>
              <a:buNone/>
              <a:defRPr/>
            </a:lvl9pPr>
          </a:lstStyle>
          <a:p>
            <a:endParaRPr/>
          </a:p>
        </p:txBody>
      </p:sp>
      <p:sp>
        <p:nvSpPr>
          <p:cNvPr id="159" name="Shape 159"/>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0"/>
        <p:cNvGrpSpPr/>
        <p:nvPr/>
      </p:nvGrpSpPr>
      <p:grpSpPr>
        <a:xfrm>
          <a:off x="0" y="0"/>
          <a:ext cx="0" cy="0"/>
          <a:chOff x="0" y="0"/>
          <a:chExt cx="0" cy="0"/>
        </a:xfrm>
      </p:grpSpPr>
      <p:sp>
        <p:nvSpPr>
          <p:cNvPr id="161" name="Shape 161"/>
          <p:cNvSpPr/>
          <p:nvPr/>
        </p:nvSpPr>
        <p:spPr>
          <a:xfrm>
            <a:off x="0" y="0"/>
            <a:ext cx="43891646" cy="32918541"/>
          </a:xfrm>
          <a:custGeom>
            <a:avLst/>
            <a:gdLst/>
            <a:ahLst/>
            <a:cxnLst/>
            <a:rect l="0" t="0" r="0" b="0"/>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62" name="Shape 162"/>
          <p:cNvSpPr/>
          <p:nvPr/>
        </p:nvSpPr>
        <p:spPr>
          <a:xfrm>
            <a:off x="7921172" y="20722093"/>
            <a:ext cx="4466501" cy="8676301"/>
          </a:xfrm>
          <a:custGeom>
            <a:avLst/>
            <a:gdLst/>
            <a:ahLst/>
            <a:cxnLst/>
            <a:rect l="0" t="0" r="0" b="0"/>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63" name="Shape 163"/>
          <p:cNvSpPr/>
          <p:nvPr/>
        </p:nvSpPr>
        <p:spPr>
          <a:xfrm>
            <a:off x="0" y="16093456"/>
            <a:ext cx="6618504" cy="12207411"/>
          </a:xfrm>
          <a:custGeom>
            <a:avLst/>
            <a:gdLst/>
            <a:ahLst/>
            <a:cxnLst/>
            <a:rect l="0" t="0" r="0" b="0"/>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64" name="Shape 164"/>
          <p:cNvSpPr/>
          <p:nvPr/>
        </p:nvSpPr>
        <p:spPr>
          <a:xfrm>
            <a:off x="10149977" y="0"/>
            <a:ext cx="5315290" cy="6172614"/>
          </a:xfrm>
          <a:custGeom>
            <a:avLst/>
            <a:gdLst/>
            <a:ahLst/>
            <a:cxnLst/>
            <a:rect l="0" t="0" r="0" b="0"/>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487600" tIns="487600" rIns="487600" bIns="487600" anchor="ctr" anchorCtr="0">
            <a:noAutofit/>
          </a:bodyPr>
          <a:lstStyle/>
          <a:p>
            <a:pPr marL="0" lvl="0" indent="0">
              <a:spcBef>
                <a:spcPts val="0"/>
              </a:spcBef>
              <a:spcAft>
                <a:spcPts val="0"/>
              </a:spcAft>
              <a:buNone/>
            </a:pPr>
            <a:endParaRPr/>
          </a:p>
        </p:txBody>
      </p:sp>
      <p:sp>
        <p:nvSpPr>
          <p:cNvPr id="165" name="Shape 165"/>
          <p:cNvSpPr txBox="1">
            <a:spLocks noGrp="1"/>
          </p:cNvSpPr>
          <p:nvPr>
            <p:ph type="body" idx="1"/>
          </p:nvPr>
        </p:nvSpPr>
        <p:spPr>
          <a:xfrm>
            <a:off x="15465240" y="27712640"/>
            <a:ext cx="26231100" cy="3325500"/>
          </a:xfrm>
          <a:prstGeom prst="rect">
            <a:avLst/>
          </a:prstGeom>
        </p:spPr>
        <p:txBody>
          <a:bodyPr spcFirstLastPara="1" wrap="square" lIns="487600" tIns="487600" rIns="487600" bIns="487600" anchor="t" anchorCtr="0"/>
          <a:lstStyle>
            <a:lvl1pPr marL="457200" lvl="0" indent="-228600" algn="r" rtl="0">
              <a:spcBef>
                <a:spcPts val="1900"/>
              </a:spcBef>
              <a:spcAft>
                <a:spcPts val="0"/>
              </a:spcAft>
              <a:buSzPts val="9600"/>
              <a:buNone/>
              <a:defRPr sz="9600"/>
            </a:lvl1pPr>
          </a:lstStyle>
          <a:p>
            <a:endParaRPr/>
          </a:p>
        </p:txBody>
      </p:sp>
      <p:sp>
        <p:nvSpPr>
          <p:cNvPr id="166" name="Shape 166"/>
          <p:cNvSpPr txBox="1">
            <a:spLocks noGrp="1"/>
          </p:cNvSpPr>
          <p:nvPr>
            <p:ph type="sldNum" idx="12"/>
          </p:nvPr>
        </p:nvSpPr>
        <p:spPr>
          <a:xfrm>
            <a:off x="365802" y="30399045"/>
            <a:ext cx="2633700" cy="2519100"/>
          </a:xfrm>
          <a:prstGeom prst="rect">
            <a:avLst/>
          </a:prstGeom>
        </p:spPr>
        <p:txBody>
          <a:bodyPr spcFirstLastPara="1" wrap="square" lIns="487600" tIns="487600" rIns="487600" bIns="4876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0736360" y="5716638"/>
            <a:ext cx="20960700" cy="4421700"/>
          </a:xfrm>
          <a:prstGeom prst="rect">
            <a:avLst/>
          </a:prstGeom>
          <a:noFill/>
          <a:ln>
            <a:noFill/>
          </a:ln>
        </p:spPr>
        <p:txBody>
          <a:bodyPr spcFirstLastPara="1" wrap="square" lIns="487600" tIns="487600" rIns="487600" bIns="487600" anchor="b" anchorCtr="0"/>
          <a:lstStyle>
            <a:lvl1pPr lvl="0"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1pPr>
            <a:lvl2pPr lvl="1"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2pPr>
            <a:lvl3pPr lvl="2"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3pPr>
            <a:lvl4pPr lvl="3"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4pPr>
            <a:lvl5pPr lvl="4"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5pPr>
            <a:lvl6pPr lvl="5"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6pPr>
            <a:lvl7pPr lvl="6"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7pPr>
            <a:lvl8pPr lvl="7"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8pPr>
            <a:lvl9pPr lvl="8" rtl="0">
              <a:spcBef>
                <a:spcPts val="0"/>
              </a:spcBef>
              <a:spcAft>
                <a:spcPts val="0"/>
              </a:spcAft>
              <a:buClr>
                <a:srgbClr val="9BCF63"/>
              </a:buClr>
              <a:buSzPts val="19200"/>
              <a:buFont typeface="Dosis Light"/>
              <a:buNone/>
              <a:defRPr sz="19200">
                <a:solidFill>
                  <a:srgbClr val="9BCF63"/>
                </a:solidFill>
                <a:latin typeface="Dosis Light"/>
                <a:ea typeface="Dosis Light"/>
                <a:cs typeface="Dosis Light"/>
                <a:sym typeface="Dosis Light"/>
              </a:defRPr>
            </a:lvl9pPr>
          </a:lstStyle>
          <a:p>
            <a:endParaRPr/>
          </a:p>
        </p:txBody>
      </p:sp>
      <p:sp>
        <p:nvSpPr>
          <p:cNvPr id="84" name="Shape 84"/>
          <p:cNvSpPr txBox="1">
            <a:spLocks noGrp="1"/>
          </p:cNvSpPr>
          <p:nvPr>
            <p:ph type="body" idx="1"/>
          </p:nvPr>
        </p:nvSpPr>
        <p:spPr>
          <a:xfrm>
            <a:off x="20736360" y="10842763"/>
            <a:ext cx="20960700" cy="19209600"/>
          </a:xfrm>
          <a:prstGeom prst="rect">
            <a:avLst/>
          </a:prstGeom>
          <a:noFill/>
          <a:ln>
            <a:noFill/>
          </a:ln>
        </p:spPr>
        <p:txBody>
          <a:bodyPr spcFirstLastPara="1" wrap="square" lIns="487600" tIns="487600" rIns="487600" bIns="487600" anchor="t" anchorCtr="0"/>
          <a:lstStyle>
            <a:lvl1pPr marL="457200" lvl="0" indent="-1041400" rtl="0">
              <a:spcBef>
                <a:spcPts val="3200"/>
              </a:spcBef>
              <a:spcAft>
                <a:spcPts val="0"/>
              </a:spcAft>
              <a:buClr>
                <a:srgbClr val="9BCF63"/>
              </a:buClr>
              <a:buSzPts val="12800"/>
              <a:buFont typeface="Pontano Sans"/>
              <a:buChar char="⊷"/>
              <a:defRPr sz="12800">
                <a:solidFill>
                  <a:srgbClr val="484F56"/>
                </a:solidFill>
                <a:latin typeface="Pontano Sans"/>
                <a:ea typeface="Pontano Sans"/>
                <a:cs typeface="Pontano Sans"/>
                <a:sym typeface="Pontano Sans"/>
              </a:defRPr>
            </a:lvl1pPr>
            <a:lvl2pPr marL="914400" lvl="1" indent="-1041400" rtl="0">
              <a:spcBef>
                <a:spcPts val="0"/>
              </a:spcBef>
              <a:spcAft>
                <a:spcPts val="0"/>
              </a:spcAft>
              <a:buClr>
                <a:srgbClr val="9BCF63"/>
              </a:buClr>
              <a:buSzPts val="12800"/>
              <a:buFont typeface="Pontano Sans"/>
              <a:buChar char="⊶"/>
              <a:defRPr sz="12800">
                <a:solidFill>
                  <a:srgbClr val="484F56"/>
                </a:solidFill>
                <a:latin typeface="Pontano Sans"/>
                <a:ea typeface="Pontano Sans"/>
                <a:cs typeface="Pontano Sans"/>
                <a:sym typeface="Pontano Sans"/>
              </a:defRPr>
            </a:lvl2pPr>
            <a:lvl3pPr marL="1371600" lvl="2" indent="-1041400" rtl="0">
              <a:spcBef>
                <a:spcPts val="0"/>
              </a:spcBef>
              <a:spcAft>
                <a:spcPts val="0"/>
              </a:spcAft>
              <a:buClr>
                <a:srgbClr val="9BCF63"/>
              </a:buClr>
              <a:buSzPts val="12800"/>
              <a:buFont typeface="Pontano Sans"/>
              <a:buChar char="⊸"/>
              <a:defRPr sz="12800">
                <a:solidFill>
                  <a:srgbClr val="484F56"/>
                </a:solidFill>
                <a:latin typeface="Pontano Sans"/>
                <a:ea typeface="Pontano Sans"/>
                <a:cs typeface="Pontano Sans"/>
                <a:sym typeface="Pontano Sans"/>
              </a:defRPr>
            </a:lvl3pPr>
            <a:lvl4pPr marL="1828800" lvl="3" indent="-1041400" rtl="0">
              <a:spcBef>
                <a:spcPts val="0"/>
              </a:spcBef>
              <a:spcAft>
                <a:spcPts val="0"/>
              </a:spcAft>
              <a:buClr>
                <a:srgbClr val="484F56"/>
              </a:buClr>
              <a:buSzPts val="12800"/>
              <a:buFont typeface="Pontano Sans"/>
              <a:buChar char="●"/>
              <a:defRPr sz="12800">
                <a:solidFill>
                  <a:srgbClr val="484F56"/>
                </a:solidFill>
                <a:latin typeface="Pontano Sans"/>
                <a:ea typeface="Pontano Sans"/>
                <a:cs typeface="Pontano Sans"/>
                <a:sym typeface="Pontano Sans"/>
              </a:defRPr>
            </a:lvl4pPr>
            <a:lvl5pPr marL="2286000" lvl="4" indent="-1041400" rtl="0">
              <a:spcBef>
                <a:spcPts val="0"/>
              </a:spcBef>
              <a:spcAft>
                <a:spcPts val="0"/>
              </a:spcAft>
              <a:buClr>
                <a:srgbClr val="484F56"/>
              </a:buClr>
              <a:buSzPts val="12800"/>
              <a:buFont typeface="Pontano Sans"/>
              <a:buChar char="○"/>
              <a:defRPr sz="12800">
                <a:solidFill>
                  <a:srgbClr val="484F56"/>
                </a:solidFill>
                <a:latin typeface="Pontano Sans"/>
                <a:ea typeface="Pontano Sans"/>
                <a:cs typeface="Pontano Sans"/>
                <a:sym typeface="Pontano Sans"/>
              </a:defRPr>
            </a:lvl5pPr>
            <a:lvl6pPr marL="2743200" lvl="5" indent="-1041400" rtl="0">
              <a:spcBef>
                <a:spcPts val="0"/>
              </a:spcBef>
              <a:spcAft>
                <a:spcPts val="0"/>
              </a:spcAft>
              <a:buClr>
                <a:srgbClr val="484F56"/>
              </a:buClr>
              <a:buSzPts val="12800"/>
              <a:buFont typeface="Pontano Sans"/>
              <a:buChar char="■"/>
              <a:defRPr sz="12800">
                <a:solidFill>
                  <a:srgbClr val="484F56"/>
                </a:solidFill>
                <a:latin typeface="Pontano Sans"/>
                <a:ea typeface="Pontano Sans"/>
                <a:cs typeface="Pontano Sans"/>
                <a:sym typeface="Pontano Sans"/>
              </a:defRPr>
            </a:lvl6pPr>
            <a:lvl7pPr marL="3200400" lvl="6" indent="-1041400" rtl="0">
              <a:spcBef>
                <a:spcPts val="0"/>
              </a:spcBef>
              <a:spcAft>
                <a:spcPts val="0"/>
              </a:spcAft>
              <a:buClr>
                <a:srgbClr val="484F56"/>
              </a:buClr>
              <a:buSzPts val="12800"/>
              <a:buFont typeface="Pontano Sans"/>
              <a:buChar char="●"/>
              <a:defRPr sz="12800">
                <a:solidFill>
                  <a:srgbClr val="484F56"/>
                </a:solidFill>
                <a:latin typeface="Pontano Sans"/>
                <a:ea typeface="Pontano Sans"/>
                <a:cs typeface="Pontano Sans"/>
                <a:sym typeface="Pontano Sans"/>
              </a:defRPr>
            </a:lvl7pPr>
            <a:lvl8pPr marL="3657600" lvl="7" indent="-1041400" rtl="0">
              <a:spcBef>
                <a:spcPts val="0"/>
              </a:spcBef>
              <a:spcAft>
                <a:spcPts val="0"/>
              </a:spcAft>
              <a:buClr>
                <a:srgbClr val="484F56"/>
              </a:buClr>
              <a:buSzPts val="12800"/>
              <a:buFont typeface="Pontano Sans"/>
              <a:buChar char="○"/>
              <a:defRPr sz="12800">
                <a:solidFill>
                  <a:srgbClr val="484F56"/>
                </a:solidFill>
                <a:latin typeface="Pontano Sans"/>
                <a:ea typeface="Pontano Sans"/>
                <a:cs typeface="Pontano Sans"/>
                <a:sym typeface="Pontano Sans"/>
              </a:defRPr>
            </a:lvl8pPr>
            <a:lvl9pPr marL="4114800" lvl="8" indent="-1041400" rtl="0">
              <a:spcBef>
                <a:spcPts val="0"/>
              </a:spcBef>
              <a:spcAft>
                <a:spcPts val="0"/>
              </a:spcAft>
              <a:buClr>
                <a:srgbClr val="484F56"/>
              </a:buClr>
              <a:buSzPts val="12800"/>
              <a:buFont typeface="Pontano Sans"/>
              <a:buChar char="■"/>
              <a:defRPr sz="12800">
                <a:solidFill>
                  <a:srgbClr val="484F56"/>
                </a:solidFill>
                <a:latin typeface="Pontano Sans"/>
                <a:ea typeface="Pontano Sans"/>
                <a:cs typeface="Pontano Sans"/>
                <a:sym typeface="Pontano Sans"/>
              </a:defRPr>
            </a:lvl9pPr>
          </a:lstStyle>
          <a:p>
            <a:endParaRPr/>
          </a:p>
        </p:txBody>
      </p:sp>
      <p:sp>
        <p:nvSpPr>
          <p:cNvPr id="85" name="Shape 85"/>
          <p:cNvSpPr txBox="1">
            <a:spLocks noGrp="1"/>
          </p:cNvSpPr>
          <p:nvPr>
            <p:ph type="sldNum" idx="12"/>
          </p:nvPr>
        </p:nvSpPr>
        <p:spPr>
          <a:xfrm>
            <a:off x="365802" y="30399045"/>
            <a:ext cx="2633700" cy="2519100"/>
          </a:xfrm>
          <a:prstGeom prst="rect">
            <a:avLst/>
          </a:prstGeom>
          <a:noFill/>
          <a:ln>
            <a:noFill/>
          </a:ln>
        </p:spPr>
        <p:txBody>
          <a:bodyPr spcFirstLastPara="1" wrap="square" lIns="487600" tIns="487600" rIns="487600" bIns="487600" anchor="ctr" anchorCtr="0">
            <a:noAutofit/>
          </a:bodyPr>
          <a:lstStyle>
            <a:lvl1pPr lvl="0" rtl="0">
              <a:buNone/>
              <a:defRPr sz="6900">
                <a:solidFill>
                  <a:srgbClr val="51B148"/>
                </a:solidFill>
                <a:latin typeface="Dosis Light"/>
                <a:ea typeface="Dosis Light"/>
                <a:cs typeface="Dosis Light"/>
                <a:sym typeface="Dosis Light"/>
              </a:defRPr>
            </a:lvl1pPr>
            <a:lvl2pPr lvl="1" rtl="0">
              <a:buNone/>
              <a:defRPr sz="6900">
                <a:solidFill>
                  <a:srgbClr val="51B148"/>
                </a:solidFill>
                <a:latin typeface="Dosis Light"/>
                <a:ea typeface="Dosis Light"/>
                <a:cs typeface="Dosis Light"/>
                <a:sym typeface="Dosis Light"/>
              </a:defRPr>
            </a:lvl2pPr>
            <a:lvl3pPr lvl="2" rtl="0">
              <a:buNone/>
              <a:defRPr sz="6900">
                <a:solidFill>
                  <a:srgbClr val="51B148"/>
                </a:solidFill>
                <a:latin typeface="Dosis Light"/>
                <a:ea typeface="Dosis Light"/>
                <a:cs typeface="Dosis Light"/>
                <a:sym typeface="Dosis Light"/>
              </a:defRPr>
            </a:lvl3pPr>
            <a:lvl4pPr lvl="3" rtl="0">
              <a:buNone/>
              <a:defRPr sz="6900">
                <a:solidFill>
                  <a:srgbClr val="51B148"/>
                </a:solidFill>
                <a:latin typeface="Dosis Light"/>
                <a:ea typeface="Dosis Light"/>
                <a:cs typeface="Dosis Light"/>
                <a:sym typeface="Dosis Light"/>
              </a:defRPr>
            </a:lvl4pPr>
            <a:lvl5pPr lvl="4" rtl="0">
              <a:buNone/>
              <a:defRPr sz="6900">
                <a:solidFill>
                  <a:srgbClr val="51B148"/>
                </a:solidFill>
                <a:latin typeface="Dosis Light"/>
                <a:ea typeface="Dosis Light"/>
                <a:cs typeface="Dosis Light"/>
                <a:sym typeface="Dosis Light"/>
              </a:defRPr>
            </a:lvl5pPr>
            <a:lvl6pPr lvl="5" rtl="0">
              <a:buNone/>
              <a:defRPr sz="6900">
                <a:solidFill>
                  <a:srgbClr val="51B148"/>
                </a:solidFill>
                <a:latin typeface="Dosis Light"/>
                <a:ea typeface="Dosis Light"/>
                <a:cs typeface="Dosis Light"/>
                <a:sym typeface="Dosis Light"/>
              </a:defRPr>
            </a:lvl6pPr>
            <a:lvl7pPr lvl="6" rtl="0">
              <a:buNone/>
              <a:defRPr sz="6900">
                <a:solidFill>
                  <a:srgbClr val="51B148"/>
                </a:solidFill>
                <a:latin typeface="Dosis Light"/>
                <a:ea typeface="Dosis Light"/>
                <a:cs typeface="Dosis Light"/>
                <a:sym typeface="Dosis Light"/>
              </a:defRPr>
            </a:lvl7pPr>
            <a:lvl8pPr lvl="7" rtl="0">
              <a:buNone/>
              <a:defRPr sz="6900">
                <a:solidFill>
                  <a:srgbClr val="51B148"/>
                </a:solidFill>
                <a:latin typeface="Dosis Light"/>
                <a:ea typeface="Dosis Light"/>
                <a:cs typeface="Dosis Light"/>
                <a:sym typeface="Dosis Light"/>
              </a:defRPr>
            </a:lvl8pPr>
            <a:lvl9pPr lvl="8" rtl="0">
              <a:buNone/>
              <a:defRPr sz="6900">
                <a:solidFill>
                  <a:srgbClr val="51B148"/>
                </a:solidFill>
                <a:latin typeface="Dosis Light"/>
                <a:ea typeface="Dosis Light"/>
                <a:cs typeface="Dosis Light"/>
                <a:sym typeface="Dosis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hyperlink" Target="http://www.dnabarcoding101.org/resources/#onlinetools"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661825" y="168625"/>
            <a:ext cx="36408300" cy="5214300"/>
          </a:xfrm>
          <a:prstGeom prst="rect">
            <a:avLst/>
          </a:prstGeom>
          <a:solidFill>
            <a:srgbClr val="FFF2CC"/>
          </a:solidFill>
          <a:ln>
            <a:noFill/>
          </a:ln>
        </p:spPr>
        <p:txBody>
          <a:bodyPr spcFirstLastPara="1" wrap="square" lIns="487600" tIns="487600" rIns="487600" bIns="487600" anchor="ctr" anchorCtr="0">
            <a:noAutofit/>
          </a:bodyPr>
          <a:lstStyle/>
          <a:p>
            <a:pPr marL="0" lvl="0" indent="0" algn="ctr" rtl="0">
              <a:spcBef>
                <a:spcPts val="0"/>
              </a:spcBef>
              <a:spcAft>
                <a:spcPts val="0"/>
              </a:spcAft>
              <a:buNone/>
            </a:pPr>
            <a:r>
              <a:rPr lang="en" sz="9600" b="1">
                <a:solidFill>
                  <a:schemeClr val="dk1"/>
                </a:solidFill>
                <a:latin typeface="Times New Roman"/>
                <a:ea typeface="Times New Roman"/>
                <a:cs typeface="Times New Roman"/>
                <a:sym typeface="Times New Roman"/>
              </a:rPr>
              <a:t>Using DNA Barcoding to Identify Biodiversity: A Soil Invertebrate Survey of New York’s East River Park</a:t>
            </a:r>
            <a:endParaRPr sz="96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7200">
                <a:solidFill>
                  <a:schemeClr val="dk1"/>
                </a:solidFill>
                <a:latin typeface="Times New Roman"/>
                <a:ea typeface="Times New Roman"/>
                <a:cs typeface="Times New Roman"/>
                <a:sym typeface="Times New Roman"/>
              </a:rPr>
              <a:t>Hadja Diallo, Rosemary Wang, Ayse Aydemir, PhD</a:t>
            </a:r>
            <a:endParaRPr sz="72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 sz="7200">
                <a:solidFill>
                  <a:schemeClr val="dk1"/>
                </a:solidFill>
                <a:latin typeface="Times New Roman"/>
                <a:ea typeface="Times New Roman"/>
                <a:cs typeface="Times New Roman"/>
                <a:sym typeface="Times New Roman"/>
              </a:rPr>
              <a:t>Bard High School Early College</a:t>
            </a:r>
            <a:endParaRPr sz="7200">
              <a:solidFill>
                <a:schemeClr val="dk1"/>
              </a:solidFill>
              <a:latin typeface="Times New Roman"/>
              <a:ea typeface="Times New Roman"/>
              <a:cs typeface="Times New Roman"/>
              <a:sym typeface="Times New Roman"/>
            </a:endParaRPr>
          </a:p>
        </p:txBody>
      </p:sp>
      <p:sp>
        <p:nvSpPr>
          <p:cNvPr id="186" name="Shape 186"/>
          <p:cNvSpPr txBox="1">
            <a:spLocks noGrp="1"/>
          </p:cNvSpPr>
          <p:nvPr>
            <p:ph type="ctrTitle"/>
          </p:nvPr>
        </p:nvSpPr>
        <p:spPr>
          <a:xfrm>
            <a:off x="661825" y="5909125"/>
            <a:ext cx="17174700" cy="6549300"/>
          </a:xfrm>
          <a:prstGeom prst="rect">
            <a:avLst/>
          </a:prstGeom>
          <a:solidFill>
            <a:srgbClr val="D9EAD3"/>
          </a:solidFill>
          <a:ln>
            <a:noFill/>
          </a:ln>
        </p:spPr>
        <p:txBody>
          <a:bodyPr spcFirstLastPara="1" wrap="square" lIns="487600" tIns="487600" rIns="487600" bIns="487600" anchor="ctr" anchorCtr="0">
            <a:noAutofit/>
          </a:bodyPr>
          <a:lstStyle/>
          <a:p>
            <a:pPr marL="0" lvl="0" indent="0" rtl="0">
              <a:spcBef>
                <a:spcPts val="0"/>
              </a:spcBef>
              <a:spcAft>
                <a:spcPts val="0"/>
              </a:spcAft>
              <a:buNone/>
            </a:pPr>
            <a:r>
              <a:rPr lang="en" sz="4800" b="1" dirty="0">
                <a:solidFill>
                  <a:schemeClr val="dk1"/>
                </a:solidFill>
                <a:latin typeface="Times New Roman"/>
                <a:ea typeface="Times New Roman"/>
                <a:cs typeface="Times New Roman"/>
                <a:sym typeface="Times New Roman"/>
              </a:rPr>
              <a:t>Abstract</a:t>
            </a:r>
            <a:endParaRPr sz="4800" b="1" dirty="0">
              <a:solidFill>
                <a:schemeClr val="dk1"/>
              </a:solidFill>
              <a:latin typeface="Times New Roman"/>
              <a:ea typeface="Times New Roman"/>
              <a:cs typeface="Times New Roman"/>
              <a:sym typeface="Times New Roman"/>
            </a:endParaRPr>
          </a:p>
          <a:p>
            <a:pPr marL="0" lvl="0" indent="0" rtl="0">
              <a:spcBef>
                <a:spcPts val="0"/>
              </a:spcBef>
              <a:spcAft>
                <a:spcPts val="0"/>
              </a:spcAft>
              <a:buNone/>
            </a:pPr>
            <a:r>
              <a:rPr lang="en" sz="3600" dirty="0">
                <a:solidFill>
                  <a:schemeClr val="dk1"/>
                </a:solidFill>
                <a:latin typeface="Times New Roman"/>
                <a:ea typeface="Times New Roman"/>
                <a:cs typeface="Times New Roman"/>
                <a:sym typeface="Times New Roman"/>
              </a:rPr>
              <a:t>	Biodiversity is a measure of the variety of organisms within an ecosystem or habitat. The purpose of this study was to conduct a survey of soil invertebrates from two collection sites at New York’s John V. Lindsay East River Park: green roof and ground level, using taxonomic classification and DNA Barcoding. Using DNA Barcoding,</a:t>
            </a:r>
            <a:r>
              <a:rPr lang="en" sz="3600" dirty="0">
                <a:solidFill>
                  <a:srgbClr val="FF0000"/>
                </a:solidFill>
                <a:latin typeface="Times New Roman"/>
                <a:ea typeface="Times New Roman"/>
                <a:cs typeface="Times New Roman"/>
                <a:sym typeface="Times New Roman"/>
              </a:rPr>
              <a:t> </a:t>
            </a:r>
            <a:r>
              <a:rPr lang="en" sz="3600" i="1" dirty="0">
                <a:solidFill>
                  <a:schemeClr val="dk1"/>
                </a:solidFill>
                <a:latin typeface="Times New Roman"/>
                <a:ea typeface="Times New Roman"/>
                <a:cs typeface="Times New Roman"/>
                <a:sym typeface="Times New Roman"/>
              </a:rPr>
              <a:t>Diptera</a:t>
            </a:r>
            <a:r>
              <a:rPr lang="en" sz="3600" dirty="0">
                <a:solidFill>
                  <a:schemeClr val="dk1"/>
                </a:solidFill>
                <a:latin typeface="Times New Roman"/>
                <a:ea typeface="Times New Roman"/>
                <a:cs typeface="Times New Roman"/>
                <a:sym typeface="Times New Roman"/>
              </a:rPr>
              <a:t> and</a:t>
            </a:r>
            <a:r>
              <a:rPr lang="en" sz="3600" i="1" dirty="0">
                <a:solidFill>
                  <a:schemeClr val="dk1"/>
                </a:solidFill>
                <a:latin typeface="Times New Roman"/>
                <a:ea typeface="Times New Roman"/>
                <a:cs typeface="Times New Roman"/>
                <a:sym typeface="Times New Roman"/>
              </a:rPr>
              <a:t> Isopoda </a:t>
            </a:r>
            <a:r>
              <a:rPr lang="en" sz="3600" dirty="0">
                <a:solidFill>
                  <a:schemeClr val="dk1"/>
                </a:solidFill>
                <a:latin typeface="Times New Roman"/>
                <a:ea typeface="Times New Roman"/>
                <a:cs typeface="Times New Roman"/>
                <a:sym typeface="Times New Roman"/>
              </a:rPr>
              <a:t>were correctly identified and matched at the species-level that corresponded to the taxonomic order-level. Several of the organisms taxonomically identified did not yield a DNA match </a:t>
            </a:r>
            <a:r>
              <a:rPr lang="en" sz="3600" dirty="0" smtClean="0">
                <a:solidFill>
                  <a:schemeClr val="dk1"/>
                </a:solidFill>
                <a:latin typeface="Times New Roman"/>
                <a:ea typeface="Times New Roman"/>
                <a:cs typeface="Times New Roman"/>
                <a:sym typeface="Times New Roman"/>
              </a:rPr>
              <a:t>due to low amplification</a:t>
            </a:r>
            <a:r>
              <a:rPr lang="en" sz="3600" dirty="0" smtClean="0">
                <a:solidFill>
                  <a:srgbClr val="FF0000"/>
                </a:solidFill>
                <a:latin typeface="Times New Roman"/>
                <a:ea typeface="Times New Roman"/>
                <a:cs typeface="Times New Roman"/>
                <a:sym typeface="Times New Roman"/>
              </a:rPr>
              <a:t>. </a:t>
            </a:r>
            <a:r>
              <a:rPr lang="en" sz="3600" dirty="0">
                <a:solidFill>
                  <a:schemeClr val="dk1"/>
                </a:solidFill>
                <a:latin typeface="Times New Roman"/>
                <a:ea typeface="Times New Roman"/>
                <a:cs typeface="Times New Roman"/>
                <a:sym typeface="Times New Roman"/>
              </a:rPr>
              <a:t>DNA Barcoding is a powerful tool for citizen science projects for the identification of organisms that are difficult to classify with taxonomy.</a:t>
            </a:r>
            <a:endParaRPr sz="3600" dirty="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3000" b="1" dirty="0">
              <a:solidFill>
                <a:schemeClr val="dk1"/>
              </a:solidFill>
              <a:latin typeface="Times New Roman"/>
              <a:ea typeface="Times New Roman"/>
              <a:cs typeface="Times New Roman"/>
              <a:sym typeface="Times New Roman"/>
            </a:endParaRPr>
          </a:p>
        </p:txBody>
      </p:sp>
      <p:sp>
        <p:nvSpPr>
          <p:cNvPr id="187" name="Shape 187"/>
          <p:cNvSpPr txBox="1">
            <a:spLocks noGrp="1"/>
          </p:cNvSpPr>
          <p:nvPr>
            <p:ph type="ctrTitle"/>
          </p:nvPr>
        </p:nvSpPr>
        <p:spPr>
          <a:xfrm>
            <a:off x="661825" y="12589975"/>
            <a:ext cx="17174700" cy="9456300"/>
          </a:xfrm>
          <a:prstGeom prst="rect">
            <a:avLst/>
          </a:prstGeom>
          <a:solidFill>
            <a:srgbClr val="C9DAF8"/>
          </a:solidFill>
          <a:ln>
            <a:noFill/>
          </a:ln>
        </p:spPr>
        <p:txBody>
          <a:bodyPr spcFirstLastPara="1" wrap="square" lIns="487600" tIns="487600" rIns="487600" bIns="487600" anchor="ctr" anchorCtr="0">
            <a:noAutofit/>
          </a:bodyPr>
          <a:lstStyle/>
          <a:p>
            <a:pPr marL="0" lvl="0" indent="0" algn="just" rtl="0">
              <a:spcBef>
                <a:spcPts val="0"/>
              </a:spcBef>
              <a:spcAft>
                <a:spcPts val="0"/>
              </a:spcAft>
              <a:buNone/>
            </a:pPr>
            <a:r>
              <a:rPr lang="en" sz="4800" b="1">
                <a:solidFill>
                  <a:schemeClr val="dk1"/>
                </a:solidFill>
                <a:latin typeface="Times New Roman"/>
                <a:ea typeface="Times New Roman"/>
                <a:cs typeface="Times New Roman"/>
                <a:sym typeface="Times New Roman"/>
              </a:rPr>
              <a:t>Introduction</a:t>
            </a:r>
            <a:endParaRPr sz="4800" b="1">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a:solidFill>
                  <a:schemeClr val="dk1"/>
                </a:solidFill>
                <a:latin typeface="Times New Roman"/>
                <a:ea typeface="Times New Roman"/>
                <a:cs typeface="Times New Roman"/>
                <a:sym typeface="Times New Roman"/>
              </a:rPr>
              <a:t>Biodiversity is a measure of the different kinds of organisms within an area, and is often qualified in terms of high and low relative to variety.</a:t>
            </a:r>
            <a:r>
              <a:rPr lang="en" sz="3600" baseline="30000">
                <a:solidFill>
                  <a:schemeClr val="dk1"/>
                </a:solidFill>
                <a:latin typeface="Times New Roman"/>
                <a:ea typeface="Times New Roman"/>
                <a:cs typeface="Times New Roman"/>
                <a:sym typeface="Times New Roman"/>
              </a:rPr>
              <a:t>1, 2 </a:t>
            </a:r>
            <a:r>
              <a:rPr lang="en" sz="3600">
                <a:solidFill>
                  <a:schemeClr val="dk1"/>
                </a:solidFill>
                <a:latin typeface="Times New Roman"/>
                <a:ea typeface="Times New Roman"/>
                <a:cs typeface="Times New Roman"/>
                <a:sym typeface="Times New Roman"/>
              </a:rPr>
              <a:t>It is an essential aspect of all forms of life, specifically humans, because of the interdependence between all organisms and how they contribute to food supply, medicine, and commodities. It is important to understand biodiversity as it also plays a role in ecological conservation and enables better methodologies to foster genetic diversity in the restoration of ecosystems, such as after flooding or other natural disaster.</a:t>
            </a:r>
            <a:r>
              <a:rPr lang="en" sz="3600" baseline="30000">
                <a:solidFill>
                  <a:schemeClr val="dk1"/>
                </a:solidFill>
                <a:latin typeface="Times New Roman"/>
                <a:ea typeface="Times New Roman"/>
                <a:cs typeface="Times New Roman"/>
                <a:sym typeface="Times New Roman"/>
              </a:rPr>
              <a:t>3</a:t>
            </a:r>
            <a:r>
              <a:rPr lang="en" sz="3600">
                <a:solidFill>
                  <a:schemeClr val="dk1"/>
                </a:solidFill>
                <a:latin typeface="Times New Roman"/>
                <a:ea typeface="Times New Roman"/>
                <a:cs typeface="Times New Roman"/>
                <a:sym typeface="Times New Roman"/>
              </a:rPr>
              <a:t> </a:t>
            </a: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a:solidFill>
                  <a:schemeClr val="dk1"/>
                </a:solidFill>
                <a:latin typeface="Times New Roman"/>
                <a:ea typeface="Times New Roman"/>
                <a:cs typeface="Times New Roman"/>
                <a:sym typeface="Times New Roman"/>
              </a:rPr>
              <a:t>Soil is an ecosystem that is rich in biodiversity.</a:t>
            </a:r>
            <a:r>
              <a:rPr lang="en" sz="3600" baseline="30000">
                <a:solidFill>
                  <a:schemeClr val="dk1"/>
                </a:solidFill>
                <a:latin typeface="Times New Roman"/>
                <a:ea typeface="Times New Roman"/>
                <a:cs typeface="Times New Roman"/>
                <a:sym typeface="Times New Roman"/>
              </a:rPr>
              <a:t>4</a:t>
            </a:r>
            <a:r>
              <a:rPr lang="en" sz="3600" baseline="30000">
                <a:solidFill>
                  <a:srgbClr val="FF0000"/>
                </a:solidFill>
                <a:latin typeface="Times New Roman"/>
                <a:ea typeface="Times New Roman"/>
                <a:cs typeface="Times New Roman"/>
                <a:sym typeface="Times New Roman"/>
              </a:rPr>
              <a:t> </a:t>
            </a:r>
            <a:r>
              <a:rPr lang="en" sz="3600">
                <a:solidFill>
                  <a:schemeClr val="dk1"/>
                </a:solidFill>
                <a:latin typeface="Times New Roman"/>
                <a:ea typeface="Times New Roman"/>
                <a:cs typeface="Times New Roman"/>
                <a:sym typeface="Times New Roman"/>
              </a:rPr>
              <a:t>Soil is made up of a heterogenous mixture of living and nonliving components, and is heavily impacted by the invertebrates that inhabit it. Invertebrates influence nutrient cycling,  organic matter dynamics, and microbial activity.  Additionally, they facilitate the coexistence of other organisms such as secondary predators in an ecosystem.</a:t>
            </a:r>
            <a:r>
              <a:rPr lang="en" sz="3600" baseline="30000">
                <a:solidFill>
                  <a:schemeClr val="dk1"/>
                </a:solidFill>
                <a:latin typeface="Times New Roman"/>
                <a:ea typeface="Times New Roman"/>
                <a:cs typeface="Times New Roman"/>
                <a:sym typeface="Times New Roman"/>
              </a:rPr>
              <a:t>5</a:t>
            </a: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a:solidFill>
                  <a:schemeClr val="dk1"/>
                </a:solidFill>
                <a:latin typeface="Times New Roman"/>
                <a:ea typeface="Times New Roman"/>
                <a:cs typeface="Times New Roman"/>
                <a:sym typeface="Times New Roman"/>
              </a:rPr>
              <a:t>The purpose of this study was to use taxonomic classification and DNA barcoding to survey the soil invertebrates from two collection sites at New York’s John V. Lindsay East River Park: a green roof and the ground level.</a:t>
            </a:r>
            <a:endParaRPr sz="3600">
              <a:solidFill>
                <a:schemeClr val="dk1"/>
              </a:solidFill>
              <a:latin typeface="Times New Roman"/>
              <a:ea typeface="Times New Roman"/>
              <a:cs typeface="Times New Roman"/>
              <a:sym typeface="Times New Roman"/>
            </a:endParaRPr>
          </a:p>
          <a:p>
            <a:pPr marL="0" lvl="0" indent="0" rtl="0">
              <a:spcBef>
                <a:spcPts val="0"/>
              </a:spcBef>
              <a:spcAft>
                <a:spcPts val="0"/>
              </a:spcAft>
              <a:buNone/>
            </a:pPr>
            <a:endParaRPr sz="3000" b="1">
              <a:solidFill>
                <a:schemeClr val="dk1"/>
              </a:solidFill>
              <a:latin typeface="Times New Roman"/>
              <a:ea typeface="Times New Roman"/>
              <a:cs typeface="Times New Roman"/>
              <a:sym typeface="Times New Roman"/>
            </a:endParaRPr>
          </a:p>
        </p:txBody>
      </p:sp>
      <p:sp>
        <p:nvSpPr>
          <p:cNvPr id="188" name="Shape 188"/>
          <p:cNvSpPr txBox="1">
            <a:spLocks noGrp="1"/>
          </p:cNvSpPr>
          <p:nvPr>
            <p:ph type="ctrTitle"/>
          </p:nvPr>
        </p:nvSpPr>
        <p:spPr>
          <a:xfrm>
            <a:off x="661975" y="22177825"/>
            <a:ext cx="17174700" cy="10740600"/>
          </a:xfrm>
          <a:prstGeom prst="rect">
            <a:avLst/>
          </a:prstGeom>
          <a:solidFill>
            <a:srgbClr val="EAD1DC"/>
          </a:solidFill>
          <a:ln>
            <a:noFill/>
          </a:ln>
        </p:spPr>
        <p:txBody>
          <a:bodyPr spcFirstLastPara="1" wrap="square" lIns="487600" tIns="487600" rIns="487600" bIns="487600" anchor="ctr" anchorCtr="0">
            <a:noAutofit/>
          </a:bodyPr>
          <a:lstStyle/>
          <a:p>
            <a:pPr marL="0" lvl="0" indent="0" algn="just" rtl="0">
              <a:spcBef>
                <a:spcPts val="0"/>
              </a:spcBef>
              <a:spcAft>
                <a:spcPts val="0"/>
              </a:spcAft>
              <a:buNone/>
            </a:pPr>
            <a:r>
              <a:rPr lang="en" sz="4800" b="1">
                <a:solidFill>
                  <a:schemeClr val="dk1"/>
                </a:solidFill>
                <a:latin typeface="Times New Roman"/>
                <a:ea typeface="Times New Roman"/>
                <a:cs typeface="Times New Roman"/>
                <a:sym typeface="Times New Roman"/>
              </a:rPr>
              <a:t>Materials and Methods</a:t>
            </a:r>
            <a:endParaRPr sz="4800" b="1">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en" sz="3600">
                <a:solidFill>
                  <a:schemeClr val="dk1"/>
                </a:solidFill>
                <a:latin typeface="Times New Roman"/>
                <a:ea typeface="Times New Roman"/>
                <a:cs typeface="Times New Roman"/>
                <a:sym typeface="Times New Roman"/>
              </a:rPr>
              <a:t>	During the months of September 2017 and October 2017, pitfall traps were set up at coordinates 40.712991,-73.976045 (ground level) and 40.712824,-73.976194 (Lower East Side Ecology Center at East River Park green roof) to collect soil invertebrates. Samples were collected two days after setting up traps and frozen/preserved in 10% detergent-salt water solutions.</a:t>
            </a:r>
            <a:endParaRPr sz="360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en" sz="3600">
                <a:solidFill>
                  <a:schemeClr val="dk1"/>
                </a:solidFill>
                <a:latin typeface="Times New Roman"/>
                <a:ea typeface="Times New Roman"/>
                <a:cs typeface="Times New Roman"/>
                <a:sym typeface="Times New Roman"/>
              </a:rPr>
              <a:t>	The collected invertebrates were counted, identified, and classified taxonomically on the Order level using a dissection microscope and a soil invertebrate taxonomic guide.</a:t>
            </a:r>
            <a:r>
              <a:rPr lang="en" sz="3600" baseline="30000">
                <a:solidFill>
                  <a:schemeClr val="dk1"/>
                </a:solidFill>
                <a:latin typeface="Times New Roman"/>
                <a:ea typeface="Times New Roman"/>
                <a:cs typeface="Times New Roman"/>
                <a:sym typeface="Times New Roman"/>
              </a:rPr>
              <a:t>7</a:t>
            </a:r>
            <a:r>
              <a:rPr lang="en" sz="3600">
                <a:solidFill>
                  <a:schemeClr val="dk1"/>
                </a:solidFill>
                <a:latin typeface="Times New Roman"/>
                <a:ea typeface="Times New Roman"/>
                <a:cs typeface="Times New Roman"/>
                <a:sym typeface="Times New Roman"/>
              </a:rPr>
              <a:t> Soil invertebrates of the same order were placed in labeled microcentrifuge tubes and frozen at -20°C prior to DNA barcoding. DNA was isolated using Qiagen Dneasy Blood and Tissue Kit with Proteinase K digestion.  PCR reactions for the COI barcode were set up using PuReTaq Ready-To-Go PCR Beads and NEB Taq Master Mix with Invertebrate CO1 primers under the conditions of 95°C 1 min, 95°C 30 sec, 50°C 30 sec, 72°C 45 sec for 35 cycles.  PCR amplification was confirmed with 2% agarose gel electrophoresis using 1% TAE buffer.  A total of 16 samples were sent for sequencing (Genewiz Inc.,South Plainfield, NJ). </a:t>
            </a: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a:solidFill>
                  <a:schemeClr val="dk1"/>
                </a:solidFill>
                <a:latin typeface="Times New Roman"/>
                <a:ea typeface="Times New Roman"/>
                <a:cs typeface="Times New Roman"/>
                <a:sym typeface="Times New Roman"/>
              </a:rPr>
              <a:t>Sequences were analyzed using the DNA Subway Blue Line program for sequence alignment, trimming, and optimization, as well as BLASTn.</a:t>
            </a:r>
            <a:r>
              <a:rPr lang="en" sz="3600" baseline="30000">
                <a:solidFill>
                  <a:schemeClr val="dk1"/>
                </a:solidFill>
                <a:latin typeface="Times New Roman"/>
                <a:ea typeface="Times New Roman"/>
                <a:cs typeface="Times New Roman"/>
                <a:sym typeface="Times New Roman"/>
              </a:rPr>
              <a:t>8</a:t>
            </a:r>
            <a:r>
              <a:rPr lang="en" sz="3600">
                <a:solidFill>
                  <a:schemeClr val="dk1"/>
                </a:solidFill>
                <a:latin typeface="Times New Roman"/>
                <a:ea typeface="Times New Roman"/>
                <a:cs typeface="Times New Roman"/>
                <a:sym typeface="Times New Roman"/>
              </a:rPr>
              <a:t> The data from the two collection sites were pooled together for analysis.</a:t>
            </a:r>
            <a:endParaRPr sz="3600" b="1">
              <a:solidFill>
                <a:schemeClr val="dk1"/>
              </a:solidFill>
              <a:latin typeface="Times New Roman"/>
              <a:ea typeface="Times New Roman"/>
              <a:cs typeface="Times New Roman"/>
              <a:sym typeface="Times New Roman"/>
            </a:endParaRPr>
          </a:p>
        </p:txBody>
      </p:sp>
      <p:sp>
        <p:nvSpPr>
          <p:cNvPr id="189" name="Shape 189"/>
          <p:cNvSpPr txBox="1">
            <a:spLocks noGrp="1"/>
          </p:cNvSpPr>
          <p:nvPr>
            <p:ph type="ctrTitle"/>
          </p:nvPr>
        </p:nvSpPr>
        <p:spPr>
          <a:xfrm>
            <a:off x="18267300" y="21694500"/>
            <a:ext cx="14425200" cy="10303800"/>
          </a:xfrm>
          <a:prstGeom prst="rect">
            <a:avLst/>
          </a:prstGeom>
          <a:solidFill>
            <a:srgbClr val="D9EAD3"/>
          </a:solidFill>
          <a:ln>
            <a:noFill/>
          </a:ln>
        </p:spPr>
        <p:txBody>
          <a:bodyPr spcFirstLastPara="1" wrap="square" lIns="487600" tIns="487600" rIns="487600" bIns="487600" anchor="ctr" anchorCtr="0">
            <a:noAutofit/>
          </a:bodyPr>
          <a:lstStyle/>
          <a:p>
            <a:pPr marL="0" lvl="0" indent="0" rtl="0">
              <a:lnSpc>
                <a:spcPct val="115000"/>
              </a:lnSpc>
              <a:spcBef>
                <a:spcPts val="0"/>
              </a:spcBef>
              <a:spcAft>
                <a:spcPts val="0"/>
              </a:spcAft>
              <a:buNone/>
            </a:pPr>
            <a:r>
              <a:rPr lang="en" sz="4800" b="1">
                <a:solidFill>
                  <a:schemeClr val="dk1"/>
                </a:solidFill>
                <a:latin typeface="Times New Roman"/>
                <a:ea typeface="Times New Roman"/>
                <a:cs typeface="Times New Roman"/>
                <a:sym typeface="Times New Roman"/>
              </a:rPr>
              <a:t>Discussion</a:t>
            </a:r>
            <a:endParaRPr sz="4800">
              <a:solidFill>
                <a:schemeClr val="dk1"/>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3000">
                <a:solidFill>
                  <a:schemeClr val="dk1"/>
                </a:solidFill>
                <a:latin typeface="Times New Roman"/>
                <a:ea typeface="Times New Roman"/>
                <a:cs typeface="Times New Roman"/>
                <a:sym typeface="Times New Roman"/>
              </a:rPr>
              <a:t>	</a:t>
            </a:r>
            <a:r>
              <a:rPr lang="en" sz="3600">
                <a:solidFill>
                  <a:schemeClr val="dk1"/>
                </a:solidFill>
                <a:latin typeface="Times New Roman"/>
                <a:ea typeface="Times New Roman"/>
                <a:cs typeface="Times New Roman"/>
                <a:sym typeface="Times New Roman"/>
              </a:rPr>
              <a:t>The goal of this study was to use DNA barcoding to survey the invertebrate biodiversity of East River Park.  At least 14 different orders were identified from the collections using the taxonomic guide.  However, due to low species abundance, some of the samples could not be successfully barcoded.  	</a:t>
            </a:r>
            <a:endParaRPr sz="3600">
              <a:solidFill>
                <a:schemeClr val="dk1"/>
              </a:solidFill>
              <a:latin typeface="Times New Roman"/>
              <a:ea typeface="Times New Roman"/>
              <a:cs typeface="Times New Roman"/>
              <a:sym typeface="Times New Roman"/>
            </a:endParaRPr>
          </a:p>
          <a:p>
            <a:pPr marL="0" lvl="0" indent="457200" rtl="0">
              <a:lnSpc>
                <a:spcPct val="115000"/>
              </a:lnSpc>
              <a:spcBef>
                <a:spcPts val="0"/>
              </a:spcBef>
              <a:spcAft>
                <a:spcPts val="0"/>
              </a:spcAft>
              <a:buNone/>
            </a:pPr>
            <a:r>
              <a:rPr lang="en" sz="3600">
                <a:solidFill>
                  <a:schemeClr val="dk1"/>
                </a:solidFill>
                <a:latin typeface="Times New Roman"/>
                <a:ea typeface="Times New Roman"/>
                <a:cs typeface="Times New Roman"/>
                <a:sym typeface="Times New Roman"/>
              </a:rPr>
              <a:t>Two orders were successfully DNA barcoded matching the taxonomic classification.  Previous studies from the same site carried out by students from the same school included a biodiversity index calculation and a comparative assessment of the green roof and ground samples.</a:t>
            </a:r>
            <a:r>
              <a:rPr lang="en" sz="3600" i="1">
                <a:solidFill>
                  <a:schemeClr val="dk1"/>
                </a:solidFill>
                <a:latin typeface="Times New Roman"/>
                <a:ea typeface="Times New Roman"/>
                <a:cs typeface="Times New Roman"/>
                <a:sym typeface="Times New Roman"/>
              </a:rPr>
              <a:t> </a:t>
            </a:r>
            <a:r>
              <a:rPr lang="en" sz="3600" baseline="30000">
                <a:solidFill>
                  <a:schemeClr val="dk1"/>
                </a:solidFill>
                <a:latin typeface="Times New Roman"/>
                <a:ea typeface="Times New Roman"/>
                <a:cs typeface="Times New Roman"/>
                <a:sym typeface="Times New Roman"/>
              </a:rPr>
              <a:t>9</a:t>
            </a:r>
            <a:r>
              <a:rPr lang="en" sz="3600">
                <a:solidFill>
                  <a:schemeClr val="dk1"/>
                </a:solidFill>
                <a:latin typeface="Times New Roman"/>
                <a:ea typeface="Times New Roman"/>
                <a:cs typeface="Times New Roman"/>
                <a:sym typeface="Times New Roman"/>
              </a:rPr>
              <a:t> </a:t>
            </a:r>
            <a:endParaRPr sz="3600">
              <a:solidFill>
                <a:schemeClr val="dk1"/>
              </a:solidFill>
              <a:latin typeface="Times New Roman"/>
              <a:ea typeface="Times New Roman"/>
              <a:cs typeface="Times New Roman"/>
              <a:sym typeface="Times New Roman"/>
            </a:endParaRPr>
          </a:p>
          <a:p>
            <a:pPr marL="0" lvl="0" indent="457200" rtl="0">
              <a:lnSpc>
                <a:spcPct val="115000"/>
              </a:lnSpc>
              <a:spcBef>
                <a:spcPts val="0"/>
              </a:spcBef>
              <a:spcAft>
                <a:spcPts val="0"/>
              </a:spcAft>
              <a:buNone/>
            </a:pPr>
            <a:r>
              <a:rPr lang="en" sz="3600">
                <a:solidFill>
                  <a:schemeClr val="dk1"/>
                </a:solidFill>
                <a:latin typeface="Times New Roman"/>
                <a:ea typeface="Times New Roman"/>
                <a:cs typeface="Times New Roman"/>
                <a:sym typeface="Times New Roman"/>
              </a:rPr>
              <a:t> This study supports that there is a need for more specific and accurate species identification and DNA barcoding is a reliable method to identify invertebrates.  For citizen science projects or with studies involving young scientists still training in the field, DNA barcoding can also be used for training purposes to correctly utilize existing soil invertebrate guides.  </a:t>
            </a:r>
            <a:endParaRPr sz="3600" b="1">
              <a:solidFill>
                <a:schemeClr val="dk1"/>
              </a:solidFill>
              <a:latin typeface="Times New Roman"/>
              <a:ea typeface="Times New Roman"/>
              <a:cs typeface="Times New Roman"/>
              <a:sym typeface="Times New Roman"/>
            </a:endParaRPr>
          </a:p>
        </p:txBody>
      </p:sp>
      <p:sp>
        <p:nvSpPr>
          <p:cNvPr id="190" name="Shape 190"/>
          <p:cNvSpPr txBox="1">
            <a:spLocks noGrp="1"/>
          </p:cNvSpPr>
          <p:nvPr>
            <p:ph type="ctrTitle"/>
          </p:nvPr>
        </p:nvSpPr>
        <p:spPr>
          <a:xfrm>
            <a:off x="33659075" y="21719825"/>
            <a:ext cx="9360300" cy="10303800"/>
          </a:xfrm>
          <a:prstGeom prst="rect">
            <a:avLst/>
          </a:prstGeom>
          <a:solidFill>
            <a:srgbClr val="C9DAF8"/>
          </a:solidFill>
          <a:ln>
            <a:noFill/>
          </a:ln>
        </p:spPr>
        <p:txBody>
          <a:bodyPr spcFirstLastPara="1" wrap="square" lIns="487600" tIns="487600" rIns="487600" bIns="487600" anchor="ctr" anchorCtr="0">
            <a:noAutofit/>
          </a:bodyPr>
          <a:lstStyle/>
          <a:p>
            <a:pPr marL="0" lvl="0" indent="0" rtl="0">
              <a:lnSpc>
                <a:spcPct val="115000"/>
              </a:lnSpc>
              <a:spcBef>
                <a:spcPts val="0"/>
              </a:spcBef>
              <a:spcAft>
                <a:spcPts val="0"/>
              </a:spcAft>
              <a:buNone/>
            </a:pPr>
            <a:r>
              <a:rPr lang="en" sz="4800" b="1" dirty="0">
                <a:solidFill>
                  <a:schemeClr val="dk1"/>
                </a:solidFill>
                <a:latin typeface="Times New Roman"/>
                <a:ea typeface="Times New Roman"/>
                <a:cs typeface="Times New Roman"/>
                <a:sym typeface="Times New Roman"/>
              </a:rPr>
              <a:t>References</a:t>
            </a:r>
            <a:endParaRPr sz="4800" b="1" dirty="0">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"What Is Biodiversity?" </a:t>
            </a:r>
            <a:r>
              <a:rPr lang="en" sz="1400" i="1" dirty="0">
                <a:solidFill>
                  <a:schemeClr val="dk1"/>
                </a:solidFill>
                <a:latin typeface="Times New Roman"/>
                <a:ea typeface="Times New Roman"/>
                <a:cs typeface="Times New Roman"/>
                <a:sym typeface="Times New Roman"/>
              </a:rPr>
              <a:t>AMNH</a:t>
            </a:r>
            <a:r>
              <a:rPr lang="en" sz="1400" dirty="0">
                <a:solidFill>
                  <a:schemeClr val="dk1"/>
                </a:solidFill>
                <a:latin typeface="Times New Roman"/>
                <a:ea typeface="Times New Roman"/>
                <a:cs typeface="Times New Roman"/>
                <a:sym typeface="Times New Roman"/>
              </a:rPr>
              <a:t>. N.p., n.d. Web. 24 Oct. 2017.</a:t>
            </a:r>
            <a:endParaRPr sz="1400" dirty="0">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Reece, Jane B., Lisa A. Urry, Michael L. Cain, Steven Alexander Wasserman, Peter V. Minorsky, Rob Jackson, and Neil A. Campbell. </a:t>
            </a:r>
            <a:r>
              <a:rPr lang="en" sz="1400" i="1" dirty="0">
                <a:solidFill>
                  <a:schemeClr val="dk1"/>
                </a:solidFill>
                <a:latin typeface="Times New Roman"/>
                <a:ea typeface="Times New Roman"/>
                <a:cs typeface="Times New Roman"/>
                <a:sym typeface="Times New Roman"/>
              </a:rPr>
              <a:t>Campbell Biology</a:t>
            </a:r>
            <a:r>
              <a:rPr lang="en" sz="1400" dirty="0">
                <a:solidFill>
                  <a:schemeClr val="dk1"/>
                </a:solidFill>
                <a:latin typeface="Times New Roman"/>
                <a:ea typeface="Times New Roman"/>
                <a:cs typeface="Times New Roman"/>
                <a:sym typeface="Times New Roman"/>
              </a:rPr>
              <a:t>. Boston: Pearson, 2014. Print.</a:t>
            </a:r>
            <a:endParaRPr sz="1400" dirty="0">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"National Geographic Education." </a:t>
            </a:r>
            <a:r>
              <a:rPr lang="en" sz="1400" i="1" dirty="0">
                <a:solidFill>
                  <a:schemeClr val="dk1"/>
                </a:solidFill>
                <a:latin typeface="Times New Roman"/>
                <a:ea typeface="Times New Roman"/>
                <a:cs typeface="Times New Roman"/>
                <a:sym typeface="Times New Roman"/>
              </a:rPr>
              <a:t>National Geographic Education - National Geographic Society</a:t>
            </a:r>
            <a:r>
              <a:rPr lang="en" sz="1400" dirty="0">
                <a:solidFill>
                  <a:schemeClr val="dk1"/>
                </a:solidFill>
                <a:latin typeface="Times New Roman"/>
                <a:ea typeface="Times New Roman"/>
                <a:cs typeface="Times New Roman"/>
                <a:sym typeface="Times New Roman"/>
              </a:rPr>
              <a:t>. N.p., n.d. Web. 24 Oct. 2017.</a:t>
            </a:r>
            <a:endParaRPr sz="1400" dirty="0">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Blair John, M., J. Bohlen Patrick, and W. Freckman Diana. "Soil Invertebrates as Indicators of Soil Quality." </a:t>
            </a:r>
            <a:r>
              <a:rPr lang="en" sz="1400" i="1" dirty="0">
                <a:solidFill>
                  <a:schemeClr val="dk1"/>
                </a:solidFill>
                <a:latin typeface="Times New Roman"/>
                <a:ea typeface="Times New Roman"/>
                <a:cs typeface="Times New Roman"/>
                <a:sym typeface="Times New Roman"/>
              </a:rPr>
              <a:t>Methods for Assessing Soil Quality</a:t>
            </a:r>
            <a:r>
              <a:rPr lang="en" sz="1400" dirty="0">
                <a:solidFill>
                  <a:schemeClr val="dk1"/>
                </a:solidFill>
                <a:latin typeface="Times New Roman"/>
                <a:ea typeface="Times New Roman"/>
                <a:cs typeface="Times New Roman"/>
                <a:sym typeface="Times New Roman"/>
              </a:rPr>
              <a:t>. N.p., n.d. Web. 24 Oct. 2017.</a:t>
            </a:r>
            <a:endParaRPr sz="1400" dirty="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Breure, Anton M. “Soil Biodiversity: Measurements, Indicators, Threats and Soil Functions” Web. 24 Oct. 2017.</a:t>
            </a:r>
            <a:endParaRPr sz="1400" dirty="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Amy Kraft. “Why Manhattans Green Roofs Don’t Work—and How to Fix Them”. Scientific American. Web. 26 Oct.2017</a:t>
            </a:r>
            <a:endParaRPr sz="1400" dirty="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“Illustrated Guide to Major Groups of Soil Invertebrates, Taxonomic Organization of Terrestrial Invertebrates.” </a:t>
            </a:r>
            <a:r>
              <a:rPr lang="en" sz="1400" i="1" dirty="0">
                <a:solidFill>
                  <a:schemeClr val="dk1"/>
                </a:solidFill>
                <a:latin typeface="Times New Roman"/>
                <a:ea typeface="Times New Roman"/>
                <a:cs typeface="Times New Roman"/>
                <a:sym typeface="Times New Roman"/>
              </a:rPr>
              <a:t>Biodiversity Laboratory</a:t>
            </a:r>
            <a:r>
              <a:rPr lang="en"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Cyverse. “DNA Subway”. Cold Spring Harbor Laboratory. Available: https://dnasubway.cyverse.org/</a:t>
            </a:r>
            <a:endParaRPr sz="1400" dirty="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Ezratty, Ella, and Gérard, Sasha. </a:t>
            </a:r>
            <a:r>
              <a:rPr lang="en" sz="1400" i="1" dirty="0">
                <a:solidFill>
                  <a:schemeClr val="dk1"/>
                </a:solidFill>
                <a:latin typeface="Times New Roman"/>
                <a:ea typeface="Times New Roman"/>
                <a:cs typeface="Times New Roman"/>
                <a:sym typeface="Times New Roman"/>
              </a:rPr>
              <a:t>Using DNA Barcoding to Identify Biodiversity: a Comparative Study of the Invertebrate Fauna of an Urban Green Roof and the Ground Level</a:t>
            </a:r>
            <a:r>
              <a:rPr lang="en" sz="1400" dirty="0">
                <a:solidFill>
                  <a:schemeClr val="dk1"/>
                </a:solidFill>
                <a:latin typeface="Times New Roman"/>
                <a:ea typeface="Times New Roman"/>
                <a:cs typeface="Times New Roman"/>
                <a:sym typeface="Times New Roman"/>
              </a:rPr>
              <a:t>. Urban Barcode Research Project, June 2017.</a:t>
            </a:r>
            <a:endParaRPr sz="1400" dirty="0">
              <a:solidFill>
                <a:schemeClr val="dk1"/>
              </a:solidFill>
              <a:latin typeface="Times New Roman"/>
              <a:ea typeface="Times New Roman"/>
              <a:cs typeface="Times New Roman"/>
              <a:sym typeface="Times New Roman"/>
            </a:endParaRPr>
          </a:p>
          <a:p>
            <a:pPr marL="457200" lvl="0" indent="-317500" algn="just" rtl="0">
              <a:spcBef>
                <a:spcPts val="0"/>
              </a:spcBef>
              <a:spcAft>
                <a:spcPts val="0"/>
              </a:spcAft>
              <a:buClr>
                <a:schemeClr val="dk1"/>
              </a:buClr>
              <a:buSzPts val="1400"/>
              <a:buFont typeface="Times New Roman"/>
              <a:buAutoNum type="arabicPeriod"/>
            </a:pPr>
            <a:r>
              <a:rPr lang="en" sz="1400" dirty="0">
                <a:solidFill>
                  <a:schemeClr val="dk1"/>
                </a:solidFill>
                <a:latin typeface="Times New Roman"/>
                <a:ea typeface="Times New Roman"/>
                <a:cs typeface="Times New Roman"/>
                <a:sym typeface="Times New Roman"/>
              </a:rPr>
              <a:t>“Resources,” DNA Learning Center Barcoding 101, </a:t>
            </a:r>
            <a:r>
              <a:rPr lang="en" sz="1400" u="sng" dirty="0">
                <a:solidFill>
                  <a:schemeClr val="hlink"/>
                </a:solidFill>
                <a:latin typeface="Times New Roman"/>
                <a:ea typeface="Times New Roman"/>
                <a:cs typeface="Times New Roman"/>
                <a:sym typeface="Times New Roman"/>
                <a:hlinkClick r:id="rId4"/>
              </a:rPr>
              <a:t>www.dnabarcoding101.org/resources/#onlinetools</a:t>
            </a:r>
            <a:r>
              <a:rPr lang="en"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r>
              <a:rPr lang="en" sz="4800" b="1" dirty="0">
                <a:solidFill>
                  <a:schemeClr val="dk1"/>
                </a:solidFill>
                <a:latin typeface="Times New Roman"/>
                <a:ea typeface="Times New Roman"/>
                <a:cs typeface="Times New Roman"/>
                <a:sym typeface="Times New Roman"/>
              </a:rPr>
              <a:t>Acknowledgements</a:t>
            </a:r>
            <a:endParaRPr sz="4800" b="1" dirty="0">
              <a:solidFill>
                <a:schemeClr val="dk1"/>
              </a:solidFill>
              <a:latin typeface="Times New Roman"/>
              <a:ea typeface="Times New Roman"/>
              <a:cs typeface="Times New Roman"/>
              <a:sym typeface="Times New Roman"/>
            </a:endParaRPr>
          </a:p>
          <a:p>
            <a:pPr marL="0" lvl="0" indent="0" rtl="0">
              <a:spcBef>
                <a:spcPts val="0"/>
              </a:spcBef>
              <a:spcAft>
                <a:spcPts val="0"/>
              </a:spcAft>
              <a:buClr>
                <a:srgbClr val="1A9988"/>
              </a:buClr>
              <a:buSzPts val="600"/>
              <a:buFont typeface="Arial"/>
              <a:buNone/>
            </a:pPr>
            <a:r>
              <a:rPr lang="en" sz="3000" dirty="0">
                <a:solidFill>
                  <a:schemeClr val="dk1"/>
                </a:solidFill>
                <a:latin typeface="Times New Roman"/>
                <a:ea typeface="Times New Roman"/>
                <a:cs typeface="Times New Roman"/>
                <a:sym typeface="Times New Roman"/>
              </a:rPr>
              <a:t>We would like to thank Kaitlyn Parkins (Lower East Side Ecology Center) for helping us collect specimens from the LESEC greenroof and for guidance and support during the course of the project.  We also would like to thank Cold Spring Harbor Laboratory, DNALC for their support.  Financial support for this project was provided by the Pinkerton Foundation (UBRP).  </a:t>
            </a:r>
            <a:r>
              <a:rPr lang="en" sz="3000">
                <a:solidFill>
                  <a:schemeClr val="dk1"/>
                </a:solidFill>
                <a:latin typeface="Times New Roman"/>
                <a:ea typeface="Times New Roman"/>
                <a:cs typeface="Times New Roman"/>
                <a:sym typeface="Times New Roman"/>
              </a:rPr>
              <a:t>Research permit for East River Park was approved by the New York City Parks </a:t>
            </a:r>
            <a:r>
              <a:rPr lang="en" sz="3000" smtClean="0">
                <a:solidFill>
                  <a:schemeClr val="dk1"/>
                </a:solidFill>
                <a:latin typeface="Times New Roman"/>
                <a:ea typeface="Times New Roman"/>
                <a:cs typeface="Times New Roman"/>
                <a:sym typeface="Times New Roman"/>
              </a:rPr>
              <a:t>Department.</a:t>
            </a:r>
            <a:endParaRPr sz="2400">
              <a:solidFill>
                <a:schemeClr val="dk1"/>
              </a:solidFill>
              <a:latin typeface="Times New Roman"/>
              <a:ea typeface="Times New Roman"/>
              <a:cs typeface="Times New Roman"/>
              <a:sym typeface="Times New Roman"/>
            </a:endParaRPr>
          </a:p>
        </p:txBody>
      </p:sp>
      <p:grpSp>
        <p:nvGrpSpPr>
          <p:cNvPr id="191" name="Shape 191"/>
          <p:cNvGrpSpPr/>
          <p:nvPr/>
        </p:nvGrpSpPr>
        <p:grpSpPr>
          <a:xfrm>
            <a:off x="38054952" y="1151410"/>
            <a:ext cx="5025180" cy="4792538"/>
            <a:chOff x="34677900" y="1444457"/>
            <a:chExt cx="8447100" cy="7848900"/>
          </a:xfrm>
        </p:grpSpPr>
        <p:sp>
          <p:nvSpPr>
            <p:cNvPr id="192" name="Shape 192"/>
            <p:cNvSpPr/>
            <p:nvPr/>
          </p:nvSpPr>
          <p:spPr>
            <a:xfrm>
              <a:off x="34677900" y="1444457"/>
              <a:ext cx="8447100" cy="7848900"/>
            </a:xfrm>
            <a:prstGeom prst="rect">
              <a:avLst/>
            </a:prstGeom>
            <a:solidFill>
              <a:srgbClr val="C9DAF8"/>
            </a:solidFill>
            <a:ln w="76200" cap="flat" cmpd="sng">
              <a:solidFill>
                <a:srgbClr val="FFFFFF"/>
              </a:solidFill>
              <a:prstDash val="solid"/>
              <a:round/>
              <a:headEnd type="none" w="sm" len="sm"/>
              <a:tailEnd type="none" w="sm" len="sm"/>
            </a:ln>
          </p:spPr>
          <p:txBody>
            <a:bodyPr spcFirstLastPara="1" wrap="square" lIns="420800" tIns="420800" rIns="420800" bIns="420800" anchor="ctr" anchorCtr="0">
              <a:noAutofit/>
            </a:bodyPr>
            <a:lstStyle/>
            <a:p>
              <a:pPr marL="0" marR="0" lvl="0" indent="0" algn="l" rtl="0">
                <a:lnSpc>
                  <a:spcPct val="100000"/>
                </a:lnSpc>
                <a:spcBef>
                  <a:spcPts val="0"/>
                </a:spcBef>
                <a:spcAft>
                  <a:spcPts val="0"/>
                </a:spcAft>
                <a:buClr>
                  <a:srgbClr val="000000"/>
                </a:buClr>
                <a:buSzPts val="6400"/>
                <a:buFont typeface="Arial"/>
                <a:buNone/>
              </a:pPr>
              <a:endParaRPr sz="6400" b="0" i="0" u="none" strike="noStrike" cap="none">
                <a:solidFill>
                  <a:srgbClr val="000000"/>
                </a:solidFill>
                <a:latin typeface="Arial"/>
                <a:ea typeface="Arial"/>
                <a:cs typeface="Arial"/>
                <a:sym typeface="Arial"/>
              </a:endParaRPr>
            </a:p>
          </p:txBody>
        </p:sp>
        <p:pic>
          <p:nvPicPr>
            <p:cNvPr id="193" name="Shape 193"/>
            <p:cNvPicPr preferRelativeResize="0"/>
            <p:nvPr/>
          </p:nvPicPr>
          <p:blipFill rotWithShape="1">
            <a:blip r:embed="rId5">
              <a:alphaModFix/>
            </a:blip>
            <a:srcRect/>
            <a:stretch/>
          </p:blipFill>
          <p:spPr>
            <a:xfrm>
              <a:off x="39201794" y="1687072"/>
              <a:ext cx="3512100" cy="2482500"/>
            </a:xfrm>
            <a:prstGeom prst="rect">
              <a:avLst/>
            </a:prstGeom>
            <a:noFill/>
            <a:ln>
              <a:noFill/>
            </a:ln>
          </p:spPr>
        </p:pic>
        <p:pic>
          <p:nvPicPr>
            <p:cNvPr id="194" name="Shape 194"/>
            <p:cNvPicPr preferRelativeResize="0"/>
            <p:nvPr/>
          </p:nvPicPr>
          <p:blipFill rotWithShape="1">
            <a:blip r:embed="rId6">
              <a:alphaModFix/>
            </a:blip>
            <a:srcRect/>
            <a:stretch/>
          </p:blipFill>
          <p:spPr>
            <a:xfrm>
              <a:off x="39201800" y="4443067"/>
              <a:ext cx="3572700" cy="2747400"/>
            </a:xfrm>
            <a:prstGeom prst="rect">
              <a:avLst/>
            </a:prstGeom>
            <a:noFill/>
            <a:ln>
              <a:noFill/>
            </a:ln>
          </p:spPr>
        </p:pic>
        <p:pic>
          <p:nvPicPr>
            <p:cNvPr id="195" name="Shape 195"/>
            <p:cNvPicPr preferRelativeResize="0"/>
            <p:nvPr/>
          </p:nvPicPr>
          <p:blipFill rotWithShape="1">
            <a:blip r:embed="rId7">
              <a:alphaModFix/>
            </a:blip>
            <a:srcRect/>
            <a:stretch/>
          </p:blipFill>
          <p:spPr>
            <a:xfrm>
              <a:off x="34853800" y="1687072"/>
              <a:ext cx="4232100" cy="1979400"/>
            </a:xfrm>
            <a:prstGeom prst="rect">
              <a:avLst/>
            </a:prstGeom>
            <a:noFill/>
            <a:ln>
              <a:noFill/>
            </a:ln>
          </p:spPr>
        </p:pic>
        <p:pic>
          <p:nvPicPr>
            <p:cNvPr id="196" name="Shape 196"/>
            <p:cNvPicPr preferRelativeResize="0"/>
            <p:nvPr/>
          </p:nvPicPr>
          <p:blipFill rotWithShape="1">
            <a:blip r:embed="rId8">
              <a:alphaModFix/>
            </a:blip>
            <a:srcRect/>
            <a:stretch/>
          </p:blipFill>
          <p:spPr>
            <a:xfrm>
              <a:off x="34853800" y="3861684"/>
              <a:ext cx="4232100" cy="3329400"/>
            </a:xfrm>
            <a:prstGeom prst="rect">
              <a:avLst/>
            </a:prstGeom>
            <a:noFill/>
            <a:ln>
              <a:noFill/>
            </a:ln>
          </p:spPr>
        </p:pic>
        <p:pic>
          <p:nvPicPr>
            <p:cNvPr id="197" name="Shape 197"/>
            <p:cNvPicPr preferRelativeResize="0"/>
            <p:nvPr/>
          </p:nvPicPr>
          <p:blipFill rotWithShape="1">
            <a:blip r:embed="rId9">
              <a:alphaModFix/>
            </a:blip>
            <a:srcRect/>
            <a:stretch/>
          </p:blipFill>
          <p:spPr>
            <a:xfrm>
              <a:off x="34853800" y="7356447"/>
              <a:ext cx="7921500" cy="1589700"/>
            </a:xfrm>
            <a:prstGeom prst="rect">
              <a:avLst/>
            </a:prstGeom>
            <a:noFill/>
            <a:ln>
              <a:noFill/>
            </a:ln>
          </p:spPr>
        </p:pic>
      </p:grpSp>
      <p:sp>
        <p:nvSpPr>
          <p:cNvPr id="198" name="Shape 198"/>
          <p:cNvSpPr txBox="1"/>
          <p:nvPr/>
        </p:nvSpPr>
        <p:spPr>
          <a:xfrm>
            <a:off x="18230237" y="6189613"/>
            <a:ext cx="12572700" cy="14698200"/>
          </a:xfrm>
          <a:prstGeom prst="rect">
            <a:avLst/>
          </a:prstGeom>
          <a:solidFill>
            <a:srgbClr val="EAD1DC"/>
          </a:solid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 sz="4800" b="1">
                <a:solidFill>
                  <a:schemeClr val="dk1"/>
                </a:solidFill>
                <a:latin typeface="Times New Roman"/>
                <a:ea typeface="Times New Roman"/>
                <a:cs typeface="Times New Roman"/>
                <a:sym typeface="Times New Roman"/>
              </a:rPr>
              <a:t>Results</a:t>
            </a:r>
            <a:endParaRPr sz="4800" b="1">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a:solidFill>
                  <a:schemeClr val="dk1"/>
                </a:solidFill>
                <a:latin typeface="Times New Roman"/>
                <a:ea typeface="Times New Roman"/>
                <a:cs typeface="Times New Roman"/>
                <a:sym typeface="Times New Roman"/>
              </a:rPr>
              <a:t>A total of three collections were made from the ground and green roof sites from Fall 2017 to October 2017. </a:t>
            </a: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a:solidFill>
                  <a:schemeClr val="dk1"/>
                </a:solidFill>
                <a:latin typeface="Times New Roman"/>
                <a:ea typeface="Times New Roman"/>
                <a:cs typeface="Times New Roman"/>
                <a:sym typeface="Times New Roman"/>
              </a:rPr>
              <a:t>While not all samples provided sufficient DNA quantity for sequencing analysis, BLASTn results were available for the following taxonomic identifications: </a:t>
            </a:r>
            <a:r>
              <a:rPr lang="en" sz="3600" i="1">
                <a:solidFill>
                  <a:schemeClr val="dk1"/>
                </a:solidFill>
                <a:latin typeface="Times New Roman"/>
                <a:ea typeface="Times New Roman"/>
                <a:cs typeface="Times New Roman"/>
                <a:sym typeface="Times New Roman"/>
              </a:rPr>
              <a:t>Coleoptera, Collembola, Diptera, Homoptera, and Hymenopetra</a:t>
            </a:r>
            <a:r>
              <a:rPr lang="en" sz="3600">
                <a:solidFill>
                  <a:schemeClr val="dk1"/>
                </a:solidFill>
                <a:latin typeface="Times New Roman"/>
                <a:ea typeface="Times New Roman"/>
                <a:cs typeface="Times New Roman"/>
                <a:sym typeface="Times New Roman"/>
              </a:rPr>
              <a:t>. </a:t>
            </a: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a:solidFill>
                  <a:schemeClr val="dk1"/>
                </a:solidFill>
                <a:latin typeface="Times New Roman"/>
                <a:ea typeface="Times New Roman"/>
                <a:cs typeface="Times New Roman"/>
                <a:sym typeface="Times New Roman"/>
              </a:rPr>
              <a:t>From the identified groups, only two were successfully verified through DNA barcoding: </a:t>
            </a:r>
            <a:r>
              <a:rPr lang="en" sz="3600" i="1">
                <a:solidFill>
                  <a:schemeClr val="dk1"/>
                </a:solidFill>
                <a:latin typeface="Times New Roman"/>
                <a:ea typeface="Times New Roman"/>
                <a:cs typeface="Times New Roman"/>
                <a:sym typeface="Times New Roman"/>
              </a:rPr>
              <a:t>Diptera </a:t>
            </a:r>
            <a:r>
              <a:rPr lang="en" sz="3600">
                <a:solidFill>
                  <a:schemeClr val="dk1"/>
                </a:solidFill>
                <a:latin typeface="Times New Roman"/>
                <a:ea typeface="Times New Roman"/>
                <a:cs typeface="Times New Roman"/>
                <a:sym typeface="Times New Roman"/>
              </a:rPr>
              <a:t>and </a:t>
            </a:r>
            <a:r>
              <a:rPr lang="en" sz="3600" i="1">
                <a:solidFill>
                  <a:schemeClr val="dk1"/>
                </a:solidFill>
                <a:latin typeface="Times New Roman"/>
                <a:ea typeface="Times New Roman"/>
                <a:cs typeface="Times New Roman"/>
                <a:sym typeface="Times New Roman"/>
              </a:rPr>
              <a:t>Isopoda</a:t>
            </a:r>
            <a:r>
              <a:rPr lang="en" sz="3600">
                <a:solidFill>
                  <a:schemeClr val="dk1"/>
                </a:solidFill>
                <a:latin typeface="Times New Roman"/>
                <a:ea typeface="Times New Roman"/>
                <a:cs typeface="Times New Roman"/>
                <a:sym typeface="Times New Roman"/>
              </a:rPr>
              <a:t>. See Table 1.</a:t>
            </a: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endParaRPr sz="3600">
              <a:solidFill>
                <a:schemeClr val="dk1"/>
              </a:solidFill>
              <a:latin typeface="Times New Roman"/>
              <a:ea typeface="Times New Roman"/>
              <a:cs typeface="Times New Roman"/>
              <a:sym typeface="Times New Roman"/>
            </a:endParaRPr>
          </a:p>
          <a:p>
            <a:pPr marL="0" lvl="0" indent="457200" algn="ctr" rtl="0">
              <a:spcBef>
                <a:spcPts val="0"/>
              </a:spcBef>
              <a:spcAft>
                <a:spcPts val="0"/>
              </a:spcAft>
              <a:buClr>
                <a:schemeClr val="dk1"/>
              </a:buClr>
              <a:buSzPts val="1100"/>
              <a:buFont typeface="Arial"/>
              <a:buNone/>
            </a:pPr>
            <a:r>
              <a:rPr lang="en" sz="3600" i="1">
                <a:solidFill>
                  <a:schemeClr val="dk1"/>
                </a:solidFill>
                <a:latin typeface="Times New Roman"/>
                <a:ea typeface="Times New Roman"/>
                <a:cs typeface="Times New Roman"/>
                <a:sym typeface="Times New Roman"/>
              </a:rPr>
              <a:t>Ground level versus green roof collection sites</a:t>
            </a:r>
            <a:endParaRPr sz="3600" i="1">
              <a:solidFill>
                <a:schemeClr val="dk1"/>
              </a:solidFill>
              <a:latin typeface="Times New Roman"/>
              <a:ea typeface="Times New Roman"/>
              <a:cs typeface="Times New Roman"/>
              <a:sym typeface="Times New Roman"/>
            </a:endParaRPr>
          </a:p>
        </p:txBody>
      </p:sp>
      <p:pic>
        <p:nvPicPr>
          <p:cNvPr id="200" name="Shape 200" descr="C:\Users\aaydemir\Desktop\unnamed.jpg"/>
          <p:cNvPicPr preferRelativeResize="0"/>
          <p:nvPr/>
        </p:nvPicPr>
        <p:blipFill rotWithShape="1">
          <a:blip r:embed="rId10">
            <a:alphaModFix/>
          </a:blip>
          <a:srcRect b="1623"/>
          <a:stretch/>
        </p:blipFill>
        <p:spPr>
          <a:xfrm>
            <a:off x="25181248" y="13627400"/>
            <a:ext cx="5621678" cy="4792550"/>
          </a:xfrm>
          <a:prstGeom prst="rect">
            <a:avLst/>
          </a:prstGeom>
          <a:noFill/>
          <a:ln>
            <a:noFill/>
          </a:ln>
        </p:spPr>
      </p:pic>
      <p:sp>
        <p:nvSpPr>
          <p:cNvPr id="201" name="Shape 201"/>
          <p:cNvSpPr txBox="1"/>
          <p:nvPr/>
        </p:nvSpPr>
        <p:spPr>
          <a:xfrm>
            <a:off x="30690850" y="6189600"/>
            <a:ext cx="12328500" cy="14698200"/>
          </a:xfrm>
          <a:prstGeom prst="rect">
            <a:avLst/>
          </a:prstGeom>
          <a:solidFill>
            <a:srgbClr val="EAD1DC"/>
          </a:solidFill>
          <a:ln>
            <a:noFill/>
          </a:ln>
        </p:spPr>
        <p:txBody>
          <a:bodyPr spcFirstLastPara="1" wrap="square" lIns="91425" tIns="91425" rIns="91425" bIns="91425" anchor="t" anchorCtr="0">
            <a:noAutofit/>
          </a:bodyPr>
          <a:lstStyle/>
          <a:p>
            <a:pPr marL="0" lvl="0" indent="457200" algn="just" rtl="0">
              <a:spcBef>
                <a:spcPts val="0"/>
              </a:spcBef>
              <a:spcAft>
                <a:spcPts val="0"/>
              </a:spcAft>
              <a:buNone/>
            </a:pPr>
            <a:endParaRPr sz="4800" u="sng">
              <a:solidFill>
                <a:schemeClr val="dk1"/>
              </a:solidFill>
              <a:latin typeface="Times New Roman"/>
              <a:ea typeface="Times New Roman"/>
              <a:cs typeface="Times New Roman"/>
              <a:sym typeface="Times New Roman"/>
            </a:endParaRPr>
          </a:p>
          <a:p>
            <a:pPr marL="0" lvl="0" indent="457200" algn="just" rtl="0">
              <a:spcBef>
                <a:spcPts val="0"/>
              </a:spcBef>
              <a:spcAft>
                <a:spcPts val="0"/>
              </a:spcAft>
              <a:buNone/>
            </a:pPr>
            <a:r>
              <a:rPr lang="en" sz="3600" u="sng">
                <a:solidFill>
                  <a:schemeClr val="dk1"/>
                </a:solidFill>
                <a:latin typeface="Times New Roman"/>
                <a:ea typeface="Times New Roman"/>
                <a:cs typeface="Times New Roman"/>
                <a:sym typeface="Times New Roman"/>
              </a:rPr>
              <a:t>Table 1:</a:t>
            </a:r>
            <a:endParaRPr sz="3600">
              <a:solidFill>
                <a:schemeClr val="dk1"/>
              </a:solidFill>
              <a:latin typeface="Times New Roman"/>
              <a:ea typeface="Times New Roman"/>
              <a:cs typeface="Times New Roman"/>
              <a:sym typeface="Times New Roman"/>
            </a:endParaRPr>
          </a:p>
        </p:txBody>
      </p:sp>
      <p:graphicFrame>
        <p:nvGraphicFramePr>
          <p:cNvPr id="202" name="Shape 202"/>
          <p:cNvGraphicFramePr/>
          <p:nvPr/>
        </p:nvGraphicFramePr>
        <p:xfrm>
          <a:off x="31196650" y="8166825"/>
          <a:ext cx="11316875" cy="12294950"/>
        </p:xfrm>
        <a:graphic>
          <a:graphicData uri="http://schemas.openxmlformats.org/drawingml/2006/table">
            <a:tbl>
              <a:tblPr>
                <a:noFill/>
                <a:tableStyleId>{4E35BE1B-E2B3-4EA8-B68B-8A9758EEDF65}</a:tableStyleId>
              </a:tblPr>
              <a:tblGrid>
                <a:gridCol w="4186725"/>
                <a:gridCol w="3298650"/>
                <a:gridCol w="3831500"/>
              </a:tblGrid>
              <a:tr h="904325">
                <a:tc>
                  <a:txBody>
                    <a:bodyPr/>
                    <a:lstStyle/>
                    <a:p>
                      <a:pPr marL="0" lvl="0" indent="0" algn="ctr" rtl="0">
                        <a:spcBef>
                          <a:spcPts val="0"/>
                        </a:spcBef>
                        <a:spcAft>
                          <a:spcPts val="0"/>
                        </a:spcAft>
                        <a:buNone/>
                      </a:pPr>
                      <a:r>
                        <a:rPr lang="en" sz="2400" b="1">
                          <a:latin typeface="Times New Roman"/>
                          <a:ea typeface="Times New Roman"/>
                          <a:cs typeface="Times New Roman"/>
                          <a:sym typeface="Times New Roman"/>
                        </a:rPr>
                        <a:t>Taxonomic Identification</a:t>
                      </a:r>
                      <a:endParaRPr sz="2400" b="1">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b="1">
                          <a:latin typeface="Times New Roman"/>
                          <a:ea typeface="Times New Roman"/>
                          <a:cs typeface="Times New Roman"/>
                          <a:sym typeface="Times New Roman"/>
                        </a:rPr>
                        <a:t>Numerical Abundance: </a:t>
                      </a:r>
                      <a:endParaRPr sz="2400" b="1">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b="1">
                          <a:latin typeface="Times New Roman"/>
                          <a:ea typeface="Times New Roman"/>
                          <a:cs typeface="Times New Roman"/>
                          <a:sym typeface="Times New Roman"/>
                        </a:rPr>
                        <a:t>Barcode Identification</a:t>
                      </a:r>
                      <a:endParaRPr sz="2400" b="1">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Acarina </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Araneida </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3</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Coleoptera </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6</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Dermaptera</a:t>
                      </a:r>
                      <a:endParaRPr sz="2400">
                        <a:latin typeface="Times New Roman"/>
                        <a:ea typeface="Times New Roman"/>
                        <a:cs typeface="Times New Roman"/>
                        <a:sym typeface="Times New Roman"/>
                      </a:endParaRPr>
                    </a:p>
                  </a:txBody>
                  <a:tcPr marL="63500" marR="63500" marT="63500" marB="63500">
                    <a:solidFill>
                      <a:srgbClr val="F4CCCC"/>
                    </a:solidFill>
                  </a:tcPr>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Collembola </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21</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Diptera</a:t>
                      </a:r>
                      <a:endParaRPr sz="2400">
                        <a:latin typeface="Times New Roman"/>
                        <a:ea typeface="Times New Roman"/>
                        <a:cs typeface="Times New Roman"/>
                        <a:sym typeface="Times New Roman"/>
                      </a:endParaRPr>
                    </a:p>
                  </a:txBody>
                  <a:tcPr marL="63500" marR="63500" marT="63500" marB="63500">
                    <a:solidFill>
                      <a:srgbClr val="F4CCCC"/>
                    </a:solidFill>
                  </a:tcPr>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Diptera</a:t>
                      </a:r>
                      <a:endParaRPr sz="2400">
                        <a:latin typeface="Times New Roman"/>
                        <a:ea typeface="Times New Roman"/>
                        <a:cs typeface="Times New Roman"/>
                        <a:sym typeface="Times New Roman"/>
                      </a:endParaRPr>
                    </a:p>
                  </a:txBody>
                  <a:tcPr marL="63500" marR="63500" marT="63500" marB="63500">
                    <a:solidFill>
                      <a:srgbClr val="D9EAD3"/>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41</a:t>
                      </a:r>
                      <a:endParaRPr sz="2400">
                        <a:latin typeface="Times New Roman"/>
                        <a:ea typeface="Times New Roman"/>
                        <a:cs typeface="Times New Roman"/>
                        <a:sym typeface="Times New Roman"/>
                      </a:endParaRPr>
                    </a:p>
                  </a:txBody>
                  <a:tcPr marL="63500" marR="63500" marT="63500" marB="63500">
                    <a:solidFill>
                      <a:srgbClr val="D9EAD3"/>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Diptera</a:t>
                      </a:r>
                      <a:endParaRPr sz="2400">
                        <a:latin typeface="Times New Roman"/>
                        <a:ea typeface="Times New Roman"/>
                        <a:cs typeface="Times New Roman"/>
                        <a:sym typeface="Times New Roman"/>
                      </a:endParaRPr>
                    </a:p>
                  </a:txBody>
                  <a:tcPr marL="63500" marR="63500" marT="63500" marB="63500">
                    <a:solidFill>
                      <a:srgbClr val="D9EAD3"/>
                    </a:solidFill>
                  </a:tcPr>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Dermaptera</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Homoptera</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7</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Diptera</a:t>
                      </a:r>
                      <a:endParaRPr sz="2400">
                        <a:latin typeface="Times New Roman"/>
                        <a:ea typeface="Times New Roman"/>
                        <a:cs typeface="Times New Roman"/>
                        <a:sym typeface="Times New Roman"/>
                      </a:endParaRPr>
                    </a:p>
                  </a:txBody>
                  <a:tcPr marL="63500" marR="63500" marT="63500" marB="63500">
                    <a:solidFill>
                      <a:srgbClr val="F4CCCC"/>
                    </a:solidFill>
                  </a:tcPr>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Hymenoptera</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15</a:t>
                      </a:r>
                      <a:endParaRPr sz="2400">
                        <a:latin typeface="Times New Roman"/>
                        <a:ea typeface="Times New Roman"/>
                        <a:cs typeface="Times New Roman"/>
                        <a:sym typeface="Times New Roman"/>
                      </a:endParaRPr>
                    </a:p>
                  </a:txBody>
                  <a:tcPr marL="63500" marR="63500" marT="63500" marB="63500">
                    <a:solidFill>
                      <a:srgbClr val="F4CCCC"/>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Diptera</a:t>
                      </a:r>
                      <a:endParaRPr sz="2400">
                        <a:latin typeface="Times New Roman"/>
                        <a:ea typeface="Times New Roman"/>
                        <a:cs typeface="Times New Roman"/>
                        <a:sym typeface="Times New Roman"/>
                      </a:endParaRPr>
                    </a:p>
                  </a:txBody>
                  <a:tcPr marL="63500" marR="63500" marT="63500" marB="63500">
                    <a:solidFill>
                      <a:srgbClr val="F4CCCC"/>
                    </a:solidFill>
                  </a:tcPr>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Isopoda</a:t>
                      </a:r>
                      <a:endParaRPr sz="2400">
                        <a:latin typeface="Times New Roman"/>
                        <a:ea typeface="Times New Roman"/>
                        <a:cs typeface="Times New Roman"/>
                        <a:sym typeface="Times New Roman"/>
                      </a:endParaRPr>
                    </a:p>
                  </a:txBody>
                  <a:tcPr marL="63500" marR="63500" marT="63500" marB="63500">
                    <a:solidFill>
                      <a:srgbClr val="D9EAD3"/>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31</a:t>
                      </a:r>
                      <a:endParaRPr sz="2400">
                        <a:latin typeface="Times New Roman"/>
                        <a:ea typeface="Times New Roman"/>
                        <a:cs typeface="Times New Roman"/>
                        <a:sym typeface="Times New Roman"/>
                      </a:endParaRPr>
                    </a:p>
                  </a:txBody>
                  <a:tcPr marL="63500" marR="63500" marT="63500" marB="63500">
                    <a:solidFill>
                      <a:srgbClr val="D9EAD3"/>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Isopoda</a:t>
                      </a:r>
                      <a:endParaRPr sz="2400">
                        <a:latin typeface="Times New Roman"/>
                        <a:ea typeface="Times New Roman"/>
                        <a:cs typeface="Times New Roman"/>
                        <a:sym typeface="Times New Roman"/>
                      </a:endParaRPr>
                    </a:p>
                  </a:txBody>
                  <a:tcPr marL="63500" marR="63500" marT="63500" marB="63500">
                    <a:solidFill>
                      <a:srgbClr val="D9EAD3"/>
                    </a:solidFill>
                  </a:tcPr>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Isoptera </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Mallophaga </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Odonata</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Orthoptera </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Unknown A</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r h="7593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Unknown B</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a:t>
                      </a:r>
                      <a:endParaRPr sz="24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[No sequence]</a:t>
                      </a:r>
                      <a:endParaRPr sz="2400">
                        <a:latin typeface="Times New Roman"/>
                        <a:ea typeface="Times New Roman"/>
                        <a:cs typeface="Times New Roman"/>
                        <a:sym typeface="Times New Roman"/>
                      </a:endParaRPr>
                    </a:p>
                  </a:txBody>
                  <a:tcPr marL="63500" marR="63500" marT="63500" marB="63500"/>
                </a:tc>
              </a:tr>
            </a:tbl>
          </a:graphicData>
        </a:graphic>
      </p:graphicFrame>
    </p:spTree>
  </p:cSld>
  <p:clrMapOvr>
    <a:masterClrMapping/>
  </p:clrMapOvr>
</p:sld>
</file>

<file path=ppt/theme/theme1.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Custom</PresentationFormat>
  <Paragraphs>100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Dosis</vt:lpstr>
      <vt:lpstr>Pontano Sans</vt:lpstr>
      <vt:lpstr>Times New Roman</vt:lpstr>
      <vt:lpstr>Dosis Light</vt:lpstr>
      <vt:lpstr>Solanio template</vt:lpstr>
      <vt:lpstr>Using DNA Barcoding to Identify Biodiversity: A Soil Invertebrate Survey of New York’s East River Park Hadja Diallo, Rosemary Wang, Ayse Aydemir, PhD Bard High School Early College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DNA Barcoding to Identify Biodiversity: A Soil Invertebrate Survey of New York’s East River Park Hadja Diallo, Rosemary Wang, Ayse Aydemir, PhD Bard High School Early College</dc:title>
  <dc:creator>Ayse Aydemir</dc:creator>
  <cp:lastModifiedBy>Ayse Aydemir</cp:lastModifiedBy>
  <cp:revision>1</cp:revision>
  <dcterms:modified xsi:type="dcterms:W3CDTF">2018-05-18T15:49:22Z</dcterms:modified>
</cp:coreProperties>
</file>