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l Ashkenazy" initials="" lastIdx="5" clrIdx="0"/>
  <p:cmAuthor id="1" name="Julia Nelson"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0"/>
    <p:restoredTop sz="94697"/>
  </p:normalViewPr>
  <p:slideViewPr>
    <p:cSldViewPr snapToGrid="0">
      <p:cViewPr varScale="1">
        <p:scale>
          <a:sx n="67" d="100"/>
          <a:sy n="67" d="100"/>
        </p:scale>
        <p:origin x="184" y="5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22T20:59:25.625" idx="1">
    <p:pos x="1285" y="2628"/>
    <p:text>i am going to print them soon so if there is anything else i have to change please comment now</p:text>
  </p:cm>
  <p:cm authorId="0" dt="2019-05-22T21:13:52.274" idx="1">
    <p:pos x="1285" y="2628"/>
    <p:text>This is divergent evolution!</p:text>
  </p:cm>
  <p:cm authorId="0" dt="2019-05-22T21:13:52.274" idx="2">
    <p:pos x="1285" y="2628"/>
    <p:text>Please ask them both to check again as this is your project!! Make sure it
is what they want!!!</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9-05-22T19:13:12.799" idx="2">
    <p:pos x="6000" y="0"/>
    <p:text>can u elaborate?
im confused as to what you mean</p:text>
  </p:cm>
  <p:cm authorId="0" dt="2019-05-22T19:25:20.131" idx="4">
    <p:pos x="6000" y="0"/>
    <p:text>These squid are sold in fish markets and therefore they are commercially
important. That is why it is important to be able to identify them quickly.
So now that you have barcoded it, we have a reliable scientific way to
rapidly identify it.</p:text>
  </p:cm>
  <p:cm authorId="1" dt="2019-05-22T21:10:09.144" idx="3">
    <p:pos x="6000" y="0"/>
    <p:text>_Marked as resolved_</p:text>
  </p:cm>
  <p:cm authorId="0" dt="2019-05-22T21:12:55.198" idx="3">
    <p:pos x="6000" y="0"/>
    <p:text>You forgot to add the point about them being commercially important and therefore barcoding is necessary to have a means to identify them rapidly</p:text>
  </p:cm>
  <p:cm authorId="0" dt="2019-05-22T21:12:55.198" idx="5">
    <p:pos x="6000" y="0"/>
    <p:text>_Re-opened_
I have made several changes. Please have Tommasina and Maggie check again
before printing.
On Wed, May 22, 2019 at 3:25 PM Michal Ashkenazy &lt;ashkenazy@fontbonne.org&gt;
wrote:
&gt; These squid are sold in fish markets and therefore they are commercially
&gt; important. That is why it is important to be able to identify them quickly.
&gt; So now that you have barcoded it, we have a reliable scientific way to
&gt; rapidly identify it.
&gt;
&gt; On Wed, May 22, 2019 at 3:18 PM Julia Nelson (Google Slides) &lt;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40" y="685800"/>
            <a:ext cx="4571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86474a794_0_5:notes"/>
          <p:cNvSpPr>
            <a:spLocks noGrp="1" noRot="1" noChangeAspect="1"/>
          </p:cNvSpPr>
          <p:nvPr>
            <p:ph type="sldImg" idx="2"/>
          </p:nvPr>
        </p:nvSpPr>
        <p:spPr>
          <a:xfrm>
            <a:off x="1143344"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86474a79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1419b2666_0_30:notes"/>
          <p:cNvSpPr>
            <a:spLocks noGrp="1" noRot="1" noChangeAspect="1"/>
          </p:cNvSpPr>
          <p:nvPr>
            <p:ph type="sldImg" idx="2"/>
          </p:nvPr>
        </p:nvSpPr>
        <p:spPr>
          <a:xfrm>
            <a:off x="1143319" y="685800"/>
            <a:ext cx="4571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1419b266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a169b73ac_0_13:notes"/>
          <p:cNvSpPr>
            <a:spLocks noGrp="1" noRot="1" noChangeAspect="1"/>
          </p:cNvSpPr>
          <p:nvPr>
            <p:ph type="sldImg" idx="2"/>
          </p:nvPr>
        </p:nvSpPr>
        <p:spPr>
          <a:xfrm>
            <a:off x="1143340" y="685800"/>
            <a:ext cx="4571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a169b73a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a169b73ac_0_2:notes"/>
          <p:cNvSpPr>
            <a:spLocks noGrp="1" noRot="1" noChangeAspect="1"/>
          </p:cNvSpPr>
          <p:nvPr>
            <p:ph type="sldImg" idx="2"/>
          </p:nvPr>
        </p:nvSpPr>
        <p:spPr>
          <a:xfrm>
            <a:off x="1143340" y="685800"/>
            <a:ext cx="4571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5a169b73a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86474a794_0_0:notes"/>
          <p:cNvSpPr>
            <a:spLocks noGrp="1" noRot="1" noChangeAspect="1"/>
          </p:cNvSpPr>
          <p:nvPr>
            <p:ph type="sldImg" idx="2"/>
          </p:nvPr>
        </p:nvSpPr>
        <p:spPr>
          <a:xfrm>
            <a:off x="1143340" y="685800"/>
            <a:ext cx="4571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86474a7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86474a794_0_66:notes"/>
          <p:cNvSpPr>
            <a:spLocks noGrp="1" noRot="1" noChangeAspect="1"/>
          </p:cNvSpPr>
          <p:nvPr>
            <p:ph type="sldImg" idx="2"/>
          </p:nvPr>
        </p:nvSpPr>
        <p:spPr>
          <a:xfrm>
            <a:off x="1143340" y="685800"/>
            <a:ext cx="4571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86474a794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79928d0fc_0_23:notes"/>
          <p:cNvSpPr>
            <a:spLocks noGrp="1" noRot="1" noChangeAspect="1"/>
          </p:cNvSpPr>
          <p:nvPr>
            <p:ph type="sldImg" idx="2"/>
          </p:nvPr>
        </p:nvSpPr>
        <p:spPr>
          <a:xfrm>
            <a:off x="1143340" y="685800"/>
            <a:ext cx="4571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79928d0f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1419b2666_0_0:notes"/>
          <p:cNvSpPr>
            <a:spLocks noGrp="1" noRot="1" noChangeAspect="1"/>
          </p:cNvSpPr>
          <p:nvPr>
            <p:ph type="sldImg" idx="2"/>
          </p:nvPr>
        </p:nvSpPr>
        <p:spPr>
          <a:xfrm>
            <a:off x="1143319" y="685800"/>
            <a:ext cx="4571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1419b26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400">
                <a:solidFill>
                  <a:schemeClr val="dk1"/>
                </a:solidFill>
                <a:latin typeface="Times New Roman"/>
                <a:ea typeface="Times New Roman"/>
                <a:cs typeface="Times New Roman"/>
                <a:sym typeface="Times New Roman"/>
              </a:rPr>
              <a:t>The Illex Illecebrosus, is a lot smarter than we think. Scientists showed that the Illex Illecebrosus can open jars, which shows how intelligent they really are. This is due to the high rate of RNA editing, which was a product of evolution, and that animals are able to turn off the editing mechanism depending on where they live.</a:t>
            </a:r>
            <a:endParaRPr sz="1400">
              <a:solidFill>
                <a:schemeClr val="dk1"/>
              </a:solidFill>
              <a:highlight>
                <a:srgbClr val="A4C2F4"/>
              </a:highlight>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579928d0fc_0_28:notes"/>
          <p:cNvSpPr>
            <a:spLocks noGrp="1" noRot="1" noChangeAspect="1"/>
          </p:cNvSpPr>
          <p:nvPr>
            <p:ph type="sldImg" idx="2"/>
          </p:nvPr>
        </p:nvSpPr>
        <p:spPr>
          <a:xfrm>
            <a:off x="1143340" y="685800"/>
            <a:ext cx="4571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579928d0f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83cb3f6d5_0_31:notes"/>
          <p:cNvSpPr>
            <a:spLocks noGrp="1" noRot="1" noChangeAspect="1"/>
          </p:cNvSpPr>
          <p:nvPr>
            <p:ph type="sldImg" idx="2"/>
          </p:nvPr>
        </p:nvSpPr>
        <p:spPr>
          <a:xfrm>
            <a:off x="1143340" y="685800"/>
            <a:ext cx="4571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83cb3f6d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chemeClr val="dk1"/>
                </a:solidFill>
                <a:latin typeface="Times New Roman"/>
                <a:ea typeface="Times New Roman"/>
                <a:cs typeface="Times New Roman"/>
                <a:sym typeface="Times New Roman"/>
              </a:rPr>
              <a:t>Methods of studying the nerves coming from squid statocysts and in newborns’ nerves connected to cochlea were published in the July 2010 issue of the journal </a:t>
            </a:r>
            <a:r>
              <a:rPr lang="en" sz="2800" i="1">
                <a:solidFill>
                  <a:schemeClr val="dk1"/>
                </a:solidFill>
                <a:latin typeface="Times New Roman"/>
                <a:ea typeface="Times New Roman"/>
                <a:cs typeface="Times New Roman"/>
                <a:sym typeface="Times New Roman"/>
              </a:rPr>
              <a:t>Marine and Freshwater Behavior and Psychology</a:t>
            </a:r>
            <a:r>
              <a:rPr lang="en" sz="2800">
                <a:solidFill>
                  <a:schemeClr val="dk1"/>
                </a:solidFill>
                <a:latin typeface="Times New Roman"/>
                <a:ea typeface="Times New Roman"/>
                <a:cs typeface="Times New Roman"/>
                <a:sym typeface="Times New Roman"/>
              </a:rPr>
              <a:t>. Results of these tests showed that squid statocysts only respond to low frequencies of up to 500 Hertz.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endParaRPr sz="28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83cb3f6d5_0_37:notes"/>
          <p:cNvSpPr>
            <a:spLocks noGrp="1" noRot="1" noChangeAspect="1"/>
          </p:cNvSpPr>
          <p:nvPr>
            <p:ph type="sldImg" idx="2"/>
          </p:nvPr>
        </p:nvSpPr>
        <p:spPr>
          <a:xfrm>
            <a:off x="1143340" y="685800"/>
            <a:ext cx="4571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83cb3f6d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Through divergent evolution, we can see how the </a:t>
            </a:r>
            <a:r>
              <a:rPr lang="en" sz="2400" i="1">
                <a:solidFill>
                  <a:schemeClr val="dk1"/>
                </a:solidFill>
                <a:latin typeface="Times New Roman"/>
                <a:ea typeface="Times New Roman"/>
                <a:cs typeface="Times New Roman"/>
                <a:sym typeface="Times New Roman"/>
              </a:rPr>
              <a:t>Illex illecebrosus</a:t>
            </a:r>
            <a:r>
              <a:rPr lang="en" sz="2400">
                <a:solidFill>
                  <a:schemeClr val="dk1"/>
                </a:solidFill>
                <a:latin typeface="Times New Roman"/>
                <a:ea typeface="Times New Roman"/>
                <a:cs typeface="Times New Roman"/>
                <a:sym typeface="Times New Roman"/>
              </a:rPr>
              <a:t> has evolved and how these changes may help the environment and/or the biotic species in it. The reason this is divergent evolution is because the two species have different abiotic factors, such as environment.</a:t>
            </a:r>
            <a:endParaRPr sz="24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Divergent evolution has to be connected to human so i guess say that based on the conclusions of the similar ear and eyes we can conclude that the squid have diverged from a similar ancestor to humans at some point in history</a:t>
            </a:r>
            <a:endParaRPr sz="24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1419b2666_0_5:notes"/>
          <p:cNvSpPr>
            <a:spLocks noGrp="1" noRot="1" noChangeAspect="1"/>
          </p:cNvSpPr>
          <p:nvPr>
            <p:ph type="sldImg" idx="2"/>
          </p:nvPr>
        </p:nvSpPr>
        <p:spPr>
          <a:xfrm>
            <a:off x="1143319" y="685800"/>
            <a:ext cx="4571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1419b266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000">
                <a:solidFill>
                  <a:schemeClr val="dk1"/>
                </a:solidFill>
                <a:latin typeface="Times New Roman"/>
                <a:ea typeface="Times New Roman"/>
                <a:cs typeface="Times New Roman"/>
                <a:sym typeface="Times New Roman"/>
              </a:rPr>
              <a:t>We moved on to our bioinformatics phase by using DNA Subway. Through this, we created a consensus sequence, phylogenetic tree, and a percent similarity chart.</a:t>
            </a:r>
            <a:endParaRPr sz="1000">
              <a:solidFill>
                <a:schemeClr val="dk2"/>
              </a:solidFill>
              <a:latin typeface="Times New Roman"/>
              <a:ea typeface="Times New Roman"/>
              <a:cs typeface="Times New Roman"/>
              <a:sym typeface="Times New Roman"/>
            </a:endParaRPr>
          </a:p>
          <a:p>
            <a:pPr marL="0" lvl="0" indent="0" algn="l" rtl="0">
              <a:spcBef>
                <a:spcPts val="16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a67f8b8dd_0_6:notes"/>
          <p:cNvSpPr>
            <a:spLocks noGrp="1" noRot="1" noChangeAspect="1"/>
          </p:cNvSpPr>
          <p:nvPr>
            <p:ph type="sldImg" idx="2"/>
          </p:nvPr>
        </p:nvSpPr>
        <p:spPr>
          <a:xfrm>
            <a:off x="1143340" y="685800"/>
            <a:ext cx="4571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a67f8b8d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79928d0fc_0_44:notes"/>
          <p:cNvSpPr>
            <a:spLocks noGrp="1" noRot="1" noChangeAspect="1"/>
          </p:cNvSpPr>
          <p:nvPr>
            <p:ph type="sldImg" idx="2"/>
          </p:nvPr>
        </p:nvSpPr>
        <p:spPr>
          <a:xfrm>
            <a:off x="1143340" y="685800"/>
            <a:ext cx="4571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79928d0f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Using phylogeny, we found forty- seven of the closest relatives to the </a:t>
            </a:r>
            <a:r>
              <a:rPr lang="en" sz="2400" i="1">
                <a:solidFill>
                  <a:schemeClr val="dk1"/>
                </a:solidFill>
                <a:latin typeface="Times New Roman"/>
                <a:ea typeface="Times New Roman"/>
                <a:cs typeface="Times New Roman"/>
                <a:sym typeface="Times New Roman"/>
              </a:rPr>
              <a:t>Illex Illecebrosus. </a:t>
            </a:r>
            <a:r>
              <a:rPr lang="en" sz="2400">
                <a:solidFill>
                  <a:schemeClr val="dk1"/>
                </a:solidFill>
                <a:latin typeface="Times New Roman"/>
                <a:ea typeface="Times New Roman"/>
                <a:cs typeface="Times New Roman"/>
                <a:sym typeface="Times New Roman"/>
              </a:rPr>
              <a:t>The squid DNA that we collected shares 99.46% of its DNA with </a:t>
            </a:r>
            <a:r>
              <a:rPr lang="en" sz="2400" i="1">
                <a:solidFill>
                  <a:schemeClr val="dk1"/>
                </a:solidFill>
                <a:latin typeface="Times New Roman"/>
                <a:ea typeface="Times New Roman"/>
                <a:cs typeface="Times New Roman"/>
                <a:sym typeface="Times New Roman"/>
              </a:rPr>
              <a:t>Doryteuthis Pealeii</a:t>
            </a:r>
            <a:r>
              <a:rPr lang="en" sz="2400">
                <a:solidFill>
                  <a:schemeClr val="dk1"/>
                </a:solidFill>
                <a:latin typeface="Times New Roman"/>
                <a:ea typeface="Times New Roman"/>
                <a:cs typeface="Times New Roman"/>
                <a:sym typeface="Times New Roman"/>
              </a:rPr>
              <a:t>, We concluded that there could be an</a:t>
            </a:r>
            <a:endParaRPr sz="24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 sz="2400">
                <a:solidFill>
                  <a:schemeClr val="dk1"/>
                </a:solidFill>
                <a:latin typeface="Times New Roman"/>
                <a:ea typeface="Times New Roman"/>
                <a:cs typeface="Times New Roman"/>
                <a:sym typeface="Times New Roman"/>
              </a:rPr>
              <a:t>error in the scientific naming of this</a:t>
            </a:r>
            <a:r>
              <a:rPr lang="en"/>
              <a:t> </a:t>
            </a:r>
            <a:r>
              <a:rPr lang="en" sz="2400">
                <a:solidFill>
                  <a:schemeClr val="dk1"/>
                </a:solidFill>
                <a:latin typeface="Times New Roman"/>
                <a:ea typeface="Times New Roman"/>
                <a:cs typeface="Times New Roman"/>
                <a:sym typeface="Times New Roman"/>
              </a:rPr>
              <a:t>squid. Its anatomy is similar to other </a:t>
            </a:r>
            <a:r>
              <a:rPr lang="en" sz="2400" i="1">
                <a:solidFill>
                  <a:schemeClr val="dk1"/>
                </a:solidFill>
                <a:latin typeface="Times New Roman"/>
                <a:ea typeface="Times New Roman"/>
                <a:cs typeface="Times New Roman"/>
                <a:sym typeface="Times New Roman"/>
              </a:rPr>
              <a:t>Illexes</a:t>
            </a:r>
            <a:r>
              <a:rPr lang="en" sz="2400">
                <a:solidFill>
                  <a:schemeClr val="dk1"/>
                </a:solidFill>
                <a:latin typeface="Times New Roman"/>
                <a:ea typeface="Times New Roman"/>
                <a:cs typeface="Times New Roman"/>
                <a:sym typeface="Times New Roman"/>
              </a:rPr>
              <a:t>, however, its genetic makeup shows that it most likely from longfin squid like the</a:t>
            </a:r>
            <a:r>
              <a:rPr lang="en" sz="2400" i="1">
                <a:solidFill>
                  <a:schemeClr val="dk1"/>
                </a:solidFill>
                <a:latin typeface="Times New Roman"/>
                <a:ea typeface="Times New Roman"/>
                <a:cs typeface="Times New Roman"/>
                <a:sym typeface="Times New Roman"/>
              </a:rPr>
              <a:t> Doryteuthis Pealeii</a:t>
            </a:r>
            <a:r>
              <a:rPr lang="en"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a:p>
            <a:pPr marL="0" lvl="0" indent="457200" algn="ctr" rtl="0">
              <a:spcBef>
                <a:spcPts val="0"/>
              </a:spcBef>
              <a:spcAft>
                <a:spcPts val="0"/>
              </a:spcAft>
              <a:buNone/>
            </a:pPr>
            <a:r>
              <a:rPr lang="en" sz="2400">
                <a:solidFill>
                  <a:schemeClr val="dk1"/>
                </a:solidFill>
                <a:latin typeface="Times New Roman"/>
                <a:ea typeface="Times New Roman"/>
                <a:cs typeface="Times New Roman"/>
                <a:sym typeface="Times New Roman"/>
              </a:rPr>
              <a:t>These results begin a discussion about how although some species might adapt to similar environments, they do not necessarily share ancestors or have related evolutionary change over time.</a:t>
            </a:r>
            <a:endParaRPr sz="24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400">
              <a:solidFill>
                <a:schemeClr val="dk1"/>
              </a:solidFill>
            </a:endParaRPr>
          </a:p>
          <a:p>
            <a:pPr marL="0" lvl="0" indent="0" algn="l" rtl="0">
              <a:lnSpc>
                <a:spcPct val="115000"/>
              </a:lnSpc>
              <a:spcBef>
                <a:spcPts val="0"/>
              </a:spcBef>
              <a:spcAft>
                <a:spcPts val="0"/>
              </a:spcAft>
              <a:buNone/>
            </a:pPr>
            <a:endParaRPr sz="24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24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78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992767"/>
            <a:ext cx="8520600" cy="2737200"/>
          </a:xfrm>
          <a:prstGeom prst="rect">
            <a:avLst/>
          </a:prstGeom>
        </p:spPr>
        <p:txBody>
          <a:bodyPr spcFirstLastPara="1" wrap="square" lIns="130050" tIns="130050" rIns="130050" bIns="130050" anchor="b" anchorCtr="0"/>
          <a:lstStyle>
            <a:lvl1pPr lvl="0" algn="ctr" rtl="0">
              <a:spcBef>
                <a:spcPts val="0"/>
              </a:spcBef>
              <a:spcAft>
                <a:spcPts val="0"/>
              </a:spcAft>
              <a:buSzPts val="7400"/>
              <a:buNone/>
              <a:defRPr sz="7400"/>
            </a:lvl1pPr>
            <a:lvl2pPr lvl="1" algn="ctr" rtl="0">
              <a:spcBef>
                <a:spcPts val="0"/>
              </a:spcBef>
              <a:spcAft>
                <a:spcPts val="0"/>
              </a:spcAft>
              <a:buSzPts val="7400"/>
              <a:buNone/>
              <a:defRPr sz="7400"/>
            </a:lvl2pPr>
            <a:lvl3pPr lvl="2" algn="ctr" rtl="0">
              <a:spcBef>
                <a:spcPts val="0"/>
              </a:spcBef>
              <a:spcAft>
                <a:spcPts val="0"/>
              </a:spcAft>
              <a:buSzPts val="7400"/>
              <a:buNone/>
              <a:defRPr sz="7400"/>
            </a:lvl3pPr>
            <a:lvl4pPr lvl="3" algn="ctr" rtl="0">
              <a:spcBef>
                <a:spcPts val="0"/>
              </a:spcBef>
              <a:spcAft>
                <a:spcPts val="0"/>
              </a:spcAft>
              <a:buSzPts val="7400"/>
              <a:buNone/>
              <a:defRPr sz="7400"/>
            </a:lvl4pPr>
            <a:lvl5pPr lvl="4" algn="ctr" rtl="0">
              <a:spcBef>
                <a:spcPts val="0"/>
              </a:spcBef>
              <a:spcAft>
                <a:spcPts val="0"/>
              </a:spcAft>
              <a:buSzPts val="7400"/>
              <a:buNone/>
              <a:defRPr sz="7400"/>
            </a:lvl5pPr>
            <a:lvl6pPr lvl="5" algn="ctr" rtl="0">
              <a:spcBef>
                <a:spcPts val="0"/>
              </a:spcBef>
              <a:spcAft>
                <a:spcPts val="0"/>
              </a:spcAft>
              <a:buSzPts val="7400"/>
              <a:buNone/>
              <a:defRPr sz="7400"/>
            </a:lvl6pPr>
            <a:lvl7pPr lvl="6" algn="ctr" rtl="0">
              <a:spcBef>
                <a:spcPts val="0"/>
              </a:spcBef>
              <a:spcAft>
                <a:spcPts val="0"/>
              </a:spcAft>
              <a:buSzPts val="7400"/>
              <a:buNone/>
              <a:defRPr sz="7400"/>
            </a:lvl7pPr>
            <a:lvl8pPr lvl="7" algn="ctr" rtl="0">
              <a:spcBef>
                <a:spcPts val="0"/>
              </a:spcBef>
              <a:spcAft>
                <a:spcPts val="0"/>
              </a:spcAft>
              <a:buSzPts val="7400"/>
              <a:buNone/>
              <a:defRPr sz="7400"/>
            </a:lvl8pPr>
            <a:lvl9pPr lvl="8" algn="ctr" rtl="0">
              <a:spcBef>
                <a:spcPts val="0"/>
              </a:spcBef>
              <a:spcAft>
                <a:spcPts val="0"/>
              </a:spcAft>
              <a:buSzPts val="7400"/>
              <a:buNone/>
              <a:defRPr sz="7400"/>
            </a:lvl9pPr>
          </a:lstStyle>
          <a:p>
            <a:endParaRPr/>
          </a:p>
        </p:txBody>
      </p:sp>
      <p:sp>
        <p:nvSpPr>
          <p:cNvPr id="56" name="Google Shape;56;p14"/>
          <p:cNvSpPr txBox="1">
            <a:spLocks noGrp="1"/>
          </p:cNvSpPr>
          <p:nvPr>
            <p:ph type="subTitle" idx="1"/>
          </p:nvPr>
        </p:nvSpPr>
        <p:spPr>
          <a:xfrm>
            <a:off x="311700" y="3778833"/>
            <a:ext cx="8520600" cy="1056900"/>
          </a:xfrm>
          <a:prstGeom prst="rect">
            <a:avLst/>
          </a:prstGeom>
        </p:spPr>
        <p:txBody>
          <a:bodyPr spcFirstLastPara="1" wrap="square" lIns="130050" tIns="130050" rIns="130050" bIns="130050" anchor="t" anchorCtr="0"/>
          <a:lstStyle>
            <a:lvl1pPr lvl="0" algn="ctr" rtl="0">
              <a:lnSpc>
                <a:spcPct val="100000"/>
              </a:lnSpc>
              <a:spcBef>
                <a:spcPts val="0"/>
              </a:spcBef>
              <a:spcAft>
                <a:spcPts val="0"/>
              </a:spcAft>
              <a:buSzPts val="4000"/>
              <a:buNone/>
              <a:defRPr sz="4000"/>
            </a:lvl1pPr>
            <a:lvl2pPr lvl="1" algn="ctr" rtl="0">
              <a:lnSpc>
                <a:spcPct val="100000"/>
              </a:lnSpc>
              <a:spcBef>
                <a:spcPts val="0"/>
              </a:spcBef>
              <a:spcAft>
                <a:spcPts val="0"/>
              </a:spcAft>
              <a:buSzPts val="4000"/>
              <a:buNone/>
              <a:defRPr sz="4000"/>
            </a:lvl2pPr>
            <a:lvl3pPr lvl="2" algn="ctr" rtl="0">
              <a:lnSpc>
                <a:spcPct val="100000"/>
              </a:lnSpc>
              <a:spcBef>
                <a:spcPts val="0"/>
              </a:spcBef>
              <a:spcAft>
                <a:spcPts val="0"/>
              </a:spcAft>
              <a:buSzPts val="4000"/>
              <a:buNone/>
              <a:defRPr sz="4000"/>
            </a:lvl3pPr>
            <a:lvl4pPr lvl="3" algn="ctr" rtl="0">
              <a:lnSpc>
                <a:spcPct val="100000"/>
              </a:lnSpc>
              <a:spcBef>
                <a:spcPts val="0"/>
              </a:spcBef>
              <a:spcAft>
                <a:spcPts val="0"/>
              </a:spcAft>
              <a:buSzPts val="4000"/>
              <a:buNone/>
              <a:defRPr sz="4000"/>
            </a:lvl4pPr>
            <a:lvl5pPr lvl="4" algn="ctr" rtl="0">
              <a:lnSpc>
                <a:spcPct val="100000"/>
              </a:lnSpc>
              <a:spcBef>
                <a:spcPts val="0"/>
              </a:spcBef>
              <a:spcAft>
                <a:spcPts val="0"/>
              </a:spcAft>
              <a:buSzPts val="4000"/>
              <a:buNone/>
              <a:defRPr sz="4000"/>
            </a:lvl5pPr>
            <a:lvl6pPr lvl="5" algn="ctr" rtl="0">
              <a:lnSpc>
                <a:spcPct val="100000"/>
              </a:lnSpc>
              <a:spcBef>
                <a:spcPts val="0"/>
              </a:spcBef>
              <a:spcAft>
                <a:spcPts val="0"/>
              </a:spcAft>
              <a:buSzPts val="4000"/>
              <a:buNone/>
              <a:defRPr sz="4000"/>
            </a:lvl6pPr>
            <a:lvl7pPr lvl="6" algn="ctr" rtl="0">
              <a:lnSpc>
                <a:spcPct val="100000"/>
              </a:lnSpc>
              <a:spcBef>
                <a:spcPts val="0"/>
              </a:spcBef>
              <a:spcAft>
                <a:spcPts val="0"/>
              </a:spcAft>
              <a:buSzPts val="4000"/>
              <a:buNone/>
              <a:defRPr sz="4000"/>
            </a:lvl7pPr>
            <a:lvl8pPr lvl="7" algn="ctr" rtl="0">
              <a:lnSpc>
                <a:spcPct val="100000"/>
              </a:lnSpc>
              <a:spcBef>
                <a:spcPts val="0"/>
              </a:spcBef>
              <a:spcAft>
                <a:spcPts val="0"/>
              </a:spcAft>
              <a:buSzPts val="4000"/>
              <a:buNone/>
              <a:defRPr sz="4000"/>
            </a:lvl8pPr>
            <a:lvl9pPr lvl="8" algn="ctr" rtl="0">
              <a:lnSpc>
                <a:spcPct val="100000"/>
              </a:lnSpc>
              <a:spcBef>
                <a:spcPts val="0"/>
              </a:spcBef>
              <a:spcAft>
                <a:spcPts val="0"/>
              </a:spcAft>
              <a:buSzPts val="4000"/>
              <a:buNone/>
              <a:defRPr sz="4000"/>
            </a:lvl9pPr>
          </a:lstStyle>
          <a:p>
            <a:endParaRPr/>
          </a:p>
        </p:txBody>
      </p:sp>
      <p:sp>
        <p:nvSpPr>
          <p:cNvPr id="57" name="Google Shape;57;p14"/>
          <p:cNvSpPr txBox="1">
            <a:spLocks noGrp="1"/>
          </p:cNvSpPr>
          <p:nvPr>
            <p:ph type="sldNum" idx="12"/>
          </p:nvPr>
        </p:nvSpPr>
        <p:spPr>
          <a:xfrm>
            <a:off x="8472458" y="6217622"/>
            <a:ext cx="548700" cy="524400"/>
          </a:xfrm>
          <a:prstGeom prst="rect">
            <a:avLst/>
          </a:prstGeom>
        </p:spPr>
        <p:txBody>
          <a:bodyPr spcFirstLastPara="1" wrap="square" lIns="130050" tIns="130050" rIns="130050" bIns="1300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867800"/>
            <a:ext cx="8520600" cy="1122600"/>
          </a:xfrm>
          <a:prstGeom prst="rect">
            <a:avLst/>
          </a:prstGeom>
        </p:spPr>
        <p:txBody>
          <a:bodyPr spcFirstLastPara="1" wrap="square" lIns="130050" tIns="130050" rIns="130050" bIns="130050" anchor="ctr" anchorCtr="0"/>
          <a:lstStyle>
            <a:lvl1pPr lvl="0" algn="ctr" rtl="0">
              <a:spcBef>
                <a:spcPts val="0"/>
              </a:spcBef>
              <a:spcAft>
                <a:spcPts val="0"/>
              </a:spcAft>
              <a:buSzPts val="5100"/>
              <a:buNone/>
              <a:defRPr sz="5100"/>
            </a:lvl1pPr>
            <a:lvl2pPr lvl="1" algn="ctr" rtl="0">
              <a:spcBef>
                <a:spcPts val="0"/>
              </a:spcBef>
              <a:spcAft>
                <a:spcPts val="0"/>
              </a:spcAft>
              <a:buSzPts val="5100"/>
              <a:buNone/>
              <a:defRPr sz="5100"/>
            </a:lvl2pPr>
            <a:lvl3pPr lvl="2" algn="ctr" rtl="0">
              <a:spcBef>
                <a:spcPts val="0"/>
              </a:spcBef>
              <a:spcAft>
                <a:spcPts val="0"/>
              </a:spcAft>
              <a:buSzPts val="5100"/>
              <a:buNone/>
              <a:defRPr sz="5100"/>
            </a:lvl3pPr>
            <a:lvl4pPr lvl="3" algn="ctr" rtl="0">
              <a:spcBef>
                <a:spcPts val="0"/>
              </a:spcBef>
              <a:spcAft>
                <a:spcPts val="0"/>
              </a:spcAft>
              <a:buSzPts val="5100"/>
              <a:buNone/>
              <a:defRPr sz="5100"/>
            </a:lvl4pPr>
            <a:lvl5pPr lvl="4" algn="ctr" rtl="0">
              <a:spcBef>
                <a:spcPts val="0"/>
              </a:spcBef>
              <a:spcAft>
                <a:spcPts val="0"/>
              </a:spcAft>
              <a:buSzPts val="5100"/>
              <a:buNone/>
              <a:defRPr sz="5100"/>
            </a:lvl5pPr>
            <a:lvl6pPr lvl="5" algn="ctr" rtl="0">
              <a:spcBef>
                <a:spcPts val="0"/>
              </a:spcBef>
              <a:spcAft>
                <a:spcPts val="0"/>
              </a:spcAft>
              <a:buSzPts val="5100"/>
              <a:buNone/>
              <a:defRPr sz="5100"/>
            </a:lvl6pPr>
            <a:lvl7pPr lvl="6" algn="ctr" rtl="0">
              <a:spcBef>
                <a:spcPts val="0"/>
              </a:spcBef>
              <a:spcAft>
                <a:spcPts val="0"/>
              </a:spcAft>
              <a:buSzPts val="5100"/>
              <a:buNone/>
              <a:defRPr sz="5100"/>
            </a:lvl7pPr>
            <a:lvl8pPr lvl="7" algn="ctr" rtl="0">
              <a:spcBef>
                <a:spcPts val="0"/>
              </a:spcBef>
              <a:spcAft>
                <a:spcPts val="0"/>
              </a:spcAft>
              <a:buSzPts val="5100"/>
              <a:buNone/>
              <a:defRPr sz="5100"/>
            </a:lvl8pPr>
            <a:lvl9pPr lvl="8" algn="ctr" rtl="0">
              <a:spcBef>
                <a:spcPts val="0"/>
              </a:spcBef>
              <a:spcAft>
                <a:spcPts val="0"/>
              </a:spcAft>
              <a:buSzPts val="5100"/>
              <a:buNone/>
              <a:defRPr sz="5100"/>
            </a:lvl9pPr>
          </a:lstStyle>
          <a:p>
            <a:endParaRPr/>
          </a:p>
        </p:txBody>
      </p:sp>
      <p:sp>
        <p:nvSpPr>
          <p:cNvPr id="60" name="Google Shape;60;p15"/>
          <p:cNvSpPr txBox="1">
            <a:spLocks noGrp="1"/>
          </p:cNvSpPr>
          <p:nvPr>
            <p:ph type="sldNum" idx="12"/>
          </p:nvPr>
        </p:nvSpPr>
        <p:spPr>
          <a:xfrm>
            <a:off x="8472458" y="6217622"/>
            <a:ext cx="548700" cy="524400"/>
          </a:xfrm>
          <a:prstGeom prst="rect">
            <a:avLst/>
          </a:prstGeom>
        </p:spPr>
        <p:txBody>
          <a:bodyPr spcFirstLastPara="1" wrap="square" lIns="130050" tIns="130050" rIns="130050" bIns="1300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593367"/>
            <a:ext cx="8520600" cy="763500"/>
          </a:xfrm>
          <a:prstGeom prst="rect">
            <a:avLst/>
          </a:prstGeom>
        </p:spPr>
        <p:txBody>
          <a:bodyPr spcFirstLastPara="1" wrap="square" lIns="130050" tIns="130050" rIns="130050" bIns="130050" anchor="t" anchorCtr="0"/>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63" name="Google Shape;63;p16"/>
          <p:cNvSpPr txBox="1">
            <a:spLocks noGrp="1"/>
          </p:cNvSpPr>
          <p:nvPr>
            <p:ph type="body" idx="1"/>
          </p:nvPr>
        </p:nvSpPr>
        <p:spPr>
          <a:xfrm>
            <a:off x="311700" y="1536633"/>
            <a:ext cx="8520600" cy="4555200"/>
          </a:xfrm>
          <a:prstGeom prst="rect">
            <a:avLst/>
          </a:prstGeom>
        </p:spPr>
        <p:txBody>
          <a:bodyPr spcFirstLastPara="1" wrap="square" lIns="130050" tIns="130050" rIns="130050" bIns="130050" anchor="t" anchorCtr="0"/>
          <a:lstStyle>
            <a:lvl1pPr marL="457200" lvl="0" indent="-393700" rtl="0">
              <a:spcBef>
                <a:spcPts val="0"/>
              </a:spcBef>
              <a:spcAft>
                <a:spcPts val="0"/>
              </a:spcAft>
              <a:buSzPts val="2600"/>
              <a:buChar char="●"/>
              <a:defRPr/>
            </a:lvl1pPr>
            <a:lvl2pPr marL="914400" lvl="1" indent="-355600" rtl="0">
              <a:spcBef>
                <a:spcPts val="2300"/>
              </a:spcBef>
              <a:spcAft>
                <a:spcPts val="0"/>
              </a:spcAft>
              <a:buSzPts val="2000"/>
              <a:buChar char="○"/>
              <a:defRPr/>
            </a:lvl2pPr>
            <a:lvl3pPr marL="1371600" lvl="2" indent="-355600" rtl="0">
              <a:spcBef>
                <a:spcPts val="2300"/>
              </a:spcBef>
              <a:spcAft>
                <a:spcPts val="0"/>
              </a:spcAft>
              <a:buSzPts val="2000"/>
              <a:buChar char="■"/>
              <a:defRPr/>
            </a:lvl3pPr>
            <a:lvl4pPr marL="1828800" lvl="3" indent="-355600" rtl="0">
              <a:spcBef>
                <a:spcPts val="2300"/>
              </a:spcBef>
              <a:spcAft>
                <a:spcPts val="0"/>
              </a:spcAft>
              <a:buSzPts val="2000"/>
              <a:buChar char="●"/>
              <a:defRPr/>
            </a:lvl4pPr>
            <a:lvl5pPr marL="2286000" lvl="4" indent="-355600" rtl="0">
              <a:spcBef>
                <a:spcPts val="2300"/>
              </a:spcBef>
              <a:spcAft>
                <a:spcPts val="0"/>
              </a:spcAft>
              <a:buSzPts val="2000"/>
              <a:buChar char="○"/>
              <a:defRPr/>
            </a:lvl5pPr>
            <a:lvl6pPr marL="2743200" lvl="5" indent="-355600" rtl="0">
              <a:spcBef>
                <a:spcPts val="2300"/>
              </a:spcBef>
              <a:spcAft>
                <a:spcPts val="0"/>
              </a:spcAft>
              <a:buSzPts val="2000"/>
              <a:buChar char="■"/>
              <a:defRPr/>
            </a:lvl6pPr>
            <a:lvl7pPr marL="3200400" lvl="6" indent="-355600" rtl="0">
              <a:spcBef>
                <a:spcPts val="2300"/>
              </a:spcBef>
              <a:spcAft>
                <a:spcPts val="0"/>
              </a:spcAft>
              <a:buSzPts val="2000"/>
              <a:buChar char="●"/>
              <a:defRPr/>
            </a:lvl7pPr>
            <a:lvl8pPr marL="3657600" lvl="7" indent="-355600" rtl="0">
              <a:spcBef>
                <a:spcPts val="2300"/>
              </a:spcBef>
              <a:spcAft>
                <a:spcPts val="0"/>
              </a:spcAft>
              <a:buSzPts val="2000"/>
              <a:buChar char="○"/>
              <a:defRPr/>
            </a:lvl8pPr>
            <a:lvl9pPr marL="4114800" lvl="8" indent="-355600" rtl="0">
              <a:spcBef>
                <a:spcPts val="2300"/>
              </a:spcBef>
              <a:spcAft>
                <a:spcPts val="2300"/>
              </a:spcAft>
              <a:buSzPts val="2000"/>
              <a:buChar char="■"/>
              <a:defRPr/>
            </a:lvl9pPr>
          </a:lstStyle>
          <a:p>
            <a:endParaRPr/>
          </a:p>
        </p:txBody>
      </p:sp>
      <p:sp>
        <p:nvSpPr>
          <p:cNvPr id="64" name="Google Shape;64;p16"/>
          <p:cNvSpPr txBox="1">
            <a:spLocks noGrp="1"/>
          </p:cNvSpPr>
          <p:nvPr>
            <p:ph type="sldNum" idx="12"/>
          </p:nvPr>
        </p:nvSpPr>
        <p:spPr>
          <a:xfrm>
            <a:off x="8472458" y="6217622"/>
            <a:ext cx="548700" cy="524400"/>
          </a:xfrm>
          <a:prstGeom prst="rect">
            <a:avLst/>
          </a:prstGeom>
        </p:spPr>
        <p:txBody>
          <a:bodyPr spcFirstLastPara="1" wrap="square" lIns="130050" tIns="130050" rIns="130050" bIns="1300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593367"/>
            <a:ext cx="8520600" cy="763500"/>
          </a:xfrm>
          <a:prstGeom prst="rect">
            <a:avLst/>
          </a:prstGeom>
        </p:spPr>
        <p:txBody>
          <a:bodyPr spcFirstLastPara="1" wrap="square" lIns="130050" tIns="130050" rIns="130050" bIns="130050" anchor="t" anchorCtr="0"/>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67" name="Google Shape;67;p17"/>
          <p:cNvSpPr txBox="1">
            <a:spLocks noGrp="1"/>
          </p:cNvSpPr>
          <p:nvPr>
            <p:ph type="body" idx="1"/>
          </p:nvPr>
        </p:nvSpPr>
        <p:spPr>
          <a:xfrm>
            <a:off x="311700" y="1536633"/>
            <a:ext cx="3999900" cy="4555200"/>
          </a:xfrm>
          <a:prstGeom prst="rect">
            <a:avLst/>
          </a:prstGeom>
        </p:spPr>
        <p:txBody>
          <a:bodyPr spcFirstLastPara="1" wrap="square" lIns="130050" tIns="130050" rIns="130050" bIns="130050" anchor="t" anchorCtr="0"/>
          <a:lstStyle>
            <a:lvl1pPr marL="457200" lvl="0" indent="-355600" rtl="0">
              <a:spcBef>
                <a:spcPts val="0"/>
              </a:spcBef>
              <a:spcAft>
                <a:spcPts val="0"/>
              </a:spcAft>
              <a:buSzPts val="2000"/>
              <a:buChar char="●"/>
              <a:defRPr sz="2000"/>
            </a:lvl1pPr>
            <a:lvl2pPr marL="914400" lvl="1" indent="-336550" rtl="0">
              <a:spcBef>
                <a:spcPts val="2300"/>
              </a:spcBef>
              <a:spcAft>
                <a:spcPts val="0"/>
              </a:spcAft>
              <a:buSzPts val="1700"/>
              <a:buChar char="○"/>
              <a:defRPr sz="1700"/>
            </a:lvl2pPr>
            <a:lvl3pPr marL="1371600" lvl="2" indent="-336550" rtl="0">
              <a:spcBef>
                <a:spcPts val="2300"/>
              </a:spcBef>
              <a:spcAft>
                <a:spcPts val="0"/>
              </a:spcAft>
              <a:buSzPts val="1700"/>
              <a:buChar char="■"/>
              <a:defRPr sz="1700"/>
            </a:lvl3pPr>
            <a:lvl4pPr marL="1828800" lvl="3" indent="-336550" rtl="0">
              <a:spcBef>
                <a:spcPts val="2300"/>
              </a:spcBef>
              <a:spcAft>
                <a:spcPts val="0"/>
              </a:spcAft>
              <a:buSzPts val="1700"/>
              <a:buChar char="●"/>
              <a:defRPr sz="1700"/>
            </a:lvl4pPr>
            <a:lvl5pPr marL="2286000" lvl="4" indent="-336550" rtl="0">
              <a:spcBef>
                <a:spcPts val="2300"/>
              </a:spcBef>
              <a:spcAft>
                <a:spcPts val="0"/>
              </a:spcAft>
              <a:buSzPts val="1700"/>
              <a:buChar char="○"/>
              <a:defRPr sz="1700"/>
            </a:lvl5pPr>
            <a:lvl6pPr marL="2743200" lvl="5" indent="-336550" rtl="0">
              <a:spcBef>
                <a:spcPts val="2300"/>
              </a:spcBef>
              <a:spcAft>
                <a:spcPts val="0"/>
              </a:spcAft>
              <a:buSzPts val="1700"/>
              <a:buChar char="■"/>
              <a:defRPr sz="1700"/>
            </a:lvl6pPr>
            <a:lvl7pPr marL="3200400" lvl="6" indent="-336550" rtl="0">
              <a:spcBef>
                <a:spcPts val="2300"/>
              </a:spcBef>
              <a:spcAft>
                <a:spcPts val="0"/>
              </a:spcAft>
              <a:buSzPts val="1700"/>
              <a:buChar char="●"/>
              <a:defRPr sz="1700"/>
            </a:lvl7pPr>
            <a:lvl8pPr marL="3657600" lvl="7" indent="-336550" rtl="0">
              <a:spcBef>
                <a:spcPts val="2300"/>
              </a:spcBef>
              <a:spcAft>
                <a:spcPts val="0"/>
              </a:spcAft>
              <a:buSzPts val="1700"/>
              <a:buChar char="○"/>
              <a:defRPr sz="1700"/>
            </a:lvl8pPr>
            <a:lvl9pPr marL="4114800" lvl="8" indent="-336550" rtl="0">
              <a:spcBef>
                <a:spcPts val="2300"/>
              </a:spcBef>
              <a:spcAft>
                <a:spcPts val="2300"/>
              </a:spcAft>
              <a:buSzPts val="1700"/>
              <a:buChar char="■"/>
              <a:defRPr sz="1700"/>
            </a:lvl9pPr>
          </a:lstStyle>
          <a:p>
            <a:endParaRPr/>
          </a:p>
        </p:txBody>
      </p:sp>
      <p:sp>
        <p:nvSpPr>
          <p:cNvPr id="68" name="Google Shape;68;p17"/>
          <p:cNvSpPr txBox="1">
            <a:spLocks noGrp="1"/>
          </p:cNvSpPr>
          <p:nvPr>
            <p:ph type="body" idx="2"/>
          </p:nvPr>
        </p:nvSpPr>
        <p:spPr>
          <a:xfrm>
            <a:off x="4832400" y="1536633"/>
            <a:ext cx="3999900" cy="4555200"/>
          </a:xfrm>
          <a:prstGeom prst="rect">
            <a:avLst/>
          </a:prstGeom>
        </p:spPr>
        <p:txBody>
          <a:bodyPr spcFirstLastPara="1" wrap="square" lIns="130050" tIns="130050" rIns="130050" bIns="130050" anchor="t" anchorCtr="0"/>
          <a:lstStyle>
            <a:lvl1pPr marL="457200" lvl="0" indent="-355600" rtl="0">
              <a:spcBef>
                <a:spcPts val="0"/>
              </a:spcBef>
              <a:spcAft>
                <a:spcPts val="0"/>
              </a:spcAft>
              <a:buSzPts val="2000"/>
              <a:buChar char="●"/>
              <a:defRPr sz="2000"/>
            </a:lvl1pPr>
            <a:lvl2pPr marL="914400" lvl="1" indent="-336550" rtl="0">
              <a:spcBef>
                <a:spcPts val="2300"/>
              </a:spcBef>
              <a:spcAft>
                <a:spcPts val="0"/>
              </a:spcAft>
              <a:buSzPts val="1700"/>
              <a:buChar char="○"/>
              <a:defRPr sz="1700"/>
            </a:lvl2pPr>
            <a:lvl3pPr marL="1371600" lvl="2" indent="-336550" rtl="0">
              <a:spcBef>
                <a:spcPts val="2300"/>
              </a:spcBef>
              <a:spcAft>
                <a:spcPts val="0"/>
              </a:spcAft>
              <a:buSzPts val="1700"/>
              <a:buChar char="■"/>
              <a:defRPr sz="1700"/>
            </a:lvl3pPr>
            <a:lvl4pPr marL="1828800" lvl="3" indent="-336550" rtl="0">
              <a:spcBef>
                <a:spcPts val="2300"/>
              </a:spcBef>
              <a:spcAft>
                <a:spcPts val="0"/>
              </a:spcAft>
              <a:buSzPts val="1700"/>
              <a:buChar char="●"/>
              <a:defRPr sz="1700"/>
            </a:lvl4pPr>
            <a:lvl5pPr marL="2286000" lvl="4" indent="-336550" rtl="0">
              <a:spcBef>
                <a:spcPts val="2300"/>
              </a:spcBef>
              <a:spcAft>
                <a:spcPts val="0"/>
              </a:spcAft>
              <a:buSzPts val="1700"/>
              <a:buChar char="○"/>
              <a:defRPr sz="1700"/>
            </a:lvl5pPr>
            <a:lvl6pPr marL="2743200" lvl="5" indent="-336550" rtl="0">
              <a:spcBef>
                <a:spcPts val="2300"/>
              </a:spcBef>
              <a:spcAft>
                <a:spcPts val="0"/>
              </a:spcAft>
              <a:buSzPts val="1700"/>
              <a:buChar char="■"/>
              <a:defRPr sz="1700"/>
            </a:lvl6pPr>
            <a:lvl7pPr marL="3200400" lvl="6" indent="-336550" rtl="0">
              <a:spcBef>
                <a:spcPts val="2300"/>
              </a:spcBef>
              <a:spcAft>
                <a:spcPts val="0"/>
              </a:spcAft>
              <a:buSzPts val="1700"/>
              <a:buChar char="●"/>
              <a:defRPr sz="1700"/>
            </a:lvl7pPr>
            <a:lvl8pPr marL="3657600" lvl="7" indent="-336550" rtl="0">
              <a:spcBef>
                <a:spcPts val="2300"/>
              </a:spcBef>
              <a:spcAft>
                <a:spcPts val="0"/>
              </a:spcAft>
              <a:buSzPts val="1700"/>
              <a:buChar char="○"/>
              <a:defRPr sz="1700"/>
            </a:lvl8pPr>
            <a:lvl9pPr marL="4114800" lvl="8" indent="-336550" rtl="0">
              <a:spcBef>
                <a:spcPts val="2300"/>
              </a:spcBef>
              <a:spcAft>
                <a:spcPts val="2300"/>
              </a:spcAft>
              <a:buSzPts val="1700"/>
              <a:buChar char="■"/>
              <a:defRPr sz="1700"/>
            </a:lvl9pPr>
          </a:lstStyle>
          <a:p>
            <a:endParaRPr/>
          </a:p>
        </p:txBody>
      </p:sp>
      <p:sp>
        <p:nvSpPr>
          <p:cNvPr id="69" name="Google Shape;69;p17"/>
          <p:cNvSpPr txBox="1">
            <a:spLocks noGrp="1"/>
          </p:cNvSpPr>
          <p:nvPr>
            <p:ph type="sldNum" idx="12"/>
          </p:nvPr>
        </p:nvSpPr>
        <p:spPr>
          <a:xfrm>
            <a:off x="8472458" y="6217622"/>
            <a:ext cx="548700" cy="524400"/>
          </a:xfrm>
          <a:prstGeom prst="rect">
            <a:avLst/>
          </a:prstGeom>
        </p:spPr>
        <p:txBody>
          <a:bodyPr spcFirstLastPara="1" wrap="square" lIns="130050" tIns="130050" rIns="130050" bIns="1300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593367"/>
            <a:ext cx="8520600" cy="763500"/>
          </a:xfrm>
          <a:prstGeom prst="rect">
            <a:avLst/>
          </a:prstGeom>
        </p:spPr>
        <p:txBody>
          <a:bodyPr spcFirstLastPara="1" wrap="square" lIns="130050" tIns="130050" rIns="130050" bIns="130050" anchor="t" anchorCtr="0"/>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72" name="Google Shape;72;p18"/>
          <p:cNvSpPr txBox="1">
            <a:spLocks noGrp="1"/>
          </p:cNvSpPr>
          <p:nvPr>
            <p:ph type="sldNum" idx="12"/>
          </p:nvPr>
        </p:nvSpPr>
        <p:spPr>
          <a:xfrm>
            <a:off x="8472458" y="6217622"/>
            <a:ext cx="548700" cy="524400"/>
          </a:xfrm>
          <a:prstGeom prst="rect">
            <a:avLst/>
          </a:prstGeom>
        </p:spPr>
        <p:txBody>
          <a:bodyPr spcFirstLastPara="1" wrap="square" lIns="130050" tIns="130050" rIns="130050" bIns="1300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740800"/>
            <a:ext cx="2808000" cy="1007700"/>
          </a:xfrm>
          <a:prstGeom prst="rect">
            <a:avLst/>
          </a:prstGeom>
        </p:spPr>
        <p:txBody>
          <a:bodyPr spcFirstLastPara="1" wrap="square" lIns="130050" tIns="130050" rIns="130050" bIns="130050" anchor="b" anchorCtr="0"/>
          <a:lstStyle>
            <a:lvl1pPr lvl="0" rtl="0">
              <a:spcBef>
                <a:spcPts val="0"/>
              </a:spcBef>
              <a:spcAft>
                <a:spcPts val="0"/>
              </a:spcAft>
              <a:buSzPts val="3400"/>
              <a:buNone/>
              <a:defRPr sz="3400"/>
            </a:lvl1pPr>
            <a:lvl2pPr lvl="1" rtl="0">
              <a:spcBef>
                <a:spcPts val="0"/>
              </a:spcBef>
              <a:spcAft>
                <a:spcPts val="0"/>
              </a:spcAft>
              <a:buSzPts val="3400"/>
              <a:buNone/>
              <a:defRPr sz="3400"/>
            </a:lvl2pPr>
            <a:lvl3pPr lvl="2" rtl="0">
              <a:spcBef>
                <a:spcPts val="0"/>
              </a:spcBef>
              <a:spcAft>
                <a:spcPts val="0"/>
              </a:spcAft>
              <a:buSzPts val="3400"/>
              <a:buNone/>
              <a:defRPr sz="3400"/>
            </a:lvl3pPr>
            <a:lvl4pPr lvl="3" rtl="0">
              <a:spcBef>
                <a:spcPts val="0"/>
              </a:spcBef>
              <a:spcAft>
                <a:spcPts val="0"/>
              </a:spcAft>
              <a:buSzPts val="3400"/>
              <a:buNone/>
              <a:defRPr sz="3400"/>
            </a:lvl4pPr>
            <a:lvl5pPr lvl="4" rtl="0">
              <a:spcBef>
                <a:spcPts val="0"/>
              </a:spcBef>
              <a:spcAft>
                <a:spcPts val="0"/>
              </a:spcAft>
              <a:buSzPts val="3400"/>
              <a:buNone/>
              <a:defRPr sz="3400"/>
            </a:lvl5pPr>
            <a:lvl6pPr lvl="5" rtl="0">
              <a:spcBef>
                <a:spcPts val="0"/>
              </a:spcBef>
              <a:spcAft>
                <a:spcPts val="0"/>
              </a:spcAft>
              <a:buSzPts val="3400"/>
              <a:buNone/>
              <a:defRPr sz="3400"/>
            </a:lvl6pPr>
            <a:lvl7pPr lvl="6" rtl="0">
              <a:spcBef>
                <a:spcPts val="0"/>
              </a:spcBef>
              <a:spcAft>
                <a:spcPts val="0"/>
              </a:spcAft>
              <a:buSzPts val="3400"/>
              <a:buNone/>
              <a:defRPr sz="3400"/>
            </a:lvl7pPr>
            <a:lvl8pPr lvl="7" rtl="0">
              <a:spcBef>
                <a:spcPts val="0"/>
              </a:spcBef>
              <a:spcAft>
                <a:spcPts val="0"/>
              </a:spcAft>
              <a:buSzPts val="3400"/>
              <a:buNone/>
              <a:defRPr sz="3400"/>
            </a:lvl8pPr>
            <a:lvl9pPr lvl="8" rtl="0">
              <a:spcBef>
                <a:spcPts val="0"/>
              </a:spcBef>
              <a:spcAft>
                <a:spcPts val="0"/>
              </a:spcAft>
              <a:buSzPts val="3400"/>
              <a:buNone/>
              <a:defRPr sz="3400"/>
            </a:lvl9pPr>
          </a:lstStyle>
          <a:p>
            <a:endParaRPr/>
          </a:p>
        </p:txBody>
      </p:sp>
      <p:sp>
        <p:nvSpPr>
          <p:cNvPr id="75" name="Google Shape;75;p19"/>
          <p:cNvSpPr txBox="1">
            <a:spLocks noGrp="1"/>
          </p:cNvSpPr>
          <p:nvPr>
            <p:ph type="body" idx="1"/>
          </p:nvPr>
        </p:nvSpPr>
        <p:spPr>
          <a:xfrm>
            <a:off x="311700" y="1852800"/>
            <a:ext cx="2808000" cy="4239300"/>
          </a:xfrm>
          <a:prstGeom prst="rect">
            <a:avLst/>
          </a:prstGeom>
        </p:spPr>
        <p:txBody>
          <a:bodyPr spcFirstLastPara="1" wrap="square" lIns="130050" tIns="130050" rIns="130050" bIns="130050" anchor="t" anchorCtr="0"/>
          <a:lstStyle>
            <a:lvl1pPr marL="457200" lvl="0" indent="-336550" rtl="0">
              <a:spcBef>
                <a:spcPts val="0"/>
              </a:spcBef>
              <a:spcAft>
                <a:spcPts val="0"/>
              </a:spcAft>
              <a:buSzPts val="1700"/>
              <a:buChar char="●"/>
              <a:defRPr sz="1700"/>
            </a:lvl1pPr>
            <a:lvl2pPr marL="914400" lvl="1" indent="-336550" rtl="0">
              <a:spcBef>
                <a:spcPts val="2300"/>
              </a:spcBef>
              <a:spcAft>
                <a:spcPts val="0"/>
              </a:spcAft>
              <a:buSzPts val="1700"/>
              <a:buChar char="○"/>
              <a:defRPr sz="1700"/>
            </a:lvl2pPr>
            <a:lvl3pPr marL="1371600" lvl="2" indent="-336550" rtl="0">
              <a:spcBef>
                <a:spcPts val="2300"/>
              </a:spcBef>
              <a:spcAft>
                <a:spcPts val="0"/>
              </a:spcAft>
              <a:buSzPts val="1700"/>
              <a:buChar char="■"/>
              <a:defRPr sz="1700"/>
            </a:lvl3pPr>
            <a:lvl4pPr marL="1828800" lvl="3" indent="-336550" rtl="0">
              <a:spcBef>
                <a:spcPts val="2300"/>
              </a:spcBef>
              <a:spcAft>
                <a:spcPts val="0"/>
              </a:spcAft>
              <a:buSzPts val="1700"/>
              <a:buChar char="●"/>
              <a:defRPr sz="1700"/>
            </a:lvl4pPr>
            <a:lvl5pPr marL="2286000" lvl="4" indent="-336550" rtl="0">
              <a:spcBef>
                <a:spcPts val="2300"/>
              </a:spcBef>
              <a:spcAft>
                <a:spcPts val="0"/>
              </a:spcAft>
              <a:buSzPts val="1700"/>
              <a:buChar char="○"/>
              <a:defRPr sz="1700"/>
            </a:lvl5pPr>
            <a:lvl6pPr marL="2743200" lvl="5" indent="-336550" rtl="0">
              <a:spcBef>
                <a:spcPts val="2300"/>
              </a:spcBef>
              <a:spcAft>
                <a:spcPts val="0"/>
              </a:spcAft>
              <a:buSzPts val="1700"/>
              <a:buChar char="■"/>
              <a:defRPr sz="1700"/>
            </a:lvl6pPr>
            <a:lvl7pPr marL="3200400" lvl="6" indent="-336550" rtl="0">
              <a:spcBef>
                <a:spcPts val="2300"/>
              </a:spcBef>
              <a:spcAft>
                <a:spcPts val="0"/>
              </a:spcAft>
              <a:buSzPts val="1700"/>
              <a:buChar char="●"/>
              <a:defRPr sz="1700"/>
            </a:lvl7pPr>
            <a:lvl8pPr marL="3657600" lvl="7" indent="-336550" rtl="0">
              <a:spcBef>
                <a:spcPts val="2300"/>
              </a:spcBef>
              <a:spcAft>
                <a:spcPts val="0"/>
              </a:spcAft>
              <a:buSzPts val="1700"/>
              <a:buChar char="○"/>
              <a:defRPr sz="1700"/>
            </a:lvl8pPr>
            <a:lvl9pPr marL="4114800" lvl="8" indent="-336550" rtl="0">
              <a:spcBef>
                <a:spcPts val="2300"/>
              </a:spcBef>
              <a:spcAft>
                <a:spcPts val="2300"/>
              </a:spcAft>
              <a:buSzPts val="1700"/>
              <a:buChar char="■"/>
              <a:defRPr sz="1700"/>
            </a:lvl9pPr>
          </a:lstStyle>
          <a:p>
            <a:endParaRPr/>
          </a:p>
        </p:txBody>
      </p:sp>
      <p:sp>
        <p:nvSpPr>
          <p:cNvPr id="76" name="Google Shape;76;p19"/>
          <p:cNvSpPr txBox="1">
            <a:spLocks noGrp="1"/>
          </p:cNvSpPr>
          <p:nvPr>
            <p:ph type="sldNum" idx="12"/>
          </p:nvPr>
        </p:nvSpPr>
        <p:spPr>
          <a:xfrm>
            <a:off x="8472458" y="6217622"/>
            <a:ext cx="548700" cy="524400"/>
          </a:xfrm>
          <a:prstGeom prst="rect">
            <a:avLst/>
          </a:prstGeom>
        </p:spPr>
        <p:txBody>
          <a:bodyPr spcFirstLastPara="1" wrap="square" lIns="130050" tIns="130050" rIns="130050" bIns="1300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600200"/>
            <a:ext cx="6367800" cy="5454300"/>
          </a:xfrm>
          <a:prstGeom prst="rect">
            <a:avLst/>
          </a:prstGeom>
        </p:spPr>
        <p:txBody>
          <a:bodyPr spcFirstLastPara="1" wrap="square" lIns="130050" tIns="130050" rIns="130050" bIns="130050" anchor="ctr" anchorCtr="0"/>
          <a:lstStyle>
            <a:lvl1pPr lvl="0" rtl="0">
              <a:spcBef>
                <a:spcPts val="0"/>
              </a:spcBef>
              <a:spcAft>
                <a:spcPts val="0"/>
              </a:spcAft>
              <a:buSzPts val="6800"/>
              <a:buNone/>
              <a:defRPr sz="6800"/>
            </a:lvl1pPr>
            <a:lvl2pPr lvl="1" rtl="0">
              <a:spcBef>
                <a:spcPts val="0"/>
              </a:spcBef>
              <a:spcAft>
                <a:spcPts val="0"/>
              </a:spcAft>
              <a:buSzPts val="6800"/>
              <a:buNone/>
              <a:defRPr sz="6800"/>
            </a:lvl2pPr>
            <a:lvl3pPr lvl="2" rtl="0">
              <a:spcBef>
                <a:spcPts val="0"/>
              </a:spcBef>
              <a:spcAft>
                <a:spcPts val="0"/>
              </a:spcAft>
              <a:buSzPts val="6800"/>
              <a:buNone/>
              <a:defRPr sz="6800"/>
            </a:lvl3pPr>
            <a:lvl4pPr lvl="3" rtl="0">
              <a:spcBef>
                <a:spcPts val="0"/>
              </a:spcBef>
              <a:spcAft>
                <a:spcPts val="0"/>
              </a:spcAft>
              <a:buSzPts val="6800"/>
              <a:buNone/>
              <a:defRPr sz="6800"/>
            </a:lvl4pPr>
            <a:lvl5pPr lvl="4" rtl="0">
              <a:spcBef>
                <a:spcPts val="0"/>
              </a:spcBef>
              <a:spcAft>
                <a:spcPts val="0"/>
              </a:spcAft>
              <a:buSzPts val="6800"/>
              <a:buNone/>
              <a:defRPr sz="6800"/>
            </a:lvl5pPr>
            <a:lvl6pPr lvl="5" rtl="0">
              <a:spcBef>
                <a:spcPts val="0"/>
              </a:spcBef>
              <a:spcAft>
                <a:spcPts val="0"/>
              </a:spcAft>
              <a:buSzPts val="6800"/>
              <a:buNone/>
              <a:defRPr sz="6800"/>
            </a:lvl6pPr>
            <a:lvl7pPr lvl="6" rtl="0">
              <a:spcBef>
                <a:spcPts val="0"/>
              </a:spcBef>
              <a:spcAft>
                <a:spcPts val="0"/>
              </a:spcAft>
              <a:buSzPts val="6800"/>
              <a:buNone/>
              <a:defRPr sz="6800"/>
            </a:lvl7pPr>
            <a:lvl8pPr lvl="7" rtl="0">
              <a:spcBef>
                <a:spcPts val="0"/>
              </a:spcBef>
              <a:spcAft>
                <a:spcPts val="0"/>
              </a:spcAft>
              <a:buSzPts val="6800"/>
              <a:buNone/>
              <a:defRPr sz="6800"/>
            </a:lvl8pPr>
            <a:lvl9pPr lvl="8" rtl="0">
              <a:spcBef>
                <a:spcPts val="0"/>
              </a:spcBef>
              <a:spcAft>
                <a:spcPts val="0"/>
              </a:spcAft>
              <a:buSzPts val="6800"/>
              <a:buNone/>
              <a:defRPr sz="6800"/>
            </a:lvl9pPr>
          </a:lstStyle>
          <a:p>
            <a:endParaRPr/>
          </a:p>
        </p:txBody>
      </p:sp>
      <p:sp>
        <p:nvSpPr>
          <p:cNvPr id="79" name="Google Shape;79;p20"/>
          <p:cNvSpPr txBox="1">
            <a:spLocks noGrp="1"/>
          </p:cNvSpPr>
          <p:nvPr>
            <p:ph type="sldNum" idx="12"/>
          </p:nvPr>
        </p:nvSpPr>
        <p:spPr>
          <a:xfrm>
            <a:off x="8472458" y="6217622"/>
            <a:ext cx="548700" cy="524400"/>
          </a:xfrm>
          <a:prstGeom prst="rect">
            <a:avLst/>
          </a:prstGeom>
        </p:spPr>
        <p:txBody>
          <a:bodyPr spcFirstLastPara="1" wrap="square" lIns="130050" tIns="130050" rIns="130050" bIns="1300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67"/>
            <a:ext cx="4572000" cy="6858000"/>
          </a:xfrm>
          <a:prstGeom prst="rect">
            <a:avLst/>
          </a:prstGeom>
          <a:solidFill>
            <a:schemeClr val="lt2"/>
          </a:solidFill>
          <a:ln>
            <a:noFill/>
          </a:ln>
        </p:spPr>
        <p:txBody>
          <a:bodyPr spcFirstLastPara="1" wrap="square" lIns="130050" tIns="130050" rIns="130050" bIns="130050"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644233"/>
            <a:ext cx="4045200" cy="1976700"/>
          </a:xfrm>
          <a:prstGeom prst="rect">
            <a:avLst/>
          </a:prstGeom>
        </p:spPr>
        <p:txBody>
          <a:bodyPr spcFirstLastPara="1" wrap="square" lIns="130050" tIns="130050" rIns="130050" bIns="130050" anchor="b" anchorCtr="0"/>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83" name="Google Shape;83;p21"/>
          <p:cNvSpPr txBox="1">
            <a:spLocks noGrp="1"/>
          </p:cNvSpPr>
          <p:nvPr>
            <p:ph type="subTitle" idx="1"/>
          </p:nvPr>
        </p:nvSpPr>
        <p:spPr>
          <a:xfrm>
            <a:off x="265500" y="3737433"/>
            <a:ext cx="4045200" cy="1646700"/>
          </a:xfrm>
          <a:prstGeom prst="rect">
            <a:avLst/>
          </a:prstGeom>
        </p:spPr>
        <p:txBody>
          <a:bodyPr spcFirstLastPara="1" wrap="square" lIns="130050" tIns="130050" rIns="130050" bIns="130050" anchor="t" anchorCtr="0"/>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84" name="Google Shape;84;p21"/>
          <p:cNvSpPr txBox="1">
            <a:spLocks noGrp="1"/>
          </p:cNvSpPr>
          <p:nvPr>
            <p:ph type="body" idx="2"/>
          </p:nvPr>
        </p:nvSpPr>
        <p:spPr>
          <a:xfrm>
            <a:off x="4939500" y="965433"/>
            <a:ext cx="3837000" cy="4926900"/>
          </a:xfrm>
          <a:prstGeom prst="rect">
            <a:avLst/>
          </a:prstGeom>
        </p:spPr>
        <p:txBody>
          <a:bodyPr spcFirstLastPara="1" wrap="square" lIns="130050" tIns="130050" rIns="130050" bIns="130050" anchor="ctr" anchorCtr="0"/>
          <a:lstStyle>
            <a:lvl1pPr marL="457200" lvl="0" indent="-393700" rtl="0">
              <a:spcBef>
                <a:spcPts val="0"/>
              </a:spcBef>
              <a:spcAft>
                <a:spcPts val="0"/>
              </a:spcAft>
              <a:buSzPts val="2600"/>
              <a:buChar char="●"/>
              <a:defRPr/>
            </a:lvl1pPr>
            <a:lvl2pPr marL="914400" lvl="1" indent="-355600" rtl="0">
              <a:spcBef>
                <a:spcPts val="2300"/>
              </a:spcBef>
              <a:spcAft>
                <a:spcPts val="0"/>
              </a:spcAft>
              <a:buSzPts val="2000"/>
              <a:buChar char="○"/>
              <a:defRPr/>
            </a:lvl2pPr>
            <a:lvl3pPr marL="1371600" lvl="2" indent="-355600" rtl="0">
              <a:spcBef>
                <a:spcPts val="2300"/>
              </a:spcBef>
              <a:spcAft>
                <a:spcPts val="0"/>
              </a:spcAft>
              <a:buSzPts val="2000"/>
              <a:buChar char="■"/>
              <a:defRPr/>
            </a:lvl3pPr>
            <a:lvl4pPr marL="1828800" lvl="3" indent="-355600" rtl="0">
              <a:spcBef>
                <a:spcPts val="2300"/>
              </a:spcBef>
              <a:spcAft>
                <a:spcPts val="0"/>
              </a:spcAft>
              <a:buSzPts val="2000"/>
              <a:buChar char="●"/>
              <a:defRPr/>
            </a:lvl4pPr>
            <a:lvl5pPr marL="2286000" lvl="4" indent="-355600" rtl="0">
              <a:spcBef>
                <a:spcPts val="2300"/>
              </a:spcBef>
              <a:spcAft>
                <a:spcPts val="0"/>
              </a:spcAft>
              <a:buSzPts val="2000"/>
              <a:buChar char="○"/>
              <a:defRPr/>
            </a:lvl5pPr>
            <a:lvl6pPr marL="2743200" lvl="5" indent="-355600" rtl="0">
              <a:spcBef>
                <a:spcPts val="2300"/>
              </a:spcBef>
              <a:spcAft>
                <a:spcPts val="0"/>
              </a:spcAft>
              <a:buSzPts val="2000"/>
              <a:buChar char="■"/>
              <a:defRPr/>
            </a:lvl6pPr>
            <a:lvl7pPr marL="3200400" lvl="6" indent="-355600" rtl="0">
              <a:spcBef>
                <a:spcPts val="2300"/>
              </a:spcBef>
              <a:spcAft>
                <a:spcPts val="0"/>
              </a:spcAft>
              <a:buSzPts val="2000"/>
              <a:buChar char="●"/>
              <a:defRPr/>
            </a:lvl7pPr>
            <a:lvl8pPr marL="3657600" lvl="7" indent="-355600" rtl="0">
              <a:spcBef>
                <a:spcPts val="2300"/>
              </a:spcBef>
              <a:spcAft>
                <a:spcPts val="0"/>
              </a:spcAft>
              <a:buSzPts val="2000"/>
              <a:buChar char="○"/>
              <a:defRPr/>
            </a:lvl8pPr>
            <a:lvl9pPr marL="4114800" lvl="8" indent="-355600" rtl="0">
              <a:spcBef>
                <a:spcPts val="2300"/>
              </a:spcBef>
              <a:spcAft>
                <a:spcPts val="2300"/>
              </a:spcAft>
              <a:buSzPts val="2000"/>
              <a:buChar char="■"/>
              <a:defRPr/>
            </a:lvl9pPr>
          </a:lstStyle>
          <a:p>
            <a:endParaRPr/>
          </a:p>
        </p:txBody>
      </p:sp>
      <p:sp>
        <p:nvSpPr>
          <p:cNvPr id="85" name="Google Shape;85;p21"/>
          <p:cNvSpPr txBox="1">
            <a:spLocks noGrp="1"/>
          </p:cNvSpPr>
          <p:nvPr>
            <p:ph type="sldNum" idx="12"/>
          </p:nvPr>
        </p:nvSpPr>
        <p:spPr>
          <a:xfrm>
            <a:off x="8472458" y="6217622"/>
            <a:ext cx="548700" cy="524400"/>
          </a:xfrm>
          <a:prstGeom prst="rect">
            <a:avLst/>
          </a:prstGeom>
        </p:spPr>
        <p:txBody>
          <a:bodyPr spcFirstLastPara="1" wrap="square" lIns="130050" tIns="130050" rIns="130050" bIns="1300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6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5640767"/>
            <a:ext cx="5998800" cy="806700"/>
          </a:xfrm>
          <a:prstGeom prst="rect">
            <a:avLst/>
          </a:prstGeom>
        </p:spPr>
        <p:txBody>
          <a:bodyPr spcFirstLastPara="1" wrap="square" lIns="130050" tIns="130050" rIns="130050" bIns="130050" anchor="ctr" anchorCtr="0"/>
          <a:lstStyle>
            <a:lvl1pPr marL="457200" lvl="0" indent="-228600" rtl="0">
              <a:lnSpc>
                <a:spcPct val="100000"/>
              </a:lnSpc>
              <a:spcBef>
                <a:spcPts val="0"/>
              </a:spcBef>
              <a:spcAft>
                <a:spcPts val="0"/>
              </a:spcAft>
              <a:buSzPts val="2600"/>
              <a:buNone/>
              <a:defRPr/>
            </a:lvl1pPr>
          </a:lstStyle>
          <a:p>
            <a:endParaRPr/>
          </a:p>
        </p:txBody>
      </p:sp>
      <p:sp>
        <p:nvSpPr>
          <p:cNvPr id="88" name="Google Shape;88;p22"/>
          <p:cNvSpPr txBox="1">
            <a:spLocks noGrp="1"/>
          </p:cNvSpPr>
          <p:nvPr>
            <p:ph type="sldNum" idx="12"/>
          </p:nvPr>
        </p:nvSpPr>
        <p:spPr>
          <a:xfrm>
            <a:off x="8472458" y="6217622"/>
            <a:ext cx="548700" cy="524400"/>
          </a:xfrm>
          <a:prstGeom prst="rect">
            <a:avLst/>
          </a:prstGeom>
        </p:spPr>
        <p:txBody>
          <a:bodyPr spcFirstLastPara="1" wrap="square" lIns="130050" tIns="130050" rIns="130050" bIns="1300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474833"/>
            <a:ext cx="8520600" cy="2617800"/>
          </a:xfrm>
          <a:prstGeom prst="rect">
            <a:avLst/>
          </a:prstGeom>
        </p:spPr>
        <p:txBody>
          <a:bodyPr spcFirstLastPara="1" wrap="square" lIns="130050" tIns="130050" rIns="130050" bIns="130050" anchor="b" anchorCtr="0"/>
          <a:lstStyle>
            <a:lvl1pPr lvl="0" algn="ctr" rtl="0">
              <a:spcBef>
                <a:spcPts val="0"/>
              </a:spcBef>
              <a:spcAft>
                <a:spcPts val="0"/>
              </a:spcAft>
              <a:buSzPts val="17100"/>
              <a:buNone/>
              <a:defRPr sz="17100"/>
            </a:lvl1pPr>
            <a:lvl2pPr lvl="1" algn="ctr" rtl="0">
              <a:spcBef>
                <a:spcPts val="0"/>
              </a:spcBef>
              <a:spcAft>
                <a:spcPts val="0"/>
              </a:spcAft>
              <a:buSzPts val="17100"/>
              <a:buNone/>
              <a:defRPr sz="17100"/>
            </a:lvl2pPr>
            <a:lvl3pPr lvl="2" algn="ctr" rtl="0">
              <a:spcBef>
                <a:spcPts val="0"/>
              </a:spcBef>
              <a:spcAft>
                <a:spcPts val="0"/>
              </a:spcAft>
              <a:buSzPts val="17100"/>
              <a:buNone/>
              <a:defRPr sz="17100"/>
            </a:lvl3pPr>
            <a:lvl4pPr lvl="3" algn="ctr" rtl="0">
              <a:spcBef>
                <a:spcPts val="0"/>
              </a:spcBef>
              <a:spcAft>
                <a:spcPts val="0"/>
              </a:spcAft>
              <a:buSzPts val="17100"/>
              <a:buNone/>
              <a:defRPr sz="17100"/>
            </a:lvl4pPr>
            <a:lvl5pPr lvl="4" algn="ctr" rtl="0">
              <a:spcBef>
                <a:spcPts val="0"/>
              </a:spcBef>
              <a:spcAft>
                <a:spcPts val="0"/>
              </a:spcAft>
              <a:buSzPts val="17100"/>
              <a:buNone/>
              <a:defRPr sz="17100"/>
            </a:lvl5pPr>
            <a:lvl6pPr lvl="5" algn="ctr" rtl="0">
              <a:spcBef>
                <a:spcPts val="0"/>
              </a:spcBef>
              <a:spcAft>
                <a:spcPts val="0"/>
              </a:spcAft>
              <a:buSzPts val="17100"/>
              <a:buNone/>
              <a:defRPr sz="17100"/>
            </a:lvl6pPr>
            <a:lvl7pPr lvl="6" algn="ctr" rtl="0">
              <a:spcBef>
                <a:spcPts val="0"/>
              </a:spcBef>
              <a:spcAft>
                <a:spcPts val="0"/>
              </a:spcAft>
              <a:buSzPts val="17100"/>
              <a:buNone/>
              <a:defRPr sz="17100"/>
            </a:lvl7pPr>
            <a:lvl8pPr lvl="7" algn="ctr" rtl="0">
              <a:spcBef>
                <a:spcPts val="0"/>
              </a:spcBef>
              <a:spcAft>
                <a:spcPts val="0"/>
              </a:spcAft>
              <a:buSzPts val="17100"/>
              <a:buNone/>
              <a:defRPr sz="17100"/>
            </a:lvl8pPr>
            <a:lvl9pPr lvl="8" algn="ctr" rtl="0">
              <a:spcBef>
                <a:spcPts val="0"/>
              </a:spcBef>
              <a:spcAft>
                <a:spcPts val="0"/>
              </a:spcAft>
              <a:buSzPts val="17100"/>
              <a:buNone/>
              <a:defRPr sz="17100"/>
            </a:lvl9pPr>
          </a:lstStyle>
          <a:p>
            <a:r>
              <a:t>xx%</a:t>
            </a:r>
          </a:p>
        </p:txBody>
      </p:sp>
      <p:sp>
        <p:nvSpPr>
          <p:cNvPr id="91" name="Google Shape;91;p23"/>
          <p:cNvSpPr txBox="1">
            <a:spLocks noGrp="1"/>
          </p:cNvSpPr>
          <p:nvPr>
            <p:ph type="body" idx="1"/>
          </p:nvPr>
        </p:nvSpPr>
        <p:spPr>
          <a:xfrm>
            <a:off x="311700" y="4202967"/>
            <a:ext cx="8520600" cy="1734600"/>
          </a:xfrm>
          <a:prstGeom prst="rect">
            <a:avLst/>
          </a:prstGeom>
        </p:spPr>
        <p:txBody>
          <a:bodyPr spcFirstLastPara="1" wrap="square" lIns="130050" tIns="130050" rIns="130050" bIns="130050" anchor="t" anchorCtr="0"/>
          <a:lstStyle>
            <a:lvl1pPr marL="457200" lvl="0" indent="-393700" algn="ctr" rtl="0">
              <a:spcBef>
                <a:spcPts val="0"/>
              </a:spcBef>
              <a:spcAft>
                <a:spcPts val="0"/>
              </a:spcAft>
              <a:buSzPts val="2600"/>
              <a:buChar char="●"/>
              <a:defRPr/>
            </a:lvl1pPr>
            <a:lvl2pPr marL="914400" lvl="1" indent="-355600" algn="ctr" rtl="0">
              <a:spcBef>
                <a:spcPts val="2300"/>
              </a:spcBef>
              <a:spcAft>
                <a:spcPts val="0"/>
              </a:spcAft>
              <a:buSzPts val="2000"/>
              <a:buChar char="○"/>
              <a:defRPr/>
            </a:lvl2pPr>
            <a:lvl3pPr marL="1371600" lvl="2" indent="-355600" algn="ctr" rtl="0">
              <a:spcBef>
                <a:spcPts val="2300"/>
              </a:spcBef>
              <a:spcAft>
                <a:spcPts val="0"/>
              </a:spcAft>
              <a:buSzPts val="2000"/>
              <a:buChar char="■"/>
              <a:defRPr/>
            </a:lvl3pPr>
            <a:lvl4pPr marL="1828800" lvl="3" indent="-355600" algn="ctr" rtl="0">
              <a:spcBef>
                <a:spcPts val="2300"/>
              </a:spcBef>
              <a:spcAft>
                <a:spcPts val="0"/>
              </a:spcAft>
              <a:buSzPts val="2000"/>
              <a:buChar char="●"/>
              <a:defRPr/>
            </a:lvl4pPr>
            <a:lvl5pPr marL="2286000" lvl="4" indent="-355600" algn="ctr" rtl="0">
              <a:spcBef>
                <a:spcPts val="2300"/>
              </a:spcBef>
              <a:spcAft>
                <a:spcPts val="0"/>
              </a:spcAft>
              <a:buSzPts val="2000"/>
              <a:buChar char="○"/>
              <a:defRPr/>
            </a:lvl5pPr>
            <a:lvl6pPr marL="2743200" lvl="5" indent="-355600" algn="ctr" rtl="0">
              <a:spcBef>
                <a:spcPts val="2300"/>
              </a:spcBef>
              <a:spcAft>
                <a:spcPts val="0"/>
              </a:spcAft>
              <a:buSzPts val="2000"/>
              <a:buChar char="■"/>
              <a:defRPr/>
            </a:lvl6pPr>
            <a:lvl7pPr marL="3200400" lvl="6" indent="-355600" algn="ctr" rtl="0">
              <a:spcBef>
                <a:spcPts val="2300"/>
              </a:spcBef>
              <a:spcAft>
                <a:spcPts val="0"/>
              </a:spcAft>
              <a:buSzPts val="2000"/>
              <a:buChar char="●"/>
              <a:defRPr/>
            </a:lvl7pPr>
            <a:lvl8pPr marL="3657600" lvl="7" indent="-355600" algn="ctr" rtl="0">
              <a:spcBef>
                <a:spcPts val="2300"/>
              </a:spcBef>
              <a:spcAft>
                <a:spcPts val="0"/>
              </a:spcAft>
              <a:buSzPts val="2000"/>
              <a:buChar char="○"/>
              <a:defRPr/>
            </a:lvl8pPr>
            <a:lvl9pPr marL="4114800" lvl="8" indent="-355600" algn="ctr" rtl="0">
              <a:spcBef>
                <a:spcPts val="2300"/>
              </a:spcBef>
              <a:spcAft>
                <a:spcPts val="2300"/>
              </a:spcAft>
              <a:buSzPts val="2000"/>
              <a:buChar char="■"/>
              <a:defRPr/>
            </a:lvl9pPr>
          </a:lstStyle>
          <a:p>
            <a:endParaRPr/>
          </a:p>
        </p:txBody>
      </p:sp>
      <p:sp>
        <p:nvSpPr>
          <p:cNvPr id="92" name="Google Shape;92;p23"/>
          <p:cNvSpPr txBox="1">
            <a:spLocks noGrp="1"/>
          </p:cNvSpPr>
          <p:nvPr>
            <p:ph type="sldNum" idx="12"/>
          </p:nvPr>
        </p:nvSpPr>
        <p:spPr>
          <a:xfrm>
            <a:off x="8472458" y="6217622"/>
            <a:ext cx="548700" cy="524400"/>
          </a:xfrm>
          <a:prstGeom prst="rect">
            <a:avLst/>
          </a:prstGeom>
        </p:spPr>
        <p:txBody>
          <a:bodyPr spcFirstLastPara="1" wrap="square" lIns="130050" tIns="130050" rIns="130050" bIns="1300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6217622"/>
            <a:ext cx="548700" cy="524400"/>
          </a:xfrm>
          <a:prstGeom prst="rect">
            <a:avLst/>
          </a:prstGeom>
        </p:spPr>
        <p:txBody>
          <a:bodyPr spcFirstLastPara="1" wrap="square" lIns="130050" tIns="130050" rIns="130050" bIns="1300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67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5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939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50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593367"/>
            <a:ext cx="8520600" cy="763500"/>
          </a:xfrm>
          <a:prstGeom prst="rect">
            <a:avLst/>
          </a:prstGeom>
          <a:noFill/>
          <a:ln>
            <a:noFill/>
          </a:ln>
        </p:spPr>
        <p:txBody>
          <a:bodyPr spcFirstLastPara="1" wrap="square" lIns="130050" tIns="130050" rIns="130050" bIns="130050" anchor="t" anchorCtr="0"/>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a:endParaRPr/>
          </a:p>
        </p:txBody>
      </p:sp>
      <p:sp>
        <p:nvSpPr>
          <p:cNvPr id="52" name="Google Shape;52;p13"/>
          <p:cNvSpPr txBox="1">
            <a:spLocks noGrp="1"/>
          </p:cNvSpPr>
          <p:nvPr>
            <p:ph type="body" idx="1"/>
          </p:nvPr>
        </p:nvSpPr>
        <p:spPr>
          <a:xfrm>
            <a:off x="311700" y="1536633"/>
            <a:ext cx="8520600" cy="4555200"/>
          </a:xfrm>
          <a:prstGeom prst="rect">
            <a:avLst/>
          </a:prstGeom>
          <a:noFill/>
          <a:ln>
            <a:noFill/>
          </a:ln>
        </p:spPr>
        <p:txBody>
          <a:bodyPr spcFirstLastPara="1" wrap="square" lIns="130050" tIns="130050" rIns="130050" bIns="130050" anchor="t" anchorCtr="0"/>
          <a:lstStyle>
            <a:lvl1pPr marL="457200" lvl="0" indent="-393700" rtl="0">
              <a:lnSpc>
                <a:spcPct val="115000"/>
              </a:lnSpc>
              <a:spcBef>
                <a:spcPts val="0"/>
              </a:spcBef>
              <a:spcAft>
                <a:spcPts val="0"/>
              </a:spcAft>
              <a:buClr>
                <a:schemeClr val="dk2"/>
              </a:buClr>
              <a:buSzPts val="2600"/>
              <a:buChar char="●"/>
              <a:defRPr sz="2600">
                <a:solidFill>
                  <a:schemeClr val="dk2"/>
                </a:solidFill>
              </a:defRPr>
            </a:lvl1pPr>
            <a:lvl2pPr marL="914400" lvl="1" indent="-355600" rtl="0">
              <a:lnSpc>
                <a:spcPct val="115000"/>
              </a:lnSpc>
              <a:spcBef>
                <a:spcPts val="2300"/>
              </a:spcBef>
              <a:spcAft>
                <a:spcPts val="0"/>
              </a:spcAft>
              <a:buClr>
                <a:schemeClr val="dk2"/>
              </a:buClr>
              <a:buSzPts val="2000"/>
              <a:buChar char="○"/>
              <a:defRPr sz="2000">
                <a:solidFill>
                  <a:schemeClr val="dk2"/>
                </a:solidFill>
              </a:defRPr>
            </a:lvl2pPr>
            <a:lvl3pPr marL="1371600" lvl="2" indent="-355600" rtl="0">
              <a:lnSpc>
                <a:spcPct val="115000"/>
              </a:lnSpc>
              <a:spcBef>
                <a:spcPts val="2300"/>
              </a:spcBef>
              <a:spcAft>
                <a:spcPts val="0"/>
              </a:spcAft>
              <a:buClr>
                <a:schemeClr val="dk2"/>
              </a:buClr>
              <a:buSzPts val="2000"/>
              <a:buChar char="■"/>
              <a:defRPr sz="2000">
                <a:solidFill>
                  <a:schemeClr val="dk2"/>
                </a:solidFill>
              </a:defRPr>
            </a:lvl3pPr>
            <a:lvl4pPr marL="1828800" lvl="3" indent="-355600" rtl="0">
              <a:lnSpc>
                <a:spcPct val="115000"/>
              </a:lnSpc>
              <a:spcBef>
                <a:spcPts val="2300"/>
              </a:spcBef>
              <a:spcAft>
                <a:spcPts val="0"/>
              </a:spcAft>
              <a:buClr>
                <a:schemeClr val="dk2"/>
              </a:buClr>
              <a:buSzPts val="2000"/>
              <a:buChar char="●"/>
              <a:defRPr sz="2000">
                <a:solidFill>
                  <a:schemeClr val="dk2"/>
                </a:solidFill>
              </a:defRPr>
            </a:lvl4pPr>
            <a:lvl5pPr marL="2286000" lvl="4" indent="-355600" rtl="0">
              <a:lnSpc>
                <a:spcPct val="115000"/>
              </a:lnSpc>
              <a:spcBef>
                <a:spcPts val="2300"/>
              </a:spcBef>
              <a:spcAft>
                <a:spcPts val="0"/>
              </a:spcAft>
              <a:buClr>
                <a:schemeClr val="dk2"/>
              </a:buClr>
              <a:buSzPts val="2000"/>
              <a:buChar char="○"/>
              <a:defRPr sz="2000">
                <a:solidFill>
                  <a:schemeClr val="dk2"/>
                </a:solidFill>
              </a:defRPr>
            </a:lvl5pPr>
            <a:lvl6pPr marL="2743200" lvl="5" indent="-355600" rtl="0">
              <a:lnSpc>
                <a:spcPct val="115000"/>
              </a:lnSpc>
              <a:spcBef>
                <a:spcPts val="2300"/>
              </a:spcBef>
              <a:spcAft>
                <a:spcPts val="0"/>
              </a:spcAft>
              <a:buClr>
                <a:schemeClr val="dk2"/>
              </a:buClr>
              <a:buSzPts val="2000"/>
              <a:buChar char="■"/>
              <a:defRPr sz="2000">
                <a:solidFill>
                  <a:schemeClr val="dk2"/>
                </a:solidFill>
              </a:defRPr>
            </a:lvl6pPr>
            <a:lvl7pPr marL="3200400" lvl="6" indent="-355600" rtl="0">
              <a:lnSpc>
                <a:spcPct val="115000"/>
              </a:lnSpc>
              <a:spcBef>
                <a:spcPts val="2300"/>
              </a:spcBef>
              <a:spcAft>
                <a:spcPts val="0"/>
              </a:spcAft>
              <a:buClr>
                <a:schemeClr val="dk2"/>
              </a:buClr>
              <a:buSzPts val="2000"/>
              <a:buChar char="●"/>
              <a:defRPr sz="2000">
                <a:solidFill>
                  <a:schemeClr val="dk2"/>
                </a:solidFill>
              </a:defRPr>
            </a:lvl7pPr>
            <a:lvl8pPr marL="3657600" lvl="7" indent="-355600" rtl="0">
              <a:lnSpc>
                <a:spcPct val="115000"/>
              </a:lnSpc>
              <a:spcBef>
                <a:spcPts val="2300"/>
              </a:spcBef>
              <a:spcAft>
                <a:spcPts val="0"/>
              </a:spcAft>
              <a:buClr>
                <a:schemeClr val="dk2"/>
              </a:buClr>
              <a:buSzPts val="2000"/>
              <a:buChar char="○"/>
              <a:defRPr sz="2000">
                <a:solidFill>
                  <a:schemeClr val="dk2"/>
                </a:solidFill>
              </a:defRPr>
            </a:lvl8pPr>
            <a:lvl9pPr marL="4114800" lvl="8" indent="-355600" rtl="0">
              <a:lnSpc>
                <a:spcPct val="115000"/>
              </a:lnSpc>
              <a:spcBef>
                <a:spcPts val="2300"/>
              </a:spcBef>
              <a:spcAft>
                <a:spcPts val="2300"/>
              </a:spcAft>
              <a:buClr>
                <a:schemeClr val="dk2"/>
              </a:buClr>
              <a:buSzPts val="2000"/>
              <a:buChar char="■"/>
              <a:defRPr sz="2000">
                <a:solidFill>
                  <a:schemeClr val="dk2"/>
                </a:solidFill>
              </a:defRPr>
            </a:lvl9pPr>
          </a:lstStyle>
          <a:p>
            <a:endParaRPr/>
          </a:p>
        </p:txBody>
      </p:sp>
      <p:sp>
        <p:nvSpPr>
          <p:cNvPr id="53" name="Google Shape;53;p13"/>
          <p:cNvSpPr txBox="1">
            <a:spLocks noGrp="1"/>
          </p:cNvSpPr>
          <p:nvPr>
            <p:ph type="sldNum" idx="12"/>
          </p:nvPr>
        </p:nvSpPr>
        <p:spPr>
          <a:xfrm>
            <a:off x="8472458" y="6217622"/>
            <a:ext cx="548700" cy="524400"/>
          </a:xfrm>
          <a:prstGeom prst="rect">
            <a:avLst/>
          </a:prstGeom>
          <a:noFill/>
          <a:ln>
            <a:noFill/>
          </a:ln>
        </p:spPr>
        <p:txBody>
          <a:bodyPr spcFirstLastPara="1" wrap="square" lIns="130050" tIns="130050" rIns="130050" bIns="130050" anchor="ctr" anchorCtr="0">
            <a:noAutofit/>
          </a:bodyPr>
          <a:lstStyle>
            <a:lvl1pPr lvl="0" algn="r" rtl="0">
              <a:buNone/>
              <a:defRPr sz="1400">
                <a:solidFill>
                  <a:schemeClr val="dk2"/>
                </a:solidFill>
              </a:defRPr>
            </a:lvl1pPr>
            <a:lvl2pPr lvl="1" algn="r" rtl="0">
              <a:buNone/>
              <a:defRPr sz="1400">
                <a:solidFill>
                  <a:schemeClr val="dk2"/>
                </a:solidFill>
              </a:defRPr>
            </a:lvl2pPr>
            <a:lvl3pPr lvl="2" algn="r" rtl="0">
              <a:buNone/>
              <a:defRPr sz="1400">
                <a:solidFill>
                  <a:schemeClr val="dk2"/>
                </a:solidFill>
              </a:defRPr>
            </a:lvl3pPr>
            <a:lvl4pPr lvl="3" algn="r" rtl="0">
              <a:buNone/>
              <a:defRPr sz="1400">
                <a:solidFill>
                  <a:schemeClr val="dk2"/>
                </a:solidFill>
              </a:defRPr>
            </a:lvl4pPr>
            <a:lvl5pPr lvl="4" algn="r" rtl="0">
              <a:buNone/>
              <a:defRPr sz="1400">
                <a:solidFill>
                  <a:schemeClr val="dk2"/>
                </a:solidFill>
              </a:defRPr>
            </a:lvl5pPr>
            <a:lvl6pPr lvl="5" algn="r" rtl="0">
              <a:buNone/>
              <a:defRPr sz="1400">
                <a:solidFill>
                  <a:schemeClr val="dk2"/>
                </a:solidFill>
              </a:defRPr>
            </a:lvl6pPr>
            <a:lvl7pPr lvl="6" algn="r" rtl="0">
              <a:buNone/>
              <a:defRPr sz="1400">
                <a:solidFill>
                  <a:schemeClr val="dk2"/>
                </a:solidFill>
              </a:defRPr>
            </a:lvl7pPr>
            <a:lvl8pPr lvl="7" algn="r" rtl="0">
              <a:buNone/>
              <a:defRPr sz="1400">
                <a:solidFill>
                  <a:schemeClr val="dk2"/>
                </a:solidFill>
              </a:defRPr>
            </a:lvl8pPr>
            <a:lvl9pPr lvl="8" algn="r" rtl="0">
              <a:buNone/>
              <a:defRPr sz="14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hyperlink" Target="https://www.dnabarcoding101.org/lab/protocol-1.html" TargetMode="External"/><Relationship Id="rId3" Type="http://schemas.openxmlformats.org/officeDocument/2006/relationships/hyperlink" Target="http://squid.tepapa.govt.nz/the-squid-files/article/how-big-is-the-colossal-squid" TargetMode="External"/><Relationship Id="rId7" Type="http://schemas.openxmlformats.org/officeDocument/2006/relationships/hyperlink" Target="https://www.whoi.edu/oceanus/feature/scientists-find-that-squid-can-detect-sound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squid-world.com/squids-and-global-warming/" TargetMode="External"/><Relationship Id="rId11" Type="http://schemas.openxmlformats.org/officeDocument/2006/relationships/hyperlink" Target="https://www.dnabarcoding101.org/lab/protocol-4.html" TargetMode="External"/><Relationship Id="rId5" Type="http://schemas.openxmlformats.org/officeDocument/2006/relationships/hyperlink" Target="https://www.fromthegrapevine.com/nature/octopuses-squids-are-smarter-we-thought-and-heres-why" TargetMode="External"/><Relationship Id="rId10" Type="http://schemas.openxmlformats.org/officeDocument/2006/relationships/hyperlink" Target="https://www.dnabarcoding101.org/lab/protocol-3.html" TargetMode="External"/><Relationship Id="rId4" Type="http://schemas.openxmlformats.org/officeDocument/2006/relationships/hyperlink" Target="https://www.britannica.com/animal/squid" TargetMode="External"/><Relationship Id="rId9" Type="http://schemas.openxmlformats.org/officeDocument/2006/relationships/hyperlink" Target="https://www.dnabarcoding101.org/lab/protocol-2.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subTitle" idx="1"/>
          </p:nvPr>
        </p:nvSpPr>
        <p:spPr>
          <a:xfrm>
            <a:off x="-3" y="5611487"/>
            <a:ext cx="7799100" cy="1056900"/>
          </a:xfrm>
          <a:prstGeom prst="rect">
            <a:avLst/>
          </a:prstGeom>
        </p:spPr>
        <p:txBody>
          <a:bodyPr spcFirstLastPara="1" wrap="square" lIns="130050" tIns="130050" rIns="130050" bIns="130050" anchor="t" anchorCtr="0">
            <a:noAutofit/>
          </a:bodyPr>
          <a:lstStyle/>
          <a:p>
            <a:pPr marL="0" lvl="0" indent="0" algn="l" rtl="0">
              <a:spcBef>
                <a:spcPts val="0"/>
              </a:spcBef>
              <a:spcAft>
                <a:spcPts val="0"/>
              </a:spcAft>
              <a:buNone/>
            </a:pPr>
            <a:r>
              <a:rPr lang="en" sz="3700">
                <a:latin typeface="Times New Roman"/>
                <a:ea typeface="Times New Roman"/>
                <a:cs typeface="Times New Roman"/>
                <a:sym typeface="Times New Roman"/>
              </a:rPr>
              <a:t>Tommasina Cardone, Margaret Minogue, Julia Nelson</a:t>
            </a:r>
            <a:endParaRPr sz="3700">
              <a:latin typeface="Times New Roman"/>
              <a:ea typeface="Times New Roman"/>
              <a:cs typeface="Times New Roman"/>
              <a:sym typeface="Times New Roman"/>
            </a:endParaRPr>
          </a:p>
        </p:txBody>
      </p:sp>
      <p:sp>
        <p:nvSpPr>
          <p:cNvPr id="100" name="Google Shape;100;p25"/>
          <p:cNvSpPr txBox="1"/>
          <p:nvPr/>
        </p:nvSpPr>
        <p:spPr>
          <a:xfrm>
            <a:off x="0" y="0"/>
            <a:ext cx="9144000" cy="5448600"/>
          </a:xfrm>
          <a:prstGeom prst="rect">
            <a:avLst/>
          </a:prstGeom>
          <a:solidFill>
            <a:srgbClr val="FF9393"/>
          </a:solidFill>
          <a:ln>
            <a:noFill/>
          </a:ln>
        </p:spPr>
        <p:txBody>
          <a:bodyPr spcFirstLastPara="1" wrap="square" lIns="56275" tIns="56275" rIns="56275" bIns="56275" anchor="t" anchorCtr="0">
            <a:noAutofit/>
          </a:bodyPr>
          <a:lstStyle/>
          <a:p>
            <a:pPr marL="0" lvl="0" indent="0" algn="l" rtl="0">
              <a:spcBef>
                <a:spcPts val="0"/>
              </a:spcBef>
              <a:spcAft>
                <a:spcPts val="0"/>
              </a:spcAft>
              <a:buNone/>
            </a:pPr>
            <a:endParaRPr sz="1700">
              <a:solidFill>
                <a:srgbClr val="FFFFFF"/>
              </a:solidFill>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endParaRPr sz="500">
              <a:latin typeface="Times New Roman"/>
              <a:ea typeface="Times New Roman"/>
              <a:cs typeface="Times New Roman"/>
              <a:sym typeface="Times New Roman"/>
            </a:endParaRPr>
          </a:p>
          <a:p>
            <a:pPr marL="0" lvl="0" indent="0" algn="ctr" rtl="0">
              <a:spcBef>
                <a:spcPts val="0"/>
              </a:spcBef>
              <a:spcAft>
                <a:spcPts val="0"/>
              </a:spcAft>
              <a:buNone/>
            </a:pPr>
            <a:r>
              <a:rPr lang="en" sz="5900">
                <a:latin typeface="Times New Roman"/>
                <a:ea typeface="Times New Roman"/>
                <a:cs typeface="Times New Roman"/>
                <a:sym typeface="Times New Roman"/>
              </a:rPr>
              <a:t>Discovering the Phylogeny of the </a:t>
            </a:r>
            <a:r>
              <a:rPr lang="en" sz="5900" i="1">
                <a:latin typeface="Times New Roman"/>
                <a:ea typeface="Times New Roman"/>
                <a:cs typeface="Times New Roman"/>
                <a:sym typeface="Times New Roman"/>
              </a:rPr>
              <a:t>Illex illecebrosus</a:t>
            </a:r>
            <a:endParaRPr sz="5900" i="1">
              <a:latin typeface="Times New Roman"/>
              <a:ea typeface="Times New Roman"/>
              <a:cs typeface="Times New Roman"/>
              <a:sym typeface="Times New Roman"/>
            </a:endParaRPr>
          </a:p>
        </p:txBody>
      </p:sp>
      <p:pic>
        <p:nvPicPr>
          <p:cNvPr id="101" name="Google Shape;101;p25"/>
          <p:cNvPicPr preferRelativeResize="0"/>
          <p:nvPr/>
        </p:nvPicPr>
        <p:blipFill rotWithShape="1">
          <a:blip r:embed="rId3">
            <a:alphaModFix/>
          </a:blip>
          <a:srcRect/>
          <a:stretch/>
        </p:blipFill>
        <p:spPr>
          <a:xfrm>
            <a:off x="217455" y="3691758"/>
            <a:ext cx="2136341" cy="1648570"/>
          </a:xfrm>
          <a:prstGeom prst="rect">
            <a:avLst/>
          </a:prstGeom>
          <a:noFill/>
          <a:ln>
            <a:noFill/>
          </a:ln>
        </p:spPr>
      </p:pic>
      <p:pic>
        <p:nvPicPr>
          <p:cNvPr id="102" name="Google Shape;102;p25"/>
          <p:cNvPicPr preferRelativeResize="0"/>
          <p:nvPr/>
        </p:nvPicPr>
        <p:blipFill rotWithShape="1">
          <a:blip r:embed="rId4">
            <a:alphaModFix/>
          </a:blip>
          <a:srcRect/>
          <a:stretch/>
        </p:blipFill>
        <p:spPr>
          <a:xfrm>
            <a:off x="217455" y="226313"/>
            <a:ext cx="2136340" cy="391070"/>
          </a:xfrm>
          <a:prstGeom prst="rect">
            <a:avLst/>
          </a:prstGeom>
          <a:noFill/>
          <a:ln>
            <a:noFill/>
          </a:ln>
          <a:effectLst>
            <a:outerShdw blurRad="57150" dist="19050" dir="5400000" algn="bl" rotWithShape="0">
              <a:srgbClr val="000000">
                <a:alpha val="51000"/>
              </a:srgbClr>
            </a:outerShdw>
          </a:effectLst>
        </p:spPr>
      </p:pic>
      <p:pic>
        <p:nvPicPr>
          <p:cNvPr id="103" name="Google Shape;103;p25"/>
          <p:cNvPicPr preferRelativeResize="0"/>
          <p:nvPr/>
        </p:nvPicPr>
        <p:blipFill rotWithShape="1">
          <a:blip r:embed="rId5">
            <a:alphaModFix/>
          </a:blip>
          <a:srcRect/>
          <a:stretch/>
        </p:blipFill>
        <p:spPr>
          <a:xfrm>
            <a:off x="7008523" y="3723683"/>
            <a:ext cx="2035477" cy="1584726"/>
          </a:xfrm>
          <a:prstGeom prst="rect">
            <a:avLst/>
          </a:prstGeom>
          <a:noFill/>
          <a:ln>
            <a:noFill/>
          </a:ln>
        </p:spPr>
      </p:pic>
      <p:pic>
        <p:nvPicPr>
          <p:cNvPr id="104" name="Google Shape;104;p25"/>
          <p:cNvPicPr preferRelativeResize="0"/>
          <p:nvPr/>
        </p:nvPicPr>
        <p:blipFill rotWithShape="1">
          <a:blip r:embed="rId6">
            <a:alphaModFix/>
          </a:blip>
          <a:srcRect/>
          <a:stretch/>
        </p:blipFill>
        <p:spPr>
          <a:xfrm>
            <a:off x="7008523" y="117258"/>
            <a:ext cx="2035477" cy="1069617"/>
          </a:xfrm>
          <a:prstGeom prst="rect">
            <a:avLst/>
          </a:prstGeom>
          <a:noFill/>
          <a:ln>
            <a:noFill/>
          </a:ln>
        </p:spPr>
      </p:pic>
      <p:pic>
        <p:nvPicPr>
          <p:cNvPr id="105" name="Google Shape;105;p25"/>
          <p:cNvPicPr preferRelativeResize="0"/>
          <p:nvPr/>
        </p:nvPicPr>
        <p:blipFill>
          <a:blip r:embed="rId7">
            <a:alphaModFix/>
          </a:blip>
          <a:stretch>
            <a:fillRect/>
          </a:stretch>
        </p:blipFill>
        <p:spPr>
          <a:xfrm>
            <a:off x="3890097" y="403875"/>
            <a:ext cx="1363807" cy="10823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4"/>
          <p:cNvSpPr txBox="1">
            <a:spLocks noGrp="1"/>
          </p:cNvSpPr>
          <p:nvPr>
            <p:ph type="title"/>
          </p:nvPr>
        </p:nvSpPr>
        <p:spPr>
          <a:xfrm>
            <a:off x="311700" y="593367"/>
            <a:ext cx="8520600" cy="76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000000"/>
                </a:solidFill>
                <a:latin typeface="Times New Roman"/>
                <a:ea typeface="Times New Roman"/>
                <a:cs typeface="Times New Roman"/>
                <a:sym typeface="Times New Roman"/>
              </a:rPr>
              <a:t>Figure 1: Location of </a:t>
            </a:r>
            <a:r>
              <a:rPr lang="en" sz="3000" i="1">
                <a:solidFill>
                  <a:srgbClr val="000000"/>
                </a:solidFill>
                <a:latin typeface="Times New Roman"/>
                <a:ea typeface="Times New Roman"/>
                <a:cs typeface="Times New Roman"/>
                <a:sym typeface="Times New Roman"/>
              </a:rPr>
              <a:t>Illex illecebrosus </a:t>
            </a:r>
            <a:r>
              <a:rPr lang="en" sz="3000">
                <a:solidFill>
                  <a:srgbClr val="000000"/>
                </a:solidFill>
                <a:latin typeface="Times New Roman"/>
                <a:ea typeface="Times New Roman"/>
                <a:cs typeface="Times New Roman"/>
                <a:sym typeface="Times New Roman"/>
              </a:rPr>
              <a:t>on World Map </a:t>
            </a:r>
            <a:endParaRPr sz="3000">
              <a:solidFill>
                <a:srgbClr val="000000"/>
              </a:solidFill>
              <a:latin typeface="Times New Roman"/>
              <a:ea typeface="Times New Roman"/>
              <a:cs typeface="Times New Roman"/>
              <a:sym typeface="Times New Roman"/>
            </a:endParaRPr>
          </a:p>
        </p:txBody>
      </p:sp>
      <p:pic>
        <p:nvPicPr>
          <p:cNvPr id="186" name="Google Shape;186;p34"/>
          <p:cNvPicPr preferRelativeResize="0"/>
          <p:nvPr/>
        </p:nvPicPr>
        <p:blipFill>
          <a:blip r:embed="rId3">
            <a:alphaModFix/>
          </a:blip>
          <a:stretch>
            <a:fillRect/>
          </a:stretch>
        </p:blipFill>
        <p:spPr>
          <a:xfrm>
            <a:off x="1252175" y="1644125"/>
            <a:ext cx="6761676" cy="4424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5"/>
          <p:cNvSpPr txBox="1"/>
          <p:nvPr/>
        </p:nvSpPr>
        <p:spPr>
          <a:xfrm>
            <a:off x="282225" y="493250"/>
            <a:ext cx="3760200" cy="1002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latin typeface="Times New Roman"/>
                <a:ea typeface="Times New Roman"/>
                <a:cs typeface="Times New Roman"/>
                <a:sym typeface="Times New Roman"/>
              </a:rPr>
              <a:t>Figure 2: Similarity Percentage Chart</a:t>
            </a:r>
            <a:endParaRPr sz="2800">
              <a:latin typeface="Times New Roman"/>
              <a:ea typeface="Times New Roman"/>
              <a:cs typeface="Times New Roman"/>
              <a:sym typeface="Times New Roman"/>
            </a:endParaRPr>
          </a:p>
        </p:txBody>
      </p:sp>
      <p:pic>
        <p:nvPicPr>
          <p:cNvPr id="192" name="Google Shape;192;p35"/>
          <p:cNvPicPr preferRelativeResize="0"/>
          <p:nvPr/>
        </p:nvPicPr>
        <p:blipFill>
          <a:blip r:embed="rId3">
            <a:alphaModFix/>
          </a:blip>
          <a:stretch>
            <a:fillRect/>
          </a:stretch>
        </p:blipFill>
        <p:spPr>
          <a:xfrm>
            <a:off x="4279250" y="543125"/>
            <a:ext cx="4727725" cy="2374236"/>
          </a:xfrm>
          <a:prstGeom prst="rect">
            <a:avLst/>
          </a:prstGeom>
          <a:noFill/>
          <a:ln>
            <a:noFill/>
          </a:ln>
        </p:spPr>
      </p:pic>
      <p:pic>
        <p:nvPicPr>
          <p:cNvPr id="193" name="Google Shape;193;p35"/>
          <p:cNvPicPr preferRelativeResize="0"/>
          <p:nvPr/>
        </p:nvPicPr>
        <p:blipFill>
          <a:blip r:embed="rId4">
            <a:alphaModFix/>
          </a:blip>
          <a:stretch>
            <a:fillRect/>
          </a:stretch>
        </p:blipFill>
        <p:spPr>
          <a:xfrm>
            <a:off x="4279250" y="2841161"/>
            <a:ext cx="4727725" cy="2339862"/>
          </a:xfrm>
          <a:prstGeom prst="rect">
            <a:avLst/>
          </a:prstGeom>
          <a:noFill/>
          <a:ln>
            <a:noFill/>
          </a:ln>
        </p:spPr>
      </p:pic>
      <p:pic>
        <p:nvPicPr>
          <p:cNvPr id="194" name="Google Shape;194;p35"/>
          <p:cNvPicPr preferRelativeResize="0"/>
          <p:nvPr/>
        </p:nvPicPr>
        <p:blipFill>
          <a:blip r:embed="rId5">
            <a:alphaModFix/>
          </a:blip>
          <a:stretch>
            <a:fillRect/>
          </a:stretch>
        </p:blipFill>
        <p:spPr>
          <a:xfrm>
            <a:off x="4279250" y="5181014"/>
            <a:ext cx="4727725" cy="10028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6"/>
          <p:cNvSpPr txBox="1">
            <a:spLocks noGrp="1"/>
          </p:cNvSpPr>
          <p:nvPr>
            <p:ph type="body" idx="1"/>
          </p:nvPr>
        </p:nvSpPr>
        <p:spPr>
          <a:xfrm>
            <a:off x="311700" y="304750"/>
            <a:ext cx="8520600" cy="1059300"/>
          </a:xfrm>
          <a:prstGeom prst="rect">
            <a:avLst/>
          </a:prstGeom>
          <a:solidFill>
            <a:srgbClr val="FFFFFF"/>
          </a:solidFill>
          <a:ln w="38100" cap="flat" cmpd="sng">
            <a:solidFill>
              <a:srgbClr val="FF939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2800">
                <a:solidFill>
                  <a:srgbClr val="000000"/>
                </a:solidFill>
                <a:latin typeface="Times New Roman"/>
                <a:ea typeface="Times New Roman"/>
                <a:cs typeface="Times New Roman"/>
                <a:sym typeface="Times New Roman"/>
              </a:rPr>
              <a:t>Figure 3: </a:t>
            </a:r>
            <a:r>
              <a:rPr lang="en" sz="2800">
                <a:solidFill>
                  <a:schemeClr val="dk1"/>
                </a:solidFill>
                <a:latin typeface="Times New Roman"/>
                <a:ea typeface="Times New Roman"/>
                <a:cs typeface="Times New Roman"/>
                <a:sym typeface="Times New Roman"/>
              </a:rPr>
              <a:t>Correlating names for the similarity percentage chart</a:t>
            </a:r>
            <a:endParaRPr sz="2800">
              <a:solidFill>
                <a:srgbClr val="000000"/>
              </a:solidFill>
              <a:latin typeface="Times New Roman"/>
              <a:ea typeface="Times New Roman"/>
              <a:cs typeface="Times New Roman"/>
              <a:sym typeface="Times New Roman"/>
            </a:endParaRPr>
          </a:p>
        </p:txBody>
      </p:sp>
      <p:pic>
        <p:nvPicPr>
          <p:cNvPr id="200" name="Google Shape;200;p36"/>
          <p:cNvPicPr preferRelativeResize="0"/>
          <p:nvPr/>
        </p:nvPicPr>
        <p:blipFill>
          <a:blip r:embed="rId3">
            <a:alphaModFix/>
          </a:blip>
          <a:stretch>
            <a:fillRect/>
          </a:stretch>
        </p:blipFill>
        <p:spPr>
          <a:xfrm>
            <a:off x="1142875" y="1705464"/>
            <a:ext cx="3032825" cy="4817700"/>
          </a:xfrm>
          <a:prstGeom prst="rect">
            <a:avLst/>
          </a:prstGeom>
          <a:noFill/>
          <a:ln>
            <a:noFill/>
          </a:ln>
        </p:spPr>
      </p:pic>
      <p:pic>
        <p:nvPicPr>
          <p:cNvPr id="201" name="Google Shape;201;p36"/>
          <p:cNvPicPr preferRelativeResize="0"/>
          <p:nvPr/>
        </p:nvPicPr>
        <p:blipFill>
          <a:blip r:embed="rId4">
            <a:alphaModFix/>
          </a:blip>
          <a:stretch>
            <a:fillRect/>
          </a:stretch>
        </p:blipFill>
        <p:spPr>
          <a:xfrm>
            <a:off x="5029200" y="1716377"/>
            <a:ext cx="2423350" cy="4948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5"/>
        <p:cNvGrpSpPr/>
        <p:nvPr/>
      </p:nvGrpSpPr>
      <p:grpSpPr>
        <a:xfrm>
          <a:off x="0" y="0"/>
          <a:ext cx="0" cy="0"/>
          <a:chOff x="0" y="0"/>
          <a:chExt cx="0" cy="0"/>
        </a:xfrm>
      </p:grpSpPr>
      <p:sp>
        <p:nvSpPr>
          <p:cNvPr id="206" name="Google Shape;206;p37"/>
          <p:cNvSpPr txBox="1"/>
          <p:nvPr/>
        </p:nvSpPr>
        <p:spPr>
          <a:xfrm>
            <a:off x="4217699" y="140725"/>
            <a:ext cx="4926300" cy="843600"/>
          </a:xfrm>
          <a:prstGeom prst="rect">
            <a:avLst/>
          </a:prstGeom>
          <a:solidFill>
            <a:srgbClr val="FF9393"/>
          </a:solidFill>
          <a:ln>
            <a:noFill/>
          </a:ln>
        </p:spPr>
        <p:txBody>
          <a:bodyPr spcFirstLastPara="1" wrap="square" lIns="253950" tIns="253950" rIns="253950" bIns="253950" anchor="t" anchorCtr="0">
            <a:noAutofit/>
          </a:bodyPr>
          <a:lstStyle/>
          <a:p>
            <a:pPr marL="0" lvl="0" indent="0" algn="ctr" rtl="0">
              <a:lnSpc>
                <a:spcPct val="115000"/>
              </a:lnSpc>
              <a:spcBef>
                <a:spcPts val="0"/>
              </a:spcBef>
              <a:spcAft>
                <a:spcPts val="4400"/>
              </a:spcAft>
              <a:buNone/>
            </a:pPr>
            <a:r>
              <a:rPr lang="en" sz="3300">
                <a:solidFill>
                  <a:srgbClr val="FFFFFF"/>
                </a:solidFill>
              </a:rPr>
              <a:t>Fig. 4: Phylogenetic Tree</a:t>
            </a:r>
            <a:endParaRPr sz="3300">
              <a:solidFill>
                <a:srgbClr val="FFFFFF"/>
              </a:solidFill>
            </a:endParaRPr>
          </a:p>
        </p:txBody>
      </p:sp>
      <p:pic>
        <p:nvPicPr>
          <p:cNvPr id="207" name="Google Shape;207;p37"/>
          <p:cNvPicPr preferRelativeResize="0"/>
          <p:nvPr/>
        </p:nvPicPr>
        <p:blipFill>
          <a:blip r:embed="rId3">
            <a:alphaModFix/>
          </a:blip>
          <a:stretch>
            <a:fillRect/>
          </a:stretch>
        </p:blipFill>
        <p:spPr>
          <a:xfrm>
            <a:off x="58149" y="140725"/>
            <a:ext cx="3559552" cy="6858001"/>
          </a:xfrm>
          <a:prstGeom prst="rect">
            <a:avLst/>
          </a:prstGeom>
          <a:noFill/>
          <a:ln>
            <a:noFill/>
          </a:ln>
        </p:spPr>
      </p:pic>
      <p:pic>
        <p:nvPicPr>
          <p:cNvPr id="208" name="Google Shape;208;p37"/>
          <p:cNvPicPr preferRelativeResize="0"/>
          <p:nvPr/>
        </p:nvPicPr>
        <p:blipFill rotWithShape="1">
          <a:blip r:embed="rId4">
            <a:alphaModFix/>
          </a:blip>
          <a:srcRect t="23224" b="18831"/>
          <a:stretch/>
        </p:blipFill>
        <p:spPr>
          <a:xfrm rot="5400000">
            <a:off x="2728050" y="1230337"/>
            <a:ext cx="2159675" cy="755650"/>
          </a:xfrm>
          <a:prstGeom prst="rect">
            <a:avLst/>
          </a:prstGeom>
          <a:noFill/>
          <a:ln>
            <a:noFill/>
          </a:ln>
        </p:spPr>
      </p:pic>
      <p:pic>
        <p:nvPicPr>
          <p:cNvPr id="209" name="Google Shape;209;p37"/>
          <p:cNvPicPr preferRelativeResize="0"/>
          <p:nvPr/>
        </p:nvPicPr>
        <p:blipFill>
          <a:blip r:embed="rId5">
            <a:alphaModFix/>
          </a:blip>
          <a:stretch>
            <a:fillRect/>
          </a:stretch>
        </p:blipFill>
        <p:spPr>
          <a:xfrm rot="-5400001">
            <a:off x="2796288" y="2978576"/>
            <a:ext cx="2023175" cy="1182299"/>
          </a:xfrm>
          <a:prstGeom prst="rect">
            <a:avLst/>
          </a:prstGeom>
          <a:noFill/>
          <a:ln>
            <a:noFill/>
          </a:ln>
        </p:spPr>
      </p:pic>
      <p:pic>
        <p:nvPicPr>
          <p:cNvPr id="210" name="Google Shape;210;p37"/>
          <p:cNvPicPr preferRelativeResize="0"/>
          <p:nvPr/>
        </p:nvPicPr>
        <p:blipFill rotWithShape="1">
          <a:blip r:embed="rId6">
            <a:alphaModFix/>
          </a:blip>
          <a:srcRect t="3772" b="6395"/>
          <a:stretch/>
        </p:blipFill>
        <p:spPr>
          <a:xfrm rot="5400003">
            <a:off x="2545248" y="5029902"/>
            <a:ext cx="2525275" cy="11309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8"/>
          <p:cNvSpPr txBox="1"/>
          <p:nvPr/>
        </p:nvSpPr>
        <p:spPr>
          <a:xfrm>
            <a:off x="239850" y="481250"/>
            <a:ext cx="4092300" cy="725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latin typeface="Times New Roman"/>
                <a:ea typeface="Times New Roman"/>
                <a:cs typeface="Times New Roman"/>
                <a:sym typeface="Times New Roman"/>
              </a:rPr>
              <a:t>Acknowledgements </a:t>
            </a:r>
            <a:endParaRPr sz="2800">
              <a:latin typeface="Times New Roman"/>
              <a:ea typeface="Times New Roman"/>
              <a:cs typeface="Times New Roman"/>
              <a:sym typeface="Times New Roman"/>
            </a:endParaRPr>
          </a:p>
        </p:txBody>
      </p:sp>
      <p:sp>
        <p:nvSpPr>
          <p:cNvPr id="216" name="Google Shape;216;p38"/>
          <p:cNvSpPr txBox="1"/>
          <p:nvPr/>
        </p:nvSpPr>
        <p:spPr>
          <a:xfrm>
            <a:off x="155850" y="1816925"/>
            <a:ext cx="4260300" cy="30228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Our mentor, Mrs. Ashkenazy</a:t>
            </a:r>
            <a:endParaRPr sz="2400">
              <a:latin typeface="Times New Roman"/>
              <a:ea typeface="Times New Roman"/>
              <a:cs typeface="Times New Roman"/>
              <a:sym typeface="Times New Roman"/>
            </a:endParaRPr>
          </a:p>
          <a:p>
            <a:pPr marL="457200" lvl="0" indent="-381000" algn="l" rtl="0">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Dr. de Carvalho </a:t>
            </a:r>
            <a:endParaRPr sz="2400">
              <a:latin typeface="Times New Roman"/>
              <a:ea typeface="Times New Roman"/>
              <a:cs typeface="Times New Roman"/>
              <a:sym typeface="Times New Roman"/>
            </a:endParaRPr>
          </a:p>
          <a:p>
            <a:pPr marL="457200" lvl="0" indent="-381000" algn="l" rtl="0">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Mr. Somma</a:t>
            </a:r>
            <a:endParaRPr sz="2400">
              <a:latin typeface="Times New Roman"/>
              <a:ea typeface="Times New Roman"/>
              <a:cs typeface="Times New Roman"/>
              <a:sym typeface="Times New Roman"/>
            </a:endParaRPr>
          </a:p>
          <a:p>
            <a:pPr marL="457200" lvl="0" indent="-381000" algn="l" rtl="0">
              <a:lnSpc>
                <a:spcPct val="115000"/>
              </a:lnSpc>
              <a:spcBef>
                <a:spcPts val="0"/>
              </a:spcBef>
              <a:spcAft>
                <a:spcPts val="0"/>
              </a:spcAft>
              <a:buSzPts val="2400"/>
              <a:buFont typeface="Times New Roman"/>
              <a:buChar char="●"/>
            </a:pPr>
            <a:r>
              <a:rPr lang="en" sz="2400">
                <a:latin typeface="Times New Roman"/>
                <a:ea typeface="Times New Roman"/>
                <a:cs typeface="Times New Roman"/>
                <a:sym typeface="Times New Roman"/>
              </a:rPr>
              <a:t>The Urban Barcode Project for this amazing opportunity </a:t>
            </a:r>
            <a:endParaRPr sz="1800">
              <a:solidFill>
                <a:srgbClr val="595959"/>
              </a:solidFill>
            </a:endParaRPr>
          </a:p>
        </p:txBody>
      </p:sp>
      <p:sp>
        <p:nvSpPr>
          <p:cNvPr id="217" name="Google Shape;217;p38"/>
          <p:cNvSpPr txBox="1"/>
          <p:nvPr/>
        </p:nvSpPr>
        <p:spPr>
          <a:xfrm>
            <a:off x="4703850" y="481250"/>
            <a:ext cx="4092300" cy="7254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latin typeface="Times New Roman"/>
                <a:ea typeface="Times New Roman"/>
                <a:cs typeface="Times New Roman"/>
                <a:sym typeface="Times New Roman"/>
              </a:rPr>
              <a:t>References </a:t>
            </a:r>
            <a:endParaRPr sz="2800">
              <a:latin typeface="Times New Roman"/>
              <a:ea typeface="Times New Roman"/>
              <a:cs typeface="Times New Roman"/>
              <a:sym typeface="Times New Roman"/>
            </a:endParaRPr>
          </a:p>
        </p:txBody>
      </p:sp>
      <p:sp>
        <p:nvSpPr>
          <p:cNvPr id="218" name="Google Shape;218;p38"/>
          <p:cNvSpPr txBox="1"/>
          <p:nvPr/>
        </p:nvSpPr>
        <p:spPr>
          <a:xfrm>
            <a:off x="4464000" y="1206650"/>
            <a:ext cx="4572000" cy="57534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(n.d.) Retrieved from </a:t>
            </a:r>
            <a:r>
              <a:rPr lang="en" sz="1200" u="sng">
                <a:latin typeface="Times New Roman"/>
                <a:ea typeface="Times New Roman"/>
                <a:cs typeface="Times New Roman"/>
                <a:sym typeface="Times New Roman"/>
                <a:hlinkClick r:id="rId3"/>
              </a:rPr>
              <a:t>http://squid.tepapa.govt.nz/the-squid-files/article/how-big-is-the-colossal-squid</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457200" lvl="0" indent="-304800" algn="l" rtl="0">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 (n.d.) Retrieved from </a:t>
            </a:r>
            <a:r>
              <a:rPr lang="en" sz="1200" u="sng">
                <a:latin typeface="Times New Roman"/>
                <a:ea typeface="Times New Roman"/>
                <a:cs typeface="Times New Roman"/>
                <a:sym typeface="Times New Roman"/>
                <a:hlinkClick r:id="rId4"/>
              </a:rPr>
              <a:t>https://www.britannica.com/animal/squid</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457200" lvl="0" indent="-304800" algn="l" rtl="0">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(n.d.) Retrieved from </a:t>
            </a:r>
            <a:r>
              <a:rPr lang="en" sz="1200" u="sng">
                <a:latin typeface="Times New Roman"/>
                <a:ea typeface="Times New Roman"/>
                <a:cs typeface="Times New Roman"/>
                <a:sym typeface="Times New Roman"/>
                <a:hlinkClick r:id="rId5"/>
              </a:rPr>
              <a:t>https://www.fromthegrapevine.com/nature/octopuses-squids-are-smarter-we-thought-and-heres-why</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457200" lvl="0" indent="-304800" algn="l" rtl="0">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(n.d.) Retrieved from </a:t>
            </a:r>
            <a:r>
              <a:rPr lang="en" sz="1200" u="sng">
                <a:latin typeface="Times New Roman"/>
                <a:ea typeface="Times New Roman"/>
                <a:cs typeface="Times New Roman"/>
                <a:sym typeface="Times New Roman"/>
                <a:hlinkClick r:id="rId6"/>
              </a:rPr>
              <a:t>https://www.squid-world.com/squids-and-global-warming/</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457200" lvl="0" indent="-304800" algn="l" rtl="0">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(n.d.) Retrieved from </a:t>
            </a:r>
            <a:r>
              <a:rPr lang="en" sz="1200" u="sng">
                <a:latin typeface="Times New Roman"/>
                <a:ea typeface="Times New Roman"/>
                <a:cs typeface="Times New Roman"/>
                <a:sym typeface="Times New Roman"/>
                <a:hlinkClick r:id="rId7"/>
              </a:rPr>
              <a:t>https://www.whoi.edu/oceanus/feature/scientists-find-that-squid-can-detect-sounds</a:t>
            </a:r>
            <a:endParaRPr sz="1200">
              <a:latin typeface="Times New Roman"/>
              <a:ea typeface="Times New Roman"/>
              <a:cs typeface="Times New Roman"/>
              <a:sym typeface="Times New Roman"/>
            </a:endParaRPr>
          </a:p>
          <a:p>
            <a:pPr marL="457200" lvl="0" indent="-304800" algn="l" rtl="0">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(n.d.). Retrieved from </a:t>
            </a:r>
            <a:r>
              <a:rPr lang="en" sz="1200" u="sng">
                <a:latin typeface="Times New Roman"/>
                <a:ea typeface="Times New Roman"/>
                <a:cs typeface="Times New Roman"/>
                <a:sym typeface="Times New Roman"/>
                <a:hlinkClick r:id="rId8"/>
              </a:rPr>
              <a:t>https://www.dnabarcoding101.org/lab/protocol-1.html</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457200" lvl="0" indent="-304800" algn="l" rtl="0">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(n.d.). Retrieved from </a:t>
            </a:r>
            <a:r>
              <a:rPr lang="en" sz="1200" u="sng">
                <a:latin typeface="Times New Roman"/>
                <a:ea typeface="Times New Roman"/>
                <a:cs typeface="Times New Roman"/>
                <a:sym typeface="Times New Roman"/>
                <a:hlinkClick r:id="rId9"/>
              </a:rPr>
              <a:t>https://www.dnabarcoding101.org/lab/protocol-2.html</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457200" lvl="0" indent="-304800" algn="l" rtl="0">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(n.d.). Retrieved from </a:t>
            </a:r>
            <a:r>
              <a:rPr lang="en" sz="1200" u="sng">
                <a:latin typeface="Times New Roman"/>
                <a:ea typeface="Times New Roman"/>
                <a:cs typeface="Times New Roman"/>
                <a:sym typeface="Times New Roman"/>
                <a:hlinkClick r:id="rId10"/>
              </a:rPr>
              <a:t>https://www.dnabarcoding101.org/lab/protocol-3.html</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457200" lvl="0" indent="-304800" algn="l" rtl="0">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(n.d.). Retrieved from </a:t>
            </a:r>
            <a:r>
              <a:rPr lang="en" sz="1200" u="sng">
                <a:latin typeface="Times New Roman"/>
                <a:ea typeface="Times New Roman"/>
                <a:cs typeface="Times New Roman"/>
                <a:sym typeface="Times New Roman"/>
                <a:hlinkClick r:id="rId11"/>
              </a:rPr>
              <a:t>https://www.dnabarcoding101.org/lab/protocol-4.html</a:t>
            </a: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marL="457200" lvl="0" indent="-304800" algn="l" rtl="0">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(n.d.). Retrieved from https://www.fws.gov/aah/PDF/PCRTS1_NoBand.pdf</a:t>
            </a:r>
            <a:endParaRPr sz="1200">
              <a:latin typeface="Times New Roman"/>
              <a:ea typeface="Times New Roman"/>
              <a:cs typeface="Times New Roman"/>
              <a:sym typeface="Times New Roman"/>
            </a:endParaRPr>
          </a:p>
          <a:p>
            <a:pPr marL="457200" lvl="0" indent="-304800" algn="l" rtl="0">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(n.d.). Retrieved from https://www.nucleics.com/DNA_sequencing_support/DNA-sequencing-failed-reaction.html</a:t>
            </a:r>
            <a:endParaRPr sz="1200">
              <a:latin typeface="Times New Roman"/>
              <a:ea typeface="Times New Roman"/>
              <a:cs typeface="Times New Roman"/>
              <a:sym typeface="Times New Roman"/>
            </a:endParaRPr>
          </a:p>
          <a:p>
            <a:pPr marL="457200" lvl="0" indent="-304800" algn="l" rtl="0">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(n.d.). Retrieved from https://www.nature.com/scitable/topicpage/dna-replication-and-causes-of-mutation-409</a:t>
            </a:r>
            <a:endParaRPr sz="1200">
              <a:latin typeface="Times New Roman"/>
              <a:ea typeface="Times New Roman"/>
              <a:cs typeface="Times New Roman"/>
              <a:sym typeface="Times New Roman"/>
            </a:endParaRPr>
          </a:p>
          <a:p>
            <a:pPr marL="457200" lvl="0" indent="-304800" algn="l" rtl="0">
              <a:spcBef>
                <a:spcPts val="0"/>
              </a:spcBef>
              <a:spcAft>
                <a:spcPts val="0"/>
              </a:spcAft>
              <a:buClr>
                <a:srgbClr val="000000"/>
              </a:buClr>
              <a:buSzPts val="1200"/>
              <a:buFont typeface="Times New Roman"/>
              <a:buAutoNum type="arabicPeriod"/>
            </a:pPr>
            <a:r>
              <a:rPr lang="en" sz="1200">
                <a:latin typeface="Times New Roman"/>
                <a:ea typeface="Times New Roman"/>
                <a:cs typeface="Times New Roman"/>
                <a:sym typeface="Times New Roman"/>
              </a:rPr>
              <a:t>(n.d.). Retrieved from https://medicine.yale.edu/keck/dna/faq/fail.aspx</a:t>
            </a:r>
            <a:endParaRPr sz="1200">
              <a:latin typeface="Times New Roman"/>
              <a:ea typeface="Times New Roman"/>
              <a:cs typeface="Times New Roman"/>
              <a:sym typeface="Times New Roman"/>
            </a:endParaRPr>
          </a:p>
          <a:p>
            <a:pPr marL="0" lvl="0" indent="0" algn="l" rtl="0">
              <a:spcBef>
                <a:spcPts val="0"/>
              </a:spcBef>
              <a:spcAft>
                <a:spcPts val="0"/>
              </a:spcAft>
              <a:buNone/>
            </a:pPr>
            <a:endParaRPr sz="1200">
              <a:latin typeface="Times New Roman"/>
              <a:ea typeface="Times New Roman"/>
              <a:cs typeface="Times New Roman"/>
              <a:sym typeface="Times New Roman"/>
            </a:endParaRPr>
          </a:p>
          <a:p>
            <a:pPr marL="0" lvl="0" indent="0" algn="l" rtl="0">
              <a:lnSpc>
                <a:spcPct val="138000"/>
              </a:lnSpc>
              <a:spcBef>
                <a:spcPts val="0"/>
              </a:spcBef>
              <a:spcAft>
                <a:spcPts val="0"/>
              </a:spcAft>
              <a:buNone/>
            </a:pPr>
            <a:endParaRPr sz="1100"/>
          </a:p>
          <a:p>
            <a:pPr marL="0" lvl="0" indent="0" algn="l" rtl="0">
              <a:lnSpc>
                <a:spcPct val="115000"/>
              </a:lnSpc>
              <a:spcBef>
                <a:spcPts val="0"/>
              </a:spcBef>
              <a:spcAft>
                <a:spcPts val="1600"/>
              </a:spcAft>
              <a:buNone/>
            </a:pP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6"/>
          <p:cNvSpPr txBox="1">
            <a:spLocks noGrp="1"/>
          </p:cNvSpPr>
          <p:nvPr>
            <p:ph type="title"/>
          </p:nvPr>
        </p:nvSpPr>
        <p:spPr>
          <a:xfrm>
            <a:off x="420750" y="540147"/>
            <a:ext cx="8520600" cy="76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000000"/>
                </a:solidFill>
                <a:latin typeface="Times New Roman"/>
                <a:ea typeface="Times New Roman"/>
                <a:cs typeface="Times New Roman"/>
                <a:sym typeface="Times New Roman"/>
              </a:rPr>
              <a:t>Abstract</a:t>
            </a:r>
            <a:r>
              <a:rPr lang="en">
                <a:solidFill>
                  <a:srgbClr val="000000"/>
                </a:solidFill>
                <a:latin typeface="Times New Roman"/>
                <a:ea typeface="Times New Roman"/>
                <a:cs typeface="Times New Roman"/>
                <a:sym typeface="Times New Roman"/>
              </a:rPr>
              <a:t> </a:t>
            </a:r>
            <a:endParaRPr>
              <a:solidFill>
                <a:srgbClr val="000000"/>
              </a:solidFill>
              <a:latin typeface="Times New Roman"/>
              <a:ea typeface="Times New Roman"/>
              <a:cs typeface="Times New Roman"/>
              <a:sym typeface="Times New Roman"/>
            </a:endParaRPr>
          </a:p>
        </p:txBody>
      </p:sp>
      <p:sp>
        <p:nvSpPr>
          <p:cNvPr id="111" name="Google Shape;111;p26"/>
          <p:cNvSpPr/>
          <p:nvPr/>
        </p:nvSpPr>
        <p:spPr>
          <a:xfrm>
            <a:off x="378300" y="1562025"/>
            <a:ext cx="8605500" cy="50157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FF00"/>
              </a:solidFill>
            </a:endParaRPr>
          </a:p>
        </p:txBody>
      </p:sp>
      <p:sp>
        <p:nvSpPr>
          <p:cNvPr id="112" name="Google Shape;112;p26"/>
          <p:cNvSpPr txBox="1"/>
          <p:nvPr/>
        </p:nvSpPr>
        <p:spPr>
          <a:xfrm>
            <a:off x="741150" y="1562025"/>
            <a:ext cx="7965000" cy="324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100">
                <a:solidFill>
                  <a:schemeClr val="dk1"/>
                </a:solidFill>
                <a:latin typeface="Times New Roman"/>
                <a:ea typeface="Times New Roman"/>
                <a:cs typeface="Times New Roman"/>
                <a:sym typeface="Times New Roman"/>
              </a:rPr>
              <a:t>The</a:t>
            </a:r>
            <a:r>
              <a:rPr lang="en" sz="3100">
                <a:solidFill>
                  <a:schemeClr val="dk1"/>
                </a:solidFill>
              </a:rPr>
              <a:t> </a:t>
            </a:r>
            <a:r>
              <a:rPr lang="en" sz="3100" i="1">
                <a:solidFill>
                  <a:schemeClr val="dk1"/>
                </a:solidFill>
                <a:latin typeface="Times New Roman"/>
                <a:ea typeface="Times New Roman"/>
                <a:cs typeface="Times New Roman"/>
                <a:sym typeface="Times New Roman"/>
              </a:rPr>
              <a:t>Illex illecebrosus, </a:t>
            </a:r>
            <a:r>
              <a:rPr lang="en" sz="3100">
                <a:solidFill>
                  <a:schemeClr val="dk1"/>
                </a:solidFill>
                <a:latin typeface="Times New Roman"/>
                <a:ea typeface="Times New Roman"/>
                <a:cs typeface="Times New Roman"/>
                <a:sym typeface="Times New Roman"/>
              </a:rPr>
              <a:t>a cephalopod native to the Northwest Atlantic region, has tremendous intelligence when compared to other similar organisms. Upon the successful barcoding of the </a:t>
            </a:r>
            <a:r>
              <a:rPr lang="en" sz="3100" i="1">
                <a:solidFill>
                  <a:schemeClr val="dk1"/>
                </a:solidFill>
                <a:latin typeface="Times New Roman"/>
                <a:ea typeface="Times New Roman"/>
                <a:cs typeface="Times New Roman"/>
                <a:sym typeface="Times New Roman"/>
              </a:rPr>
              <a:t>Illex illecebrosus</a:t>
            </a:r>
            <a:r>
              <a:rPr lang="en" sz="3100">
                <a:solidFill>
                  <a:schemeClr val="dk1"/>
                </a:solidFill>
                <a:latin typeface="Times New Roman"/>
                <a:ea typeface="Times New Roman"/>
                <a:cs typeface="Times New Roman"/>
                <a:sym typeface="Times New Roman"/>
              </a:rPr>
              <a:t>, the scientific community will gain a better understanding of its phylogeny, and ways in which this information can be utilized moving forward. Our objective for this experiment is to draw conclusions regarding the ancestral relations of the </a:t>
            </a:r>
            <a:r>
              <a:rPr lang="en" sz="3100" i="1">
                <a:solidFill>
                  <a:schemeClr val="dk1"/>
                </a:solidFill>
                <a:latin typeface="Times New Roman"/>
                <a:ea typeface="Times New Roman"/>
                <a:cs typeface="Times New Roman"/>
                <a:sym typeface="Times New Roman"/>
              </a:rPr>
              <a:t>Illex illecebrosus</a:t>
            </a:r>
            <a:r>
              <a:rPr lang="en" sz="3100">
                <a:solidFill>
                  <a:schemeClr val="dk1"/>
                </a:solidFill>
                <a:latin typeface="Times New Roman"/>
                <a:ea typeface="Times New Roman"/>
                <a:cs typeface="Times New Roman"/>
                <a:sym typeface="Times New Roman"/>
              </a:rPr>
              <a:t>. </a:t>
            </a:r>
            <a:endParaRPr sz="3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7"/>
          <p:cNvSpPr txBox="1">
            <a:spLocks noGrp="1"/>
          </p:cNvSpPr>
          <p:nvPr>
            <p:ph type="title"/>
          </p:nvPr>
        </p:nvSpPr>
        <p:spPr>
          <a:xfrm>
            <a:off x="311700" y="633547"/>
            <a:ext cx="8520600" cy="76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000000"/>
                </a:solidFill>
                <a:latin typeface="Times New Roman"/>
                <a:ea typeface="Times New Roman"/>
                <a:cs typeface="Times New Roman"/>
                <a:sym typeface="Times New Roman"/>
              </a:rPr>
              <a:t>Introduction</a:t>
            </a:r>
            <a:r>
              <a:rPr lang="en">
                <a:solidFill>
                  <a:srgbClr val="000000"/>
                </a:solidFill>
                <a:latin typeface="Times New Roman"/>
                <a:ea typeface="Times New Roman"/>
                <a:cs typeface="Times New Roman"/>
                <a:sym typeface="Times New Roman"/>
              </a:rPr>
              <a:t> </a:t>
            </a:r>
            <a:endParaRPr>
              <a:solidFill>
                <a:srgbClr val="000000"/>
              </a:solidFill>
              <a:latin typeface="Times New Roman"/>
              <a:ea typeface="Times New Roman"/>
              <a:cs typeface="Times New Roman"/>
              <a:sym typeface="Times New Roman"/>
            </a:endParaRPr>
          </a:p>
        </p:txBody>
      </p:sp>
      <p:sp>
        <p:nvSpPr>
          <p:cNvPr id="118" name="Google Shape;118;p27"/>
          <p:cNvSpPr txBox="1"/>
          <p:nvPr/>
        </p:nvSpPr>
        <p:spPr>
          <a:xfrm>
            <a:off x="2768700" y="1814650"/>
            <a:ext cx="3606600" cy="419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2000"/>
          </a:p>
        </p:txBody>
      </p:sp>
      <p:sp>
        <p:nvSpPr>
          <p:cNvPr id="119" name="Google Shape;119;p27"/>
          <p:cNvSpPr/>
          <p:nvPr/>
        </p:nvSpPr>
        <p:spPr>
          <a:xfrm>
            <a:off x="785100" y="1534325"/>
            <a:ext cx="7573800" cy="49686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200">
                <a:solidFill>
                  <a:schemeClr val="dk1"/>
                </a:solidFill>
                <a:latin typeface="Times New Roman"/>
                <a:ea typeface="Times New Roman"/>
                <a:cs typeface="Times New Roman"/>
                <a:sym typeface="Times New Roman"/>
              </a:rPr>
              <a:t>The</a:t>
            </a:r>
            <a:r>
              <a:rPr lang="en" sz="3200" i="1">
                <a:solidFill>
                  <a:schemeClr val="dk1"/>
                </a:solidFill>
                <a:latin typeface="Times New Roman"/>
                <a:ea typeface="Times New Roman"/>
                <a:cs typeface="Times New Roman"/>
                <a:sym typeface="Times New Roman"/>
              </a:rPr>
              <a:t> Illex illecebrosus</a:t>
            </a:r>
            <a:r>
              <a:rPr lang="en" sz="3200">
                <a:solidFill>
                  <a:schemeClr val="dk1"/>
                </a:solidFill>
                <a:latin typeface="Times New Roman"/>
                <a:ea typeface="Times New Roman"/>
                <a:cs typeface="Times New Roman"/>
                <a:sym typeface="Times New Roman"/>
              </a:rPr>
              <a:t>, is a lot smarter than we think. Scientists showed that the Illex Illecebrosus can open jars, which shows how intelligent they really are. This is due to the high rate of RNA editing, which was a product of evolution. Animals are able to turn off the editing mechanism according to their habitat.</a:t>
            </a: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8"/>
          <p:cNvSpPr/>
          <p:nvPr/>
        </p:nvSpPr>
        <p:spPr>
          <a:xfrm>
            <a:off x="5176250" y="2901125"/>
            <a:ext cx="3861600" cy="3037800"/>
          </a:xfrm>
          <a:prstGeom prst="curvedLeftArrow">
            <a:avLst>
              <a:gd name="adj1" fmla="val 25000"/>
              <a:gd name="adj2" fmla="val 39765"/>
              <a:gd name="adj3" fmla="val 2500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8"/>
          <p:cNvSpPr txBox="1">
            <a:spLocks noGrp="1"/>
          </p:cNvSpPr>
          <p:nvPr>
            <p:ph type="title"/>
          </p:nvPr>
        </p:nvSpPr>
        <p:spPr>
          <a:xfrm>
            <a:off x="311700" y="331647"/>
            <a:ext cx="8520600" cy="76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600">
                <a:latin typeface="Times New Roman"/>
                <a:ea typeface="Times New Roman"/>
                <a:cs typeface="Times New Roman"/>
                <a:sym typeface="Times New Roman"/>
              </a:rPr>
              <a:t>How are squid and humans related?</a:t>
            </a:r>
            <a:endParaRPr sz="3600">
              <a:latin typeface="Times New Roman"/>
              <a:ea typeface="Times New Roman"/>
              <a:cs typeface="Times New Roman"/>
              <a:sym typeface="Times New Roman"/>
            </a:endParaRPr>
          </a:p>
          <a:p>
            <a:pPr marL="0" lvl="0" indent="0" algn="ctr" rtl="0">
              <a:spcBef>
                <a:spcPts val="0"/>
              </a:spcBef>
              <a:spcAft>
                <a:spcPts val="0"/>
              </a:spcAft>
              <a:buNone/>
            </a:pPr>
            <a:endParaRPr>
              <a:solidFill>
                <a:srgbClr val="FFFFFF"/>
              </a:solidFill>
            </a:endParaRPr>
          </a:p>
        </p:txBody>
      </p:sp>
      <p:sp>
        <p:nvSpPr>
          <p:cNvPr id="126" name="Google Shape;126;p28"/>
          <p:cNvSpPr/>
          <p:nvPr/>
        </p:nvSpPr>
        <p:spPr>
          <a:xfrm>
            <a:off x="356275" y="1233450"/>
            <a:ext cx="7792200" cy="3037800"/>
          </a:xfrm>
          <a:prstGeom prst="roundRect">
            <a:avLst>
              <a:gd name="adj" fmla="val 16667"/>
            </a:avLst>
          </a:prstGeom>
          <a:solidFill>
            <a:srgbClr val="FFFFFF"/>
          </a:solidFill>
          <a:ln w="9525" cap="flat" cmpd="sng">
            <a:solidFill>
              <a:srgbClr val="FF93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8"/>
          <p:cNvSpPr/>
          <p:nvPr/>
        </p:nvSpPr>
        <p:spPr>
          <a:xfrm>
            <a:off x="76075" y="4346100"/>
            <a:ext cx="4988100" cy="2306700"/>
          </a:xfrm>
          <a:prstGeom prst="roundRect">
            <a:avLst>
              <a:gd name="adj" fmla="val 16667"/>
            </a:avLst>
          </a:prstGeom>
          <a:solidFill>
            <a:srgbClr val="FFFFFF"/>
          </a:solidFill>
          <a:ln w="9525" cap="flat" cmpd="sng">
            <a:solidFill>
              <a:srgbClr val="FF939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8"/>
          <p:cNvSpPr txBox="1"/>
          <p:nvPr/>
        </p:nvSpPr>
        <p:spPr>
          <a:xfrm>
            <a:off x="589975" y="1233450"/>
            <a:ext cx="7324800" cy="303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One of the similarities that squid and humans have is in the structure of their ear and also their camera eyes. The human eye sees when light enters the cornea and then passes through the lense. The squid eye also has a lense. The contrast between the squid and human eye is that the squid eye is larger to help them see. Squid can also see in the dark so they can see their predators in the dark. This is proof of convergent evolution.</a:t>
            </a:r>
            <a:endParaRPr sz="2400"/>
          </a:p>
        </p:txBody>
      </p:sp>
      <p:sp>
        <p:nvSpPr>
          <p:cNvPr id="129" name="Google Shape;129;p28"/>
          <p:cNvSpPr txBox="1"/>
          <p:nvPr/>
        </p:nvSpPr>
        <p:spPr>
          <a:xfrm>
            <a:off x="356275" y="4271250"/>
            <a:ext cx="4315500" cy="219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Similar to how humans have a cochlea, squid have two organs called statocysts, located near the base of the brain. It is a hollow sac filled with fluid and lined with hair cells. </a:t>
            </a:r>
            <a:endParaRPr sz="2400">
              <a:solidFill>
                <a:schemeClr val="dk1"/>
              </a:solidFill>
              <a:highlight>
                <a:srgbClr val="A4C2F4"/>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9"/>
          <p:cNvSpPr txBox="1">
            <a:spLocks noGrp="1"/>
          </p:cNvSpPr>
          <p:nvPr>
            <p:ph type="title"/>
          </p:nvPr>
        </p:nvSpPr>
        <p:spPr>
          <a:xfrm>
            <a:off x="311700" y="499847"/>
            <a:ext cx="8520600" cy="76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Times New Roman"/>
                <a:ea typeface="Times New Roman"/>
                <a:cs typeface="Times New Roman"/>
                <a:sym typeface="Times New Roman"/>
              </a:rPr>
              <a:t>Studies of Squid Ear Similarities</a:t>
            </a:r>
            <a:endParaRPr sz="3600">
              <a:latin typeface="Times New Roman"/>
              <a:ea typeface="Times New Roman"/>
              <a:cs typeface="Times New Roman"/>
              <a:sym typeface="Times New Roman"/>
            </a:endParaRPr>
          </a:p>
          <a:p>
            <a:pPr marL="0" lvl="0" indent="0" algn="ctr" rtl="0">
              <a:spcBef>
                <a:spcPts val="0"/>
              </a:spcBef>
              <a:spcAft>
                <a:spcPts val="0"/>
              </a:spcAft>
              <a:buNone/>
            </a:pPr>
            <a:endParaRPr>
              <a:solidFill>
                <a:srgbClr val="FFFFFF"/>
              </a:solidFill>
            </a:endParaRPr>
          </a:p>
        </p:txBody>
      </p:sp>
      <p:sp>
        <p:nvSpPr>
          <p:cNvPr id="135" name="Google Shape;135;p29"/>
          <p:cNvSpPr/>
          <p:nvPr/>
        </p:nvSpPr>
        <p:spPr>
          <a:xfrm>
            <a:off x="636150" y="1699050"/>
            <a:ext cx="7871700" cy="47046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9"/>
          <p:cNvSpPr txBox="1"/>
          <p:nvPr/>
        </p:nvSpPr>
        <p:spPr>
          <a:xfrm>
            <a:off x="1012200" y="1699050"/>
            <a:ext cx="7119600" cy="459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200">
                <a:solidFill>
                  <a:schemeClr val="dk1"/>
                </a:solidFill>
                <a:latin typeface="Times New Roman"/>
                <a:ea typeface="Times New Roman"/>
                <a:cs typeface="Times New Roman"/>
                <a:sym typeface="Times New Roman"/>
              </a:rPr>
              <a:t>Methods of studying the nerves coming from squid statocysts and in newborns’ nerves connected to cochlea were published in the July 2010 issue of the journal </a:t>
            </a:r>
            <a:r>
              <a:rPr lang="en" sz="3200" i="1">
                <a:solidFill>
                  <a:schemeClr val="dk1"/>
                </a:solidFill>
                <a:latin typeface="Times New Roman"/>
                <a:ea typeface="Times New Roman"/>
                <a:cs typeface="Times New Roman"/>
                <a:sym typeface="Times New Roman"/>
              </a:rPr>
              <a:t>Marine and Freshwater Behavior and Psychology</a:t>
            </a:r>
            <a:r>
              <a:rPr lang="en" sz="3200">
                <a:solidFill>
                  <a:schemeClr val="dk1"/>
                </a:solidFill>
                <a:latin typeface="Times New Roman"/>
                <a:ea typeface="Times New Roman"/>
                <a:cs typeface="Times New Roman"/>
                <a:sym typeface="Times New Roman"/>
              </a:rPr>
              <a:t>. Results of these tests showed that squid statocysts only respond to low frequencies of up to 500 Hertz. </a:t>
            </a:r>
            <a:endParaRPr sz="3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3200">
              <a:solidFill>
                <a:schemeClr val="dk1"/>
              </a:solidFill>
            </a:endParaRPr>
          </a:p>
          <a:p>
            <a:pPr marL="0" lvl="0" indent="0" algn="l" rtl="0">
              <a:spcBef>
                <a:spcPts val="0"/>
              </a:spcBef>
              <a:spcAft>
                <a:spcPts val="0"/>
              </a:spcAft>
              <a:buClr>
                <a:schemeClr val="dk1"/>
              </a:buClr>
              <a:buSzPts val="1100"/>
              <a:buFont typeface="Arial"/>
              <a:buNone/>
            </a:pPr>
            <a:endParaRPr sz="3200">
              <a:solidFill>
                <a:schemeClr val="dk1"/>
              </a:solidFill>
            </a:endParaRPr>
          </a:p>
          <a:p>
            <a:pPr marL="0" lvl="0" indent="0" algn="l" rtl="0">
              <a:spcBef>
                <a:spcPts val="0"/>
              </a:spcBef>
              <a:spcAft>
                <a:spcPts val="0"/>
              </a:spcAft>
              <a:buNone/>
            </a:pPr>
            <a:endParaRPr sz="3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0"/>
          <p:cNvSpPr txBox="1">
            <a:spLocks noGrp="1"/>
          </p:cNvSpPr>
          <p:nvPr>
            <p:ph type="title"/>
          </p:nvPr>
        </p:nvSpPr>
        <p:spPr>
          <a:xfrm>
            <a:off x="311700" y="331647"/>
            <a:ext cx="8520600" cy="76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Times New Roman"/>
                <a:ea typeface="Times New Roman"/>
                <a:cs typeface="Times New Roman"/>
                <a:sym typeface="Times New Roman"/>
              </a:rPr>
              <a:t>So How Does Barcoding Help?</a:t>
            </a:r>
            <a:endParaRPr sz="3600">
              <a:latin typeface="Times New Roman"/>
              <a:ea typeface="Times New Roman"/>
              <a:cs typeface="Times New Roman"/>
              <a:sym typeface="Times New Roman"/>
            </a:endParaRPr>
          </a:p>
          <a:p>
            <a:pPr marL="0" lvl="0" indent="0" algn="ctr" rtl="0">
              <a:spcBef>
                <a:spcPts val="0"/>
              </a:spcBef>
              <a:spcAft>
                <a:spcPts val="0"/>
              </a:spcAft>
              <a:buNone/>
            </a:pPr>
            <a:endParaRPr>
              <a:solidFill>
                <a:srgbClr val="FFFFFF"/>
              </a:solidFill>
            </a:endParaRPr>
          </a:p>
        </p:txBody>
      </p:sp>
      <p:sp>
        <p:nvSpPr>
          <p:cNvPr id="142" name="Google Shape;142;p30"/>
          <p:cNvSpPr/>
          <p:nvPr/>
        </p:nvSpPr>
        <p:spPr>
          <a:xfrm>
            <a:off x="2040525" y="4172200"/>
            <a:ext cx="6888300" cy="25260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0"/>
          <p:cNvSpPr txBox="1"/>
          <p:nvPr/>
        </p:nvSpPr>
        <p:spPr>
          <a:xfrm>
            <a:off x="2040525" y="4172200"/>
            <a:ext cx="6950100" cy="238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Many animals use hair cells to detect sound, and human hair cell structures in the cochlea are similar to those in squid. This leads scientists to theorize that auditory systems evolved from the same origin a very long time ago. To have the DNA barcode of squid, it would give us its phylogeny. </a:t>
            </a:r>
            <a:endParaRPr/>
          </a:p>
        </p:txBody>
      </p:sp>
      <p:sp>
        <p:nvSpPr>
          <p:cNvPr id="144" name="Google Shape;144;p30"/>
          <p:cNvSpPr/>
          <p:nvPr/>
        </p:nvSpPr>
        <p:spPr>
          <a:xfrm>
            <a:off x="231600" y="1154825"/>
            <a:ext cx="8697300" cy="28188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0"/>
          <p:cNvSpPr txBox="1"/>
          <p:nvPr/>
        </p:nvSpPr>
        <p:spPr>
          <a:xfrm>
            <a:off x="191550" y="1154825"/>
            <a:ext cx="8697300" cy="266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Through convergent evolution, we can see how the </a:t>
            </a:r>
            <a:r>
              <a:rPr lang="en" sz="2400" i="1">
                <a:solidFill>
                  <a:schemeClr val="dk1"/>
                </a:solidFill>
                <a:latin typeface="Times New Roman"/>
                <a:ea typeface="Times New Roman"/>
                <a:cs typeface="Times New Roman"/>
                <a:sym typeface="Times New Roman"/>
              </a:rPr>
              <a:t>Illex illecebrosus</a:t>
            </a:r>
            <a:r>
              <a:rPr lang="en" sz="2400">
                <a:solidFill>
                  <a:schemeClr val="dk1"/>
                </a:solidFill>
                <a:latin typeface="Times New Roman"/>
                <a:ea typeface="Times New Roman"/>
                <a:cs typeface="Times New Roman"/>
                <a:sym typeface="Times New Roman"/>
              </a:rPr>
              <a:t> has evolved and how these changes may help the environment and/or the biotic species in it. The reason this is convergent evolution is because the two species have different abiotic factors, such as environment. Based on the conclusions of humans and squid having similar eyes and ears, we can infer that the squid has converged from a similar ancestor to humans at some point in history.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1"/>
          <p:cNvSpPr/>
          <p:nvPr/>
        </p:nvSpPr>
        <p:spPr>
          <a:xfrm rot="5400000">
            <a:off x="-1816" y="3479995"/>
            <a:ext cx="1643400" cy="1228800"/>
          </a:xfrm>
          <a:prstGeom prst="chevron">
            <a:avLst>
              <a:gd name="adj" fmla="val 32803"/>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1"/>
          <p:cNvSpPr/>
          <p:nvPr/>
        </p:nvSpPr>
        <p:spPr>
          <a:xfrm rot="5400000">
            <a:off x="-1816" y="1836606"/>
            <a:ext cx="1643400" cy="1228800"/>
          </a:xfrm>
          <a:prstGeom prst="chevron">
            <a:avLst>
              <a:gd name="adj" fmla="val 32803"/>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393"/>
              </a:solidFill>
            </a:endParaRPr>
          </a:p>
        </p:txBody>
      </p:sp>
      <p:sp>
        <p:nvSpPr>
          <p:cNvPr id="152" name="Google Shape;152;p31"/>
          <p:cNvSpPr txBox="1">
            <a:spLocks noGrp="1"/>
          </p:cNvSpPr>
          <p:nvPr>
            <p:ph type="title"/>
          </p:nvPr>
        </p:nvSpPr>
        <p:spPr>
          <a:xfrm>
            <a:off x="311700" y="407847"/>
            <a:ext cx="8520600" cy="76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000000"/>
                </a:solidFill>
                <a:latin typeface="Times New Roman"/>
                <a:ea typeface="Times New Roman"/>
                <a:cs typeface="Times New Roman"/>
                <a:sym typeface="Times New Roman"/>
              </a:rPr>
              <a:t>Methodology</a:t>
            </a:r>
            <a:r>
              <a:rPr lang="en">
                <a:solidFill>
                  <a:srgbClr val="000000"/>
                </a:solidFill>
                <a:latin typeface="Times New Roman"/>
                <a:ea typeface="Times New Roman"/>
                <a:cs typeface="Times New Roman"/>
                <a:sym typeface="Times New Roman"/>
              </a:rPr>
              <a:t> </a:t>
            </a:r>
            <a:endParaRPr>
              <a:solidFill>
                <a:srgbClr val="000000"/>
              </a:solidFill>
              <a:latin typeface="Times New Roman"/>
              <a:ea typeface="Times New Roman"/>
              <a:cs typeface="Times New Roman"/>
              <a:sym typeface="Times New Roman"/>
            </a:endParaRPr>
          </a:p>
        </p:txBody>
      </p:sp>
      <p:sp>
        <p:nvSpPr>
          <p:cNvPr id="153" name="Google Shape;153;p31"/>
          <p:cNvSpPr txBox="1"/>
          <p:nvPr/>
        </p:nvSpPr>
        <p:spPr>
          <a:xfrm>
            <a:off x="1343925" y="2134475"/>
            <a:ext cx="73521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154" name="Google Shape;154;p31"/>
          <p:cNvGrpSpPr/>
          <p:nvPr/>
        </p:nvGrpSpPr>
        <p:grpSpPr>
          <a:xfrm>
            <a:off x="205550" y="1249750"/>
            <a:ext cx="8793608" cy="5330795"/>
            <a:chOff x="8" y="-310778"/>
            <a:chExt cx="8203758" cy="4624616"/>
          </a:xfrm>
        </p:grpSpPr>
        <p:sp>
          <p:nvSpPr>
            <p:cNvPr id="155" name="Google Shape;155;p31"/>
            <p:cNvSpPr txBox="1"/>
            <p:nvPr/>
          </p:nvSpPr>
          <p:spPr>
            <a:xfrm>
              <a:off x="1515354" y="1496089"/>
              <a:ext cx="6662100" cy="1113000"/>
            </a:xfrm>
            <a:prstGeom prst="rect">
              <a:avLst/>
            </a:prstGeom>
            <a:solidFill>
              <a:srgbClr val="FFFFFF"/>
            </a:solidFill>
            <a:ln w="38100" cap="flat" cmpd="sng">
              <a:solidFill>
                <a:srgbClr val="FFFFFF"/>
              </a:solidFill>
              <a:prstDash val="solid"/>
              <a:round/>
              <a:headEnd type="none" w="sm" len="sm"/>
              <a:tailEnd type="none" w="sm" len="sm"/>
            </a:ln>
          </p:spPr>
          <p:txBody>
            <a:bodyPr spcFirstLastPara="1" wrap="square" lIns="213350" tIns="19050" rIns="19050" bIns="19050" anchor="ctr" anchorCtr="0">
              <a:noAutofit/>
            </a:bodyPr>
            <a:lstStyle/>
            <a:p>
              <a:pPr marL="190500" marR="0" lvl="1" indent="0" algn="l" rtl="0">
                <a:lnSpc>
                  <a:spcPct val="100000"/>
                </a:lnSpc>
                <a:spcBef>
                  <a:spcPts val="450"/>
                </a:spcBef>
                <a:spcAft>
                  <a:spcPts val="450"/>
                </a:spcAft>
                <a:buClr>
                  <a:srgbClr val="000000"/>
                </a:buClr>
                <a:buSzPts val="3000"/>
                <a:buFont typeface="Calibri"/>
                <a:buNone/>
              </a:pPr>
              <a:r>
                <a:rPr lang="en" sz="2400">
                  <a:latin typeface="Times New Roman"/>
                  <a:ea typeface="Times New Roman"/>
                  <a:cs typeface="Times New Roman"/>
                  <a:sym typeface="Times New Roman"/>
                </a:rPr>
                <a:t>We extracted samples from muscle tissue of varied parts of the squid, and isolated the DNA. We then amplified the DNA using a Polymerase Chain Reaction.</a:t>
              </a:r>
              <a:endParaRPr sz="2400" i="0" u="none" strike="noStrike" cap="none">
                <a:solidFill>
                  <a:srgbClr val="000000"/>
                </a:solidFill>
                <a:latin typeface="Times New Roman"/>
                <a:ea typeface="Times New Roman"/>
                <a:cs typeface="Times New Roman"/>
                <a:sym typeface="Times New Roman"/>
              </a:endParaRPr>
            </a:p>
          </p:txBody>
        </p:sp>
        <p:sp>
          <p:nvSpPr>
            <p:cNvPr id="156" name="Google Shape;156;p31"/>
            <p:cNvSpPr/>
            <p:nvPr/>
          </p:nvSpPr>
          <p:spPr>
            <a:xfrm rot="5400000">
              <a:off x="-139792" y="3027739"/>
              <a:ext cx="1425900" cy="1146300"/>
            </a:xfrm>
            <a:prstGeom prst="chevron">
              <a:avLst>
                <a:gd name="adj" fmla="val 32803"/>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1"/>
            <p:cNvSpPr txBox="1"/>
            <p:nvPr/>
          </p:nvSpPr>
          <p:spPr>
            <a:xfrm>
              <a:off x="1515564" y="2869884"/>
              <a:ext cx="6662100" cy="1241700"/>
            </a:xfrm>
            <a:prstGeom prst="rect">
              <a:avLst/>
            </a:prstGeom>
            <a:solidFill>
              <a:srgbClr val="FFFFFF"/>
            </a:solidFill>
            <a:ln w="38100" cap="flat" cmpd="sng">
              <a:solidFill>
                <a:srgbClr val="FFFFFF"/>
              </a:solidFill>
              <a:prstDash val="solid"/>
              <a:round/>
              <a:headEnd type="none" w="sm" len="sm"/>
              <a:tailEnd type="none" w="sm" len="sm"/>
            </a:ln>
          </p:spPr>
          <p:txBody>
            <a:bodyPr spcFirstLastPara="1" wrap="square" lIns="213350" tIns="19050" rIns="19050" bIns="19050" anchor="ctr" anchorCtr="0">
              <a:noAutofit/>
            </a:bodyPr>
            <a:lstStyle/>
            <a:p>
              <a:pPr marL="0" lvl="0" indent="0" algn="l" rtl="0">
                <a:spcBef>
                  <a:spcPts val="0"/>
                </a:spcBef>
                <a:spcAft>
                  <a:spcPts val="0"/>
                </a:spcAft>
                <a:buClr>
                  <a:schemeClr val="dk1"/>
                </a:buClr>
                <a:buSzPts val="1100"/>
                <a:buFont typeface="Arial"/>
                <a:buNone/>
              </a:pPr>
              <a:endParaRPr sz="24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 sz="2400">
                  <a:latin typeface="Times New Roman"/>
                  <a:ea typeface="Times New Roman"/>
                  <a:cs typeface="Times New Roman"/>
                  <a:sym typeface="Times New Roman"/>
                </a:rPr>
                <a:t>We moved on to our bioinformatics phase by using DNA Subway. Through this website, we created a consensus sequence, phylogenetic tree, and a percent similarity chart.</a:t>
              </a:r>
              <a:endParaRPr sz="2400">
                <a:latin typeface="Times New Roman"/>
                <a:ea typeface="Times New Roman"/>
                <a:cs typeface="Times New Roman"/>
                <a:sym typeface="Times New Roman"/>
              </a:endParaRPr>
            </a:p>
            <a:p>
              <a:pPr marL="285750" marR="0" lvl="1" indent="-95250" algn="l" rtl="0">
                <a:lnSpc>
                  <a:spcPct val="90000"/>
                </a:lnSpc>
                <a:spcBef>
                  <a:spcPts val="450"/>
                </a:spcBef>
                <a:spcAft>
                  <a:spcPts val="450"/>
                </a:spcAft>
                <a:buClr>
                  <a:srgbClr val="000000"/>
                </a:buClr>
                <a:buSzPts val="3000"/>
                <a:buFont typeface="Calibri"/>
                <a:buNone/>
              </a:pPr>
              <a:endParaRPr sz="3000" b="0" i="0" u="none" strike="noStrike" cap="none">
                <a:solidFill>
                  <a:srgbClr val="000000"/>
                </a:solidFill>
                <a:latin typeface="Calibri"/>
                <a:ea typeface="Calibri"/>
                <a:cs typeface="Calibri"/>
                <a:sym typeface="Calibri"/>
              </a:endParaRPr>
            </a:p>
          </p:txBody>
        </p:sp>
        <p:sp>
          <p:nvSpPr>
            <p:cNvPr id="158" name="Google Shape;158;p31"/>
            <p:cNvSpPr txBox="1"/>
            <p:nvPr/>
          </p:nvSpPr>
          <p:spPr>
            <a:xfrm>
              <a:off x="1489466" y="-310778"/>
              <a:ext cx="6714300" cy="1680900"/>
            </a:xfrm>
            <a:prstGeom prst="rect">
              <a:avLst/>
            </a:prstGeom>
            <a:solidFill>
              <a:srgbClr val="FFFFFF"/>
            </a:solidFill>
            <a:ln w="38100" cap="flat" cmpd="sng">
              <a:solidFill>
                <a:srgbClr val="FFFFFF"/>
              </a:solidFill>
              <a:prstDash val="solid"/>
              <a:round/>
              <a:headEnd type="none" w="sm" len="sm"/>
              <a:tailEnd type="none" w="sm" len="sm"/>
            </a:ln>
          </p:spPr>
          <p:txBody>
            <a:bodyPr spcFirstLastPara="1" wrap="square" lIns="213350" tIns="19050" rIns="19050" bIns="19050"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2300">
                  <a:solidFill>
                    <a:schemeClr val="dk1"/>
                  </a:solidFill>
                  <a:latin typeface="Times New Roman"/>
                  <a:ea typeface="Times New Roman"/>
                  <a:cs typeface="Times New Roman"/>
                  <a:sym typeface="Times New Roman"/>
                </a:rPr>
                <a:t>The first squids DNA was degraded by formaldehyde. A second squid was ordered from a local fish market, and it was examined to confirm it was the </a:t>
              </a:r>
              <a:r>
                <a:rPr lang="en" sz="2300" i="1">
                  <a:solidFill>
                    <a:schemeClr val="dk1"/>
                  </a:solidFill>
                  <a:latin typeface="Times New Roman"/>
                  <a:ea typeface="Times New Roman"/>
                  <a:cs typeface="Times New Roman"/>
                  <a:sym typeface="Times New Roman"/>
                </a:rPr>
                <a:t>Illex illecebrosus. </a:t>
              </a:r>
              <a:r>
                <a:rPr lang="en" sz="2300">
                  <a:solidFill>
                    <a:schemeClr val="dk1"/>
                  </a:solidFill>
                  <a:latin typeface="Times New Roman"/>
                  <a:ea typeface="Times New Roman"/>
                  <a:cs typeface="Times New Roman"/>
                  <a:sym typeface="Times New Roman"/>
                </a:rPr>
                <a:t>As this squid is commercially important, it is vital for us to be able to rapidly identify them scientifically.</a:t>
              </a:r>
              <a:endParaRPr sz="2300" b="0" u="none" strike="noStrike" cap="none">
                <a:solidFill>
                  <a:srgbClr val="000000"/>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2"/>
          <p:cNvSpPr txBox="1">
            <a:spLocks noGrp="1"/>
          </p:cNvSpPr>
          <p:nvPr>
            <p:ph type="title" idx="4294967295"/>
          </p:nvPr>
        </p:nvSpPr>
        <p:spPr>
          <a:xfrm>
            <a:off x="311700" y="209550"/>
            <a:ext cx="8520600" cy="763500"/>
          </a:xfrm>
          <a:prstGeom prst="rect">
            <a:avLst/>
          </a:prstGeom>
          <a:solidFill>
            <a:srgbClr val="FFFFFF"/>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600">
                <a:solidFill>
                  <a:srgbClr val="000000"/>
                </a:solidFill>
                <a:latin typeface="Times New Roman"/>
                <a:ea typeface="Times New Roman"/>
                <a:cs typeface="Times New Roman"/>
                <a:sym typeface="Times New Roman"/>
              </a:rPr>
              <a:t>Discussion</a:t>
            </a:r>
            <a:r>
              <a:rPr lang="en">
                <a:solidFill>
                  <a:srgbClr val="000000"/>
                </a:solidFill>
                <a:latin typeface="Times New Roman"/>
                <a:ea typeface="Times New Roman"/>
                <a:cs typeface="Times New Roman"/>
                <a:sym typeface="Times New Roman"/>
              </a:rPr>
              <a:t> </a:t>
            </a:r>
            <a:endParaRPr>
              <a:solidFill>
                <a:srgbClr val="000000"/>
              </a:solidFill>
              <a:latin typeface="Times New Roman"/>
              <a:ea typeface="Times New Roman"/>
              <a:cs typeface="Times New Roman"/>
              <a:sym typeface="Times New Roman"/>
            </a:endParaRPr>
          </a:p>
        </p:txBody>
      </p:sp>
      <p:sp>
        <p:nvSpPr>
          <p:cNvPr id="164" name="Google Shape;164;p32"/>
          <p:cNvSpPr/>
          <p:nvPr/>
        </p:nvSpPr>
        <p:spPr>
          <a:xfrm>
            <a:off x="3289325" y="1205800"/>
            <a:ext cx="2430900" cy="441300"/>
          </a:xfrm>
          <a:prstGeom prst="roundRect">
            <a:avLst>
              <a:gd name="adj" fmla="val 16667"/>
            </a:avLst>
          </a:prstGeom>
          <a:solidFill>
            <a:srgbClr val="FFFFFF"/>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Limitations </a:t>
            </a:r>
            <a:endParaRPr sz="2400">
              <a:latin typeface="Times New Roman"/>
              <a:ea typeface="Times New Roman"/>
              <a:cs typeface="Times New Roman"/>
              <a:sym typeface="Times New Roman"/>
            </a:endParaRPr>
          </a:p>
        </p:txBody>
      </p:sp>
      <p:sp>
        <p:nvSpPr>
          <p:cNvPr id="165" name="Google Shape;165;p32"/>
          <p:cNvSpPr/>
          <p:nvPr/>
        </p:nvSpPr>
        <p:spPr>
          <a:xfrm>
            <a:off x="77400" y="2692900"/>
            <a:ext cx="4528500" cy="4044300"/>
          </a:xfrm>
          <a:prstGeom prst="rect">
            <a:avLst/>
          </a:prstGeom>
          <a:solidFill>
            <a:srgbClr val="FFFFFF"/>
          </a:solidFill>
          <a:ln w="76200" cap="flat" cmpd="sng">
            <a:solidFill>
              <a:srgbClr val="FF939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Formalin adds to the nucleic acid base, which then forms a methylol group. It can attract electrons on an amino base to form a methylene bridge between two amino groups. It can leave behind pyrimidine and purine residues. Formalin may also cause hydrolysis, the chemical breakdown of a compound due to its reaction with water, to slow down.</a:t>
            </a:r>
            <a:endParaRPr sz="2400">
              <a:solidFill>
                <a:schemeClr val="dk1"/>
              </a:solidFill>
              <a:latin typeface="Times New Roman"/>
              <a:ea typeface="Times New Roman"/>
              <a:cs typeface="Times New Roman"/>
              <a:sym typeface="Times New Roman"/>
            </a:endParaRPr>
          </a:p>
        </p:txBody>
      </p:sp>
      <p:sp>
        <p:nvSpPr>
          <p:cNvPr id="166" name="Google Shape;166;p32"/>
          <p:cNvSpPr/>
          <p:nvPr/>
        </p:nvSpPr>
        <p:spPr>
          <a:xfrm>
            <a:off x="4655875" y="1860350"/>
            <a:ext cx="3812100" cy="604500"/>
          </a:xfrm>
          <a:prstGeom prst="roundRect">
            <a:avLst>
              <a:gd name="adj" fmla="val 16667"/>
            </a:avLst>
          </a:pr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p:txBody>
      </p:sp>
      <p:sp>
        <p:nvSpPr>
          <p:cNvPr id="167" name="Google Shape;167;p32"/>
          <p:cNvSpPr txBox="1"/>
          <p:nvPr/>
        </p:nvSpPr>
        <p:spPr>
          <a:xfrm>
            <a:off x="4655875" y="2673075"/>
            <a:ext cx="4444500" cy="4044300"/>
          </a:xfrm>
          <a:prstGeom prst="rect">
            <a:avLst/>
          </a:prstGeom>
          <a:solidFill>
            <a:srgbClr val="FFFFFF"/>
          </a:solidFill>
          <a:ln w="76200" cap="flat" cmpd="sng">
            <a:solidFill>
              <a:srgbClr val="FF9393"/>
            </a:solidFill>
            <a:prstDash val="solid"/>
            <a:round/>
            <a:headEnd type="none" w="sm" len="sm"/>
            <a:tailEnd type="none" w="sm" len="sm"/>
          </a:ln>
        </p:spPr>
        <p:txBody>
          <a:bodyPr spcFirstLastPara="1" wrap="square" lIns="91425" tIns="91425" rIns="91425" bIns="91425" anchor="t" anchorCtr="0">
            <a:noAutofit/>
          </a:bodyPr>
          <a:lstStyle/>
          <a:p>
            <a:pPr marL="0" lvl="0" indent="457200" algn="ctr" rtl="0">
              <a:spcBef>
                <a:spcPts val="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Excess template DNA ties primers together. Primers bonded together could mistarget the certain sequence of the DNA that was intended, leading to insufficient results. Additionally there could have been insufficient DNA because of a degraded or failed synthesis primer.</a:t>
            </a:r>
            <a:endParaRPr sz="2400">
              <a:solidFill>
                <a:schemeClr val="dk1"/>
              </a:solidFill>
            </a:endParaRPr>
          </a:p>
          <a:p>
            <a:pPr marL="0" lvl="0" indent="0" algn="l" rtl="0">
              <a:spcBef>
                <a:spcPts val="0"/>
              </a:spcBef>
              <a:spcAft>
                <a:spcPts val="0"/>
              </a:spcAft>
              <a:buNone/>
            </a:pPr>
            <a:endParaRPr/>
          </a:p>
        </p:txBody>
      </p:sp>
      <p:sp>
        <p:nvSpPr>
          <p:cNvPr id="168" name="Google Shape;168;p32"/>
          <p:cNvSpPr/>
          <p:nvPr/>
        </p:nvSpPr>
        <p:spPr>
          <a:xfrm>
            <a:off x="435600" y="1852887"/>
            <a:ext cx="3812100" cy="604500"/>
          </a:xfrm>
          <a:prstGeom prst="roundRect">
            <a:avLst>
              <a:gd name="adj" fmla="val 16667"/>
            </a:avLst>
          </a:pr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p:txBody>
      </p:sp>
      <p:cxnSp>
        <p:nvCxnSpPr>
          <p:cNvPr id="169" name="Google Shape;169;p32"/>
          <p:cNvCxnSpPr>
            <a:stCxn id="168" idx="0"/>
            <a:endCxn id="164" idx="2"/>
          </p:cNvCxnSpPr>
          <p:nvPr/>
        </p:nvCxnSpPr>
        <p:spPr>
          <a:xfrm rot="-5400000">
            <a:off x="3320250" y="668487"/>
            <a:ext cx="205800" cy="2163000"/>
          </a:xfrm>
          <a:prstGeom prst="bentConnector3">
            <a:avLst>
              <a:gd name="adj1" fmla="val 49997"/>
            </a:avLst>
          </a:prstGeom>
          <a:noFill/>
          <a:ln w="38100" cap="flat" cmpd="sng">
            <a:solidFill>
              <a:srgbClr val="FFFFFF"/>
            </a:solidFill>
            <a:prstDash val="solid"/>
            <a:round/>
            <a:headEnd type="none" w="med" len="med"/>
            <a:tailEnd type="none" w="med" len="med"/>
          </a:ln>
        </p:spPr>
      </p:cxnSp>
      <p:cxnSp>
        <p:nvCxnSpPr>
          <p:cNvPr id="170" name="Google Shape;170;p32"/>
          <p:cNvCxnSpPr>
            <a:stCxn id="164" idx="2"/>
            <a:endCxn id="166" idx="0"/>
          </p:cNvCxnSpPr>
          <p:nvPr/>
        </p:nvCxnSpPr>
        <p:spPr>
          <a:xfrm rot="-5400000" flipH="1">
            <a:off x="5426675" y="725200"/>
            <a:ext cx="213300" cy="2057100"/>
          </a:xfrm>
          <a:prstGeom prst="bentConnector3">
            <a:avLst>
              <a:gd name="adj1" fmla="val 49988"/>
            </a:avLst>
          </a:prstGeom>
          <a:noFill/>
          <a:ln w="38100" cap="flat" cmpd="sng">
            <a:solidFill>
              <a:srgbClr val="FFFFFF"/>
            </a:solidFill>
            <a:prstDash val="solid"/>
            <a:round/>
            <a:headEnd type="none" w="med" len="med"/>
            <a:tailEnd type="none" w="med" len="med"/>
          </a:ln>
        </p:spPr>
      </p:cxnSp>
      <p:sp>
        <p:nvSpPr>
          <p:cNvPr id="171" name="Google Shape;171;p32"/>
          <p:cNvSpPr txBox="1"/>
          <p:nvPr/>
        </p:nvSpPr>
        <p:spPr>
          <a:xfrm>
            <a:off x="4887375" y="1849588"/>
            <a:ext cx="3382200" cy="76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solidFill>
                  <a:schemeClr val="dk1"/>
                </a:solidFill>
                <a:latin typeface="Times New Roman"/>
                <a:ea typeface="Times New Roman"/>
                <a:cs typeface="Times New Roman"/>
                <a:sym typeface="Times New Roman"/>
              </a:rPr>
              <a:t>Insufficient template DNA</a:t>
            </a:r>
            <a:endParaRPr>
              <a:solidFill>
                <a:schemeClr val="dk1"/>
              </a:solidFill>
            </a:endParaRPr>
          </a:p>
        </p:txBody>
      </p:sp>
      <p:sp>
        <p:nvSpPr>
          <p:cNvPr id="172" name="Google Shape;172;p32"/>
          <p:cNvSpPr txBox="1"/>
          <p:nvPr/>
        </p:nvSpPr>
        <p:spPr>
          <a:xfrm>
            <a:off x="311700" y="1879850"/>
            <a:ext cx="3812100" cy="44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solidFill>
                  <a:schemeClr val="dk1"/>
                </a:solidFill>
                <a:latin typeface="Times New Roman"/>
                <a:ea typeface="Times New Roman"/>
                <a:cs typeface="Times New Roman"/>
                <a:sym typeface="Times New Roman"/>
              </a:rPr>
              <a:t>Formalin </a:t>
            </a: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3"/>
          <p:cNvSpPr/>
          <p:nvPr/>
        </p:nvSpPr>
        <p:spPr>
          <a:xfrm>
            <a:off x="236700" y="186875"/>
            <a:ext cx="4335300" cy="65403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3"/>
          <p:cNvSpPr/>
          <p:nvPr/>
        </p:nvSpPr>
        <p:spPr>
          <a:xfrm>
            <a:off x="4653050" y="3640425"/>
            <a:ext cx="4466100" cy="3086700"/>
          </a:xfrm>
          <a:prstGeom prst="roundRect">
            <a:avLst>
              <a:gd name="adj" fmla="val 16667"/>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457200" algn="ctr" rtl="0">
              <a:spcBef>
                <a:spcPts val="0"/>
              </a:spcBef>
              <a:spcAft>
                <a:spcPts val="0"/>
              </a:spcAft>
              <a:buClr>
                <a:schemeClr val="dk1"/>
              </a:buClr>
              <a:buSzPts val="1100"/>
              <a:buFont typeface="Arial"/>
              <a:buNone/>
            </a:pPr>
            <a:r>
              <a:rPr lang="en" sz="2400">
                <a:solidFill>
                  <a:schemeClr val="dk1"/>
                </a:solidFill>
                <a:latin typeface="Times New Roman"/>
                <a:ea typeface="Times New Roman"/>
                <a:cs typeface="Times New Roman"/>
                <a:sym typeface="Times New Roman"/>
              </a:rPr>
              <a:t>These results begin a discussion on divergent evolution: although some species might have similar ancestors, they do not necessarily share evolutionary characteristics based on their environment.</a:t>
            </a:r>
            <a:endParaRPr sz="2400">
              <a:solidFill>
                <a:schemeClr val="dk1"/>
              </a:solidFill>
              <a:latin typeface="Times New Roman"/>
              <a:ea typeface="Times New Roman"/>
              <a:cs typeface="Times New Roman"/>
              <a:sym typeface="Times New Roman"/>
            </a:endParaRPr>
          </a:p>
        </p:txBody>
      </p:sp>
      <p:sp>
        <p:nvSpPr>
          <p:cNvPr id="179" name="Google Shape;179;p33"/>
          <p:cNvSpPr/>
          <p:nvPr/>
        </p:nvSpPr>
        <p:spPr>
          <a:xfrm rot="5400000">
            <a:off x="4663500" y="1227200"/>
            <a:ext cx="2321100" cy="2504100"/>
          </a:xfrm>
          <a:prstGeom prst="bentArrow">
            <a:avLst>
              <a:gd name="adj1" fmla="val 25000"/>
              <a:gd name="adj2" fmla="val 25000"/>
              <a:gd name="adj3" fmla="val 25000"/>
              <a:gd name="adj4" fmla="val 4375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3"/>
          <p:cNvSpPr txBox="1"/>
          <p:nvPr/>
        </p:nvSpPr>
        <p:spPr>
          <a:xfrm>
            <a:off x="546350" y="322375"/>
            <a:ext cx="4106700" cy="640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chemeClr val="dk1"/>
                </a:solidFill>
                <a:latin typeface="Times New Roman"/>
                <a:ea typeface="Times New Roman"/>
                <a:cs typeface="Times New Roman"/>
                <a:sym typeface="Times New Roman"/>
              </a:rPr>
              <a:t>Using phylogeny, we found forty- seven of the closest relatives to the </a:t>
            </a:r>
            <a:r>
              <a:rPr lang="en" sz="2400" i="1">
                <a:solidFill>
                  <a:schemeClr val="dk1"/>
                </a:solidFill>
                <a:latin typeface="Times New Roman"/>
                <a:ea typeface="Times New Roman"/>
                <a:cs typeface="Times New Roman"/>
                <a:sym typeface="Times New Roman"/>
              </a:rPr>
              <a:t>Illex illecebrosus. </a:t>
            </a:r>
            <a:r>
              <a:rPr lang="en" sz="2400">
                <a:solidFill>
                  <a:schemeClr val="dk1"/>
                </a:solidFill>
                <a:latin typeface="Times New Roman"/>
                <a:ea typeface="Times New Roman"/>
                <a:cs typeface="Times New Roman"/>
                <a:sym typeface="Times New Roman"/>
              </a:rPr>
              <a:t>The squid DNA that we collected shares 99.46% of its DNA with </a:t>
            </a:r>
            <a:r>
              <a:rPr lang="en" sz="2400" i="1">
                <a:solidFill>
                  <a:schemeClr val="dk1"/>
                </a:solidFill>
                <a:latin typeface="Times New Roman"/>
                <a:ea typeface="Times New Roman"/>
                <a:cs typeface="Times New Roman"/>
                <a:sym typeface="Times New Roman"/>
              </a:rPr>
              <a:t>Doryteuthis pealeii</a:t>
            </a:r>
            <a:r>
              <a:rPr lang="en" sz="2400">
                <a:solidFill>
                  <a:schemeClr val="dk1"/>
                </a:solidFill>
                <a:latin typeface="Times New Roman"/>
                <a:ea typeface="Times New Roman"/>
                <a:cs typeface="Times New Roman"/>
                <a:sym typeface="Times New Roman"/>
              </a:rPr>
              <a:t>, we concluded that there could be an error in the scientific naming of this</a:t>
            </a:r>
            <a:r>
              <a:rPr lang="en" sz="2400">
                <a:solidFill>
                  <a:schemeClr val="dk1"/>
                </a:solidFill>
              </a:rPr>
              <a:t> </a:t>
            </a:r>
            <a:r>
              <a:rPr lang="en" sz="2400">
                <a:solidFill>
                  <a:schemeClr val="dk1"/>
                </a:solidFill>
                <a:latin typeface="Times New Roman"/>
                <a:ea typeface="Times New Roman"/>
                <a:cs typeface="Times New Roman"/>
                <a:sym typeface="Times New Roman"/>
              </a:rPr>
              <a:t>squid. Its anatomy is similar to other </a:t>
            </a:r>
            <a:r>
              <a:rPr lang="en" sz="2400" i="1">
                <a:solidFill>
                  <a:schemeClr val="dk1"/>
                </a:solidFill>
                <a:latin typeface="Times New Roman"/>
                <a:ea typeface="Times New Roman"/>
                <a:cs typeface="Times New Roman"/>
                <a:sym typeface="Times New Roman"/>
              </a:rPr>
              <a:t>Illexes</a:t>
            </a:r>
            <a:r>
              <a:rPr lang="en" sz="2400">
                <a:solidFill>
                  <a:schemeClr val="dk1"/>
                </a:solidFill>
                <a:latin typeface="Times New Roman"/>
                <a:ea typeface="Times New Roman"/>
                <a:cs typeface="Times New Roman"/>
                <a:sym typeface="Times New Roman"/>
              </a:rPr>
              <a:t>, however, its genetic makeup shows that it is most likely from longfin squid like the</a:t>
            </a:r>
            <a:r>
              <a:rPr lang="en" sz="2400" i="1">
                <a:solidFill>
                  <a:schemeClr val="dk1"/>
                </a:solidFill>
                <a:latin typeface="Times New Roman"/>
                <a:ea typeface="Times New Roman"/>
                <a:cs typeface="Times New Roman"/>
                <a:sym typeface="Times New Roman"/>
              </a:rPr>
              <a:t> Doryteuthis pealeii</a:t>
            </a:r>
            <a:r>
              <a:rPr lang="en" sz="2400">
                <a:solidFill>
                  <a:schemeClr val="dk1"/>
                </a:solidFill>
                <a:latin typeface="Times New Roman"/>
                <a:ea typeface="Times New Roman"/>
                <a:cs typeface="Times New Roman"/>
                <a:sym typeface="Times New Roman"/>
              </a:rPr>
              <a:t>.</a:t>
            </a:r>
            <a:endParaRPr sz="24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1492</Words>
  <Application>Microsoft Macintosh PowerPoint</Application>
  <PresentationFormat>On-screen Show (4:3)</PresentationFormat>
  <Paragraphs>85</Paragraphs>
  <Slides>14</Slides>
  <Notes>14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Times New Roman</vt:lpstr>
      <vt:lpstr>Simple Light</vt:lpstr>
      <vt:lpstr>Simple Light</vt:lpstr>
      <vt:lpstr>PowerPoint Presentation</vt:lpstr>
      <vt:lpstr>Abstract </vt:lpstr>
      <vt:lpstr>Introduction </vt:lpstr>
      <vt:lpstr>How are squid and humans related? </vt:lpstr>
      <vt:lpstr>Studies of Squid Ear Similarities </vt:lpstr>
      <vt:lpstr>So How Does Barcoding Help? </vt:lpstr>
      <vt:lpstr>Methodology </vt:lpstr>
      <vt:lpstr>Discussion </vt:lpstr>
      <vt:lpstr>PowerPoint Presentation</vt:lpstr>
      <vt:lpstr>Figure 1: Location of Illex illecebrosus on World Map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Ashkenazy Michael</cp:lastModifiedBy>
  <cp:revision>1</cp:revision>
  <dcterms:modified xsi:type="dcterms:W3CDTF">2019-05-24T00:47:45Z</dcterms:modified>
</cp:coreProperties>
</file>