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5"/>
  </p:sldMasterIdLst>
  <p:notesMasterIdLst>
    <p:notesMasterId r:id="rId6"/>
  </p:notesMasterIdLst>
  <p:sldIdLst>
    <p:sldId id="256" r:id="rId7"/>
  </p:sldIdLst>
  <p:sldSz cy="32918400" cx="438912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20412">
          <p15:clr>
            <a:srgbClr val="A4A3A4"/>
          </p15:clr>
        </p15:guide>
        <p15:guide id="6" orient="horz" pos="324">
          <p15:clr>
            <a:srgbClr val="A4A3A4"/>
          </p15:clr>
        </p15:guide>
        <p15:guide id="7" pos="313">
          <p15:clr>
            <a:srgbClr val="A4A3A4"/>
          </p15:clr>
        </p15:guide>
        <p15:guide id="8" pos="2733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249C12CE-0C2A-4F42-A31A-5DF1353574F9}">
  <a:tblStyle styleId="{249C12CE-0C2A-4F42-A31A-5DF1353574F9}" styleName="Table_0">
    <a:wholeTbl>
      <a:tcTxStyle b="off" i="off">
        <a:font>
          <a:latin typeface="Calibri"/>
          <a:ea typeface="Calibri"/>
          <a:cs typeface="Calibri"/>
        </a:font>
        <a:schemeClr val="dk1"/>
      </a:tcTxStyle>
      <a:tcStyle>
        <a:tcBdr>
          <a:left>
            <a:ln cap="flat" cmpd="sng" w="12700">
              <a:solidFill>
                <a:schemeClr val="accent1"/>
              </a:solidFill>
              <a:prstDash val="solid"/>
              <a:round/>
              <a:headEnd len="sm" w="sm" type="none"/>
              <a:tailEnd len="sm" w="sm" type="none"/>
            </a:ln>
          </a:left>
          <a:right>
            <a:ln cap="flat" cmpd="sng" w="12700">
              <a:solidFill>
                <a:schemeClr val="accent1"/>
              </a:solidFill>
              <a:prstDash val="solid"/>
              <a:round/>
              <a:headEnd len="sm" w="sm" type="none"/>
              <a:tailEnd len="sm" w="sm" type="none"/>
            </a:ln>
          </a:right>
          <a:top>
            <a:ln cap="flat" cmpd="sng" w="12700">
              <a:solidFill>
                <a:schemeClr val="accent1"/>
              </a:solidFill>
              <a:prstDash val="solid"/>
              <a:round/>
              <a:headEnd len="sm" w="sm" type="none"/>
              <a:tailEnd len="sm" w="sm" type="none"/>
            </a:ln>
          </a:top>
          <a:bottom>
            <a:ln cap="flat" cmpd="sng" w="12700">
              <a:solidFill>
                <a:schemeClr val="accent1"/>
              </a:solidFill>
              <a:prstDash val="solid"/>
              <a:round/>
              <a:headEnd len="sm" w="sm" type="none"/>
              <a:tailEnd len="sm" w="sm" type="none"/>
            </a:ln>
          </a:bottom>
          <a:insideH>
            <a:ln cap="flat" cmpd="sng" w="12700">
              <a:solidFill>
                <a:schemeClr val="accent1"/>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chemeClr val="lt1"/>
          </a:solidFill>
        </a:fill>
      </a:tcStyle>
    </a:wholeTbl>
    <a:band1H>
      <a:tcTxStyle/>
      <a:tcStyle>
        <a:fill>
          <a:solidFill>
            <a:srgbClr val="E8ECF4"/>
          </a:solidFill>
        </a:fill>
      </a:tcStyle>
    </a:band1H>
    <a:band2H>
      <a:tcTxStyle/>
    </a:band2H>
    <a:band1V>
      <a:tcTxStyle/>
      <a:tcStyle>
        <a:fill>
          <a:solidFill>
            <a:srgbClr val="E8ECF4"/>
          </a:solidFill>
        </a:fill>
      </a:tcStyle>
    </a:band1V>
    <a:band2V>
      <a:tcTxStyle/>
    </a:band2V>
    <a:lastCol>
      <a:tcTxStyle b="on" i="off"/>
    </a:lastCol>
    <a:firstCol>
      <a:tcTxStyle b="on" i="off"/>
    </a:firstCol>
    <a:lastRow>
      <a:tcTxStyle b="on" i="off"/>
      <a:tcStyle>
        <a:tcBdr>
          <a:top>
            <a:ln cap="flat" cmpd="sng" w="50800">
              <a:solidFill>
                <a:schemeClr val="accent1"/>
              </a:solidFill>
              <a:prstDash val="solid"/>
              <a:round/>
              <a:headEnd len="sm" w="sm" type="none"/>
              <a:tailEnd len="sm" w="sm" type="none"/>
            </a:ln>
          </a:top>
        </a:tcBdr>
        <a:fill>
          <a:solidFill>
            <a:schemeClr val="lt1"/>
          </a:solidFill>
        </a:fill>
      </a:tcStyle>
    </a:lastRow>
    <a:seCell>
      <a:tcTxStyle/>
    </a:seCell>
    <a:swCell>
      <a:tcTxStyle/>
    </a:swCell>
    <a:firstRow>
      <a:tcTxStyle b="on" i="off">
        <a:font>
          <a:latin typeface="Calibri"/>
          <a:ea typeface="Calibri"/>
          <a:cs typeface="Calibri"/>
        </a:font>
        <a:schemeClr val="lt1"/>
      </a:tcTxStyle>
      <a:tcStyle>
        <a:fill>
          <a:solidFill>
            <a:schemeClr val="accent1"/>
          </a:solidFill>
        </a:fill>
      </a:tcStyle>
    </a:firstRow>
    <a:neCell>
      <a:tcTxStyle/>
    </a:neCell>
    <a:nwCell>
      <a:tcTxStyle/>
    </a:nwCell>
  </a:tblStyle>
  <a:tblStyle styleId="{3C2CEE3A-45C2-489B-9DC2-0F54D8FD4226}" styleName="Table_1">
    <a:wholeTbl>
      <a:tcTxStyle b="off" i="off">
        <a:font>
          <a:latin typeface="Calibri"/>
          <a:ea typeface="Calibri"/>
          <a:cs typeface="Calibri"/>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chemeClr val="lt1"/>
          </a:solidFill>
        </a:fill>
      </a:tcStyle>
    </a:wholeTbl>
    <a:band1H>
      <a:tcTxStyle/>
      <a:tcStyle>
        <a:fill>
          <a:solidFill>
            <a:srgbClr val="E6E6E6"/>
          </a:solidFill>
        </a:fill>
      </a:tcStyle>
    </a:band1H>
    <a:band2H>
      <a:tcTxStyle/>
    </a:band2H>
    <a:band1V>
      <a:tcTxStyle/>
      <a:tcStyle>
        <a:fill>
          <a:solidFill>
            <a:srgbClr val="E6E6E6"/>
          </a:solidFill>
        </a:fill>
      </a:tcStyle>
    </a:band1V>
    <a:band2V>
      <a:tcTxStyle/>
    </a:band2V>
    <a:lastCol>
      <a:tcTxStyle b="on" i="off"/>
    </a:lastCol>
    <a:firstCol>
      <a:tcTxStyle b="on" i="off"/>
    </a:firstCol>
    <a:lastRow>
      <a:tcTxStyle b="on" i="off"/>
      <a:tcStyle>
        <a:tcBdr>
          <a:top>
            <a:ln cap="flat" cmpd="sng" w="50800">
              <a:solidFill>
                <a:schemeClr val="dk1"/>
              </a:solidFill>
              <a:prstDash val="solid"/>
              <a:round/>
              <a:headEnd len="sm" w="sm" type="none"/>
              <a:tailEnd len="sm" w="sm" type="none"/>
            </a:ln>
          </a:top>
        </a:tcBdr>
        <a:fill>
          <a:solidFill>
            <a:schemeClr val="lt1"/>
          </a:solidFill>
        </a:fill>
      </a:tcStyle>
    </a:lastRow>
    <a:seCell>
      <a:tcTxStyle/>
    </a:seCell>
    <a:swCell>
      <a:tcTxStyle/>
    </a:swCell>
    <a:firstRow>
      <a:tcTxStyle b="on" i="off">
        <a:font>
          <a:latin typeface="Calibri"/>
          <a:ea typeface="Calibri"/>
          <a:cs typeface="Calibri"/>
        </a:font>
        <a:schemeClr val="lt1"/>
      </a:tcTxStyle>
      <a:tcStyle>
        <a:fill>
          <a:solidFill>
            <a:schemeClr val="dk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8144" orient="horz"/>
        <p:guide pos="288" orient="horz"/>
        <p:guide pos="287"/>
        <p:guide pos="25055"/>
        <p:guide pos="20412" orient="horz"/>
        <p:guide pos="324" orient="horz"/>
        <p:guide pos="313"/>
        <p:guide pos="27333"/>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800" cy="458788"/>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Shape 6"/>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Shape 86"/>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200" u="none" cap="none" strike="noStrike">
              <a:solidFill>
                <a:schemeClr val="dk1"/>
              </a:solidFill>
              <a:latin typeface="Calibri"/>
              <a:ea typeface="Calibri"/>
              <a:cs typeface="Calibri"/>
              <a:sym typeface="Calibri"/>
            </a:endParaRPr>
          </a:p>
        </p:txBody>
      </p:sp>
      <p:sp>
        <p:nvSpPr>
          <p:cNvPr id="87" name="Shape 87"/>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US"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5" name="Shape 15"/>
        <p:cNvGrpSpPr/>
        <p:nvPr/>
      </p:nvGrpSpPr>
      <p:grpSpPr>
        <a:xfrm>
          <a:off x="0" y="0"/>
          <a:ext cx="0" cy="0"/>
          <a:chOff x="0" y="0"/>
          <a:chExt cx="0" cy="0"/>
        </a:xfrm>
      </p:grpSpPr>
      <p:sp>
        <p:nvSpPr>
          <p:cNvPr id="16" name="Shape 16"/>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7" name="Shape 17"/>
          <p:cNvSpPr txBox="1"/>
          <p:nvPr>
            <p:ph idx="1" type="body"/>
          </p:nvPr>
        </p:nvSpPr>
        <p:spPr>
          <a:xfrm>
            <a:off x="2194560" y="7680963"/>
            <a:ext cx="39502081" cy="21724621"/>
          </a:xfrm>
          <a:prstGeom prst="rect">
            <a:avLst/>
          </a:prstGeom>
          <a:noFill/>
          <a:ln>
            <a:noFill/>
          </a:ln>
        </p:spPr>
        <p:txBody>
          <a:bodyPr anchorCtr="0" anchor="t" bIns="219425" lIns="438875" spcFirstLastPara="1" rIns="438875" wrap="square" tIns="219425"/>
          <a:lstStyle>
            <a:lvl1pPr indent="-1206500" lvl="0" marL="457200" marR="0" rtl="0" algn="l">
              <a:spcBef>
                <a:spcPts val="3080"/>
              </a:spcBef>
              <a:spcAft>
                <a:spcPts val="0"/>
              </a:spcAft>
              <a:buClr>
                <a:schemeClr val="dk1"/>
              </a:buClr>
              <a:buSzPts val="15400"/>
              <a:buFont typeface="Arial"/>
              <a:buChar char="•"/>
              <a:defRPr b="0" i="0" sz="15400" u="none" cap="none" strike="noStrike">
                <a:solidFill>
                  <a:schemeClr val="dk1"/>
                </a:solidFill>
                <a:latin typeface="Calibri"/>
                <a:ea typeface="Calibri"/>
                <a:cs typeface="Calibri"/>
                <a:sym typeface="Calibri"/>
              </a:defRPr>
            </a:lvl1pPr>
            <a:lvl2pPr indent="-1085850" lvl="1" marL="914400" marR="0" rtl="0" algn="l">
              <a:spcBef>
                <a:spcPts val="2700"/>
              </a:spcBef>
              <a:spcAft>
                <a:spcPts val="0"/>
              </a:spcAft>
              <a:buClr>
                <a:schemeClr val="dk1"/>
              </a:buClr>
              <a:buSzPts val="13500"/>
              <a:buFont typeface="Arial"/>
              <a:buChar char="–"/>
              <a:defRPr b="0" i="0" sz="13500" u="none" cap="none" strike="noStrike">
                <a:solidFill>
                  <a:schemeClr val="dk1"/>
                </a:solidFill>
                <a:latin typeface="Calibri"/>
                <a:ea typeface="Calibri"/>
                <a:cs typeface="Calibri"/>
                <a:sym typeface="Calibri"/>
              </a:defRPr>
            </a:lvl2pPr>
            <a:lvl3pPr indent="-958850" lvl="2" marL="13716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3pPr>
            <a:lvl4pPr indent="-838200" lvl="3" marL="1828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4pPr>
            <a:lvl5pPr indent="-838200" lvl="4" marL="22860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5pPr>
            <a:lvl6pPr indent="-838200" lvl="5" marL="2743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6pPr>
            <a:lvl7pPr indent="-838200" lvl="6" marL="3200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7pPr>
            <a:lvl8pPr indent="-838200" lvl="7" marL="36576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8pPr>
            <a:lvl9pPr indent="-838200" lvl="8" marL="4114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9pPr>
          </a:lstStyle>
          <a:p/>
        </p:txBody>
      </p:sp>
      <p:sp>
        <p:nvSpPr>
          <p:cNvPr id="18" name="Shape 18"/>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b="0" i="0" sz="57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b="0" i="0" sz="57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b="0" i="0" sz="5700" u="none" cap="none" strike="noStrike">
                <a:solidFill>
                  <a:srgbClr val="888888"/>
                </a:solidFill>
                <a:latin typeface="Calibri"/>
                <a:ea typeface="Calibri"/>
                <a:cs typeface="Calibri"/>
                <a:sym typeface="Calibri"/>
              </a:defRPr>
            </a:lvl1pPr>
            <a:lvl2pPr indent="0" lvl="1" marL="0" marR="0" rtl="0" algn="r">
              <a:spcBef>
                <a:spcPts val="0"/>
              </a:spcBef>
              <a:buNone/>
              <a:defRPr b="0" i="0" sz="5700" u="none" cap="none" strike="noStrike">
                <a:solidFill>
                  <a:srgbClr val="888888"/>
                </a:solidFill>
                <a:latin typeface="Calibri"/>
                <a:ea typeface="Calibri"/>
                <a:cs typeface="Calibri"/>
                <a:sym typeface="Calibri"/>
              </a:defRPr>
            </a:lvl2pPr>
            <a:lvl3pPr indent="0" lvl="2" marL="0" marR="0" rtl="0" algn="r">
              <a:spcBef>
                <a:spcPts val="0"/>
              </a:spcBef>
              <a:buNone/>
              <a:defRPr b="0" i="0" sz="5700" u="none" cap="none" strike="noStrike">
                <a:solidFill>
                  <a:srgbClr val="888888"/>
                </a:solidFill>
                <a:latin typeface="Calibri"/>
                <a:ea typeface="Calibri"/>
                <a:cs typeface="Calibri"/>
                <a:sym typeface="Calibri"/>
              </a:defRPr>
            </a:lvl3pPr>
            <a:lvl4pPr indent="0" lvl="3" marL="0" marR="0" rtl="0" algn="r">
              <a:spcBef>
                <a:spcPts val="0"/>
              </a:spcBef>
              <a:buNone/>
              <a:defRPr b="0" i="0" sz="5700" u="none" cap="none" strike="noStrike">
                <a:solidFill>
                  <a:srgbClr val="888888"/>
                </a:solidFill>
                <a:latin typeface="Calibri"/>
                <a:ea typeface="Calibri"/>
                <a:cs typeface="Calibri"/>
                <a:sym typeface="Calibri"/>
              </a:defRPr>
            </a:lvl4pPr>
            <a:lvl5pPr indent="0" lvl="4" marL="0" marR="0" rtl="0" algn="r">
              <a:spcBef>
                <a:spcPts val="0"/>
              </a:spcBef>
              <a:buNone/>
              <a:defRPr b="0" i="0" sz="5700" u="none" cap="none" strike="noStrike">
                <a:solidFill>
                  <a:srgbClr val="888888"/>
                </a:solidFill>
                <a:latin typeface="Calibri"/>
                <a:ea typeface="Calibri"/>
                <a:cs typeface="Calibri"/>
                <a:sym typeface="Calibri"/>
              </a:defRPr>
            </a:lvl5pPr>
            <a:lvl6pPr indent="0" lvl="5" marL="0" marR="0" rtl="0" algn="r">
              <a:spcBef>
                <a:spcPts val="0"/>
              </a:spcBef>
              <a:buNone/>
              <a:defRPr b="0" i="0" sz="5700" u="none" cap="none" strike="noStrike">
                <a:solidFill>
                  <a:srgbClr val="888888"/>
                </a:solidFill>
                <a:latin typeface="Calibri"/>
                <a:ea typeface="Calibri"/>
                <a:cs typeface="Calibri"/>
                <a:sym typeface="Calibri"/>
              </a:defRPr>
            </a:lvl6pPr>
            <a:lvl7pPr indent="0" lvl="6" marL="0" marR="0" rtl="0" algn="r">
              <a:spcBef>
                <a:spcPts val="0"/>
              </a:spcBef>
              <a:buNone/>
              <a:defRPr b="0" i="0" sz="5700" u="none" cap="none" strike="noStrike">
                <a:solidFill>
                  <a:srgbClr val="888888"/>
                </a:solidFill>
                <a:latin typeface="Calibri"/>
                <a:ea typeface="Calibri"/>
                <a:cs typeface="Calibri"/>
                <a:sym typeface="Calibri"/>
              </a:defRPr>
            </a:lvl7pPr>
            <a:lvl8pPr indent="0" lvl="7" marL="0" marR="0" rtl="0" algn="r">
              <a:spcBef>
                <a:spcPts val="0"/>
              </a:spcBef>
              <a:buNone/>
              <a:defRPr b="0" i="0" sz="5700" u="none" cap="none" strike="noStrike">
                <a:solidFill>
                  <a:srgbClr val="888888"/>
                </a:solidFill>
                <a:latin typeface="Calibri"/>
                <a:ea typeface="Calibri"/>
                <a:cs typeface="Calibri"/>
                <a:sym typeface="Calibri"/>
              </a:defRPr>
            </a:lvl8pPr>
            <a:lvl9pPr indent="0" lvl="8" marL="0" marR="0" rtl="0" algn="r">
              <a:spcBef>
                <a:spcPts val="0"/>
              </a:spcBef>
              <a:buNone/>
              <a:defRPr b="0" i="0" sz="57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2" name="Shape 72"/>
        <p:cNvGrpSpPr/>
        <p:nvPr/>
      </p:nvGrpSpPr>
      <p:grpSpPr>
        <a:xfrm>
          <a:off x="0" y="0"/>
          <a:ext cx="0" cy="0"/>
          <a:chOff x="0" y="0"/>
          <a:chExt cx="0" cy="0"/>
        </a:xfrm>
      </p:grpSpPr>
      <p:sp>
        <p:nvSpPr>
          <p:cNvPr id="73" name="Shape 73"/>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4" name="Shape 74"/>
          <p:cNvSpPr txBox="1"/>
          <p:nvPr>
            <p:ph idx="1" type="body"/>
          </p:nvPr>
        </p:nvSpPr>
        <p:spPr>
          <a:xfrm rot="5400000">
            <a:off x="11083290" y="-1207767"/>
            <a:ext cx="21724621" cy="39502081"/>
          </a:xfrm>
          <a:prstGeom prst="rect">
            <a:avLst/>
          </a:prstGeom>
          <a:noFill/>
          <a:ln>
            <a:noFill/>
          </a:ln>
        </p:spPr>
        <p:txBody>
          <a:bodyPr anchorCtr="0" anchor="t" bIns="219425" lIns="438875" spcFirstLastPara="1" rIns="438875" wrap="square" tIns="219425"/>
          <a:lstStyle>
            <a:lvl1pPr indent="-1206500" lvl="0" marL="457200" marR="0" rtl="0" algn="l">
              <a:spcBef>
                <a:spcPts val="3080"/>
              </a:spcBef>
              <a:spcAft>
                <a:spcPts val="0"/>
              </a:spcAft>
              <a:buClr>
                <a:schemeClr val="dk1"/>
              </a:buClr>
              <a:buSzPts val="15400"/>
              <a:buFont typeface="Arial"/>
              <a:buChar char="•"/>
              <a:defRPr b="0" i="0" sz="15400" u="none" cap="none" strike="noStrike">
                <a:solidFill>
                  <a:schemeClr val="dk1"/>
                </a:solidFill>
                <a:latin typeface="Calibri"/>
                <a:ea typeface="Calibri"/>
                <a:cs typeface="Calibri"/>
                <a:sym typeface="Calibri"/>
              </a:defRPr>
            </a:lvl1pPr>
            <a:lvl2pPr indent="-1085850" lvl="1" marL="914400" marR="0" rtl="0" algn="l">
              <a:spcBef>
                <a:spcPts val="2700"/>
              </a:spcBef>
              <a:spcAft>
                <a:spcPts val="0"/>
              </a:spcAft>
              <a:buClr>
                <a:schemeClr val="dk1"/>
              </a:buClr>
              <a:buSzPts val="13500"/>
              <a:buFont typeface="Arial"/>
              <a:buChar char="–"/>
              <a:defRPr b="0" i="0" sz="13500" u="none" cap="none" strike="noStrike">
                <a:solidFill>
                  <a:schemeClr val="dk1"/>
                </a:solidFill>
                <a:latin typeface="Calibri"/>
                <a:ea typeface="Calibri"/>
                <a:cs typeface="Calibri"/>
                <a:sym typeface="Calibri"/>
              </a:defRPr>
            </a:lvl2pPr>
            <a:lvl3pPr indent="-958850" lvl="2" marL="13716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3pPr>
            <a:lvl4pPr indent="-838200" lvl="3" marL="1828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4pPr>
            <a:lvl5pPr indent="-838200" lvl="4" marL="22860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5pPr>
            <a:lvl6pPr indent="-838200" lvl="5" marL="2743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6pPr>
            <a:lvl7pPr indent="-838200" lvl="6" marL="3200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7pPr>
            <a:lvl8pPr indent="-838200" lvl="7" marL="36576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8pPr>
            <a:lvl9pPr indent="-838200" lvl="8" marL="4114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9pPr>
          </a:lstStyle>
          <a:p/>
        </p:txBody>
      </p:sp>
      <p:sp>
        <p:nvSpPr>
          <p:cNvPr id="75" name="Shape 75"/>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sz="5700">
                <a:solidFill>
                  <a:srgbClr val="888888"/>
                </a:solidFill>
                <a:latin typeface="Calibri"/>
                <a:ea typeface="Calibri"/>
                <a:cs typeface="Calibri"/>
                <a:sym typeface="Calibri"/>
              </a:defRPr>
            </a:lvl1pPr>
            <a:lvl2pPr indent="0" lvl="1" marL="0" marR="0" rtl="0" algn="r">
              <a:spcBef>
                <a:spcPts val="0"/>
              </a:spcBef>
              <a:buNone/>
              <a:defRPr sz="5700">
                <a:solidFill>
                  <a:srgbClr val="888888"/>
                </a:solidFill>
                <a:latin typeface="Calibri"/>
                <a:ea typeface="Calibri"/>
                <a:cs typeface="Calibri"/>
                <a:sym typeface="Calibri"/>
              </a:defRPr>
            </a:lvl2pPr>
            <a:lvl3pPr indent="0" lvl="2" marL="0" marR="0" rtl="0" algn="r">
              <a:spcBef>
                <a:spcPts val="0"/>
              </a:spcBef>
              <a:buNone/>
              <a:defRPr sz="5700">
                <a:solidFill>
                  <a:srgbClr val="888888"/>
                </a:solidFill>
                <a:latin typeface="Calibri"/>
                <a:ea typeface="Calibri"/>
                <a:cs typeface="Calibri"/>
                <a:sym typeface="Calibri"/>
              </a:defRPr>
            </a:lvl3pPr>
            <a:lvl4pPr indent="0" lvl="3" marL="0" marR="0" rtl="0" algn="r">
              <a:spcBef>
                <a:spcPts val="0"/>
              </a:spcBef>
              <a:buNone/>
              <a:defRPr sz="5700">
                <a:solidFill>
                  <a:srgbClr val="888888"/>
                </a:solidFill>
                <a:latin typeface="Calibri"/>
                <a:ea typeface="Calibri"/>
                <a:cs typeface="Calibri"/>
                <a:sym typeface="Calibri"/>
              </a:defRPr>
            </a:lvl4pPr>
            <a:lvl5pPr indent="0" lvl="4" marL="0" marR="0" rtl="0" algn="r">
              <a:spcBef>
                <a:spcPts val="0"/>
              </a:spcBef>
              <a:buNone/>
              <a:defRPr sz="5700">
                <a:solidFill>
                  <a:srgbClr val="888888"/>
                </a:solidFill>
                <a:latin typeface="Calibri"/>
                <a:ea typeface="Calibri"/>
                <a:cs typeface="Calibri"/>
                <a:sym typeface="Calibri"/>
              </a:defRPr>
            </a:lvl5pPr>
            <a:lvl6pPr indent="0" lvl="5" marL="0" marR="0" rtl="0" algn="r">
              <a:spcBef>
                <a:spcPts val="0"/>
              </a:spcBef>
              <a:buNone/>
              <a:defRPr sz="5700">
                <a:solidFill>
                  <a:srgbClr val="888888"/>
                </a:solidFill>
                <a:latin typeface="Calibri"/>
                <a:ea typeface="Calibri"/>
                <a:cs typeface="Calibri"/>
                <a:sym typeface="Calibri"/>
              </a:defRPr>
            </a:lvl6pPr>
            <a:lvl7pPr indent="0" lvl="6" marL="0" marR="0" rtl="0" algn="r">
              <a:spcBef>
                <a:spcPts val="0"/>
              </a:spcBef>
              <a:buNone/>
              <a:defRPr sz="5700">
                <a:solidFill>
                  <a:srgbClr val="888888"/>
                </a:solidFill>
                <a:latin typeface="Calibri"/>
                <a:ea typeface="Calibri"/>
                <a:cs typeface="Calibri"/>
                <a:sym typeface="Calibri"/>
              </a:defRPr>
            </a:lvl7pPr>
            <a:lvl8pPr indent="0" lvl="7" marL="0" marR="0" rtl="0" algn="r">
              <a:spcBef>
                <a:spcPts val="0"/>
              </a:spcBef>
              <a:buNone/>
              <a:defRPr sz="5700">
                <a:solidFill>
                  <a:srgbClr val="888888"/>
                </a:solidFill>
                <a:latin typeface="Calibri"/>
                <a:ea typeface="Calibri"/>
                <a:cs typeface="Calibri"/>
                <a:sym typeface="Calibri"/>
              </a:defRPr>
            </a:lvl8pPr>
            <a:lvl9pPr indent="0" lvl="8" marL="0" marR="0" rtl="0" algn="r">
              <a:spcBef>
                <a:spcPts val="0"/>
              </a:spcBef>
              <a:buNone/>
              <a:defRPr sz="57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Shape 79"/>
          <p:cNvSpPr txBox="1"/>
          <p:nvPr>
            <p:ph type="title"/>
          </p:nvPr>
        </p:nvSpPr>
        <p:spPr>
          <a:xfrm rot="5400000">
            <a:off x="22715220" y="10424166"/>
            <a:ext cx="28087320" cy="987552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0" name="Shape 80"/>
          <p:cNvSpPr txBox="1"/>
          <p:nvPr>
            <p:ph idx="1" type="body"/>
          </p:nvPr>
        </p:nvSpPr>
        <p:spPr>
          <a:xfrm rot="5400000">
            <a:off x="2598421" y="914407"/>
            <a:ext cx="28087320" cy="28895039"/>
          </a:xfrm>
          <a:prstGeom prst="rect">
            <a:avLst/>
          </a:prstGeom>
          <a:noFill/>
          <a:ln>
            <a:noFill/>
          </a:ln>
        </p:spPr>
        <p:txBody>
          <a:bodyPr anchorCtr="0" anchor="t" bIns="219425" lIns="438875" spcFirstLastPara="1" rIns="438875" wrap="square" tIns="219425"/>
          <a:lstStyle>
            <a:lvl1pPr indent="-1206500" lvl="0" marL="457200" marR="0" rtl="0" algn="l">
              <a:spcBef>
                <a:spcPts val="3080"/>
              </a:spcBef>
              <a:spcAft>
                <a:spcPts val="0"/>
              </a:spcAft>
              <a:buClr>
                <a:schemeClr val="dk1"/>
              </a:buClr>
              <a:buSzPts val="15400"/>
              <a:buFont typeface="Arial"/>
              <a:buChar char="•"/>
              <a:defRPr b="0" i="0" sz="15400" u="none" cap="none" strike="noStrike">
                <a:solidFill>
                  <a:schemeClr val="dk1"/>
                </a:solidFill>
                <a:latin typeface="Calibri"/>
                <a:ea typeface="Calibri"/>
                <a:cs typeface="Calibri"/>
                <a:sym typeface="Calibri"/>
              </a:defRPr>
            </a:lvl1pPr>
            <a:lvl2pPr indent="-1085850" lvl="1" marL="914400" marR="0" rtl="0" algn="l">
              <a:spcBef>
                <a:spcPts val="2700"/>
              </a:spcBef>
              <a:spcAft>
                <a:spcPts val="0"/>
              </a:spcAft>
              <a:buClr>
                <a:schemeClr val="dk1"/>
              </a:buClr>
              <a:buSzPts val="13500"/>
              <a:buFont typeface="Arial"/>
              <a:buChar char="–"/>
              <a:defRPr b="0" i="0" sz="13500" u="none" cap="none" strike="noStrike">
                <a:solidFill>
                  <a:schemeClr val="dk1"/>
                </a:solidFill>
                <a:latin typeface="Calibri"/>
                <a:ea typeface="Calibri"/>
                <a:cs typeface="Calibri"/>
                <a:sym typeface="Calibri"/>
              </a:defRPr>
            </a:lvl2pPr>
            <a:lvl3pPr indent="-958850" lvl="2" marL="13716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3pPr>
            <a:lvl4pPr indent="-838200" lvl="3" marL="1828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4pPr>
            <a:lvl5pPr indent="-838200" lvl="4" marL="22860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5pPr>
            <a:lvl6pPr indent="-838200" lvl="5" marL="2743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6pPr>
            <a:lvl7pPr indent="-838200" lvl="6" marL="3200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7pPr>
            <a:lvl8pPr indent="-838200" lvl="7" marL="36576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8pPr>
            <a:lvl9pPr indent="-838200" lvl="8" marL="4114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82" name="Shape 82"/>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83" name="Shape 83"/>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sz="5700">
                <a:solidFill>
                  <a:srgbClr val="888888"/>
                </a:solidFill>
                <a:latin typeface="Calibri"/>
                <a:ea typeface="Calibri"/>
                <a:cs typeface="Calibri"/>
                <a:sym typeface="Calibri"/>
              </a:defRPr>
            </a:lvl1pPr>
            <a:lvl2pPr indent="0" lvl="1" marL="0" marR="0" rtl="0" algn="r">
              <a:spcBef>
                <a:spcPts val="0"/>
              </a:spcBef>
              <a:buNone/>
              <a:defRPr sz="5700">
                <a:solidFill>
                  <a:srgbClr val="888888"/>
                </a:solidFill>
                <a:latin typeface="Calibri"/>
                <a:ea typeface="Calibri"/>
                <a:cs typeface="Calibri"/>
                <a:sym typeface="Calibri"/>
              </a:defRPr>
            </a:lvl2pPr>
            <a:lvl3pPr indent="0" lvl="2" marL="0" marR="0" rtl="0" algn="r">
              <a:spcBef>
                <a:spcPts val="0"/>
              </a:spcBef>
              <a:buNone/>
              <a:defRPr sz="5700">
                <a:solidFill>
                  <a:srgbClr val="888888"/>
                </a:solidFill>
                <a:latin typeface="Calibri"/>
                <a:ea typeface="Calibri"/>
                <a:cs typeface="Calibri"/>
                <a:sym typeface="Calibri"/>
              </a:defRPr>
            </a:lvl3pPr>
            <a:lvl4pPr indent="0" lvl="3" marL="0" marR="0" rtl="0" algn="r">
              <a:spcBef>
                <a:spcPts val="0"/>
              </a:spcBef>
              <a:buNone/>
              <a:defRPr sz="5700">
                <a:solidFill>
                  <a:srgbClr val="888888"/>
                </a:solidFill>
                <a:latin typeface="Calibri"/>
                <a:ea typeface="Calibri"/>
                <a:cs typeface="Calibri"/>
                <a:sym typeface="Calibri"/>
              </a:defRPr>
            </a:lvl4pPr>
            <a:lvl5pPr indent="0" lvl="4" marL="0" marR="0" rtl="0" algn="r">
              <a:spcBef>
                <a:spcPts val="0"/>
              </a:spcBef>
              <a:buNone/>
              <a:defRPr sz="5700">
                <a:solidFill>
                  <a:srgbClr val="888888"/>
                </a:solidFill>
                <a:latin typeface="Calibri"/>
                <a:ea typeface="Calibri"/>
                <a:cs typeface="Calibri"/>
                <a:sym typeface="Calibri"/>
              </a:defRPr>
            </a:lvl5pPr>
            <a:lvl6pPr indent="0" lvl="5" marL="0" marR="0" rtl="0" algn="r">
              <a:spcBef>
                <a:spcPts val="0"/>
              </a:spcBef>
              <a:buNone/>
              <a:defRPr sz="5700">
                <a:solidFill>
                  <a:srgbClr val="888888"/>
                </a:solidFill>
                <a:latin typeface="Calibri"/>
                <a:ea typeface="Calibri"/>
                <a:cs typeface="Calibri"/>
                <a:sym typeface="Calibri"/>
              </a:defRPr>
            </a:lvl6pPr>
            <a:lvl7pPr indent="0" lvl="6" marL="0" marR="0" rtl="0" algn="r">
              <a:spcBef>
                <a:spcPts val="0"/>
              </a:spcBef>
              <a:buNone/>
              <a:defRPr sz="5700">
                <a:solidFill>
                  <a:srgbClr val="888888"/>
                </a:solidFill>
                <a:latin typeface="Calibri"/>
                <a:ea typeface="Calibri"/>
                <a:cs typeface="Calibri"/>
                <a:sym typeface="Calibri"/>
              </a:defRPr>
            </a:lvl7pPr>
            <a:lvl8pPr indent="0" lvl="7" marL="0" marR="0" rtl="0" algn="r">
              <a:spcBef>
                <a:spcPts val="0"/>
              </a:spcBef>
              <a:buNone/>
              <a:defRPr sz="5700">
                <a:solidFill>
                  <a:srgbClr val="888888"/>
                </a:solidFill>
                <a:latin typeface="Calibri"/>
                <a:ea typeface="Calibri"/>
                <a:cs typeface="Calibri"/>
                <a:sym typeface="Calibri"/>
              </a:defRPr>
            </a:lvl8pPr>
            <a:lvl9pPr indent="0" lvl="8" marL="0" marR="0" rtl="0" algn="r">
              <a:spcBef>
                <a:spcPts val="0"/>
              </a:spcBef>
              <a:buNone/>
              <a:defRPr sz="57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21" name="Shape 21"/>
        <p:cNvGrpSpPr/>
        <p:nvPr/>
      </p:nvGrpSpPr>
      <p:grpSpPr>
        <a:xfrm>
          <a:off x="0" y="0"/>
          <a:ext cx="0" cy="0"/>
          <a:chOff x="0" y="0"/>
          <a:chExt cx="0" cy="0"/>
        </a:xfrm>
      </p:grpSpPr>
      <p:sp>
        <p:nvSpPr>
          <p:cNvPr id="22" name="Shape 22"/>
          <p:cNvSpPr txBox="1"/>
          <p:nvPr>
            <p:ph type="ctrTitle"/>
          </p:nvPr>
        </p:nvSpPr>
        <p:spPr>
          <a:xfrm>
            <a:off x="3291840" y="10226043"/>
            <a:ext cx="37307519" cy="705612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3" name="Shape 23"/>
          <p:cNvSpPr txBox="1"/>
          <p:nvPr>
            <p:ph idx="1" type="subTitle"/>
          </p:nvPr>
        </p:nvSpPr>
        <p:spPr>
          <a:xfrm>
            <a:off x="6583680" y="18653759"/>
            <a:ext cx="30723839" cy="8412480"/>
          </a:xfrm>
          <a:prstGeom prst="rect">
            <a:avLst/>
          </a:prstGeom>
          <a:noFill/>
          <a:ln>
            <a:noFill/>
          </a:ln>
        </p:spPr>
        <p:txBody>
          <a:bodyPr anchorCtr="0" anchor="t" bIns="219425" lIns="438875" spcFirstLastPara="1" rIns="438875" wrap="square" tIns="219425"/>
          <a:lstStyle>
            <a:lvl1pPr lvl="0" marR="0" rtl="0" algn="ctr">
              <a:spcBef>
                <a:spcPts val="3080"/>
              </a:spcBef>
              <a:spcAft>
                <a:spcPts val="0"/>
              </a:spcAft>
              <a:buClr>
                <a:srgbClr val="888888"/>
              </a:buClr>
              <a:buSzPts val="15400"/>
              <a:buFont typeface="Arial"/>
              <a:buNone/>
              <a:defRPr b="0" i="0" sz="15400" u="none" cap="none" strike="noStrike">
                <a:solidFill>
                  <a:srgbClr val="888888"/>
                </a:solidFill>
                <a:latin typeface="Calibri"/>
                <a:ea typeface="Calibri"/>
                <a:cs typeface="Calibri"/>
                <a:sym typeface="Calibri"/>
              </a:defRPr>
            </a:lvl1pPr>
            <a:lvl2pPr lvl="1" marR="0" rtl="0" algn="ctr">
              <a:spcBef>
                <a:spcPts val="2700"/>
              </a:spcBef>
              <a:spcAft>
                <a:spcPts val="0"/>
              </a:spcAft>
              <a:buClr>
                <a:srgbClr val="888888"/>
              </a:buClr>
              <a:buSzPts val="13500"/>
              <a:buFont typeface="Arial"/>
              <a:buNone/>
              <a:defRPr b="0" i="0" sz="13500" u="none" cap="none" strike="noStrike">
                <a:solidFill>
                  <a:srgbClr val="888888"/>
                </a:solidFill>
                <a:latin typeface="Calibri"/>
                <a:ea typeface="Calibri"/>
                <a:cs typeface="Calibri"/>
                <a:sym typeface="Calibri"/>
              </a:defRPr>
            </a:lvl2pPr>
            <a:lvl3pPr lvl="2" marR="0" rtl="0" algn="ctr">
              <a:spcBef>
                <a:spcPts val="2300"/>
              </a:spcBef>
              <a:spcAft>
                <a:spcPts val="0"/>
              </a:spcAft>
              <a:buClr>
                <a:srgbClr val="888888"/>
              </a:buClr>
              <a:buSzPts val="11500"/>
              <a:buFont typeface="Arial"/>
              <a:buNone/>
              <a:defRPr b="0" i="0" sz="11500" u="none" cap="none" strike="noStrike">
                <a:solidFill>
                  <a:srgbClr val="888888"/>
                </a:solidFill>
                <a:latin typeface="Calibri"/>
                <a:ea typeface="Calibri"/>
                <a:cs typeface="Calibri"/>
                <a:sym typeface="Calibri"/>
              </a:defRPr>
            </a:lvl3pPr>
            <a:lvl4pPr lvl="3" marR="0" rtl="0" algn="ctr">
              <a:spcBef>
                <a:spcPts val="1920"/>
              </a:spcBef>
              <a:spcAft>
                <a:spcPts val="0"/>
              </a:spcAft>
              <a:buClr>
                <a:srgbClr val="888888"/>
              </a:buClr>
              <a:buSzPts val="9600"/>
              <a:buFont typeface="Arial"/>
              <a:buNone/>
              <a:defRPr b="0" i="0" sz="9600" u="none" cap="none" strike="noStrike">
                <a:solidFill>
                  <a:srgbClr val="888888"/>
                </a:solidFill>
                <a:latin typeface="Calibri"/>
                <a:ea typeface="Calibri"/>
                <a:cs typeface="Calibri"/>
                <a:sym typeface="Calibri"/>
              </a:defRPr>
            </a:lvl4pPr>
            <a:lvl5pPr lvl="4" marR="0" rtl="0" algn="ctr">
              <a:spcBef>
                <a:spcPts val="1920"/>
              </a:spcBef>
              <a:spcAft>
                <a:spcPts val="0"/>
              </a:spcAft>
              <a:buClr>
                <a:srgbClr val="888888"/>
              </a:buClr>
              <a:buSzPts val="9600"/>
              <a:buFont typeface="Arial"/>
              <a:buNone/>
              <a:defRPr b="0" i="0" sz="9600" u="none" cap="none" strike="noStrike">
                <a:solidFill>
                  <a:srgbClr val="888888"/>
                </a:solidFill>
                <a:latin typeface="Calibri"/>
                <a:ea typeface="Calibri"/>
                <a:cs typeface="Calibri"/>
                <a:sym typeface="Calibri"/>
              </a:defRPr>
            </a:lvl5pPr>
            <a:lvl6pPr lvl="5" marR="0" rtl="0" algn="ctr">
              <a:spcBef>
                <a:spcPts val="1920"/>
              </a:spcBef>
              <a:spcAft>
                <a:spcPts val="0"/>
              </a:spcAft>
              <a:buClr>
                <a:srgbClr val="888888"/>
              </a:buClr>
              <a:buSzPts val="9600"/>
              <a:buFont typeface="Arial"/>
              <a:buNone/>
              <a:defRPr b="0" i="0" sz="9600" u="none" cap="none" strike="noStrike">
                <a:solidFill>
                  <a:srgbClr val="888888"/>
                </a:solidFill>
                <a:latin typeface="Calibri"/>
                <a:ea typeface="Calibri"/>
                <a:cs typeface="Calibri"/>
                <a:sym typeface="Calibri"/>
              </a:defRPr>
            </a:lvl6pPr>
            <a:lvl7pPr lvl="6" marR="0" rtl="0" algn="ctr">
              <a:spcBef>
                <a:spcPts val="1920"/>
              </a:spcBef>
              <a:spcAft>
                <a:spcPts val="0"/>
              </a:spcAft>
              <a:buClr>
                <a:srgbClr val="888888"/>
              </a:buClr>
              <a:buSzPts val="9600"/>
              <a:buFont typeface="Arial"/>
              <a:buNone/>
              <a:defRPr b="0" i="0" sz="9600" u="none" cap="none" strike="noStrike">
                <a:solidFill>
                  <a:srgbClr val="888888"/>
                </a:solidFill>
                <a:latin typeface="Calibri"/>
                <a:ea typeface="Calibri"/>
                <a:cs typeface="Calibri"/>
                <a:sym typeface="Calibri"/>
              </a:defRPr>
            </a:lvl7pPr>
            <a:lvl8pPr lvl="7" marR="0" rtl="0" algn="ctr">
              <a:spcBef>
                <a:spcPts val="1920"/>
              </a:spcBef>
              <a:spcAft>
                <a:spcPts val="0"/>
              </a:spcAft>
              <a:buClr>
                <a:srgbClr val="888888"/>
              </a:buClr>
              <a:buSzPts val="9600"/>
              <a:buFont typeface="Arial"/>
              <a:buNone/>
              <a:defRPr b="0" i="0" sz="9600" u="none" cap="none" strike="noStrike">
                <a:solidFill>
                  <a:srgbClr val="888888"/>
                </a:solidFill>
                <a:latin typeface="Calibri"/>
                <a:ea typeface="Calibri"/>
                <a:cs typeface="Calibri"/>
                <a:sym typeface="Calibri"/>
              </a:defRPr>
            </a:lvl8pPr>
            <a:lvl9pPr lvl="8" marR="0" rtl="0" algn="ctr">
              <a:spcBef>
                <a:spcPts val="1920"/>
              </a:spcBef>
              <a:spcAft>
                <a:spcPts val="0"/>
              </a:spcAft>
              <a:buClr>
                <a:srgbClr val="888888"/>
              </a:buClr>
              <a:buSzPts val="9600"/>
              <a:buFont typeface="Arial"/>
              <a:buNone/>
              <a:defRPr b="0" i="0" sz="9600" u="none" cap="none" strike="noStrike">
                <a:solidFill>
                  <a:srgbClr val="888888"/>
                </a:solidFill>
                <a:latin typeface="Calibri"/>
                <a:ea typeface="Calibri"/>
                <a:cs typeface="Calibri"/>
                <a:sym typeface="Calibri"/>
              </a:defRPr>
            </a:lvl9pPr>
          </a:lstStyle>
          <a:p/>
        </p:txBody>
      </p:sp>
      <p:sp>
        <p:nvSpPr>
          <p:cNvPr id="24" name="Shape 24"/>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25" name="Shape 25"/>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26" name="Shape 26"/>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sz="5700">
                <a:solidFill>
                  <a:srgbClr val="888888"/>
                </a:solidFill>
                <a:latin typeface="Calibri"/>
                <a:ea typeface="Calibri"/>
                <a:cs typeface="Calibri"/>
                <a:sym typeface="Calibri"/>
              </a:defRPr>
            </a:lvl1pPr>
            <a:lvl2pPr indent="0" lvl="1" marL="0" marR="0" rtl="0" algn="r">
              <a:spcBef>
                <a:spcPts val="0"/>
              </a:spcBef>
              <a:buNone/>
              <a:defRPr sz="5700">
                <a:solidFill>
                  <a:srgbClr val="888888"/>
                </a:solidFill>
                <a:latin typeface="Calibri"/>
                <a:ea typeface="Calibri"/>
                <a:cs typeface="Calibri"/>
                <a:sym typeface="Calibri"/>
              </a:defRPr>
            </a:lvl2pPr>
            <a:lvl3pPr indent="0" lvl="2" marL="0" marR="0" rtl="0" algn="r">
              <a:spcBef>
                <a:spcPts val="0"/>
              </a:spcBef>
              <a:buNone/>
              <a:defRPr sz="5700">
                <a:solidFill>
                  <a:srgbClr val="888888"/>
                </a:solidFill>
                <a:latin typeface="Calibri"/>
                <a:ea typeface="Calibri"/>
                <a:cs typeface="Calibri"/>
                <a:sym typeface="Calibri"/>
              </a:defRPr>
            </a:lvl3pPr>
            <a:lvl4pPr indent="0" lvl="3" marL="0" marR="0" rtl="0" algn="r">
              <a:spcBef>
                <a:spcPts val="0"/>
              </a:spcBef>
              <a:buNone/>
              <a:defRPr sz="5700">
                <a:solidFill>
                  <a:srgbClr val="888888"/>
                </a:solidFill>
                <a:latin typeface="Calibri"/>
                <a:ea typeface="Calibri"/>
                <a:cs typeface="Calibri"/>
                <a:sym typeface="Calibri"/>
              </a:defRPr>
            </a:lvl4pPr>
            <a:lvl5pPr indent="0" lvl="4" marL="0" marR="0" rtl="0" algn="r">
              <a:spcBef>
                <a:spcPts val="0"/>
              </a:spcBef>
              <a:buNone/>
              <a:defRPr sz="5700">
                <a:solidFill>
                  <a:srgbClr val="888888"/>
                </a:solidFill>
                <a:latin typeface="Calibri"/>
                <a:ea typeface="Calibri"/>
                <a:cs typeface="Calibri"/>
                <a:sym typeface="Calibri"/>
              </a:defRPr>
            </a:lvl5pPr>
            <a:lvl6pPr indent="0" lvl="5" marL="0" marR="0" rtl="0" algn="r">
              <a:spcBef>
                <a:spcPts val="0"/>
              </a:spcBef>
              <a:buNone/>
              <a:defRPr sz="5700">
                <a:solidFill>
                  <a:srgbClr val="888888"/>
                </a:solidFill>
                <a:latin typeface="Calibri"/>
                <a:ea typeface="Calibri"/>
                <a:cs typeface="Calibri"/>
                <a:sym typeface="Calibri"/>
              </a:defRPr>
            </a:lvl6pPr>
            <a:lvl7pPr indent="0" lvl="6" marL="0" marR="0" rtl="0" algn="r">
              <a:spcBef>
                <a:spcPts val="0"/>
              </a:spcBef>
              <a:buNone/>
              <a:defRPr sz="5700">
                <a:solidFill>
                  <a:srgbClr val="888888"/>
                </a:solidFill>
                <a:latin typeface="Calibri"/>
                <a:ea typeface="Calibri"/>
                <a:cs typeface="Calibri"/>
                <a:sym typeface="Calibri"/>
              </a:defRPr>
            </a:lvl7pPr>
            <a:lvl8pPr indent="0" lvl="7" marL="0" marR="0" rtl="0" algn="r">
              <a:spcBef>
                <a:spcPts val="0"/>
              </a:spcBef>
              <a:buNone/>
              <a:defRPr sz="5700">
                <a:solidFill>
                  <a:srgbClr val="888888"/>
                </a:solidFill>
                <a:latin typeface="Calibri"/>
                <a:ea typeface="Calibri"/>
                <a:cs typeface="Calibri"/>
                <a:sym typeface="Calibri"/>
              </a:defRPr>
            </a:lvl8pPr>
            <a:lvl9pPr indent="0" lvl="8" marL="0" marR="0" rtl="0" algn="r">
              <a:spcBef>
                <a:spcPts val="0"/>
              </a:spcBef>
              <a:buNone/>
              <a:defRPr sz="57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7" name="Shape 27"/>
        <p:cNvGrpSpPr/>
        <p:nvPr/>
      </p:nvGrpSpPr>
      <p:grpSpPr>
        <a:xfrm>
          <a:off x="0" y="0"/>
          <a:ext cx="0" cy="0"/>
          <a:chOff x="0" y="0"/>
          <a:chExt cx="0" cy="0"/>
        </a:xfrm>
      </p:grpSpPr>
      <p:sp>
        <p:nvSpPr>
          <p:cNvPr id="28" name="Shape 28"/>
          <p:cNvSpPr txBox="1"/>
          <p:nvPr>
            <p:ph type="title"/>
          </p:nvPr>
        </p:nvSpPr>
        <p:spPr>
          <a:xfrm>
            <a:off x="3467102" y="21153122"/>
            <a:ext cx="37307519" cy="6537960"/>
          </a:xfrm>
          <a:prstGeom prst="rect">
            <a:avLst/>
          </a:prstGeom>
          <a:noFill/>
          <a:ln>
            <a:noFill/>
          </a:ln>
        </p:spPr>
        <p:txBody>
          <a:bodyPr anchorCtr="0" anchor="t" bIns="219425" lIns="438875" spcFirstLastPara="1" rIns="438875" wrap="square" tIns="219425"/>
          <a:lstStyle>
            <a:lvl1pPr lvl="0" marR="0" rtl="0" algn="l">
              <a:spcBef>
                <a:spcPts val="0"/>
              </a:spcBef>
              <a:spcAft>
                <a:spcPts val="0"/>
              </a:spcAft>
              <a:buClr>
                <a:schemeClr val="dk1"/>
              </a:buClr>
              <a:buSzPts val="19200"/>
              <a:buFont typeface="Calibri"/>
              <a:buNone/>
              <a:defRPr b="1" i="0" sz="192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9" name="Shape 29"/>
          <p:cNvSpPr txBox="1"/>
          <p:nvPr>
            <p:ph idx="1" type="body"/>
          </p:nvPr>
        </p:nvSpPr>
        <p:spPr>
          <a:xfrm>
            <a:off x="3467102" y="13952225"/>
            <a:ext cx="37307519" cy="7200898"/>
          </a:xfrm>
          <a:prstGeom prst="rect">
            <a:avLst/>
          </a:prstGeom>
          <a:noFill/>
          <a:ln>
            <a:noFill/>
          </a:ln>
        </p:spPr>
        <p:txBody>
          <a:bodyPr anchorCtr="0" anchor="b" bIns="219425" lIns="438875" spcFirstLastPara="1" rIns="438875" wrap="square" tIns="219425"/>
          <a:lstStyle>
            <a:lvl1pPr indent="-228600" lvl="0" marL="457200" marR="0" rtl="0" algn="l">
              <a:spcBef>
                <a:spcPts val="1920"/>
              </a:spcBef>
              <a:spcAft>
                <a:spcPts val="0"/>
              </a:spcAft>
              <a:buClr>
                <a:srgbClr val="888888"/>
              </a:buClr>
              <a:buSzPts val="9600"/>
              <a:buFont typeface="Arial"/>
              <a:buNone/>
              <a:defRPr b="0" i="0" sz="9600" u="none" cap="none" strike="noStrike">
                <a:solidFill>
                  <a:srgbClr val="888888"/>
                </a:solidFill>
                <a:latin typeface="Calibri"/>
                <a:ea typeface="Calibri"/>
                <a:cs typeface="Calibri"/>
                <a:sym typeface="Calibri"/>
              </a:defRPr>
            </a:lvl1pPr>
            <a:lvl2pPr indent="-228600" lvl="1" marL="914400" marR="0" rtl="0" algn="l">
              <a:spcBef>
                <a:spcPts val="1720"/>
              </a:spcBef>
              <a:spcAft>
                <a:spcPts val="0"/>
              </a:spcAft>
              <a:buClr>
                <a:srgbClr val="888888"/>
              </a:buClr>
              <a:buSzPts val="8600"/>
              <a:buFont typeface="Arial"/>
              <a:buNone/>
              <a:defRPr b="0" i="0" sz="8600" u="none" cap="none" strike="noStrike">
                <a:solidFill>
                  <a:srgbClr val="888888"/>
                </a:solidFill>
                <a:latin typeface="Calibri"/>
                <a:ea typeface="Calibri"/>
                <a:cs typeface="Calibri"/>
                <a:sym typeface="Calibri"/>
              </a:defRPr>
            </a:lvl2pPr>
            <a:lvl3pPr indent="-228600" lvl="2" marL="1371600" marR="0" rtl="0" algn="l">
              <a:spcBef>
                <a:spcPts val="1520"/>
              </a:spcBef>
              <a:spcAft>
                <a:spcPts val="0"/>
              </a:spcAft>
              <a:buClr>
                <a:srgbClr val="888888"/>
              </a:buClr>
              <a:buSzPts val="7600"/>
              <a:buFont typeface="Arial"/>
              <a:buNone/>
              <a:defRPr b="0" i="0" sz="7600" u="none" cap="none" strike="noStrike">
                <a:solidFill>
                  <a:srgbClr val="888888"/>
                </a:solidFill>
                <a:latin typeface="Calibri"/>
                <a:ea typeface="Calibri"/>
                <a:cs typeface="Calibri"/>
                <a:sym typeface="Calibri"/>
              </a:defRPr>
            </a:lvl3pPr>
            <a:lvl4pPr indent="-228600" lvl="3" marL="1828800" marR="0" rtl="0" algn="l">
              <a:spcBef>
                <a:spcPts val="1340"/>
              </a:spcBef>
              <a:spcAft>
                <a:spcPts val="0"/>
              </a:spcAft>
              <a:buClr>
                <a:srgbClr val="888888"/>
              </a:buClr>
              <a:buSzPts val="6700"/>
              <a:buFont typeface="Arial"/>
              <a:buNone/>
              <a:defRPr b="0" i="0" sz="6700" u="none" cap="none" strike="noStrike">
                <a:solidFill>
                  <a:srgbClr val="888888"/>
                </a:solidFill>
                <a:latin typeface="Calibri"/>
                <a:ea typeface="Calibri"/>
                <a:cs typeface="Calibri"/>
                <a:sym typeface="Calibri"/>
              </a:defRPr>
            </a:lvl4pPr>
            <a:lvl5pPr indent="-228600" lvl="4" marL="2286000" marR="0" rtl="0" algn="l">
              <a:spcBef>
                <a:spcPts val="1340"/>
              </a:spcBef>
              <a:spcAft>
                <a:spcPts val="0"/>
              </a:spcAft>
              <a:buClr>
                <a:srgbClr val="888888"/>
              </a:buClr>
              <a:buSzPts val="6700"/>
              <a:buFont typeface="Arial"/>
              <a:buNone/>
              <a:defRPr b="0" i="0" sz="6700" u="none" cap="none" strike="noStrike">
                <a:solidFill>
                  <a:srgbClr val="888888"/>
                </a:solidFill>
                <a:latin typeface="Calibri"/>
                <a:ea typeface="Calibri"/>
                <a:cs typeface="Calibri"/>
                <a:sym typeface="Calibri"/>
              </a:defRPr>
            </a:lvl5pPr>
            <a:lvl6pPr indent="-228600" lvl="5" marL="2743200" marR="0" rtl="0" algn="l">
              <a:spcBef>
                <a:spcPts val="1340"/>
              </a:spcBef>
              <a:spcAft>
                <a:spcPts val="0"/>
              </a:spcAft>
              <a:buClr>
                <a:srgbClr val="888888"/>
              </a:buClr>
              <a:buSzPts val="6700"/>
              <a:buFont typeface="Arial"/>
              <a:buNone/>
              <a:defRPr b="0" i="0" sz="6700" u="none" cap="none" strike="noStrike">
                <a:solidFill>
                  <a:srgbClr val="888888"/>
                </a:solidFill>
                <a:latin typeface="Calibri"/>
                <a:ea typeface="Calibri"/>
                <a:cs typeface="Calibri"/>
                <a:sym typeface="Calibri"/>
              </a:defRPr>
            </a:lvl6pPr>
            <a:lvl7pPr indent="-228600" lvl="6" marL="3200400" marR="0" rtl="0" algn="l">
              <a:spcBef>
                <a:spcPts val="1340"/>
              </a:spcBef>
              <a:spcAft>
                <a:spcPts val="0"/>
              </a:spcAft>
              <a:buClr>
                <a:srgbClr val="888888"/>
              </a:buClr>
              <a:buSzPts val="6700"/>
              <a:buFont typeface="Arial"/>
              <a:buNone/>
              <a:defRPr b="0" i="0" sz="6700" u="none" cap="none" strike="noStrike">
                <a:solidFill>
                  <a:srgbClr val="888888"/>
                </a:solidFill>
                <a:latin typeface="Calibri"/>
                <a:ea typeface="Calibri"/>
                <a:cs typeface="Calibri"/>
                <a:sym typeface="Calibri"/>
              </a:defRPr>
            </a:lvl7pPr>
            <a:lvl8pPr indent="-228600" lvl="7" marL="3657600" marR="0" rtl="0" algn="l">
              <a:spcBef>
                <a:spcPts val="1340"/>
              </a:spcBef>
              <a:spcAft>
                <a:spcPts val="0"/>
              </a:spcAft>
              <a:buClr>
                <a:srgbClr val="888888"/>
              </a:buClr>
              <a:buSzPts val="6700"/>
              <a:buFont typeface="Arial"/>
              <a:buNone/>
              <a:defRPr b="0" i="0" sz="6700" u="none" cap="none" strike="noStrike">
                <a:solidFill>
                  <a:srgbClr val="888888"/>
                </a:solidFill>
                <a:latin typeface="Calibri"/>
                <a:ea typeface="Calibri"/>
                <a:cs typeface="Calibri"/>
                <a:sym typeface="Calibri"/>
              </a:defRPr>
            </a:lvl8pPr>
            <a:lvl9pPr indent="-228600" lvl="8" marL="4114800" marR="0" rtl="0" algn="l">
              <a:spcBef>
                <a:spcPts val="1340"/>
              </a:spcBef>
              <a:spcAft>
                <a:spcPts val="0"/>
              </a:spcAft>
              <a:buClr>
                <a:srgbClr val="888888"/>
              </a:buClr>
              <a:buSzPts val="6700"/>
              <a:buFont typeface="Arial"/>
              <a:buNone/>
              <a:defRPr b="0" i="0" sz="6700" u="none" cap="none" strike="noStrike">
                <a:solidFill>
                  <a:srgbClr val="888888"/>
                </a:solidFill>
                <a:latin typeface="Calibri"/>
                <a:ea typeface="Calibri"/>
                <a:cs typeface="Calibri"/>
                <a:sym typeface="Calibri"/>
              </a:defRPr>
            </a:lvl9pPr>
          </a:lstStyle>
          <a:p/>
        </p:txBody>
      </p:sp>
      <p:sp>
        <p:nvSpPr>
          <p:cNvPr id="30" name="Shape 30"/>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31" name="Shape 31"/>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32" name="Shape 32"/>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sz="5700">
                <a:solidFill>
                  <a:srgbClr val="888888"/>
                </a:solidFill>
                <a:latin typeface="Calibri"/>
                <a:ea typeface="Calibri"/>
                <a:cs typeface="Calibri"/>
                <a:sym typeface="Calibri"/>
              </a:defRPr>
            </a:lvl1pPr>
            <a:lvl2pPr indent="0" lvl="1" marL="0" marR="0" rtl="0" algn="r">
              <a:spcBef>
                <a:spcPts val="0"/>
              </a:spcBef>
              <a:buNone/>
              <a:defRPr sz="5700">
                <a:solidFill>
                  <a:srgbClr val="888888"/>
                </a:solidFill>
                <a:latin typeface="Calibri"/>
                <a:ea typeface="Calibri"/>
                <a:cs typeface="Calibri"/>
                <a:sym typeface="Calibri"/>
              </a:defRPr>
            </a:lvl2pPr>
            <a:lvl3pPr indent="0" lvl="2" marL="0" marR="0" rtl="0" algn="r">
              <a:spcBef>
                <a:spcPts val="0"/>
              </a:spcBef>
              <a:buNone/>
              <a:defRPr sz="5700">
                <a:solidFill>
                  <a:srgbClr val="888888"/>
                </a:solidFill>
                <a:latin typeface="Calibri"/>
                <a:ea typeface="Calibri"/>
                <a:cs typeface="Calibri"/>
                <a:sym typeface="Calibri"/>
              </a:defRPr>
            </a:lvl3pPr>
            <a:lvl4pPr indent="0" lvl="3" marL="0" marR="0" rtl="0" algn="r">
              <a:spcBef>
                <a:spcPts val="0"/>
              </a:spcBef>
              <a:buNone/>
              <a:defRPr sz="5700">
                <a:solidFill>
                  <a:srgbClr val="888888"/>
                </a:solidFill>
                <a:latin typeface="Calibri"/>
                <a:ea typeface="Calibri"/>
                <a:cs typeface="Calibri"/>
                <a:sym typeface="Calibri"/>
              </a:defRPr>
            </a:lvl4pPr>
            <a:lvl5pPr indent="0" lvl="4" marL="0" marR="0" rtl="0" algn="r">
              <a:spcBef>
                <a:spcPts val="0"/>
              </a:spcBef>
              <a:buNone/>
              <a:defRPr sz="5700">
                <a:solidFill>
                  <a:srgbClr val="888888"/>
                </a:solidFill>
                <a:latin typeface="Calibri"/>
                <a:ea typeface="Calibri"/>
                <a:cs typeface="Calibri"/>
                <a:sym typeface="Calibri"/>
              </a:defRPr>
            </a:lvl5pPr>
            <a:lvl6pPr indent="0" lvl="5" marL="0" marR="0" rtl="0" algn="r">
              <a:spcBef>
                <a:spcPts val="0"/>
              </a:spcBef>
              <a:buNone/>
              <a:defRPr sz="5700">
                <a:solidFill>
                  <a:srgbClr val="888888"/>
                </a:solidFill>
                <a:latin typeface="Calibri"/>
                <a:ea typeface="Calibri"/>
                <a:cs typeface="Calibri"/>
                <a:sym typeface="Calibri"/>
              </a:defRPr>
            </a:lvl6pPr>
            <a:lvl7pPr indent="0" lvl="6" marL="0" marR="0" rtl="0" algn="r">
              <a:spcBef>
                <a:spcPts val="0"/>
              </a:spcBef>
              <a:buNone/>
              <a:defRPr sz="5700">
                <a:solidFill>
                  <a:srgbClr val="888888"/>
                </a:solidFill>
                <a:latin typeface="Calibri"/>
                <a:ea typeface="Calibri"/>
                <a:cs typeface="Calibri"/>
                <a:sym typeface="Calibri"/>
              </a:defRPr>
            </a:lvl7pPr>
            <a:lvl8pPr indent="0" lvl="7" marL="0" marR="0" rtl="0" algn="r">
              <a:spcBef>
                <a:spcPts val="0"/>
              </a:spcBef>
              <a:buNone/>
              <a:defRPr sz="5700">
                <a:solidFill>
                  <a:srgbClr val="888888"/>
                </a:solidFill>
                <a:latin typeface="Calibri"/>
                <a:ea typeface="Calibri"/>
                <a:cs typeface="Calibri"/>
                <a:sym typeface="Calibri"/>
              </a:defRPr>
            </a:lvl8pPr>
            <a:lvl9pPr indent="0" lvl="8" marL="0" marR="0" rtl="0" algn="r">
              <a:spcBef>
                <a:spcPts val="0"/>
              </a:spcBef>
              <a:buNone/>
              <a:defRPr sz="57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3" name="Shape 33"/>
        <p:cNvGrpSpPr/>
        <p:nvPr/>
      </p:nvGrpSpPr>
      <p:grpSpPr>
        <a:xfrm>
          <a:off x="0" y="0"/>
          <a:ext cx="0" cy="0"/>
          <a:chOff x="0" y="0"/>
          <a:chExt cx="0" cy="0"/>
        </a:xfrm>
      </p:grpSpPr>
      <p:sp>
        <p:nvSpPr>
          <p:cNvPr id="34" name="Shape 34"/>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5" name="Shape 35"/>
          <p:cNvSpPr txBox="1"/>
          <p:nvPr>
            <p:ph idx="1" type="body"/>
          </p:nvPr>
        </p:nvSpPr>
        <p:spPr>
          <a:xfrm>
            <a:off x="2194560" y="7680963"/>
            <a:ext cx="19385280" cy="21724621"/>
          </a:xfrm>
          <a:prstGeom prst="rect">
            <a:avLst/>
          </a:prstGeom>
          <a:noFill/>
          <a:ln>
            <a:noFill/>
          </a:ln>
        </p:spPr>
        <p:txBody>
          <a:bodyPr anchorCtr="0" anchor="t" bIns="219425" lIns="438875" spcFirstLastPara="1" rIns="438875" wrap="square" tIns="219425"/>
          <a:lstStyle>
            <a:lvl1pPr indent="-1085850" lvl="0" marL="457200" marR="0" rtl="0" algn="l">
              <a:spcBef>
                <a:spcPts val="2700"/>
              </a:spcBef>
              <a:spcAft>
                <a:spcPts val="0"/>
              </a:spcAft>
              <a:buClr>
                <a:schemeClr val="dk1"/>
              </a:buClr>
              <a:buSzPts val="13500"/>
              <a:buFont typeface="Arial"/>
              <a:buChar char="•"/>
              <a:defRPr b="0" i="0" sz="13500" u="none" cap="none" strike="noStrike">
                <a:solidFill>
                  <a:schemeClr val="dk1"/>
                </a:solidFill>
                <a:latin typeface="Calibri"/>
                <a:ea typeface="Calibri"/>
                <a:cs typeface="Calibri"/>
                <a:sym typeface="Calibri"/>
              </a:defRPr>
            </a:lvl1pPr>
            <a:lvl2pPr indent="-958850" lvl="1" marL="9144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2pPr>
            <a:lvl3pPr indent="-838200" lvl="2" marL="13716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3pPr>
            <a:lvl4pPr indent="-774700" lvl="3" marL="18288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4pPr>
            <a:lvl5pPr indent="-774700" lvl="4" marL="22860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5pPr>
            <a:lvl6pPr indent="-774700" lvl="5" marL="27432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6pPr>
            <a:lvl7pPr indent="-774700" lvl="6" marL="32004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7pPr>
            <a:lvl8pPr indent="-774700" lvl="7" marL="36576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8pPr>
            <a:lvl9pPr indent="-774700" lvl="8" marL="41148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9pPr>
          </a:lstStyle>
          <a:p/>
        </p:txBody>
      </p:sp>
      <p:sp>
        <p:nvSpPr>
          <p:cNvPr id="36" name="Shape 36"/>
          <p:cNvSpPr txBox="1"/>
          <p:nvPr>
            <p:ph idx="2" type="body"/>
          </p:nvPr>
        </p:nvSpPr>
        <p:spPr>
          <a:xfrm>
            <a:off x="22311359" y="7680963"/>
            <a:ext cx="19385280" cy="21724621"/>
          </a:xfrm>
          <a:prstGeom prst="rect">
            <a:avLst/>
          </a:prstGeom>
          <a:noFill/>
          <a:ln>
            <a:noFill/>
          </a:ln>
        </p:spPr>
        <p:txBody>
          <a:bodyPr anchorCtr="0" anchor="t" bIns="219425" lIns="438875" spcFirstLastPara="1" rIns="438875" wrap="square" tIns="219425"/>
          <a:lstStyle>
            <a:lvl1pPr indent="-1085850" lvl="0" marL="457200" marR="0" rtl="0" algn="l">
              <a:spcBef>
                <a:spcPts val="2700"/>
              </a:spcBef>
              <a:spcAft>
                <a:spcPts val="0"/>
              </a:spcAft>
              <a:buClr>
                <a:schemeClr val="dk1"/>
              </a:buClr>
              <a:buSzPts val="13500"/>
              <a:buFont typeface="Arial"/>
              <a:buChar char="•"/>
              <a:defRPr b="0" i="0" sz="13500" u="none" cap="none" strike="noStrike">
                <a:solidFill>
                  <a:schemeClr val="dk1"/>
                </a:solidFill>
                <a:latin typeface="Calibri"/>
                <a:ea typeface="Calibri"/>
                <a:cs typeface="Calibri"/>
                <a:sym typeface="Calibri"/>
              </a:defRPr>
            </a:lvl1pPr>
            <a:lvl2pPr indent="-958850" lvl="1" marL="9144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2pPr>
            <a:lvl3pPr indent="-838200" lvl="2" marL="13716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3pPr>
            <a:lvl4pPr indent="-774700" lvl="3" marL="18288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4pPr>
            <a:lvl5pPr indent="-774700" lvl="4" marL="22860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5pPr>
            <a:lvl6pPr indent="-774700" lvl="5" marL="27432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6pPr>
            <a:lvl7pPr indent="-774700" lvl="6" marL="32004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7pPr>
            <a:lvl8pPr indent="-774700" lvl="7" marL="36576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8pPr>
            <a:lvl9pPr indent="-774700" lvl="8" marL="41148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9pPr>
          </a:lstStyle>
          <a:p/>
        </p:txBody>
      </p:sp>
      <p:sp>
        <p:nvSpPr>
          <p:cNvPr id="37" name="Shape 37"/>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39" name="Shape 39"/>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sz="5700">
                <a:solidFill>
                  <a:srgbClr val="888888"/>
                </a:solidFill>
                <a:latin typeface="Calibri"/>
                <a:ea typeface="Calibri"/>
                <a:cs typeface="Calibri"/>
                <a:sym typeface="Calibri"/>
              </a:defRPr>
            </a:lvl1pPr>
            <a:lvl2pPr indent="0" lvl="1" marL="0" marR="0" rtl="0" algn="r">
              <a:spcBef>
                <a:spcPts val="0"/>
              </a:spcBef>
              <a:buNone/>
              <a:defRPr sz="5700">
                <a:solidFill>
                  <a:srgbClr val="888888"/>
                </a:solidFill>
                <a:latin typeface="Calibri"/>
                <a:ea typeface="Calibri"/>
                <a:cs typeface="Calibri"/>
                <a:sym typeface="Calibri"/>
              </a:defRPr>
            </a:lvl2pPr>
            <a:lvl3pPr indent="0" lvl="2" marL="0" marR="0" rtl="0" algn="r">
              <a:spcBef>
                <a:spcPts val="0"/>
              </a:spcBef>
              <a:buNone/>
              <a:defRPr sz="5700">
                <a:solidFill>
                  <a:srgbClr val="888888"/>
                </a:solidFill>
                <a:latin typeface="Calibri"/>
                <a:ea typeface="Calibri"/>
                <a:cs typeface="Calibri"/>
                <a:sym typeface="Calibri"/>
              </a:defRPr>
            </a:lvl3pPr>
            <a:lvl4pPr indent="0" lvl="3" marL="0" marR="0" rtl="0" algn="r">
              <a:spcBef>
                <a:spcPts val="0"/>
              </a:spcBef>
              <a:buNone/>
              <a:defRPr sz="5700">
                <a:solidFill>
                  <a:srgbClr val="888888"/>
                </a:solidFill>
                <a:latin typeface="Calibri"/>
                <a:ea typeface="Calibri"/>
                <a:cs typeface="Calibri"/>
                <a:sym typeface="Calibri"/>
              </a:defRPr>
            </a:lvl4pPr>
            <a:lvl5pPr indent="0" lvl="4" marL="0" marR="0" rtl="0" algn="r">
              <a:spcBef>
                <a:spcPts val="0"/>
              </a:spcBef>
              <a:buNone/>
              <a:defRPr sz="5700">
                <a:solidFill>
                  <a:srgbClr val="888888"/>
                </a:solidFill>
                <a:latin typeface="Calibri"/>
                <a:ea typeface="Calibri"/>
                <a:cs typeface="Calibri"/>
                <a:sym typeface="Calibri"/>
              </a:defRPr>
            </a:lvl5pPr>
            <a:lvl6pPr indent="0" lvl="5" marL="0" marR="0" rtl="0" algn="r">
              <a:spcBef>
                <a:spcPts val="0"/>
              </a:spcBef>
              <a:buNone/>
              <a:defRPr sz="5700">
                <a:solidFill>
                  <a:srgbClr val="888888"/>
                </a:solidFill>
                <a:latin typeface="Calibri"/>
                <a:ea typeface="Calibri"/>
                <a:cs typeface="Calibri"/>
                <a:sym typeface="Calibri"/>
              </a:defRPr>
            </a:lvl6pPr>
            <a:lvl7pPr indent="0" lvl="6" marL="0" marR="0" rtl="0" algn="r">
              <a:spcBef>
                <a:spcPts val="0"/>
              </a:spcBef>
              <a:buNone/>
              <a:defRPr sz="5700">
                <a:solidFill>
                  <a:srgbClr val="888888"/>
                </a:solidFill>
                <a:latin typeface="Calibri"/>
                <a:ea typeface="Calibri"/>
                <a:cs typeface="Calibri"/>
                <a:sym typeface="Calibri"/>
              </a:defRPr>
            </a:lvl7pPr>
            <a:lvl8pPr indent="0" lvl="7" marL="0" marR="0" rtl="0" algn="r">
              <a:spcBef>
                <a:spcPts val="0"/>
              </a:spcBef>
              <a:buNone/>
              <a:defRPr sz="5700">
                <a:solidFill>
                  <a:srgbClr val="888888"/>
                </a:solidFill>
                <a:latin typeface="Calibri"/>
                <a:ea typeface="Calibri"/>
                <a:cs typeface="Calibri"/>
                <a:sym typeface="Calibri"/>
              </a:defRPr>
            </a:lvl8pPr>
            <a:lvl9pPr indent="0" lvl="8" marL="0" marR="0" rtl="0" algn="r">
              <a:spcBef>
                <a:spcPts val="0"/>
              </a:spcBef>
              <a:buNone/>
              <a:defRPr sz="57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0" name="Shape 40"/>
        <p:cNvGrpSpPr/>
        <p:nvPr/>
      </p:nvGrpSpPr>
      <p:grpSpPr>
        <a:xfrm>
          <a:off x="0" y="0"/>
          <a:ext cx="0" cy="0"/>
          <a:chOff x="0" y="0"/>
          <a:chExt cx="0" cy="0"/>
        </a:xfrm>
      </p:grpSpPr>
      <p:sp>
        <p:nvSpPr>
          <p:cNvPr id="41" name="Shape 41"/>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2" name="Shape 42"/>
          <p:cNvSpPr txBox="1"/>
          <p:nvPr>
            <p:ph idx="1" type="body"/>
          </p:nvPr>
        </p:nvSpPr>
        <p:spPr>
          <a:xfrm>
            <a:off x="2194561" y="7368544"/>
            <a:ext cx="19392902" cy="3070857"/>
          </a:xfrm>
          <a:prstGeom prst="rect">
            <a:avLst/>
          </a:prstGeom>
          <a:noFill/>
          <a:ln>
            <a:noFill/>
          </a:ln>
        </p:spPr>
        <p:txBody>
          <a:bodyPr anchorCtr="0" anchor="b" bIns="219425" lIns="438875" spcFirstLastPara="1" rIns="438875" wrap="square" tIns="219425"/>
          <a:lstStyle>
            <a:lvl1pPr indent="-228600" lvl="0" marL="457200" marR="0" rtl="0" algn="l">
              <a:spcBef>
                <a:spcPts val="2300"/>
              </a:spcBef>
              <a:spcAft>
                <a:spcPts val="0"/>
              </a:spcAft>
              <a:buClr>
                <a:schemeClr val="dk1"/>
              </a:buClr>
              <a:buSzPts val="11500"/>
              <a:buFont typeface="Arial"/>
              <a:buNone/>
              <a:defRPr b="1" i="0" sz="11500" u="none" cap="none" strike="noStrike">
                <a:solidFill>
                  <a:schemeClr val="dk1"/>
                </a:solidFill>
                <a:latin typeface="Calibri"/>
                <a:ea typeface="Calibri"/>
                <a:cs typeface="Calibri"/>
                <a:sym typeface="Calibri"/>
              </a:defRPr>
            </a:lvl1pPr>
            <a:lvl2pPr indent="-228600" lvl="1" marL="914400" marR="0" rtl="0" algn="l">
              <a:spcBef>
                <a:spcPts val="1920"/>
              </a:spcBef>
              <a:spcAft>
                <a:spcPts val="0"/>
              </a:spcAft>
              <a:buClr>
                <a:schemeClr val="dk1"/>
              </a:buClr>
              <a:buSzPts val="9600"/>
              <a:buFont typeface="Arial"/>
              <a:buNone/>
              <a:defRPr b="1" i="0" sz="9600" u="none" cap="none" strike="noStrike">
                <a:solidFill>
                  <a:schemeClr val="dk1"/>
                </a:solidFill>
                <a:latin typeface="Calibri"/>
                <a:ea typeface="Calibri"/>
                <a:cs typeface="Calibri"/>
                <a:sym typeface="Calibri"/>
              </a:defRPr>
            </a:lvl2pPr>
            <a:lvl3pPr indent="-228600" lvl="2" marL="1371600" marR="0" rtl="0" algn="l">
              <a:spcBef>
                <a:spcPts val="1720"/>
              </a:spcBef>
              <a:spcAft>
                <a:spcPts val="0"/>
              </a:spcAft>
              <a:buClr>
                <a:schemeClr val="dk1"/>
              </a:buClr>
              <a:buSzPts val="8600"/>
              <a:buFont typeface="Arial"/>
              <a:buNone/>
              <a:defRPr b="1" i="0" sz="8600" u="none" cap="none" strike="noStrike">
                <a:solidFill>
                  <a:schemeClr val="dk1"/>
                </a:solidFill>
                <a:latin typeface="Calibri"/>
                <a:ea typeface="Calibri"/>
                <a:cs typeface="Calibri"/>
                <a:sym typeface="Calibri"/>
              </a:defRPr>
            </a:lvl3pPr>
            <a:lvl4pPr indent="-228600" lvl="3" marL="18288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4pPr>
            <a:lvl5pPr indent="-228600" lvl="4" marL="22860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5pPr>
            <a:lvl6pPr indent="-228600" lvl="5" marL="27432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6pPr>
            <a:lvl7pPr indent="-228600" lvl="6" marL="32004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7pPr>
            <a:lvl8pPr indent="-228600" lvl="7" marL="36576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8pPr>
            <a:lvl9pPr indent="-228600" lvl="8" marL="41148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9pPr>
          </a:lstStyle>
          <a:p/>
        </p:txBody>
      </p:sp>
      <p:sp>
        <p:nvSpPr>
          <p:cNvPr id="43" name="Shape 43"/>
          <p:cNvSpPr txBox="1"/>
          <p:nvPr>
            <p:ph idx="2" type="body"/>
          </p:nvPr>
        </p:nvSpPr>
        <p:spPr>
          <a:xfrm>
            <a:off x="2194561" y="10439401"/>
            <a:ext cx="19392902" cy="18966183"/>
          </a:xfrm>
          <a:prstGeom prst="rect">
            <a:avLst/>
          </a:prstGeom>
          <a:noFill/>
          <a:ln>
            <a:noFill/>
          </a:ln>
        </p:spPr>
        <p:txBody>
          <a:bodyPr anchorCtr="0" anchor="t" bIns="219425" lIns="438875" spcFirstLastPara="1" rIns="438875" wrap="square" tIns="219425"/>
          <a:lstStyle>
            <a:lvl1pPr indent="-958850" lvl="0" marL="4572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1pPr>
            <a:lvl2pPr indent="-838200" lvl="1" marL="914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74700" lvl="2" marL="13716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3pPr>
            <a:lvl4pPr indent="-711200" lvl="3" marL="18288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4pPr>
            <a:lvl5pPr indent="-711200" lvl="4" marL="22860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5pPr>
            <a:lvl6pPr indent="-711200" lvl="5" marL="27432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6pPr>
            <a:lvl7pPr indent="-711200" lvl="6" marL="32004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7pPr>
            <a:lvl8pPr indent="-711200" lvl="7" marL="36576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8pPr>
            <a:lvl9pPr indent="-711200" lvl="8" marL="41148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9pPr>
          </a:lstStyle>
          <a:p/>
        </p:txBody>
      </p:sp>
      <p:sp>
        <p:nvSpPr>
          <p:cNvPr id="44" name="Shape 44"/>
          <p:cNvSpPr txBox="1"/>
          <p:nvPr>
            <p:ph idx="3" type="body"/>
          </p:nvPr>
        </p:nvSpPr>
        <p:spPr>
          <a:xfrm>
            <a:off x="22296122" y="7368544"/>
            <a:ext cx="19400519" cy="3070857"/>
          </a:xfrm>
          <a:prstGeom prst="rect">
            <a:avLst/>
          </a:prstGeom>
          <a:noFill/>
          <a:ln>
            <a:noFill/>
          </a:ln>
        </p:spPr>
        <p:txBody>
          <a:bodyPr anchorCtr="0" anchor="b" bIns="219425" lIns="438875" spcFirstLastPara="1" rIns="438875" wrap="square" tIns="219425"/>
          <a:lstStyle>
            <a:lvl1pPr indent="-228600" lvl="0" marL="457200" marR="0" rtl="0" algn="l">
              <a:spcBef>
                <a:spcPts val="2300"/>
              </a:spcBef>
              <a:spcAft>
                <a:spcPts val="0"/>
              </a:spcAft>
              <a:buClr>
                <a:schemeClr val="dk1"/>
              </a:buClr>
              <a:buSzPts val="11500"/>
              <a:buFont typeface="Arial"/>
              <a:buNone/>
              <a:defRPr b="1" i="0" sz="11500" u="none" cap="none" strike="noStrike">
                <a:solidFill>
                  <a:schemeClr val="dk1"/>
                </a:solidFill>
                <a:latin typeface="Calibri"/>
                <a:ea typeface="Calibri"/>
                <a:cs typeface="Calibri"/>
                <a:sym typeface="Calibri"/>
              </a:defRPr>
            </a:lvl1pPr>
            <a:lvl2pPr indent="-228600" lvl="1" marL="914400" marR="0" rtl="0" algn="l">
              <a:spcBef>
                <a:spcPts val="1920"/>
              </a:spcBef>
              <a:spcAft>
                <a:spcPts val="0"/>
              </a:spcAft>
              <a:buClr>
                <a:schemeClr val="dk1"/>
              </a:buClr>
              <a:buSzPts val="9600"/>
              <a:buFont typeface="Arial"/>
              <a:buNone/>
              <a:defRPr b="1" i="0" sz="9600" u="none" cap="none" strike="noStrike">
                <a:solidFill>
                  <a:schemeClr val="dk1"/>
                </a:solidFill>
                <a:latin typeface="Calibri"/>
                <a:ea typeface="Calibri"/>
                <a:cs typeface="Calibri"/>
                <a:sym typeface="Calibri"/>
              </a:defRPr>
            </a:lvl2pPr>
            <a:lvl3pPr indent="-228600" lvl="2" marL="1371600" marR="0" rtl="0" algn="l">
              <a:spcBef>
                <a:spcPts val="1720"/>
              </a:spcBef>
              <a:spcAft>
                <a:spcPts val="0"/>
              </a:spcAft>
              <a:buClr>
                <a:schemeClr val="dk1"/>
              </a:buClr>
              <a:buSzPts val="8600"/>
              <a:buFont typeface="Arial"/>
              <a:buNone/>
              <a:defRPr b="1" i="0" sz="8600" u="none" cap="none" strike="noStrike">
                <a:solidFill>
                  <a:schemeClr val="dk1"/>
                </a:solidFill>
                <a:latin typeface="Calibri"/>
                <a:ea typeface="Calibri"/>
                <a:cs typeface="Calibri"/>
                <a:sym typeface="Calibri"/>
              </a:defRPr>
            </a:lvl3pPr>
            <a:lvl4pPr indent="-228600" lvl="3" marL="18288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4pPr>
            <a:lvl5pPr indent="-228600" lvl="4" marL="22860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5pPr>
            <a:lvl6pPr indent="-228600" lvl="5" marL="27432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6pPr>
            <a:lvl7pPr indent="-228600" lvl="6" marL="32004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7pPr>
            <a:lvl8pPr indent="-228600" lvl="7" marL="36576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8pPr>
            <a:lvl9pPr indent="-228600" lvl="8" marL="4114800" marR="0" rtl="0" algn="l">
              <a:spcBef>
                <a:spcPts val="1520"/>
              </a:spcBef>
              <a:spcAft>
                <a:spcPts val="0"/>
              </a:spcAft>
              <a:buClr>
                <a:schemeClr val="dk1"/>
              </a:buClr>
              <a:buSzPts val="7600"/>
              <a:buFont typeface="Arial"/>
              <a:buNone/>
              <a:defRPr b="1" i="0" sz="7600" u="none" cap="none" strike="noStrike">
                <a:solidFill>
                  <a:schemeClr val="dk1"/>
                </a:solidFill>
                <a:latin typeface="Calibri"/>
                <a:ea typeface="Calibri"/>
                <a:cs typeface="Calibri"/>
                <a:sym typeface="Calibri"/>
              </a:defRPr>
            </a:lvl9pPr>
          </a:lstStyle>
          <a:p/>
        </p:txBody>
      </p:sp>
      <p:sp>
        <p:nvSpPr>
          <p:cNvPr id="45" name="Shape 45"/>
          <p:cNvSpPr txBox="1"/>
          <p:nvPr>
            <p:ph idx="4" type="body"/>
          </p:nvPr>
        </p:nvSpPr>
        <p:spPr>
          <a:xfrm>
            <a:off x="22296122" y="10439401"/>
            <a:ext cx="19400519" cy="18966183"/>
          </a:xfrm>
          <a:prstGeom prst="rect">
            <a:avLst/>
          </a:prstGeom>
          <a:noFill/>
          <a:ln>
            <a:noFill/>
          </a:ln>
        </p:spPr>
        <p:txBody>
          <a:bodyPr anchorCtr="0" anchor="t" bIns="219425" lIns="438875" spcFirstLastPara="1" rIns="438875" wrap="square" tIns="219425"/>
          <a:lstStyle>
            <a:lvl1pPr indent="-958850" lvl="0" marL="4572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1pPr>
            <a:lvl2pPr indent="-838200" lvl="1" marL="914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2pPr>
            <a:lvl3pPr indent="-774700" lvl="2" marL="1371600" marR="0" rtl="0" algn="l">
              <a:spcBef>
                <a:spcPts val="1720"/>
              </a:spcBef>
              <a:spcAft>
                <a:spcPts val="0"/>
              </a:spcAft>
              <a:buClr>
                <a:schemeClr val="dk1"/>
              </a:buClr>
              <a:buSzPts val="8600"/>
              <a:buFont typeface="Arial"/>
              <a:buChar char="•"/>
              <a:defRPr b="0" i="0" sz="8600" u="none" cap="none" strike="noStrike">
                <a:solidFill>
                  <a:schemeClr val="dk1"/>
                </a:solidFill>
                <a:latin typeface="Calibri"/>
                <a:ea typeface="Calibri"/>
                <a:cs typeface="Calibri"/>
                <a:sym typeface="Calibri"/>
              </a:defRPr>
            </a:lvl3pPr>
            <a:lvl4pPr indent="-711200" lvl="3" marL="18288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4pPr>
            <a:lvl5pPr indent="-711200" lvl="4" marL="22860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5pPr>
            <a:lvl6pPr indent="-711200" lvl="5" marL="27432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6pPr>
            <a:lvl7pPr indent="-711200" lvl="6" marL="32004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7pPr>
            <a:lvl8pPr indent="-711200" lvl="7" marL="36576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8pPr>
            <a:lvl9pPr indent="-711200" lvl="8" marL="4114800" marR="0" rtl="0" algn="l">
              <a:spcBef>
                <a:spcPts val="1520"/>
              </a:spcBef>
              <a:spcAft>
                <a:spcPts val="0"/>
              </a:spcAft>
              <a:buClr>
                <a:schemeClr val="dk1"/>
              </a:buClr>
              <a:buSzPts val="7600"/>
              <a:buFont typeface="Arial"/>
              <a:buChar char="•"/>
              <a:defRPr b="0" i="0" sz="7600" u="none" cap="none" strike="noStrike">
                <a:solidFill>
                  <a:schemeClr val="dk1"/>
                </a:solidFill>
                <a:latin typeface="Calibri"/>
                <a:ea typeface="Calibri"/>
                <a:cs typeface="Calibri"/>
                <a:sym typeface="Calibri"/>
              </a:defRPr>
            </a:lvl9pPr>
          </a:lstStyle>
          <a:p/>
        </p:txBody>
      </p:sp>
      <p:sp>
        <p:nvSpPr>
          <p:cNvPr id="46" name="Shape 46"/>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sz="5700">
                <a:solidFill>
                  <a:srgbClr val="888888"/>
                </a:solidFill>
                <a:latin typeface="Calibri"/>
                <a:ea typeface="Calibri"/>
                <a:cs typeface="Calibri"/>
                <a:sym typeface="Calibri"/>
              </a:defRPr>
            </a:lvl1pPr>
            <a:lvl2pPr indent="0" lvl="1" marL="0" marR="0" rtl="0" algn="r">
              <a:spcBef>
                <a:spcPts val="0"/>
              </a:spcBef>
              <a:buNone/>
              <a:defRPr sz="5700">
                <a:solidFill>
                  <a:srgbClr val="888888"/>
                </a:solidFill>
                <a:latin typeface="Calibri"/>
                <a:ea typeface="Calibri"/>
                <a:cs typeface="Calibri"/>
                <a:sym typeface="Calibri"/>
              </a:defRPr>
            </a:lvl2pPr>
            <a:lvl3pPr indent="0" lvl="2" marL="0" marR="0" rtl="0" algn="r">
              <a:spcBef>
                <a:spcPts val="0"/>
              </a:spcBef>
              <a:buNone/>
              <a:defRPr sz="5700">
                <a:solidFill>
                  <a:srgbClr val="888888"/>
                </a:solidFill>
                <a:latin typeface="Calibri"/>
                <a:ea typeface="Calibri"/>
                <a:cs typeface="Calibri"/>
                <a:sym typeface="Calibri"/>
              </a:defRPr>
            </a:lvl3pPr>
            <a:lvl4pPr indent="0" lvl="3" marL="0" marR="0" rtl="0" algn="r">
              <a:spcBef>
                <a:spcPts val="0"/>
              </a:spcBef>
              <a:buNone/>
              <a:defRPr sz="5700">
                <a:solidFill>
                  <a:srgbClr val="888888"/>
                </a:solidFill>
                <a:latin typeface="Calibri"/>
                <a:ea typeface="Calibri"/>
                <a:cs typeface="Calibri"/>
                <a:sym typeface="Calibri"/>
              </a:defRPr>
            </a:lvl4pPr>
            <a:lvl5pPr indent="0" lvl="4" marL="0" marR="0" rtl="0" algn="r">
              <a:spcBef>
                <a:spcPts val="0"/>
              </a:spcBef>
              <a:buNone/>
              <a:defRPr sz="5700">
                <a:solidFill>
                  <a:srgbClr val="888888"/>
                </a:solidFill>
                <a:latin typeface="Calibri"/>
                <a:ea typeface="Calibri"/>
                <a:cs typeface="Calibri"/>
                <a:sym typeface="Calibri"/>
              </a:defRPr>
            </a:lvl5pPr>
            <a:lvl6pPr indent="0" lvl="5" marL="0" marR="0" rtl="0" algn="r">
              <a:spcBef>
                <a:spcPts val="0"/>
              </a:spcBef>
              <a:buNone/>
              <a:defRPr sz="5700">
                <a:solidFill>
                  <a:srgbClr val="888888"/>
                </a:solidFill>
                <a:latin typeface="Calibri"/>
                <a:ea typeface="Calibri"/>
                <a:cs typeface="Calibri"/>
                <a:sym typeface="Calibri"/>
              </a:defRPr>
            </a:lvl6pPr>
            <a:lvl7pPr indent="0" lvl="6" marL="0" marR="0" rtl="0" algn="r">
              <a:spcBef>
                <a:spcPts val="0"/>
              </a:spcBef>
              <a:buNone/>
              <a:defRPr sz="5700">
                <a:solidFill>
                  <a:srgbClr val="888888"/>
                </a:solidFill>
                <a:latin typeface="Calibri"/>
                <a:ea typeface="Calibri"/>
                <a:cs typeface="Calibri"/>
                <a:sym typeface="Calibri"/>
              </a:defRPr>
            </a:lvl7pPr>
            <a:lvl8pPr indent="0" lvl="7" marL="0" marR="0" rtl="0" algn="r">
              <a:spcBef>
                <a:spcPts val="0"/>
              </a:spcBef>
              <a:buNone/>
              <a:defRPr sz="5700">
                <a:solidFill>
                  <a:srgbClr val="888888"/>
                </a:solidFill>
                <a:latin typeface="Calibri"/>
                <a:ea typeface="Calibri"/>
                <a:cs typeface="Calibri"/>
                <a:sym typeface="Calibri"/>
              </a:defRPr>
            </a:lvl8pPr>
            <a:lvl9pPr indent="0" lvl="8" marL="0" marR="0" rtl="0" algn="r">
              <a:spcBef>
                <a:spcPts val="0"/>
              </a:spcBef>
              <a:buNone/>
              <a:defRPr sz="57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9" name="Shape 49"/>
        <p:cNvGrpSpPr/>
        <p:nvPr/>
      </p:nvGrpSpPr>
      <p:grpSpPr>
        <a:xfrm>
          <a:off x="0" y="0"/>
          <a:ext cx="0" cy="0"/>
          <a:chOff x="0" y="0"/>
          <a:chExt cx="0" cy="0"/>
        </a:xfrm>
      </p:grpSpPr>
      <p:sp>
        <p:nvSpPr>
          <p:cNvPr id="50" name="Shape 50"/>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1" name="Shape 51"/>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sz="5700">
                <a:solidFill>
                  <a:srgbClr val="888888"/>
                </a:solidFill>
                <a:latin typeface="Calibri"/>
                <a:ea typeface="Calibri"/>
                <a:cs typeface="Calibri"/>
                <a:sym typeface="Calibri"/>
              </a:defRPr>
            </a:lvl1pPr>
            <a:lvl2pPr indent="0" lvl="1" marL="0" marR="0" rtl="0" algn="r">
              <a:spcBef>
                <a:spcPts val="0"/>
              </a:spcBef>
              <a:buNone/>
              <a:defRPr sz="5700">
                <a:solidFill>
                  <a:srgbClr val="888888"/>
                </a:solidFill>
                <a:latin typeface="Calibri"/>
                <a:ea typeface="Calibri"/>
                <a:cs typeface="Calibri"/>
                <a:sym typeface="Calibri"/>
              </a:defRPr>
            </a:lvl2pPr>
            <a:lvl3pPr indent="0" lvl="2" marL="0" marR="0" rtl="0" algn="r">
              <a:spcBef>
                <a:spcPts val="0"/>
              </a:spcBef>
              <a:buNone/>
              <a:defRPr sz="5700">
                <a:solidFill>
                  <a:srgbClr val="888888"/>
                </a:solidFill>
                <a:latin typeface="Calibri"/>
                <a:ea typeface="Calibri"/>
                <a:cs typeface="Calibri"/>
                <a:sym typeface="Calibri"/>
              </a:defRPr>
            </a:lvl3pPr>
            <a:lvl4pPr indent="0" lvl="3" marL="0" marR="0" rtl="0" algn="r">
              <a:spcBef>
                <a:spcPts val="0"/>
              </a:spcBef>
              <a:buNone/>
              <a:defRPr sz="5700">
                <a:solidFill>
                  <a:srgbClr val="888888"/>
                </a:solidFill>
                <a:latin typeface="Calibri"/>
                <a:ea typeface="Calibri"/>
                <a:cs typeface="Calibri"/>
                <a:sym typeface="Calibri"/>
              </a:defRPr>
            </a:lvl4pPr>
            <a:lvl5pPr indent="0" lvl="4" marL="0" marR="0" rtl="0" algn="r">
              <a:spcBef>
                <a:spcPts val="0"/>
              </a:spcBef>
              <a:buNone/>
              <a:defRPr sz="5700">
                <a:solidFill>
                  <a:srgbClr val="888888"/>
                </a:solidFill>
                <a:latin typeface="Calibri"/>
                <a:ea typeface="Calibri"/>
                <a:cs typeface="Calibri"/>
                <a:sym typeface="Calibri"/>
              </a:defRPr>
            </a:lvl5pPr>
            <a:lvl6pPr indent="0" lvl="5" marL="0" marR="0" rtl="0" algn="r">
              <a:spcBef>
                <a:spcPts val="0"/>
              </a:spcBef>
              <a:buNone/>
              <a:defRPr sz="5700">
                <a:solidFill>
                  <a:srgbClr val="888888"/>
                </a:solidFill>
                <a:latin typeface="Calibri"/>
                <a:ea typeface="Calibri"/>
                <a:cs typeface="Calibri"/>
                <a:sym typeface="Calibri"/>
              </a:defRPr>
            </a:lvl6pPr>
            <a:lvl7pPr indent="0" lvl="6" marL="0" marR="0" rtl="0" algn="r">
              <a:spcBef>
                <a:spcPts val="0"/>
              </a:spcBef>
              <a:buNone/>
              <a:defRPr sz="5700">
                <a:solidFill>
                  <a:srgbClr val="888888"/>
                </a:solidFill>
                <a:latin typeface="Calibri"/>
                <a:ea typeface="Calibri"/>
                <a:cs typeface="Calibri"/>
                <a:sym typeface="Calibri"/>
              </a:defRPr>
            </a:lvl7pPr>
            <a:lvl8pPr indent="0" lvl="7" marL="0" marR="0" rtl="0" algn="r">
              <a:spcBef>
                <a:spcPts val="0"/>
              </a:spcBef>
              <a:buNone/>
              <a:defRPr sz="5700">
                <a:solidFill>
                  <a:srgbClr val="888888"/>
                </a:solidFill>
                <a:latin typeface="Calibri"/>
                <a:ea typeface="Calibri"/>
                <a:cs typeface="Calibri"/>
                <a:sym typeface="Calibri"/>
              </a:defRPr>
            </a:lvl8pPr>
            <a:lvl9pPr indent="0" lvl="8" marL="0" marR="0" rtl="0" algn="r">
              <a:spcBef>
                <a:spcPts val="0"/>
              </a:spcBef>
              <a:buNone/>
              <a:defRPr sz="57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4" name="Shape 54"/>
        <p:cNvGrpSpPr/>
        <p:nvPr/>
      </p:nvGrpSpPr>
      <p:grpSpPr>
        <a:xfrm>
          <a:off x="0" y="0"/>
          <a:ext cx="0" cy="0"/>
          <a:chOff x="0" y="0"/>
          <a:chExt cx="0" cy="0"/>
        </a:xfrm>
      </p:grpSpPr>
      <p:sp>
        <p:nvSpPr>
          <p:cNvPr id="55" name="Shape 55"/>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56" name="Shape 56"/>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57" name="Shape 57"/>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sz="5700">
                <a:solidFill>
                  <a:srgbClr val="888888"/>
                </a:solidFill>
                <a:latin typeface="Calibri"/>
                <a:ea typeface="Calibri"/>
                <a:cs typeface="Calibri"/>
                <a:sym typeface="Calibri"/>
              </a:defRPr>
            </a:lvl1pPr>
            <a:lvl2pPr indent="0" lvl="1" marL="0" marR="0" rtl="0" algn="r">
              <a:spcBef>
                <a:spcPts val="0"/>
              </a:spcBef>
              <a:buNone/>
              <a:defRPr sz="5700">
                <a:solidFill>
                  <a:srgbClr val="888888"/>
                </a:solidFill>
                <a:latin typeface="Calibri"/>
                <a:ea typeface="Calibri"/>
                <a:cs typeface="Calibri"/>
                <a:sym typeface="Calibri"/>
              </a:defRPr>
            </a:lvl2pPr>
            <a:lvl3pPr indent="0" lvl="2" marL="0" marR="0" rtl="0" algn="r">
              <a:spcBef>
                <a:spcPts val="0"/>
              </a:spcBef>
              <a:buNone/>
              <a:defRPr sz="5700">
                <a:solidFill>
                  <a:srgbClr val="888888"/>
                </a:solidFill>
                <a:latin typeface="Calibri"/>
                <a:ea typeface="Calibri"/>
                <a:cs typeface="Calibri"/>
                <a:sym typeface="Calibri"/>
              </a:defRPr>
            </a:lvl3pPr>
            <a:lvl4pPr indent="0" lvl="3" marL="0" marR="0" rtl="0" algn="r">
              <a:spcBef>
                <a:spcPts val="0"/>
              </a:spcBef>
              <a:buNone/>
              <a:defRPr sz="5700">
                <a:solidFill>
                  <a:srgbClr val="888888"/>
                </a:solidFill>
                <a:latin typeface="Calibri"/>
                <a:ea typeface="Calibri"/>
                <a:cs typeface="Calibri"/>
                <a:sym typeface="Calibri"/>
              </a:defRPr>
            </a:lvl4pPr>
            <a:lvl5pPr indent="0" lvl="4" marL="0" marR="0" rtl="0" algn="r">
              <a:spcBef>
                <a:spcPts val="0"/>
              </a:spcBef>
              <a:buNone/>
              <a:defRPr sz="5700">
                <a:solidFill>
                  <a:srgbClr val="888888"/>
                </a:solidFill>
                <a:latin typeface="Calibri"/>
                <a:ea typeface="Calibri"/>
                <a:cs typeface="Calibri"/>
                <a:sym typeface="Calibri"/>
              </a:defRPr>
            </a:lvl5pPr>
            <a:lvl6pPr indent="0" lvl="5" marL="0" marR="0" rtl="0" algn="r">
              <a:spcBef>
                <a:spcPts val="0"/>
              </a:spcBef>
              <a:buNone/>
              <a:defRPr sz="5700">
                <a:solidFill>
                  <a:srgbClr val="888888"/>
                </a:solidFill>
                <a:latin typeface="Calibri"/>
                <a:ea typeface="Calibri"/>
                <a:cs typeface="Calibri"/>
                <a:sym typeface="Calibri"/>
              </a:defRPr>
            </a:lvl6pPr>
            <a:lvl7pPr indent="0" lvl="6" marL="0" marR="0" rtl="0" algn="r">
              <a:spcBef>
                <a:spcPts val="0"/>
              </a:spcBef>
              <a:buNone/>
              <a:defRPr sz="5700">
                <a:solidFill>
                  <a:srgbClr val="888888"/>
                </a:solidFill>
                <a:latin typeface="Calibri"/>
                <a:ea typeface="Calibri"/>
                <a:cs typeface="Calibri"/>
                <a:sym typeface="Calibri"/>
              </a:defRPr>
            </a:lvl7pPr>
            <a:lvl8pPr indent="0" lvl="7" marL="0" marR="0" rtl="0" algn="r">
              <a:spcBef>
                <a:spcPts val="0"/>
              </a:spcBef>
              <a:buNone/>
              <a:defRPr sz="5700">
                <a:solidFill>
                  <a:srgbClr val="888888"/>
                </a:solidFill>
                <a:latin typeface="Calibri"/>
                <a:ea typeface="Calibri"/>
                <a:cs typeface="Calibri"/>
                <a:sym typeface="Calibri"/>
              </a:defRPr>
            </a:lvl8pPr>
            <a:lvl9pPr indent="0" lvl="8" marL="0" marR="0" rtl="0" algn="r">
              <a:spcBef>
                <a:spcPts val="0"/>
              </a:spcBef>
              <a:buNone/>
              <a:defRPr sz="57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8" name="Shape 58"/>
        <p:cNvGrpSpPr/>
        <p:nvPr/>
      </p:nvGrpSpPr>
      <p:grpSpPr>
        <a:xfrm>
          <a:off x="0" y="0"/>
          <a:ext cx="0" cy="0"/>
          <a:chOff x="0" y="0"/>
          <a:chExt cx="0" cy="0"/>
        </a:xfrm>
      </p:grpSpPr>
      <p:sp>
        <p:nvSpPr>
          <p:cNvPr id="59" name="Shape 59"/>
          <p:cNvSpPr txBox="1"/>
          <p:nvPr>
            <p:ph type="title"/>
          </p:nvPr>
        </p:nvSpPr>
        <p:spPr>
          <a:xfrm>
            <a:off x="2194563" y="1310640"/>
            <a:ext cx="14439902" cy="5577840"/>
          </a:xfrm>
          <a:prstGeom prst="rect">
            <a:avLst/>
          </a:prstGeom>
          <a:noFill/>
          <a:ln>
            <a:noFill/>
          </a:ln>
        </p:spPr>
        <p:txBody>
          <a:bodyPr anchorCtr="0" anchor="b" bIns="219425" lIns="438875" spcFirstLastPara="1" rIns="438875" wrap="square" tIns="219425"/>
          <a:lstStyle>
            <a:lvl1pPr lvl="0" marR="0" rtl="0" algn="l">
              <a:spcBef>
                <a:spcPts val="0"/>
              </a:spcBef>
              <a:spcAft>
                <a:spcPts val="0"/>
              </a:spcAft>
              <a:buClr>
                <a:schemeClr val="dk1"/>
              </a:buClr>
              <a:buSzPts val="9600"/>
              <a:buFont typeface="Calibri"/>
              <a:buNone/>
              <a:defRPr b="1" i="0" sz="96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0" name="Shape 60"/>
          <p:cNvSpPr txBox="1"/>
          <p:nvPr>
            <p:ph idx="1" type="body"/>
          </p:nvPr>
        </p:nvSpPr>
        <p:spPr>
          <a:xfrm>
            <a:off x="17160241" y="1310643"/>
            <a:ext cx="24536399" cy="28094942"/>
          </a:xfrm>
          <a:prstGeom prst="rect">
            <a:avLst/>
          </a:prstGeom>
          <a:noFill/>
          <a:ln>
            <a:noFill/>
          </a:ln>
        </p:spPr>
        <p:txBody>
          <a:bodyPr anchorCtr="0" anchor="t" bIns="219425" lIns="438875" spcFirstLastPara="1" rIns="438875" wrap="square" tIns="219425"/>
          <a:lstStyle>
            <a:lvl1pPr indent="-1206500" lvl="0" marL="457200" marR="0" rtl="0" algn="l">
              <a:spcBef>
                <a:spcPts val="3080"/>
              </a:spcBef>
              <a:spcAft>
                <a:spcPts val="0"/>
              </a:spcAft>
              <a:buClr>
                <a:schemeClr val="dk1"/>
              </a:buClr>
              <a:buSzPts val="15400"/>
              <a:buFont typeface="Arial"/>
              <a:buChar char="•"/>
              <a:defRPr b="0" i="0" sz="15400" u="none" cap="none" strike="noStrike">
                <a:solidFill>
                  <a:schemeClr val="dk1"/>
                </a:solidFill>
                <a:latin typeface="Calibri"/>
                <a:ea typeface="Calibri"/>
                <a:cs typeface="Calibri"/>
                <a:sym typeface="Calibri"/>
              </a:defRPr>
            </a:lvl1pPr>
            <a:lvl2pPr indent="-1085850" lvl="1" marL="914400" marR="0" rtl="0" algn="l">
              <a:spcBef>
                <a:spcPts val="2700"/>
              </a:spcBef>
              <a:spcAft>
                <a:spcPts val="0"/>
              </a:spcAft>
              <a:buClr>
                <a:schemeClr val="dk1"/>
              </a:buClr>
              <a:buSzPts val="13500"/>
              <a:buFont typeface="Arial"/>
              <a:buChar char="–"/>
              <a:defRPr b="0" i="0" sz="13500" u="none" cap="none" strike="noStrike">
                <a:solidFill>
                  <a:schemeClr val="dk1"/>
                </a:solidFill>
                <a:latin typeface="Calibri"/>
                <a:ea typeface="Calibri"/>
                <a:cs typeface="Calibri"/>
                <a:sym typeface="Calibri"/>
              </a:defRPr>
            </a:lvl2pPr>
            <a:lvl3pPr indent="-958850" lvl="2" marL="13716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3pPr>
            <a:lvl4pPr indent="-838200" lvl="3" marL="1828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4pPr>
            <a:lvl5pPr indent="-838200" lvl="4" marL="22860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5pPr>
            <a:lvl6pPr indent="-838200" lvl="5" marL="2743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6pPr>
            <a:lvl7pPr indent="-838200" lvl="6" marL="3200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7pPr>
            <a:lvl8pPr indent="-838200" lvl="7" marL="36576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8pPr>
            <a:lvl9pPr indent="-838200" lvl="8" marL="4114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2194563" y="6888483"/>
            <a:ext cx="14439902" cy="22517102"/>
          </a:xfrm>
          <a:prstGeom prst="rect">
            <a:avLst/>
          </a:prstGeom>
          <a:noFill/>
          <a:ln>
            <a:noFill/>
          </a:ln>
        </p:spPr>
        <p:txBody>
          <a:bodyPr anchorCtr="0" anchor="t" bIns="219425" lIns="438875" spcFirstLastPara="1" rIns="438875" wrap="square" tIns="219425"/>
          <a:lstStyle>
            <a:lvl1pPr indent="-228600" lvl="0" marL="457200" marR="0" rtl="0" algn="l">
              <a:spcBef>
                <a:spcPts val="1340"/>
              </a:spcBef>
              <a:spcAft>
                <a:spcPts val="0"/>
              </a:spcAft>
              <a:buClr>
                <a:schemeClr val="dk1"/>
              </a:buClr>
              <a:buSzPts val="6700"/>
              <a:buFont typeface="Arial"/>
              <a:buNone/>
              <a:defRPr b="0" i="0" sz="6700" u="none" cap="none" strike="noStrike">
                <a:solidFill>
                  <a:schemeClr val="dk1"/>
                </a:solidFill>
                <a:latin typeface="Calibri"/>
                <a:ea typeface="Calibri"/>
                <a:cs typeface="Calibri"/>
                <a:sym typeface="Calibri"/>
              </a:defRPr>
            </a:lvl1pPr>
            <a:lvl2pPr indent="-228600" lvl="1" marL="914400" marR="0" rtl="0" algn="l">
              <a:spcBef>
                <a:spcPts val="1140"/>
              </a:spcBef>
              <a:spcAft>
                <a:spcPts val="0"/>
              </a:spcAft>
              <a:buClr>
                <a:schemeClr val="dk1"/>
              </a:buClr>
              <a:buSzPts val="5700"/>
              <a:buFont typeface="Arial"/>
              <a:buNone/>
              <a:defRPr b="0" i="0" sz="5700" u="none" cap="none" strike="noStrike">
                <a:solidFill>
                  <a:schemeClr val="dk1"/>
                </a:solidFill>
                <a:latin typeface="Calibri"/>
                <a:ea typeface="Calibri"/>
                <a:cs typeface="Calibri"/>
                <a:sym typeface="Calibri"/>
              </a:defRPr>
            </a:lvl2pPr>
            <a:lvl3pPr indent="-228600" lvl="2" marL="1371600" marR="0" rtl="0" algn="l">
              <a:spcBef>
                <a:spcPts val="960"/>
              </a:spcBef>
              <a:spcAft>
                <a:spcPts val="0"/>
              </a:spcAft>
              <a:buClr>
                <a:schemeClr val="dk1"/>
              </a:buClr>
              <a:buSzPts val="4800"/>
              <a:buFont typeface="Arial"/>
              <a:buNone/>
              <a:defRPr b="0" i="0" sz="4800" u="none" cap="none" strike="noStrike">
                <a:solidFill>
                  <a:schemeClr val="dk1"/>
                </a:solidFill>
                <a:latin typeface="Calibri"/>
                <a:ea typeface="Calibri"/>
                <a:cs typeface="Calibri"/>
                <a:sym typeface="Calibri"/>
              </a:defRPr>
            </a:lvl3pPr>
            <a:lvl4pPr indent="-228600" lvl="3" marL="18288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4pPr>
            <a:lvl5pPr indent="-228600" lvl="4" marL="22860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5pPr>
            <a:lvl6pPr indent="-228600" lvl="5" marL="27432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6pPr>
            <a:lvl7pPr indent="-228600" lvl="6" marL="32004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7pPr>
            <a:lvl8pPr indent="-228600" lvl="7" marL="36576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8pPr>
            <a:lvl9pPr indent="-228600" lvl="8" marL="41148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sz="5700">
                <a:solidFill>
                  <a:srgbClr val="888888"/>
                </a:solidFill>
                <a:latin typeface="Calibri"/>
                <a:ea typeface="Calibri"/>
                <a:cs typeface="Calibri"/>
                <a:sym typeface="Calibri"/>
              </a:defRPr>
            </a:lvl1pPr>
            <a:lvl2pPr indent="0" lvl="1" marL="0" marR="0" rtl="0" algn="r">
              <a:spcBef>
                <a:spcPts val="0"/>
              </a:spcBef>
              <a:buNone/>
              <a:defRPr sz="5700">
                <a:solidFill>
                  <a:srgbClr val="888888"/>
                </a:solidFill>
                <a:latin typeface="Calibri"/>
                <a:ea typeface="Calibri"/>
                <a:cs typeface="Calibri"/>
                <a:sym typeface="Calibri"/>
              </a:defRPr>
            </a:lvl2pPr>
            <a:lvl3pPr indent="0" lvl="2" marL="0" marR="0" rtl="0" algn="r">
              <a:spcBef>
                <a:spcPts val="0"/>
              </a:spcBef>
              <a:buNone/>
              <a:defRPr sz="5700">
                <a:solidFill>
                  <a:srgbClr val="888888"/>
                </a:solidFill>
                <a:latin typeface="Calibri"/>
                <a:ea typeface="Calibri"/>
                <a:cs typeface="Calibri"/>
                <a:sym typeface="Calibri"/>
              </a:defRPr>
            </a:lvl3pPr>
            <a:lvl4pPr indent="0" lvl="3" marL="0" marR="0" rtl="0" algn="r">
              <a:spcBef>
                <a:spcPts val="0"/>
              </a:spcBef>
              <a:buNone/>
              <a:defRPr sz="5700">
                <a:solidFill>
                  <a:srgbClr val="888888"/>
                </a:solidFill>
                <a:latin typeface="Calibri"/>
                <a:ea typeface="Calibri"/>
                <a:cs typeface="Calibri"/>
                <a:sym typeface="Calibri"/>
              </a:defRPr>
            </a:lvl4pPr>
            <a:lvl5pPr indent="0" lvl="4" marL="0" marR="0" rtl="0" algn="r">
              <a:spcBef>
                <a:spcPts val="0"/>
              </a:spcBef>
              <a:buNone/>
              <a:defRPr sz="5700">
                <a:solidFill>
                  <a:srgbClr val="888888"/>
                </a:solidFill>
                <a:latin typeface="Calibri"/>
                <a:ea typeface="Calibri"/>
                <a:cs typeface="Calibri"/>
                <a:sym typeface="Calibri"/>
              </a:defRPr>
            </a:lvl5pPr>
            <a:lvl6pPr indent="0" lvl="5" marL="0" marR="0" rtl="0" algn="r">
              <a:spcBef>
                <a:spcPts val="0"/>
              </a:spcBef>
              <a:buNone/>
              <a:defRPr sz="5700">
                <a:solidFill>
                  <a:srgbClr val="888888"/>
                </a:solidFill>
                <a:latin typeface="Calibri"/>
                <a:ea typeface="Calibri"/>
                <a:cs typeface="Calibri"/>
                <a:sym typeface="Calibri"/>
              </a:defRPr>
            </a:lvl6pPr>
            <a:lvl7pPr indent="0" lvl="6" marL="0" marR="0" rtl="0" algn="r">
              <a:spcBef>
                <a:spcPts val="0"/>
              </a:spcBef>
              <a:buNone/>
              <a:defRPr sz="5700">
                <a:solidFill>
                  <a:srgbClr val="888888"/>
                </a:solidFill>
                <a:latin typeface="Calibri"/>
                <a:ea typeface="Calibri"/>
                <a:cs typeface="Calibri"/>
                <a:sym typeface="Calibri"/>
              </a:defRPr>
            </a:lvl7pPr>
            <a:lvl8pPr indent="0" lvl="7" marL="0" marR="0" rtl="0" algn="r">
              <a:spcBef>
                <a:spcPts val="0"/>
              </a:spcBef>
              <a:buNone/>
              <a:defRPr sz="5700">
                <a:solidFill>
                  <a:srgbClr val="888888"/>
                </a:solidFill>
                <a:latin typeface="Calibri"/>
                <a:ea typeface="Calibri"/>
                <a:cs typeface="Calibri"/>
                <a:sym typeface="Calibri"/>
              </a:defRPr>
            </a:lvl8pPr>
            <a:lvl9pPr indent="0" lvl="8" marL="0" marR="0" rtl="0" algn="r">
              <a:spcBef>
                <a:spcPts val="0"/>
              </a:spcBef>
              <a:buNone/>
              <a:defRPr sz="57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5" name="Shape 65"/>
        <p:cNvGrpSpPr/>
        <p:nvPr/>
      </p:nvGrpSpPr>
      <p:grpSpPr>
        <a:xfrm>
          <a:off x="0" y="0"/>
          <a:ext cx="0" cy="0"/>
          <a:chOff x="0" y="0"/>
          <a:chExt cx="0" cy="0"/>
        </a:xfrm>
      </p:grpSpPr>
      <p:sp>
        <p:nvSpPr>
          <p:cNvPr id="66" name="Shape 66"/>
          <p:cNvSpPr txBox="1"/>
          <p:nvPr>
            <p:ph type="title"/>
          </p:nvPr>
        </p:nvSpPr>
        <p:spPr>
          <a:xfrm>
            <a:off x="8602982" y="23042880"/>
            <a:ext cx="26334721" cy="2720342"/>
          </a:xfrm>
          <a:prstGeom prst="rect">
            <a:avLst/>
          </a:prstGeom>
          <a:noFill/>
          <a:ln>
            <a:noFill/>
          </a:ln>
        </p:spPr>
        <p:txBody>
          <a:bodyPr anchorCtr="0" anchor="b" bIns="219425" lIns="438875" spcFirstLastPara="1" rIns="438875" wrap="square" tIns="219425"/>
          <a:lstStyle>
            <a:lvl1pPr lvl="0" marR="0" rtl="0" algn="l">
              <a:spcBef>
                <a:spcPts val="0"/>
              </a:spcBef>
              <a:spcAft>
                <a:spcPts val="0"/>
              </a:spcAft>
              <a:buClr>
                <a:schemeClr val="dk1"/>
              </a:buClr>
              <a:buSzPts val="9600"/>
              <a:buFont typeface="Calibri"/>
              <a:buNone/>
              <a:defRPr b="1" i="0" sz="96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7" name="Shape 67"/>
          <p:cNvSpPr/>
          <p:nvPr>
            <p:ph idx="2" type="pic"/>
          </p:nvPr>
        </p:nvSpPr>
        <p:spPr>
          <a:xfrm>
            <a:off x="8602982" y="2941320"/>
            <a:ext cx="26334721" cy="19751040"/>
          </a:xfrm>
          <a:prstGeom prst="rect">
            <a:avLst/>
          </a:prstGeom>
          <a:noFill/>
          <a:ln>
            <a:noFill/>
          </a:ln>
        </p:spPr>
        <p:txBody>
          <a:bodyPr anchorCtr="0" anchor="t" bIns="219425" lIns="438875" spcFirstLastPara="1" rIns="438875" wrap="square" tIns="219425"/>
          <a:lstStyle>
            <a:lvl1pPr lvl="0" marR="0" rtl="0" algn="l">
              <a:spcBef>
                <a:spcPts val="3080"/>
              </a:spcBef>
              <a:spcAft>
                <a:spcPts val="0"/>
              </a:spcAft>
              <a:buClr>
                <a:schemeClr val="dk1"/>
              </a:buClr>
              <a:buSzPts val="15400"/>
              <a:buFont typeface="Arial"/>
              <a:buNone/>
              <a:defRPr b="0" i="0" sz="15400" u="none" cap="none" strike="noStrike">
                <a:solidFill>
                  <a:schemeClr val="dk1"/>
                </a:solidFill>
                <a:latin typeface="Calibri"/>
                <a:ea typeface="Calibri"/>
                <a:cs typeface="Calibri"/>
                <a:sym typeface="Calibri"/>
              </a:defRPr>
            </a:lvl1pPr>
            <a:lvl2pPr lvl="1" marR="0" rtl="0" algn="l">
              <a:spcBef>
                <a:spcPts val="2700"/>
              </a:spcBef>
              <a:spcAft>
                <a:spcPts val="0"/>
              </a:spcAft>
              <a:buClr>
                <a:schemeClr val="dk1"/>
              </a:buClr>
              <a:buSzPts val="13500"/>
              <a:buFont typeface="Arial"/>
              <a:buNone/>
              <a:defRPr b="0" i="0" sz="13500" u="none" cap="none" strike="noStrike">
                <a:solidFill>
                  <a:schemeClr val="dk1"/>
                </a:solidFill>
                <a:latin typeface="Calibri"/>
                <a:ea typeface="Calibri"/>
                <a:cs typeface="Calibri"/>
                <a:sym typeface="Calibri"/>
              </a:defRPr>
            </a:lvl2pPr>
            <a:lvl3pPr lvl="2" marR="0" rtl="0" algn="l">
              <a:spcBef>
                <a:spcPts val="2300"/>
              </a:spcBef>
              <a:spcAft>
                <a:spcPts val="0"/>
              </a:spcAft>
              <a:buClr>
                <a:schemeClr val="dk1"/>
              </a:buClr>
              <a:buSzPts val="11500"/>
              <a:buFont typeface="Arial"/>
              <a:buNone/>
              <a:defRPr b="0" i="0" sz="11500" u="none" cap="none" strike="noStrike">
                <a:solidFill>
                  <a:schemeClr val="dk1"/>
                </a:solidFill>
                <a:latin typeface="Calibri"/>
                <a:ea typeface="Calibri"/>
                <a:cs typeface="Calibri"/>
                <a:sym typeface="Calibri"/>
              </a:defRPr>
            </a:lvl3pPr>
            <a:lvl4pPr lvl="3"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4pPr>
            <a:lvl5pPr lvl="4"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5pPr>
            <a:lvl6pPr lvl="5"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6pPr>
            <a:lvl7pPr lvl="6"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7pPr>
            <a:lvl8pPr lvl="7"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8pPr>
            <a:lvl9pPr lvl="8" marR="0" rtl="0" algn="l">
              <a:spcBef>
                <a:spcPts val="1920"/>
              </a:spcBef>
              <a:spcAft>
                <a:spcPts val="0"/>
              </a:spcAft>
              <a:buClr>
                <a:schemeClr val="dk1"/>
              </a:buClr>
              <a:buSzPts val="9600"/>
              <a:buFont typeface="Arial"/>
              <a:buNone/>
              <a:defRPr b="0" i="0" sz="9600" u="none" cap="none" strike="noStrike">
                <a:solidFill>
                  <a:schemeClr val="dk1"/>
                </a:solidFill>
                <a:latin typeface="Calibri"/>
                <a:ea typeface="Calibri"/>
                <a:cs typeface="Calibri"/>
                <a:sym typeface="Calibri"/>
              </a:defRPr>
            </a:lvl9pPr>
          </a:lstStyle>
          <a:p/>
        </p:txBody>
      </p:sp>
      <p:sp>
        <p:nvSpPr>
          <p:cNvPr id="68" name="Shape 68"/>
          <p:cNvSpPr txBox="1"/>
          <p:nvPr>
            <p:ph idx="1" type="body"/>
          </p:nvPr>
        </p:nvSpPr>
        <p:spPr>
          <a:xfrm>
            <a:off x="8602982" y="25763222"/>
            <a:ext cx="26334721" cy="3863338"/>
          </a:xfrm>
          <a:prstGeom prst="rect">
            <a:avLst/>
          </a:prstGeom>
          <a:noFill/>
          <a:ln>
            <a:noFill/>
          </a:ln>
        </p:spPr>
        <p:txBody>
          <a:bodyPr anchorCtr="0" anchor="t" bIns="219425" lIns="438875" spcFirstLastPara="1" rIns="438875" wrap="square" tIns="219425"/>
          <a:lstStyle>
            <a:lvl1pPr indent="-228600" lvl="0" marL="457200" marR="0" rtl="0" algn="l">
              <a:spcBef>
                <a:spcPts val="1340"/>
              </a:spcBef>
              <a:spcAft>
                <a:spcPts val="0"/>
              </a:spcAft>
              <a:buClr>
                <a:schemeClr val="dk1"/>
              </a:buClr>
              <a:buSzPts val="6700"/>
              <a:buFont typeface="Arial"/>
              <a:buNone/>
              <a:defRPr b="0" i="0" sz="6700" u="none" cap="none" strike="noStrike">
                <a:solidFill>
                  <a:schemeClr val="dk1"/>
                </a:solidFill>
                <a:latin typeface="Calibri"/>
                <a:ea typeface="Calibri"/>
                <a:cs typeface="Calibri"/>
                <a:sym typeface="Calibri"/>
              </a:defRPr>
            </a:lvl1pPr>
            <a:lvl2pPr indent="-228600" lvl="1" marL="914400" marR="0" rtl="0" algn="l">
              <a:spcBef>
                <a:spcPts val="1140"/>
              </a:spcBef>
              <a:spcAft>
                <a:spcPts val="0"/>
              </a:spcAft>
              <a:buClr>
                <a:schemeClr val="dk1"/>
              </a:buClr>
              <a:buSzPts val="5700"/>
              <a:buFont typeface="Arial"/>
              <a:buNone/>
              <a:defRPr b="0" i="0" sz="5700" u="none" cap="none" strike="noStrike">
                <a:solidFill>
                  <a:schemeClr val="dk1"/>
                </a:solidFill>
                <a:latin typeface="Calibri"/>
                <a:ea typeface="Calibri"/>
                <a:cs typeface="Calibri"/>
                <a:sym typeface="Calibri"/>
              </a:defRPr>
            </a:lvl2pPr>
            <a:lvl3pPr indent="-228600" lvl="2" marL="1371600" marR="0" rtl="0" algn="l">
              <a:spcBef>
                <a:spcPts val="960"/>
              </a:spcBef>
              <a:spcAft>
                <a:spcPts val="0"/>
              </a:spcAft>
              <a:buClr>
                <a:schemeClr val="dk1"/>
              </a:buClr>
              <a:buSzPts val="4800"/>
              <a:buFont typeface="Arial"/>
              <a:buNone/>
              <a:defRPr b="0" i="0" sz="4800" u="none" cap="none" strike="noStrike">
                <a:solidFill>
                  <a:schemeClr val="dk1"/>
                </a:solidFill>
                <a:latin typeface="Calibri"/>
                <a:ea typeface="Calibri"/>
                <a:cs typeface="Calibri"/>
                <a:sym typeface="Calibri"/>
              </a:defRPr>
            </a:lvl3pPr>
            <a:lvl4pPr indent="-228600" lvl="3" marL="18288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4pPr>
            <a:lvl5pPr indent="-228600" lvl="4" marL="22860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5pPr>
            <a:lvl6pPr indent="-228600" lvl="5" marL="27432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6pPr>
            <a:lvl7pPr indent="-228600" lvl="6" marL="32004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7pPr>
            <a:lvl8pPr indent="-228600" lvl="7" marL="36576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8pPr>
            <a:lvl9pPr indent="-228600" lvl="8" marL="4114800" marR="0" rtl="0" algn="l">
              <a:spcBef>
                <a:spcPts val="860"/>
              </a:spcBef>
              <a:spcAft>
                <a:spcPts val="0"/>
              </a:spcAft>
              <a:buClr>
                <a:schemeClr val="dk1"/>
              </a:buClr>
              <a:buSzPts val="4300"/>
              <a:buFont typeface="Arial"/>
              <a:buNone/>
              <a:defRPr b="0" i="0" sz="430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sz="5700">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sz="5700">
                <a:solidFill>
                  <a:srgbClr val="888888"/>
                </a:solidFill>
                <a:latin typeface="Calibri"/>
                <a:ea typeface="Calibri"/>
                <a:cs typeface="Calibri"/>
                <a:sym typeface="Calibri"/>
              </a:defRPr>
            </a:lvl1pPr>
            <a:lvl2pPr indent="0" lvl="1" marL="0" marR="0" rtl="0" algn="r">
              <a:spcBef>
                <a:spcPts val="0"/>
              </a:spcBef>
              <a:buNone/>
              <a:defRPr sz="5700">
                <a:solidFill>
                  <a:srgbClr val="888888"/>
                </a:solidFill>
                <a:latin typeface="Calibri"/>
                <a:ea typeface="Calibri"/>
                <a:cs typeface="Calibri"/>
                <a:sym typeface="Calibri"/>
              </a:defRPr>
            </a:lvl2pPr>
            <a:lvl3pPr indent="0" lvl="2" marL="0" marR="0" rtl="0" algn="r">
              <a:spcBef>
                <a:spcPts val="0"/>
              </a:spcBef>
              <a:buNone/>
              <a:defRPr sz="5700">
                <a:solidFill>
                  <a:srgbClr val="888888"/>
                </a:solidFill>
                <a:latin typeface="Calibri"/>
                <a:ea typeface="Calibri"/>
                <a:cs typeface="Calibri"/>
                <a:sym typeface="Calibri"/>
              </a:defRPr>
            </a:lvl3pPr>
            <a:lvl4pPr indent="0" lvl="3" marL="0" marR="0" rtl="0" algn="r">
              <a:spcBef>
                <a:spcPts val="0"/>
              </a:spcBef>
              <a:buNone/>
              <a:defRPr sz="5700">
                <a:solidFill>
                  <a:srgbClr val="888888"/>
                </a:solidFill>
                <a:latin typeface="Calibri"/>
                <a:ea typeface="Calibri"/>
                <a:cs typeface="Calibri"/>
                <a:sym typeface="Calibri"/>
              </a:defRPr>
            </a:lvl4pPr>
            <a:lvl5pPr indent="0" lvl="4" marL="0" marR="0" rtl="0" algn="r">
              <a:spcBef>
                <a:spcPts val="0"/>
              </a:spcBef>
              <a:buNone/>
              <a:defRPr sz="5700">
                <a:solidFill>
                  <a:srgbClr val="888888"/>
                </a:solidFill>
                <a:latin typeface="Calibri"/>
                <a:ea typeface="Calibri"/>
                <a:cs typeface="Calibri"/>
                <a:sym typeface="Calibri"/>
              </a:defRPr>
            </a:lvl5pPr>
            <a:lvl6pPr indent="0" lvl="5" marL="0" marR="0" rtl="0" algn="r">
              <a:spcBef>
                <a:spcPts val="0"/>
              </a:spcBef>
              <a:buNone/>
              <a:defRPr sz="5700">
                <a:solidFill>
                  <a:srgbClr val="888888"/>
                </a:solidFill>
                <a:latin typeface="Calibri"/>
                <a:ea typeface="Calibri"/>
                <a:cs typeface="Calibri"/>
                <a:sym typeface="Calibri"/>
              </a:defRPr>
            </a:lvl6pPr>
            <a:lvl7pPr indent="0" lvl="6" marL="0" marR="0" rtl="0" algn="r">
              <a:spcBef>
                <a:spcPts val="0"/>
              </a:spcBef>
              <a:buNone/>
              <a:defRPr sz="5700">
                <a:solidFill>
                  <a:srgbClr val="888888"/>
                </a:solidFill>
                <a:latin typeface="Calibri"/>
                <a:ea typeface="Calibri"/>
                <a:cs typeface="Calibri"/>
                <a:sym typeface="Calibri"/>
              </a:defRPr>
            </a:lvl7pPr>
            <a:lvl8pPr indent="0" lvl="7" marL="0" marR="0" rtl="0" algn="r">
              <a:spcBef>
                <a:spcPts val="0"/>
              </a:spcBef>
              <a:buNone/>
              <a:defRPr sz="5700">
                <a:solidFill>
                  <a:srgbClr val="888888"/>
                </a:solidFill>
                <a:latin typeface="Calibri"/>
                <a:ea typeface="Calibri"/>
                <a:cs typeface="Calibri"/>
                <a:sym typeface="Calibri"/>
              </a:defRPr>
            </a:lvl8pPr>
            <a:lvl9pPr indent="0" lvl="8" marL="0" marR="0" rtl="0" algn="r">
              <a:spcBef>
                <a:spcPts val="0"/>
              </a:spcBef>
              <a:buNone/>
              <a:defRPr sz="57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2194560" y="1318263"/>
            <a:ext cx="39502081" cy="54864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Clr>
                <a:schemeClr val="dk1"/>
              </a:buClr>
              <a:buSzPts val="21100"/>
              <a:buFont typeface="Calibri"/>
              <a:buNone/>
              <a:defRPr b="0" i="0" sz="211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Shape 11"/>
          <p:cNvSpPr txBox="1"/>
          <p:nvPr>
            <p:ph idx="1" type="body"/>
          </p:nvPr>
        </p:nvSpPr>
        <p:spPr>
          <a:xfrm>
            <a:off x="2194560" y="7680963"/>
            <a:ext cx="39502081" cy="21724621"/>
          </a:xfrm>
          <a:prstGeom prst="rect">
            <a:avLst/>
          </a:prstGeom>
          <a:noFill/>
          <a:ln>
            <a:noFill/>
          </a:ln>
        </p:spPr>
        <p:txBody>
          <a:bodyPr anchorCtr="0" anchor="t" bIns="219425" lIns="438875" spcFirstLastPara="1" rIns="438875" wrap="square" tIns="219425"/>
          <a:lstStyle>
            <a:lvl1pPr indent="-1206500" lvl="0" marL="457200" marR="0" rtl="0" algn="l">
              <a:spcBef>
                <a:spcPts val="3080"/>
              </a:spcBef>
              <a:spcAft>
                <a:spcPts val="0"/>
              </a:spcAft>
              <a:buClr>
                <a:schemeClr val="dk1"/>
              </a:buClr>
              <a:buSzPts val="15400"/>
              <a:buFont typeface="Arial"/>
              <a:buChar char="•"/>
              <a:defRPr b="0" i="0" sz="15400" u="none" cap="none" strike="noStrike">
                <a:solidFill>
                  <a:schemeClr val="dk1"/>
                </a:solidFill>
                <a:latin typeface="Calibri"/>
                <a:ea typeface="Calibri"/>
                <a:cs typeface="Calibri"/>
                <a:sym typeface="Calibri"/>
              </a:defRPr>
            </a:lvl1pPr>
            <a:lvl2pPr indent="-1085850" lvl="1" marL="914400" marR="0" rtl="0" algn="l">
              <a:spcBef>
                <a:spcPts val="2700"/>
              </a:spcBef>
              <a:spcAft>
                <a:spcPts val="0"/>
              </a:spcAft>
              <a:buClr>
                <a:schemeClr val="dk1"/>
              </a:buClr>
              <a:buSzPts val="13500"/>
              <a:buFont typeface="Arial"/>
              <a:buChar char="–"/>
              <a:defRPr b="0" i="0" sz="13500" u="none" cap="none" strike="noStrike">
                <a:solidFill>
                  <a:schemeClr val="dk1"/>
                </a:solidFill>
                <a:latin typeface="Calibri"/>
                <a:ea typeface="Calibri"/>
                <a:cs typeface="Calibri"/>
                <a:sym typeface="Calibri"/>
              </a:defRPr>
            </a:lvl2pPr>
            <a:lvl3pPr indent="-958850" lvl="2" marL="1371600" marR="0" rtl="0" algn="l">
              <a:spcBef>
                <a:spcPts val="2300"/>
              </a:spcBef>
              <a:spcAft>
                <a:spcPts val="0"/>
              </a:spcAft>
              <a:buClr>
                <a:schemeClr val="dk1"/>
              </a:buClr>
              <a:buSzPts val="11500"/>
              <a:buFont typeface="Arial"/>
              <a:buChar char="•"/>
              <a:defRPr b="0" i="0" sz="11500" u="none" cap="none" strike="noStrike">
                <a:solidFill>
                  <a:schemeClr val="dk1"/>
                </a:solidFill>
                <a:latin typeface="Calibri"/>
                <a:ea typeface="Calibri"/>
                <a:cs typeface="Calibri"/>
                <a:sym typeface="Calibri"/>
              </a:defRPr>
            </a:lvl3pPr>
            <a:lvl4pPr indent="-838200" lvl="3" marL="1828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4pPr>
            <a:lvl5pPr indent="-838200" lvl="4" marL="22860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5pPr>
            <a:lvl6pPr indent="-838200" lvl="5" marL="27432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6pPr>
            <a:lvl7pPr indent="-838200" lvl="6" marL="32004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7pPr>
            <a:lvl8pPr indent="-838200" lvl="7" marL="36576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8pPr>
            <a:lvl9pPr indent="-838200" lvl="8" marL="4114800" marR="0" rtl="0" algn="l">
              <a:spcBef>
                <a:spcPts val="1920"/>
              </a:spcBef>
              <a:spcAft>
                <a:spcPts val="0"/>
              </a:spcAft>
              <a:buClr>
                <a:schemeClr val="dk1"/>
              </a:buClr>
              <a:buSzPts val="9600"/>
              <a:buFont typeface="Arial"/>
              <a:buChar char="•"/>
              <a:defRPr b="0" i="0" sz="960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2194560" y="30510484"/>
            <a:ext cx="10241280" cy="1752600"/>
          </a:xfrm>
          <a:prstGeom prst="rect">
            <a:avLst/>
          </a:prstGeom>
          <a:noFill/>
          <a:ln>
            <a:noFill/>
          </a:ln>
        </p:spPr>
        <p:txBody>
          <a:bodyPr anchorCtr="0" anchor="ctr" bIns="219425" lIns="438875" spcFirstLastPara="1" rIns="438875" wrap="square" tIns="219425"/>
          <a:lstStyle>
            <a:lvl1pPr lvl="0" marR="0" rtl="0" algn="l">
              <a:spcBef>
                <a:spcPts val="0"/>
              </a:spcBef>
              <a:spcAft>
                <a:spcPts val="0"/>
              </a:spcAft>
              <a:buSzPts val="1400"/>
              <a:buNone/>
              <a:defRPr b="0" i="0" sz="57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14996159" y="30510484"/>
            <a:ext cx="13898880" cy="1752600"/>
          </a:xfrm>
          <a:prstGeom prst="rect">
            <a:avLst/>
          </a:prstGeom>
          <a:noFill/>
          <a:ln>
            <a:noFill/>
          </a:ln>
        </p:spPr>
        <p:txBody>
          <a:bodyPr anchorCtr="0" anchor="ctr" bIns="219425" lIns="438875" spcFirstLastPara="1" rIns="438875" wrap="square" tIns="219425"/>
          <a:lstStyle>
            <a:lvl1pPr lvl="0" marR="0" rtl="0" algn="ctr">
              <a:spcBef>
                <a:spcPts val="0"/>
              </a:spcBef>
              <a:spcAft>
                <a:spcPts val="0"/>
              </a:spcAft>
              <a:buSzPts val="1400"/>
              <a:buNone/>
              <a:defRPr b="0" i="0" sz="57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86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31455359" y="30510484"/>
            <a:ext cx="10241280" cy="1752600"/>
          </a:xfrm>
          <a:prstGeom prst="rect">
            <a:avLst/>
          </a:prstGeom>
          <a:noFill/>
          <a:ln>
            <a:noFill/>
          </a:ln>
        </p:spPr>
        <p:txBody>
          <a:bodyPr anchorCtr="0" anchor="ctr" bIns="219425" lIns="438875" spcFirstLastPara="1" rIns="438875" wrap="square" tIns="219425">
            <a:noAutofit/>
          </a:bodyPr>
          <a:lstStyle>
            <a:lvl1pPr indent="0" lvl="0" marL="0" marR="0" rtl="0" algn="r">
              <a:spcBef>
                <a:spcPts val="0"/>
              </a:spcBef>
              <a:buNone/>
              <a:defRPr b="0" i="0" sz="5700" u="none" cap="none" strike="noStrike">
                <a:solidFill>
                  <a:srgbClr val="888888"/>
                </a:solidFill>
                <a:latin typeface="Calibri"/>
                <a:ea typeface="Calibri"/>
                <a:cs typeface="Calibri"/>
                <a:sym typeface="Calibri"/>
              </a:defRPr>
            </a:lvl1pPr>
            <a:lvl2pPr indent="0" lvl="1" marL="0" marR="0" rtl="0" algn="r">
              <a:spcBef>
                <a:spcPts val="0"/>
              </a:spcBef>
              <a:buNone/>
              <a:defRPr b="0" i="0" sz="5700" u="none" cap="none" strike="noStrike">
                <a:solidFill>
                  <a:srgbClr val="888888"/>
                </a:solidFill>
                <a:latin typeface="Calibri"/>
                <a:ea typeface="Calibri"/>
                <a:cs typeface="Calibri"/>
                <a:sym typeface="Calibri"/>
              </a:defRPr>
            </a:lvl2pPr>
            <a:lvl3pPr indent="0" lvl="2" marL="0" marR="0" rtl="0" algn="r">
              <a:spcBef>
                <a:spcPts val="0"/>
              </a:spcBef>
              <a:buNone/>
              <a:defRPr b="0" i="0" sz="5700" u="none" cap="none" strike="noStrike">
                <a:solidFill>
                  <a:srgbClr val="888888"/>
                </a:solidFill>
                <a:latin typeface="Calibri"/>
                <a:ea typeface="Calibri"/>
                <a:cs typeface="Calibri"/>
                <a:sym typeface="Calibri"/>
              </a:defRPr>
            </a:lvl3pPr>
            <a:lvl4pPr indent="0" lvl="3" marL="0" marR="0" rtl="0" algn="r">
              <a:spcBef>
                <a:spcPts val="0"/>
              </a:spcBef>
              <a:buNone/>
              <a:defRPr b="0" i="0" sz="5700" u="none" cap="none" strike="noStrike">
                <a:solidFill>
                  <a:srgbClr val="888888"/>
                </a:solidFill>
                <a:latin typeface="Calibri"/>
                <a:ea typeface="Calibri"/>
                <a:cs typeface="Calibri"/>
                <a:sym typeface="Calibri"/>
              </a:defRPr>
            </a:lvl4pPr>
            <a:lvl5pPr indent="0" lvl="4" marL="0" marR="0" rtl="0" algn="r">
              <a:spcBef>
                <a:spcPts val="0"/>
              </a:spcBef>
              <a:buNone/>
              <a:defRPr b="0" i="0" sz="5700" u="none" cap="none" strike="noStrike">
                <a:solidFill>
                  <a:srgbClr val="888888"/>
                </a:solidFill>
                <a:latin typeface="Calibri"/>
                <a:ea typeface="Calibri"/>
                <a:cs typeface="Calibri"/>
                <a:sym typeface="Calibri"/>
              </a:defRPr>
            </a:lvl5pPr>
            <a:lvl6pPr indent="0" lvl="5" marL="0" marR="0" rtl="0" algn="r">
              <a:spcBef>
                <a:spcPts val="0"/>
              </a:spcBef>
              <a:buNone/>
              <a:defRPr b="0" i="0" sz="5700" u="none" cap="none" strike="noStrike">
                <a:solidFill>
                  <a:srgbClr val="888888"/>
                </a:solidFill>
                <a:latin typeface="Calibri"/>
                <a:ea typeface="Calibri"/>
                <a:cs typeface="Calibri"/>
                <a:sym typeface="Calibri"/>
              </a:defRPr>
            </a:lvl6pPr>
            <a:lvl7pPr indent="0" lvl="6" marL="0" marR="0" rtl="0" algn="r">
              <a:spcBef>
                <a:spcPts val="0"/>
              </a:spcBef>
              <a:buNone/>
              <a:defRPr b="0" i="0" sz="5700" u="none" cap="none" strike="noStrike">
                <a:solidFill>
                  <a:srgbClr val="888888"/>
                </a:solidFill>
                <a:latin typeface="Calibri"/>
                <a:ea typeface="Calibri"/>
                <a:cs typeface="Calibri"/>
                <a:sym typeface="Calibri"/>
              </a:defRPr>
            </a:lvl7pPr>
            <a:lvl8pPr indent="0" lvl="7" marL="0" marR="0" rtl="0" algn="r">
              <a:spcBef>
                <a:spcPts val="0"/>
              </a:spcBef>
              <a:buNone/>
              <a:defRPr b="0" i="0" sz="5700" u="none" cap="none" strike="noStrike">
                <a:solidFill>
                  <a:srgbClr val="888888"/>
                </a:solidFill>
                <a:latin typeface="Calibri"/>
                <a:ea typeface="Calibri"/>
                <a:cs typeface="Calibri"/>
                <a:sym typeface="Calibri"/>
              </a:defRPr>
            </a:lvl8pPr>
            <a:lvl9pPr indent="0" lvl="8" marL="0" marR="0" rtl="0" algn="r">
              <a:spcBef>
                <a:spcPts val="0"/>
              </a:spcBef>
              <a:buNone/>
              <a:defRPr b="0" i="0" sz="57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0" Type="http://schemas.openxmlformats.org/officeDocument/2006/relationships/image" Target="../media/image14.jpg"/><Relationship Id="rId11" Type="http://schemas.openxmlformats.org/officeDocument/2006/relationships/image" Target="../media/image12.jpg"/><Relationship Id="rId10" Type="http://schemas.openxmlformats.org/officeDocument/2006/relationships/image" Target="../media/image3.jpg"/><Relationship Id="rId13" Type="http://schemas.openxmlformats.org/officeDocument/2006/relationships/image" Target="../media/image7.jpg"/><Relationship Id="rId12" Type="http://schemas.openxmlformats.org/officeDocument/2006/relationships/image" Target="../media/image11.jpg"/><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png"/><Relationship Id="rId9" Type="http://schemas.openxmlformats.org/officeDocument/2006/relationships/image" Target="../media/image4.jpg"/><Relationship Id="rId15" Type="http://schemas.openxmlformats.org/officeDocument/2006/relationships/image" Target="../media/image13.jpg"/><Relationship Id="rId14" Type="http://schemas.openxmlformats.org/officeDocument/2006/relationships/image" Target="../media/image8.jpg"/><Relationship Id="rId17" Type="http://schemas.openxmlformats.org/officeDocument/2006/relationships/image" Target="../media/image10.jpg"/><Relationship Id="rId16" Type="http://schemas.openxmlformats.org/officeDocument/2006/relationships/image" Target="../media/image9.jpg"/><Relationship Id="rId5" Type="http://schemas.openxmlformats.org/officeDocument/2006/relationships/hyperlink" Target="http://www.pnas.org/content/106/31/12794.short" TargetMode="External"/><Relationship Id="rId19" Type="http://schemas.openxmlformats.org/officeDocument/2006/relationships/image" Target="../media/image5.jpg"/><Relationship Id="rId6" Type="http://schemas.openxmlformats.org/officeDocument/2006/relationships/hyperlink" Target="http://www.pnas.org/content/102/23/8369.short" TargetMode="External"/><Relationship Id="rId18" Type="http://schemas.openxmlformats.org/officeDocument/2006/relationships/image" Target="../media/image6.jpg"/><Relationship Id="rId7" Type="http://schemas.openxmlformats.org/officeDocument/2006/relationships/hyperlink" Target="https://doi.org/10.1073/pnas.0709936105" TargetMode="External"/><Relationship Id="rId8" Type="http://schemas.openxmlformats.org/officeDocument/2006/relationships/hyperlink" Target="http://www.ncbi.nlm.nih.gov/pmc/articles/PMC1609216/"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1ECF22">
            <a:alpha val="30980"/>
          </a:srgbClr>
        </a:solidFill>
      </p:bgPr>
    </p:bg>
    <p:spTree>
      <p:nvGrpSpPr>
        <p:cNvPr id="88" name="Shape 88"/>
        <p:cNvGrpSpPr/>
        <p:nvPr/>
      </p:nvGrpSpPr>
      <p:grpSpPr>
        <a:xfrm>
          <a:off x="0" y="0"/>
          <a:ext cx="0" cy="0"/>
          <a:chOff x="0" y="0"/>
          <a:chExt cx="0" cy="0"/>
        </a:xfrm>
      </p:grpSpPr>
      <p:sp>
        <p:nvSpPr>
          <p:cNvPr id="89" name="Shape 89"/>
          <p:cNvSpPr/>
          <p:nvPr/>
        </p:nvSpPr>
        <p:spPr>
          <a:xfrm>
            <a:off x="33423394" y="6096000"/>
            <a:ext cx="9882188" cy="25984200"/>
          </a:xfrm>
          <a:prstGeom prst="rect">
            <a:avLst/>
          </a:prstGeom>
          <a:solidFill>
            <a:schemeClr val="l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
        <p:nvSpPr>
          <p:cNvPr id="90" name="Shape 90"/>
          <p:cNvSpPr/>
          <p:nvPr/>
        </p:nvSpPr>
        <p:spPr>
          <a:xfrm>
            <a:off x="11310256" y="6096000"/>
            <a:ext cx="21346886" cy="25984200"/>
          </a:xfrm>
          <a:prstGeom prst="rect">
            <a:avLst/>
          </a:prstGeom>
          <a:solidFill>
            <a:schemeClr val="l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
        <p:nvSpPr>
          <p:cNvPr id="91" name="Shape 91"/>
          <p:cNvSpPr/>
          <p:nvPr/>
        </p:nvSpPr>
        <p:spPr>
          <a:xfrm>
            <a:off x="609600" y="6096000"/>
            <a:ext cx="9883775" cy="25984200"/>
          </a:xfrm>
          <a:prstGeom prst="rect">
            <a:avLst/>
          </a:prstGeom>
          <a:solidFill>
            <a:schemeClr val="l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
        <p:nvSpPr>
          <p:cNvPr id="92" name="Shape 92"/>
          <p:cNvSpPr/>
          <p:nvPr/>
        </p:nvSpPr>
        <p:spPr>
          <a:xfrm>
            <a:off x="609600" y="381000"/>
            <a:ext cx="42695981" cy="5257800"/>
          </a:xfrm>
          <a:prstGeom prst="rect">
            <a:avLst/>
          </a:prstGeom>
          <a:solidFill>
            <a:schemeClr val="lt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lang="en-US" sz="8600">
                <a:solidFill>
                  <a:schemeClr val="dk1"/>
                </a:solidFill>
                <a:latin typeface="Calibri"/>
                <a:ea typeface="Calibri"/>
                <a:cs typeface="Calibri"/>
                <a:sym typeface="Calibri"/>
              </a:rPr>
              <a:t>                      </a:t>
            </a:r>
            <a:endParaRPr/>
          </a:p>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
        <p:nvSpPr>
          <p:cNvPr id="93" name="Shape 93"/>
          <p:cNvSpPr txBox="1"/>
          <p:nvPr/>
        </p:nvSpPr>
        <p:spPr>
          <a:xfrm>
            <a:off x="6835489" y="749447"/>
            <a:ext cx="28886730" cy="178510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1000">
                <a:solidFill>
                  <a:schemeClr val="dk1"/>
                </a:solidFill>
                <a:latin typeface="Calibri"/>
                <a:ea typeface="Calibri"/>
                <a:cs typeface="Calibri"/>
                <a:sym typeface="Calibri"/>
              </a:rPr>
              <a:t>DNA Barcoding of Ground Plants in Prospect Park</a:t>
            </a:r>
            <a:endParaRPr sz="11000">
              <a:solidFill>
                <a:schemeClr val="dk1"/>
              </a:solidFill>
              <a:latin typeface="Calibri"/>
              <a:ea typeface="Calibri"/>
              <a:cs typeface="Calibri"/>
              <a:sym typeface="Calibri"/>
            </a:endParaRPr>
          </a:p>
        </p:txBody>
      </p:sp>
      <p:sp>
        <p:nvSpPr>
          <p:cNvPr id="94" name="Shape 94"/>
          <p:cNvSpPr txBox="1"/>
          <p:nvPr/>
        </p:nvSpPr>
        <p:spPr>
          <a:xfrm>
            <a:off x="6941123" y="4368208"/>
            <a:ext cx="21257466" cy="1025377"/>
          </a:xfrm>
          <a:prstGeom prst="rect">
            <a:avLst/>
          </a:prstGeom>
          <a:noFill/>
          <a:ln>
            <a:noFill/>
          </a:ln>
        </p:spPr>
        <p:txBody>
          <a:bodyPr anchorCtr="0" anchor="t" bIns="50525" lIns="101050" spcFirstLastPara="1" rIns="101050" wrap="square" tIns="50525">
            <a:noAutofit/>
          </a:bodyPr>
          <a:lstStyle/>
          <a:p>
            <a:pPr indent="0" lvl="0" marL="0" marR="0" rtl="0" algn="l">
              <a:spcBef>
                <a:spcPts val="0"/>
              </a:spcBef>
              <a:spcAft>
                <a:spcPts val="0"/>
              </a:spcAft>
              <a:buNone/>
            </a:pPr>
            <a:r>
              <a:rPr baseline="30000" lang="en-US" sz="6000">
                <a:solidFill>
                  <a:schemeClr val="dk1"/>
                </a:solidFill>
                <a:latin typeface="Calibri"/>
                <a:ea typeface="Calibri"/>
                <a:cs typeface="Calibri"/>
                <a:sym typeface="Calibri"/>
              </a:rPr>
              <a:t>1 </a:t>
            </a:r>
            <a:r>
              <a:rPr i="1" lang="en-US" sz="6000">
                <a:solidFill>
                  <a:schemeClr val="dk1"/>
                </a:solidFill>
                <a:latin typeface="Calibri"/>
                <a:ea typeface="Calibri"/>
                <a:cs typeface="Calibri"/>
                <a:sym typeface="Calibri"/>
              </a:rPr>
              <a:t>High School for Health Professions and Human Services </a:t>
            </a:r>
            <a:endParaRPr i="1" sz="6000">
              <a:solidFill>
                <a:schemeClr val="dk1"/>
              </a:solidFill>
              <a:latin typeface="Calibri"/>
              <a:ea typeface="Calibri"/>
              <a:cs typeface="Calibri"/>
              <a:sym typeface="Calibri"/>
            </a:endParaRPr>
          </a:p>
        </p:txBody>
      </p:sp>
      <p:sp>
        <p:nvSpPr>
          <p:cNvPr id="95" name="Shape 95"/>
          <p:cNvSpPr txBox="1"/>
          <p:nvPr/>
        </p:nvSpPr>
        <p:spPr>
          <a:xfrm>
            <a:off x="6941123" y="2826798"/>
            <a:ext cx="27497752" cy="1179265"/>
          </a:xfrm>
          <a:prstGeom prst="rect">
            <a:avLst/>
          </a:prstGeom>
          <a:noFill/>
          <a:ln>
            <a:noFill/>
          </a:ln>
        </p:spPr>
        <p:txBody>
          <a:bodyPr anchorCtr="0" anchor="t" bIns="50525" lIns="101050" spcFirstLastPara="1" rIns="101050" wrap="square" tIns="50525">
            <a:noAutofit/>
          </a:bodyPr>
          <a:lstStyle/>
          <a:p>
            <a:pPr indent="0" lvl="0" marL="0" marR="0" rtl="0" algn="l">
              <a:spcBef>
                <a:spcPts val="0"/>
              </a:spcBef>
              <a:spcAft>
                <a:spcPts val="0"/>
              </a:spcAft>
              <a:buNone/>
            </a:pPr>
            <a:r>
              <a:rPr lang="en-US" sz="7000">
                <a:solidFill>
                  <a:schemeClr val="dk1"/>
                </a:solidFill>
                <a:latin typeface="Calibri"/>
                <a:ea typeface="Calibri"/>
                <a:cs typeface="Calibri"/>
                <a:sym typeface="Calibri"/>
              </a:rPr>
              <a:t>Keith Chen</a:t>
            </a:r>
            <a:r>
              <a:rPr baseline="30000" lang="en-US" sz="7000">
                <a:solidFill>
                  <a:schemeClr val="dk1"/>
                </a:solidFill>
                <a:latin typeface="Calibri"/>
                <a:ea typeface="Calibri"/>
                <a:cs typeface="Calibri"/>
                <a:sym typeface="Calibri"/>
              </a:rPr>
              <a:t>1</a:t>
            </a:r>
            <a:r>
              <a:rPr lang="en-US" sz="7000">
                <a:solidFill>
                  <a:schemeClr val="dk1"/>
                </a:solidFill>
                <a:latin typeface="Calibri"/>
                <a:ea typeface="Calibri"/>
                <a:cs typeface="Calibri"/>
                <a:sym typeface="Calibri"/>
              </a:rPr>
              <a:t>, Isaiah Osei-Gyening</a:t>
            </a:r>
            <a:r>
              <a:rPr baseline="30000" lang="en-US" sz="7000">
                <a:solidFill>
                  <a:schemeClr val="dk1"/>
                </a:solidFill>
                <a:latin typeface="Calibri"/>
                <a:ea typeface="Calibri"/>
                <a:cs typeface="Calibri"/>
                <a:sym typeface="Calibri"/>
              </a:rPr>
              <a:t>1</a:t>
            </a:r>
            <a:r>
              <a:rPr lang="en-US" sz="7000">
                <a:solidFill>
                  <a:schemeClr val="dk1"/>
                </a:solidFill>
                <a:latin typeface="Calibri"/>
                <a:ea typeface="Calibri"/>
                <a:cs typeface="Calibri"/>
                <a:sym typeface="Calibri"/>
              </a:rPr>
              <a:t>, Mareelin Teolopez</a:t>
            </a:r>
            <a:r>
              <a:rPr baseline="30000" lang="en-US" sz="7000">
                <a:solidFill>
                  <a:schemeClr val="dk1"/>
                </a:solidFill>
                <a:latin typeface="Calibri"/>
                <a:ea typeface="Calibri"/>
                <a:cs typeface="Calibri"/>
                <a:sym typeface="Calibri"/>
              </a:rPr>
              <a:t>1</a:t>
            </a:r>
            <a:r>
              <a:rPr lang="en-US" sz="7000">
                <a:solidFill>
                  <a:schemeClr val="dk1"/>
                </a:solidFill>
                <a:latin typeface="Calibri"/>
                <a:ea typeface="Calibri"/>
                <a:cs typeface="Calibri"/>
                <a:sym typeface="Calibri"/>
              </a:rPr>
              <a:t> , Rocheli Apilan</a:t>
            </a:r>
            <a:r>
              <a:rPr baseline="30000" lang="en-US" sz="7000">
                <a:solidFill>
                  <a:schemeClr val="dk1"/>
                </a:solidFill>
                <a:latin typeface="Calibri"/>
                <a:ea typeface="Calibri"/>
                <a:cs typeface="Calibri"/>
                <a:sym typeface="Calibri"/>
              </a:rPr>
              <a:t>1</a:t>
            </a:r>
            <a:r>
              <a:rPr lang="en-US" sz="7000">
                <a:solidFill>
                  <a:schemeClr val="dk1"/>
                </a:solidFill>
                <a:latin typeface="Calibri"/>
                <a:ea typeface="Calibri"/>
                <a:cs typeface="Calibri"/>
                <a:sym typeface="Calibri"/>
              </a:rPr>
              <a:t>  </a:t>
            </a:r>
            <a:endParaRPr sz="7000">
              <a:solidFill>
                <a:schemeClr val="dk1"/>
              </a:solidFill>
              <a:latin typeface="Calibri"/>
              <a:ea typeface="Calibri"/>
              <a:cs typeface="Calibri"/>
              <a:sym typeface="Calibri"/>
            </a:endParaRPr>
          </a:p>
        </p:txBody>
      </p:sp>
      <p:pic>
        <p:nvPicPr>
          <p:cNvPr id="96" name="Shape 96"/>
          <p:cNvPicPr preferRelativeResize="0"/>
          <p:nvPr/>
        </p:nvPicPr>
        <p:blipFill rotWithShape="1">
          <a:blip r:embed="rId3">
            <a:alphaModFix/>
          </a:blip>
          <a:srcRect b="0" l="0" r="0" t="0"/>
          <a:stretch/>
        </p:blipFill>
        <p:spPr>
          <a:xfrm>
            <a:off x="36347872" y="789711"/>
            <a:ext cx="6593157" cy="1307967"/>
          </a:xfrm>
          <a:prstGeom prst="rect">
            <a:avLst/>
          </a:prstGeom>
          <a:noFill/>
          <a:ln>
            <a:noFill/>
          </a:ln>
        </p:spPr>
      </p:pic>
      <p:pic>
        <p:nvPicPr>
          <p:cNvPr id="97" name="Shape 97"/>
          <p:cNvPicPr preferRelativeResize="0"/>
          <p:nvPr/>
        </p:nvPicPr>
        <p:blipFill rotWithShape="1">
          <a:blip r:embed="rId4">
            <a:alphaModFix/>
          </a:blip>
          <a:srcRect b="0" l="0" r="0" t="0"/>
          <a:stretch/>
        </p:blipFill>
        <p:spPr>
          <a:xfrm>
            <a:off x="856858" y="428069"/>
            <a:ext cx="5352977" cy="3138998"/>
          </a:xfrm>
          <a:prstGeom prst="rect">
            <a:avLst/>
          </a:prstGeom>
          <a:noFill/>
          <a:ln>
            <a:noFill/>
          </a:ln>
        </p:spPr>
      </p:pic>
      <p:sp>
        <p:nvSpPr>
          <p:cNvPr id="98" name="Shape 98"/>
          <p:cNvSpPr txBox="1"/>
          <p:nvPr/>
        </p:nvSpPr>
        <p:spPr>
          <a:xfrm>
            <a:off x="609600" y="6441535"/>
            <a:ext cx="9785826" cy="23868073"/>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6000">
                <a:solidFill>
                  <a:schemeClr val="dk1"/>
                </a:solidFill>
                <a:latin typeface="Calibri"/>
                <a:ea typeface="Calibri"/>
                <a:cs typeface="Calibri"/>
                <a:sym typeface="Calibri"/>
              </a:rPr>
              <a:t>Abstract</a:t>
            </a:r>
            <a:endParaRPr/>
          </a:p>
          <a:p>
            <a:pPr indent="0" lvl="0" marL="0" marR="0" rtl="0" algn="l">
              <a:spcBef>
                <a:spcPts val="0"/>
              </a:spcBef>
              <a:spcAft>
                <a:spcPts val="0"/>
              </a:spcAft>
              <a:buNone/>
            </a:pPr>
            <a:r>
              <a:rPr lang="en-US" sz="3500">
                <a:solidFill>
                  <a:schemeClr val="dk1"/>
                </a:solidFill>
                <a:latin typeface="Calibri"/>
                <a:ea typeface="Calibri"/>
                <a:cs typeface="Calibri"/>
                <a:sym typeface="Calibri"/>
              </a:rPr>
              <a:t>Prospect Park is known for their diversity in life, with about 30,000 trees which represent more than 200 species in the park. We wanted to conserve the biodiversity of plants in Prospect Park by using DNA barcoding to identify the different species of ground plants in different locations of the park. We collected the samples from the north, south, east and west parts of Prospect Park. Afterwards we took them to the Harlem Labs to barcode the samples. Using the DNA Barcoding procedure we isolated the DNA, amplified the DNA through PCR, passed the samples through gel electrophoresis and identified the species using DNA Subway as a tool to match our samples to their database. Overall, there was more diversity at the north and south than there is in east and west. The team sighted two Lonicera Japonica which is rare to the U.S. since its native to Asian countries</a:t>
            </a:r>
            <a:r>
              <a:rPr lang="en-US" sz="5400">
                <a:solidFill>
                  <a:schemeClr val="dk1"/>
                </a:solidFill>
                <a:latin typeface="Calibri"/>
                <a:ea typeface="Calibri"/>
                <a:cs typeface="Calibri"/>
                <a:sym typeface="Calibri"/>
              </a:rPr>
              <a:t>.</a:t>
            </a:r>
            <a:endParaRPr sz="5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5400">
              <a:solidFill>
                <a:schemeClr val="dk1"/>
              </a:solidFill>
              <a:latin typeface="Calibri"/>
              <a:ea typeface="Calibri"/>
              <a:cs typeface="Calibri"/>
              <a:sym typeface="Calibri"/>
            </a:endParaRPr>
          </a:p>
          <a:p>
            <a:pPr indent="0" lvl="0" marL="0" marR="0" rtl="0" algn="l">
              <a:spcBef>
                <a:spcPts val="0"/>
              </a:spcBef>
              <a:spcAft>
                <a:spcPts val="0"/>
              </a:spcAft>
              <a:buNone/>
            </a:pPr>
            <a:r>
              <a:rPr lang="en-US" sz="6000">
                <a:solidFill>
                  <a:schemeClr val="dk1"/>
                </a:solidFill>
                <a:latin typeface="Calibri"/>
                <a:ea typeface="Calibri"/>
                <a:cs typeface="Calibri"/>
                <a:sym typeface="Calibri"/>
              </a:rPr>
              <a:t>Introduction</a:t>
            </a:r>
            <a:endParaRPr i="1" sz="5400">
              <a:solidFill>
                <a:schemeClr val="dk1"/>
              </a:solidFill>
              <a:latin typeface="Calibri"/>
              <a:ea typeface="Calibri"/>
              <a:cs typeface="Calibri"/>
              <a:sym typeface="Calibri"/>
            </a:endParaRPr>
          </a:p>
          <a:p>
            <a:pPr indent="0" lvl="0" marL="0" marR="0" rtl="0" algn="l">
              <a:spcBef>
                <a:spcPts val="0"/>
              </a:spcBef>
              <a:spcAft>
                <a:spcPts val="0"/>
              </a:spcAft>
              <a:buNone/>
            </a:pPr>
            <a:r>
              <a:rPr lang="en-US" sz="3500">
                <a:solidFill>
                  <a:schemeClr val="dk1"/>
                </a:solidFill>
                <a:latin typeface="Calibri"/>
                <a:ea typeface="Calibri"/>
                <a:cs typeface="Calibri"/>
                <a:sym typeface="Calibri"/>
              </a:rPr>
              <a:t>We decided to do DNA barcoding on the plants of Prospect Park because of its diversity of plants it has in the park. There are about 30,000 trees, which represent more than 200 species in the park. Some of these plants include Sycamore Maple, London Plane Tree, American Holly, Sweetbay Magnolia and etc… these are only some of the most commonly plants that are seen all over the park.</a:t>
            </a:r>
            <a:endParaRPr/>
          </a:p>
          <a:p>
            <a:pPr indent="0" lvl="0" marL="0" marR="0" rtl="0" algn="l">
              <a:spcBef>
                <a:spcPts val="0"/>
              </a:spcBef>
              <a:spcAft>
                <a:spcPts val="0"/>
              </a:spcAft>
              <a:buNone/>
            </a:pPr>
            <a:r>
              <a:rPr lang="en-US" sz="3500">
                <a:solidFill>
                  <a:schemeClr val="dk1"/>
                </a:solidFill>
                <a:latin typeface="Calibri"/>
                <a:ea typeface="Calibri"/>
                <a:cs typeface="Calibri"/>
                <a:sym typeface="Calibri"/>
              </a:rPr>
              <a:t>The reason we decided to analyze the Genetic Components of the leaves located at Prospect Park is to observe the Biodiversity in that certain area. It will be important to identify the plants in the certain area because it will help us understand how to conserve the plants to balance the ecosystem, so it will not disturb the food chain.  </a:t>
            </a:r>
            <a:r>
              <a:rPr lang="en-US" sz="3600">
                <a:solidFill>
                  <a:schemeClr val="dk1"/>
                </a:solidFill>
                <a:latin typeface="Calibri"/>
                <a:ea typeface="Calibri"/>
                <a:cs typeface="Calibri"/>
                <a:sym typeface="Calibri"/>
              </a:rPr>
              <a:t>We hypothesized that the DNA of the samples will show a large diversity among the four different locations </a:t>
            </a:r>
            <a:endParaRPr sz="3500">
              <a:solidFill>
                <a:schemeClr val="dk1"/>
              </a:solidFill>
              <a:latin typeface="Calibri"/>
              <a:ea typeface="Calibri"/>
              <a:cs typeface="Calibri"/>
              <a:sym typeface="Calibri"/>
            </a:endParaRPr>
          </a:p>
        </p:txBody>
      </p:sp>
      <p:sp>
        <p:nvSpPr>
          <p:cNvPr id="99" name="Shape 99"/>
          <p:cNvSpPr txBox="1"/>
          <p:nvPr/>
        </p:nvSpPr>
        <p:spPr>
          <a:xfrm>
            <a:off x="11942056" y="6441535"/>
            <a:ext cx="9916457" cy="1949764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6000">
                <a:solidFill>
                  <a:schemeClr val="dk1"/>
                </a:solidFill>
                <a:latin typeface="Calibri"/>
                <a:ea typeface="Calibri"/>
                <a:cs typeface="Calibri"/>
                <a:sym typeface="Calibri"/>
              </a:rPr>
              <a:t>Materials &amp; Methods </a:t>
            </a:r>
            <a:endParaRPr sz="6000">
              <a:solidFill>
                <a:schemeClr val="dk1"/>
              </a:solidFill>
              <a:latin typeface="Calibri"/>
              <a:ea typeface="Calibri"/>
              <a:cs typeface="Calibri"/>
              <a:sym typeface="Calibri"/>
            </a:endParaRPr>
          </a:p>
          <a:p>
            <a:pPr indent="0" lvl="0" marL="0" marR="0" rtl="0" algn="l">
              <a:spcBef>
                <a:spcPts val="0"/>
              </a:spcBef>
              <a:spcAft>
                <a:spcPts val="0"/>
              </a:spcAft>
              <a:buNone/>
            </a:pPr>
            <a:r>
              <a:rPr lang="en-US" sz="3500">
                <a:solidFill>
                  <a:schemeClr val="dk1"/>
                </a:solidFill>
                <a:latin typeface="Calibri"/>
                <a:ea typeface="Calibri"/>
                <a:cs typeface="Calibri"/>
                <a:sym typeface="Calibri"/>
              </a:rPr>
              <a:t>We located four areas of Prospect Park on a sunny day after it snowed (February 20 2018). We had plants representing the North, South, East and West and collected a few samples from that area and placed them in plastic bags. Afterwards, we separated the repeated samples and placed them in smaller bags and labeled accordingly based on location (According to table 1). The DNA was extracted following the DNA Barcoding protocol. We then amplified the DNA through PCR. Following PCR, we did the gel electrophoresis. Afterwards we sent our samples to be sequenced. Using the DNA Subway website, we were able to match our samples to a sample in the database and identified what our samples were. Finally we compared the different samples to find the diversity of the area compared to other areas and to find any unusual plants.</a:t>
            </a:r>
            <a:endParaRPr/>
          </a:p>
          <a:p>
            <a:pPr indent="0" lvl="0" marL="0" marR="0" rtl="0" algn="l">
              <a:spcBef>
                <a:spcPts val="0"/>
              </a:spcBef>
              <a:spcAft>
                <a:spcPts val="0"/>
              </a:spcAft>
              <a:buNone/>
            </a:pPr>
            <a:r>
              <a:t/>
            </a:r>
            <a:endParaRPr sz="3500">
              <a:solidFill>
                <a:schemeClr val="dk1"/>
              </a:solidFill>
              <a:latin typeface="Calibri"/>
              <a:ea typeface="Calibri"/>
              <a:cs typeface="Calibri"/>
              <a:sym typeface="Calibri"/>
            </a:endParaRPr>
          </a:p>
          <a:p>
            <a:pPr indent="0" lvl="0" marL="0" marR="0" rtl="0" algn="l">
              <a:spcBef>
                <a:spcPts val="0"/>
              </a:spcBef>
              <a:spcAft>
                <a:spcPts val="0"/>
              </a:spcAft>
              <a:buNone/>
            </a:pPr>
            <a:r>
              <a:rPr lang="en-US" sz="6000">
                <a:solidFill>
                  <a:schemeClr val="dk1"/>
                </a:solidFill>
                <a:latin typeface="Calibri"/>
                <a:ea typeface="Calibri"/>
                <a:cs typeface="Calibri"/>
                <a:sym typeface="Calibri"/>
              </a:rPr>
              <a:t> Results</a:t>
            </a:r>
            <a:endParaRPr sz="6000">
              <a:solidFill>
                <a:schemeClr val="dk1"/>
              </a:solidFill>
              <a:latin typeface="Calibri"/>
              <a:ea typeface="Calibri"/>
              <a:cs typeface="Calibri"/>
              <a:sym typeface="Calibri"/>
            </a:endParaRPr>
          </a:p>
          <a:p>
            <a:pPr indent="0" lvl="0" marL="0" marR="0" rtl="0" algn="l">
              <a:spcBef>
                <a:spcPts val="0"/>
              </a:spcBef>
              <a:spcAft>
                <a:spcPts val="0"/>
              </a:spcAft>
              <a:buNone/>
            </a:pPr>
            <a:r>
              <a:rPr lang="en-US" sz="3600">
                <a:solidFill>
                  <a:schemeClr val="dk1"/>
                </a:solidFill>
                <a:latin typeface="Calibri"/>
                <a:ea typeface="Calibri"/>
                <a:cs typeface="Calibri"/>
                <a:sym typeface="Calibri"/>
              </a:rPr>
              <a:t>In the west side of Prospect Park we found that the two samples collected had similar characteristics to Elymus Siribias and Elymus Farctus. In the East side we found that the two samples collected were most similar to Allium Schoenoprasum and Buxus Sempervirens. Towards the North side, we found the samples being closely related to Buxus Micropylla, Leucojum Vernum and Lonicera Japonica. The samples collected in the south were found to be similar to Buxus Sempervirens, Trifolium Repens and Dactylis Glomerata.</a:t>
            </a:r>
            <a:endParaRPr/>
          </a:p>
          <a:p>
            <a:pPr indent="0" lvl="0" marL="0" marR="0" rtl="0" algn="l">
              <a:spcBef>
                <a:spcPts val="0"/>
              </a:spcBef>
              <a:spcAft>
                <a:spcPts val="0"/>
              </a:spcAft>
              <a:buNone/>
            </a:pPr>
            <a:r>
              <a:t/>
            </a:r>
            <a:endParaRPr sz="3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5400">
              <a:solidFill>
                <a:schemeClr val="dk1"/>
              </a:solidFill>
              <a:latin typeface="Calibri"/>
              <a:ea typeface="Calibri"/>
              <a:cs typeface="Calibri"/>
              <a:sym typeface="Calibri"/>
            </a:endParaRPr>
          </a:p>
        </p:txBody>
      </p:sp>
      <p:sp>
        <p:nvSpPr>
          <p:cNvPr id="100" name="Shape 100"/>
          <p:cNvSpPr txBox="1"/>
          <p:nvPr/>
        </p:nvSpPr>
        <p:spPr>
          <a:xfrm>
            <a:off x="22774373" y="6358863"/>
            <a:ext cx="9317743" cy="1343444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6000">
                <a:solidFill>
                  <a:schemeClr val="dk1"/>
                </a:solidFill>
                <a:latin typeface="Calibri"/>
                <a:ea typeface="Calibri"/>
                <a:cs typeface="Calibri"/>
                <a:sym typeface="Calibri"/>
              </a:rPr>
              <a:t>Tables &amp; Figures</a:t>
            </a:r>
            <a:endParaRPr/>
          </a:p>
          <a:p>
            <a:pPr indent="0" lvl="0" marL="0" marR="0" rtl="0" algn="l">
              <a:spcBef>
                <a:spcPts val="0"/>
              </a:spcBef>
              <a:spcAft>
                <a:spcPts val="0"/>
              </a:spcAft>
              <a:buNone/>
            </a:pPr>
            <a:r>
              <a:t/>
            </a:r>
            <a:endParaRPr sz="3200">
              <a:solidFill>
                <a:schemeClr val="dk1"/>
              </a:solidFill>
              <a:latin typeface="Calibri"/>
              <a:ea typeface="Calibri"/>
              <a:cs typeface="Calibri"/>
              <a:sym typeface="Calibri"/>
            </a:endParaRPr>
          </a:p>
          <a:p>
            <a:pPr indent="0" lvl="0" marL="0" marR="0" rtl="0" algn="l">
              <a:spcBef>
                <a:spcPts val="0"/>
              </a:spcBef>
              <a:spcAft>
                <a:spcPts val="0"/>
              </a:spcAft>
              <a:buNone/>
            </a:pPr>
            <a:r>
              <a:rPr lang="en-US" sz="3500">
                <a:solidFill>
                  <a:schemeClr val="dk1"/>
                </a:solidFill>
                <a:latin typeface="Calibri"/>
                <a:ea typeface="Calibri"/>
                <a:cs typeface="Calibri"/>
                <a:sym typeface="Calibri"/>
              </a:rPr>
              <a:t>Table 1: Samples obtained from different locations at Prospect Park</a:t>
            </a:r>
            <a:endParaRPr/>
          </a:p>
          <a:p>
            <a:pPr indent="0" lvl="0" marL="0" marR="0" rtl="0" algn="l">
              <a:spcBef>
                <a:spcPts val="0"/>
              </a:spcBef>
              <a:spcAft>
                <a:spcPts val="0"/>
              </a:spcAft>
              <a:buNone/>
            </a:pPr>
            <a:r>
              <a:t/>
            </a:r>
            <a:endParaRPr sz="3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3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3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3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3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3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3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3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3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3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3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3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3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3500">
              <a:solidFill>
                <a:schemeClr val="dk1"/>
              </a:solidFill>
              <a:latin typeface="Calibri"/>
              <a:ea typeface="Calibri"/>
              <a:cs typeface="Calibri"/>
              <a:sym typeface="Calibri"/>
            </a:endParaRPr>
          </a:p>
          <a:p>
            <a:pPr indent="0" lvl="0" marL="0" marR="0" rtl="0" algn="l">
              <a:spcBef>
                <a:spcPts val="0"/>
              </a:spcBef>
              <a:spcAft>
                <a:spcPts val="0"/>
              </a:spcAft>
              <a:buNone/>
            </a:pPr>
            <a:r>
              <a:rPr lang="en-US" sz="3600">
                <a:solidFill>
                  <a:schemeClr val="dk1"/>
                </a:solidFill>
                <a:latin typeface="Calibri"/>
                <a:ea typeface="Calibri"/>
                <a:cs typeface="Calibri"/>
                <a:sym typeface="Calibri"/>
              </a:rPr>
              <a:t> Table 2: Scientific names of the samples collected in Prospect Park</a:t>
            </a:r>
            <a:endParaRPr/>
          </a:p>
          <a:p>
            <a:pPr indent="0" lvl="0" marL="0" marR="0" rtl="0" algn="l">
              <a:spcBef>
                <a:spcPts val="0"/>
              </a:spcBef>
              <a:spcAft>
                <a:spcPts val="0"/>
              </a:spcAft>
              <a:buNone/>
            </a:pPr>
            <a:r>
              <a:t/>
            </a:r>
            <a:endParaRPr sz="3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5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5400">
              <a:solidFill>
                <a:schemeClr val="dk1"/>
              </a:solidFill>
              <a:latin typeface="Calibri"/>
              <a:ea typeface="Calibri"/>
              <a:cs typeface="Calibri"/>
              <a:sym typeface="Calibri"/>
            </a:endParaRPr>
          </a:p>
        </p:txBody>
      </p:sp>
      <p:sp>
        <p:nvSpPr>
          <p:cNvPr id="101" name="Shape 101"/>
          <p:cNvSpPr txBox="1"/>
          <p:nvPr/>
        </p:nvSpPr>
        <p:spPr>
          <a:xfrm>
            <a:off x="33761466" y="6441535"/>
            <a:ext cx="9317743" cy="2351413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6000">
                <a:solidFill>
                  <a:schemeClr val="dk1"/>
                </a:solidFill>
                <a:latin typeface="Calibri"/>
                <a:ea typeface="Calibri"/>
                <a:cs typeface="Calibri"/>
                <a:sym typeface="Calibri"/>
              </a:rPr>
              <a:t>Discussion </a:t>
            </a:r>
            <a:endParaRPr/>
          </a:p>
          <a:p>
            <a:pPr indent="0" lvl="0" marL="0" marR="0" rtl="0" algn="l">
              <a:spcBef>
                <a:spcPts val="0"/>
              </a:spcBef>
              <a:spcAft>
                <a:spcPts val="0"/>
              </a:spcAft>
              <a:buNone/>
            </a:pPr>
            <a:r>
              <a:rPr lang="en-US" sz="3500">
                <a:solidFill>
                  <a:schemeClr val="dk1"/>
                </a:solidFill>
                <a:latin typeface="Calibri"/>
                <a:ea typeface="Calibri"/>
                <a:cs typeface="Calibri"/>
                <a:sym typeface="Calibri"/>
              </a:rPr>
              <a:t>The results showed that there isn’t much diversity in the west. The north and the south on the other hand showed three distinct species not part of the same family. We expected more diversity among the samples, but it was sort of expected since we collected our samples after a snow storm. We also found a sample not native to the United States (Lonicera Japonica). We only sighted two of Lonicera Japonica in the whole park. For future studies we would collect the samples during the spring times to see the different plants that would’ve grown.</a:t>
            </a:r>
            <a:endParaRPr sz="5400">
              <a:solidFill>
                <a:schemeClr val="dk1"/>
              </a:solidFill>
              <a:latin typeface="Calibri"/>
              <a:ea typeface="Calibri"/>
              <a:cs typeface="Calibri"/>
              <a:sym typeface="Calibri"/>
            </a:endParaRPr>
          </a:p>
          <a:p>
            <a:pPr indent="0" lvl="0" marL="0" marR="0" rtl="0" algn="l">
              <a:spcBef>
                <a:spcPts val="0"/>
              </a:spcBef>
              <a:spcAft>
                <a:spcPts val="0"/>
              </a:spcAft>
              <a:buNone/>
            </a:pPr>
            <a:r>
              <a:rPr lang="en-US" sz="6000">
                <a:solidFill>
                  <a:schemeClr val="dk1"/>
                </a:solidFill>
                <a:latin typeface="Calibri"/>
                <a:ea typeface="Calibri"/>
                <a:cs typeface="Calibri"/>
                <a:sym typeface="Calibri"/>
              </a:rPr>
              <a:t>References</a:t>
            </a:r>
            <a:endParaRPr sz="6000">
              <a:solidFill>
                <a:schemeClr val="dk1"/>
              </a:solidFill>
              <a:latin typeface="Calibri"/>
              <a:ea typeface="Calibri"/>
              <a:cs typeface="Calibri"/>
              <a:sym typeface="Calibri"/>
            </a:endParaRPr>
          </a:p>
          <a:p>
            <a:pPr indent="-514350" lvl="0" marL="514350" marR="0" rtl="0" algn="l">
              <a:spcBef>
                <a:spcPts val="0"/>
              </a:spcBef>
              <a:spcAft>
                <a:spcPts val="0"/>
              </a:spcAft>
              <a:buClr>
                <a:schemeClr val="dk1"/>
              </a:buClr>
              <a:buSzPts val="3200"/>
              <a:buFont typeface="Calibri"/>
              <a:buAutoNum type="arabicPeriod"/>
            </a:pPr>
            <a:r>
              <a:rPr lang="en-US" sz="3200">
                <a:solidFill>
                  <a:schemeClr val="dk1"/>
                </a:solidFill>
                <a:latin typeface="Calibri"/>
                <a:ea typeface="Calibri"/>
                <a:cs typeface="Calibri"/>
                <a:sym typeface="Calibri"/>
              </a:rPr>
              <a:t>Group1, C. P., Hollingsworth, P. M., Forrest, L. L., Spouge, J. L., Hajibabaei, M., Ratnasingham, S., . . . Little, D. P. (n.d.). A DNA barcode for land plants. Retrieved December 03, 2017, from </a:t>
            </a:r>
            <a:r>
              <a:rPr lang="en-US" sz="3200" u="sng">
                <a:solidFill>
                  <a:schemeClr val="hlink"/>
                </a:solidFill>
                <a:latin typeface="Calibri"/>
                <a:ea typeface="Calibri"/>
                <a:cs typeface="Calibri"/>
                <a:sym typeface="Calibri"/>
                <a:hlinkClick r:id="rId5"/>
              </a:rPr>
              <a:t>http://www.pnas.org/content/106/31/12794.short</a:t>
            </a:r>
            <a:endParaRPr sz="3200">
              <a:solidFill>
                <a:schemeClr val="dk1"/>
              </a:solidFill>
              <a:latin typeface="Calibri"/>
              <a:ea typeface="Calibri"/>
              <a:cs typeface="Calibri"/>
              <a:sym typeface="Calibri"/>
            </a:endParaRPr>
          </a:p>
          <a:p>
            <a:pPr indent="-514350" lvl="0" marL="514350" marR="0" rtl="0" algn="l">
              <a:spcBef>
                <a:spcPts val="0"/>
              </a:spcBef>
              <a:spcAft>
                <a:spcPts val="0"/>
              </a:spcAft>
              <a:buClr>
                <a:schemeClr val="dk1"/>
              </a:buClr>
              <a:buSzPts val="3200"/>
              <a:buFont typeface="Calibri"/>
              <a:buAutoNum type="arabicPeriod"/>
            </a:pPr>
            <a:r>
              <a:rPr lang="en-US" sz="3200">
                <a:solidFill>
                  <a:schemeClr val="dk1"/>
                </a:solidFill>
                <a:latin typeface="Calibri"/>
                <a:ea typeface="Calibri"/>
                <a:cs typeface="Calibri"/>
                <a:sym typeface="Calibri"/>
              </a:rPr>
              <a:t>Kress, W. J., Wurdack, K. J., Zimmer, E. A., Weigt, L. A., &amp; Janzen, D. H. (n.d.). Use of DNA barcodes to identify flowering plants. Retrieved December 03, 2017, from </a:t>
            </a:r>
            <a:r>
              <a:rPr lang="en-US" sz="3200" u="sng">
                <a:solidFill>
                  <a:schemeClr val="hlink"/>
                </a:solidFill>
                <a:latin typeface="Calibri"/>
                <a:ea typeface="Calibri"/>
                <a:cs typeface="Calibri"/>
                <a:sym typeface="Calibri"/>
                <a:hlinkClick r:id="rId6"/>
              </a:rPr>
              <a:t>http://www.pnas.org/content/102/23/8369.short</a:t>
            </a:r>
            <a:endParaRPr sz="3200">
              <a:solidFill>
                <a:schemeClr val="dk1"/>
              </a:solidFill>
              <a:latin typeface="Calibri"/>
              <a:ea typeface="Calibri"/>
              <a:cs typeface="Calibri"/>
              <a:sym typeface="Calibri"/>
            </a:endParaRPr>
          </a:p>
          <a:p>
            <a:pPr indent="-514350" lvl="0" marL="514350" marR="0" rtl="0" algn="l">
              <a:spcBef>
                <a:spcPts val="0"/>
              </a:spcBef>
              <a:spcAft>
                <a:spcPts val="0"/>
              </a:spcAft>
              <a:buClr>
                <a:schemeClr val="dk1"/>
              </a:buClr>
              <a:buSzPts val="3200"/>
              <a:buFont typeface="Calibri"/>
              <a:buAutoNum type="arabicPeriod"/>
            </a:pPr>
            <a:r>
              <a:rPr lang="en-US" sz="3200">
                <a:solidFill>
                  <a:schemeClr val="dk1"/>
                </a:solidFill>
                <a:latin typeface="Calibri"/>
                <a:ea typeface="Calibri"/>
                <a:cs typeface="Calibri"/>
                <a:sym typeface="Calibri"/>
              </a:rPr>
              <a:t>Lahaye, R., Bank, M., Bogarin, D., Warner, J., Pupulin, F., Gigot, G.,... Savolainen, V. (2007). DNA barcoding the floras of biodiversity hotspots. </a:t>
            </a:r>
            <a:r>
              <a:rPr i="1" lang="en-US" sz="3200">
                <a:solidFill>
                  <a:schemeClr val="dk1"/>
                </a:solidFill>
                <a:latin typeface="Calibri"/>
                <a:ea typeface="Calibri"/>
                <a:cs typeface="Calibri"/>
                <a:sym typeface="Calibri"/>
              </a:rPr>
              <a:t>PNAS, 105, 8, 2923-29228. </a:t>
            </a:r>
            <a:r>
              <a:rPr lang="en-US" sz="3200">
                <a:solidFill>
                  <a:schemeClr val="dk1"/>
                </a:solidFill>
                <a:latin typeface="Calibri"/>
                <a:ea typeface="Calibri"/>
                <a:cs typeface="Calibri"/>
                <a:sym typeface="Calibri"/>
              </a:rPr>
              <a:t> </a:t>
            </a:r>
            <a:r>
              <a:rPr lang="en-US" sz="3200" u="sng">
                <a:solidFill>
                  <a:schemeClr val="hlink"/>
                </a:solidFill>
                <a:latin typeface="Calibri"/>
                <a:ea typeface="Calibri"/>
                <a:cs typeface="Calibri"/>
                <a:sym typeface="Calibri"/>
                <a:hlinkClick r:id="rId7"/>
              </a:rPr>
              <a:t>https://doi.org/10.1073/pnas.0709936105</a:t>
            </a:r>
            <a:endParaRPr sz="3200">
              <a:solidFill>
                <a:schemeClr val="dk1"/>
              </a:solidFill>
              <a:latin typeface="Calibri"/>
              <a:ea typeface="Calibri"/>
              <a:cs typeface="Calibri"/>
              <a:sym typeface="Calibri"/>
            </a:endParaRPr>
          </a:p>
          <a:p>
            <a:pPr indent="-514350" lvl="0" marL="514350" marR="0" rtl="0" algn="l">
              <a:spcBef>
                <a:spcPts val="0"/>
              </a:spcBef>
              <a:spcAft>
                <a:spcPts val="0"/>
              </a:spcAft>
              <a:buClr>
                <a:schemeClr val="dk1"/>
              </a:buClr>
              <a:buSzPts val="3200"/>
              <a:buFont typeface="Calibri"/>
              <a:buAutoNum type="arabicPeriod"/>
            </a:pPr>
            <a:r>
              <a:rPr lang="en-US" sz="3200">
                <a:solidFill>
                  <a:schemeClr val="dk1"/>
                </a:solidFill>
                <a:latin typeface="Calibri"/>
                <a:ea typeface="Calibri"/>
                <a:cs typeface="Calibri"/>
                <a:sym typeface="Calibri"/>
              </a:rPr>
              <a:t>Smith, M. A., Rodriguez, J. J., Whitfield, J. B., Deans, A. R., Janzen, D. H., Hallwachs, W., &amp; Hebert, P. D. (2008, August 26). Extreme diversity of tropical parasitoid wasps exposed by iterative integration of natural history, DNA barcoding, morphology, and collections. Retrieved April 11, 2018, from http://www.pnas.org/content/105/34/12359.short</a:t>
            </a:r>
            <a:endParaRPr sz="3200">
              <a:solidFill>
                <a:schemeClr val="dk1"/>
              </a:solidFill>
              <a:latin typeface="Calibri"/>
              <a:ea typeface="Calibri"/>
              <a:cs typeface="Calibri"/>
              <a:sym typeface="Calibri"/>
            </a:endParaRPr>
          </a:p>
          <a:p>
            <a:pPr indent="-514350" lvl="0" marL="514350" marR="0" rtl="0" algn="l">
              <a:spcBef>
                <a:spcPts val="0"/>
              </a:spcBef>
              <a:spcAft>
                <a:spcPts val="0"/>
              </a:spcAft>
              <a:buClr>
                <a:schemeClr val="dk1"/>
              </a:buClr>
              <a:buSzPts val="3200"/>
              <a:buFont typeface="Calibri"/>
              <a:buAutoNum type="arabicPeriod"/>
            </a:pPr>
            <a:r>
              <a:rPr lang="en-US" sz="3200">
                <a:solidFill>
                  <a:schemeClr val="dk1"/>
                </a:solidFill>
                <a:latin typeface="Calibri"/>
                <a:ea typeface="Calibri"/>
                <a:cs typeface="Calibri"/>
                <a:sym typeface="Calibri"/>
              </a:rPr>
              <a:t>Vences, Miguel, et al. “Deciphering amphibian diversity through DNA barcoding: chances and challenges.” </a:t>
            </a:r>
            <a:r>
              <a:rPr i="1" lang="en-US" sz="3200">
                <a:solidFill>
                  <a:schemeClr val="dk1"/>
                </a:solidFill>
                <a:latin typeface="Calibri"/>
                <a:ea typeface="Calibri"/>
                <a:cs typeface="Calibri"/>
                <a:sym typeface="Calibri"/>
              </a:rPr>
              <a:t>Philosophical Transactions of the Royal Society B: Biological Sciences</a:t>
            </a:r>
            <a:r>
              <a:rPr lang="en-US" sz="3200">
                <a:solidFill>
                  <a:schemeClr val="dk1"/>
                </a:solidFill>
                <a:latin typeface="Calibri"/>
                <a:ea typeface="Calibri"/>
                <a:cs typeface="Calibri"/>
                <a:sym typeface="Calibri"/>
              </a:rPr>
              <a:t>, The Royal Society, 29 Oct. 2005, </a:t>
            </a:r>
            <a:r>
              <a:rPr lang="en-US" sz="3200" u="sng">
                <a:solidFill>
                  <a:schemeClr val="hlink"/>
                </a:solidFill>
                <a:latin typeface="Calibri"/>
                <a:ea typeface="Calibri"/>
                <a:cs typeface="Calibri"/>
                <a:sym typeface="Calibri"/>
                <a:hlinkClick r:id="rId8"/>
              </a:rPr>
              <a:t>www.ncbi.nlm.nih.gov/pmc/articles/PMC1609216/</a:t>
            </a:r>
            <a:r>
              <a:rPr lang="en-US" sz="3200">
                <a:solidFill>
                  <a:schemeClr val="dk1"/>
                </a:solidFill>
                <a:latin typeface="Calibri"/>
                <a:ea typeface="Calibri"/>
                <a:cs typeface="Calibri"/>
                <a:sym typeface="Calibri"/>
              </a:rPr>
              <a:t>.</a:t>
            </a:r>
            <a:endParaRPr sz="5400">
              <a:solidFill>
                <a:schemeClr val="dk1"/>
              </a:solidFill>
              <a:latin typeface="Calibri"/>
              <a:ea typeface="Calibri"/>
              <a:cs typeface="Calibri"/>
              <a:sym typeface="Calibri"/>
            </a:endParaRPr>
          </a:p>
          <a:p>
            <a:pPr indent="0" lvl="0" marL="0" marR="0" rtl="0" algn="l">
              <a:spcBef>
                <a:spcPts val="0"/>
              </a:spcBef>
              <a:spcAft>
                <a:spcPts val="0"/>
              </a:spcAft>
              <a:buNone/>
            </a:pPr>
            <a:r>
              <a:rPr lang="en-US" sz="6000">
                <a:solidFill>
                  <a:schemeClr val="dk1"/>
                </a:solidFill>
                <a:latin typeface="Calibri"/>
                <a:ea typeface="Calibri"/>
                <a:cs typeface="Calibri"/>
                <a:sym typeface="Calibri"/>
              </a:rPr>
              <a:t>Acknowledgements</a:t>
            </a:r>
            <a:endParaRPr sz="6000">
              <a:solidFill>
                <a:schemeClr val="dk1"/>
              </a:solidFill>
              <a:latin typeface="Calibri"/>
              <a:ea typeface="Calibri"/>
              <a:cs typeface="Calibri"/>
              <a:sym typeface="Calibri"/>
            </a:endParaRPr>
          </a:p>
          <a:p>
            <a:pPr indent="0" lvl="0" marL="0" marR="0" rtl="0" algn="l">
              <a:spcBef>
                <a:spcPts val="0"/>
              </a:spcBef>
              <a:spcAft>
                <a:spcPts val="0"/>
              </a:spcAft>
              <a:buNone/>
            </a:pPr>
            <a:r>
              <a:rPr lang="en-US" sz="3500">
                <a:solidFill>
                  <a:schemeClr val="dk1"/>
                </a:solidFill>
                <a:latin typeface="Calibri"/>
                <a:ea typeface="Calibri"/>
                <a:cs typeface="Calibri"/>
                <a:sym typeface="Calibri"/>
              </a:rPr>
              <a:t>We would like to thank the people in the DNA Harlem lab for giving us the opportunity to conduct our research with them. I would also like to thank our teacher for helping us and encouraging us in our research  study. </a:t>
            </a:r>
            <a:endParaRPr sz="35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8600">
              <a:solidFill>
                <a:schemeClr val="dk1"/>
              </a:solidFill>
              <a:latin typeface="Calibri"/>
              <a:ea typeface="Calibri"/>
              <a:cs typeface="Calibri"/>
              <a:sym typeface="Calibri"/>
            </a:endParaRPr>
          </a:p>
        </p:txBody>
      </p:sp>
      <p:sp>
        <p:nvSpPr>
          <p:cNvPr id="102" name="Shape 102"/>
          <p:cNvSpPr txBox="1"/>
          <p:nvPr/>
        </p:nvSpPr>
        <p:spPr>
          <a:xfrm>
            <a:off x="37180241" y="2757238"/>
            <a:ext cx="5184093" cy="2123658"/>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lang="en-US" sz="4400">
                <a:solidFill>
                  <a:schemeClr val="dk1"/>
                </a:solidFill>
                <a:latin typeface="Calibri"/>
                <a:ea typeface="Calibri"/>
                <a:cs typeface="Calibri"/>
                <a:sym typeface="Calibri"/>
              </a:rPr>
              <a:t>Funded by the</a:t>
            </a:r>
            <a:endParaRPr/>
          </a:p>
          <a:p>
            <a:pPr indent="0" lvl="0" marL="0" marR="0" rtl="0" algn="r">
              <a:spcBef>
                <a:spcPts val="0"/>
              </a:spcBef>
              <a:spcAft>
                <a:spcPts val="0"/>
              </a:spcAft>
              <a:buNone/>
            </a:pPr>
            <a:r>
              <a:rPr lang="en-US" sz="4400">
                <a:solidFill>
                  <a:schemeClr val="dk1"/>
                </a:solidFill>
                <a:latin typeface="Calibri"/>
                <a:ea typeface="Calibri"/>
                <a:cs typeface="Calibri"/>
                <a:sym typeface="Calibri"/>
              </a:rPr>
              <a:t>Thompson Family Foundation </a:t>
            </a:r>
            <a:endParaRPr sz="4400">
              <a:solidFill>
                <a:schemeClr val="dk1"/>
              </a:solidFill>
              <a:latin typeface="Calibri"/>
              <a:ea typeface="Calibri"/>
              <a:cs typeface="Calibri"/>
              <a:sym typeface="Calibri"/>
            </a:endParaRPr>
          </a:p>
        </p:txBody>
      </p:sp>
      <p:grpSp>
        <p:nvGrpSpPr>
          <p:cNvPr id="103" name="Shape 103"/>
          <p:cNvGrpSpPr/>
          <p:nvPr/>
        </p:nvGrpSpPr>
        <p:grpSpPr>
          <a:xfrm>
            <a:off x="22869120" y="9246622"/>
            <a:ext cx="9128248" cy="6943735"/>
            <a:chOff x="0" y="0"/>
            <a:chExt cx="5964352" cy="6237375"/>
          </a:xfrm>
        </p:grpSpPr>
        <p:pic>
          <p:nvPicPr>
            <p:cNvPr descr="https://lh6.googleusercontent.com/V7gjPlmKMyP_F_fQfp2azHWb8nLykfDOTPk_gK-LXjdl2nY81zt8EPj4Sz8bKJTboFW7yc_4gC4uH2aY9oivhgpn3d83KX4vXpgoObExU3Te7ObncWWLdSnI1YG5mVdJM6RQk7cT" id="104" name="Shape 104"/>
            <p:cNvPicPr preferRelativeResize="0"/>
            <p:nvPr/>
          </p:nvPicPr>
          <p:blipFill rotWithShape="1">
            <a:blip r:embed="rId9">
              <a:alphaModFix/>
            </a:blip>
            <a:srcRect b="0" l="0" r="0" t="0"/>
            <a:stretch/>
          </p:blipFill>
          <p:spPr>
            <a:xfrm>
              <a:off x="0" y="0"/>
              <a:ext cx="1402080" cy="1896110"/>
            </a:xfrm>
            <a:prstGeom prst="rect">
              <a:avLst/>
            </a:prstGeom>
            <a:noFill/>
            <a:ln>
              <a:noFill/>
            </a:ln>
          </p:spPr>
        </p:pic>
        <p:pic>
          <p:nvPicPr>
            <p:cNvPr descr="https://lh5.googleusercontent.com/usRN8xLW_jYn02H10_00ZZ9mNErzd-U39TyKJ-FjcLnYYaAWHkQ2-H7p9Su_H90OrcvvMIbUHyxmPMuWDeAUUrQfhFQExhmyX8elFZ5-SkVj_WXL2mDVj7eY9yYE3-KrYsPICC3M" id="105" name="Shape 105"/>
            <p:cNvPicPr preferRelativeResize="0"/>
            <p:nvPr/>
          </p:nvPicPr>
          <p:blipFill rotWithShape="1">
            <a:blip r:embed="rId10">
              <a:alphaModFix/>
            </a:blip>
            <a:srcRect b="0" l="0" r="0" t="0"/>
            <a:stretch/>
          </p:blipFill>
          <p:spPr>
            <a:xfrm rot="5400000">
              <a:off x="1259732" y="257783"/>
              <a:ext cx="1889760" cy="1402080"/>
            </a:xfrm>
            <a:prstGeom prst="rect">
              <a:avLst/>
            </a:prstGeom>
            <a:noFill/>
            <a:ln>
              <a:noFill/>
            </a:ln>
          </p:spPr>
        </p:pic>
        <p:pic>
          <p:nvPicPr>
            <p:cNvPr descr="https://lh4.googleusercontent.com/tYQ69MqEFdCc343GyBaWAErQ3E6KddCuNSLeZaKCdz3hz2m2wTwqzs5JCpOrxVxVia2yHPFD92tVc43X9KfaQTHV8bCmOWJ-u5u4ny7a3MOr1ssa2y8NFfg1jdn8wqZmnxlhdUtp" id="106" name="Shape 106"/>
            <p:cNvPicPr preferRelativeResize="0"/>
            <p:nvPr/>
          </p:nvPicPr>
          <p:blipFill rotWithShape="1">
            <a:blip r:embed="rId11">
              <a:alphaModFix/>
            </a:blip>
            <a:srcRect b="0" l="0" r="0" t="0"/>
            <a:stretch/>
          </p:blipFill>
          <p:spPr>
            <a:xfrm>
              <a:off x="3035030" y="0"/>
              <a:ext cx="1420495" cy="1901825"/>
            </a:xfrm>
            <a:prstGeom prst="rect">
              <a:avLst/>
            </a:prstGeom>
            <a:noFill/>
            <a:ln>
              <a:noFill/>
            </a:ln>
          </p:spPr>
        </p:pic>
        <p:pic>
          <p:nvPicPr>
            <p:cNvPr descr="https://lh6.googleusercontent.com/A6UZvtnxaDadFHrVygkv08V6qgrzCYAE8SCEmjcVNqtWGYq0k2DqIVYHjCPfSFIsTC88F62bTFTT92lbJ0ecJfikfQp9dRkIEtsRdFo7hn_KKz91VqYWbHGmH6y9IVHtP23LDDOB" id="107" name="Shape 107"/>
            <p:cNvPicPr preferRelativeResize="0"/>
            <p:nvPr/>
          </p:nvPicPr>
          <p:blipFill rotWithShape="1">
            <a:blip r:embed="rId12">
              <a:alphaModFix/>
            </a:blip>
            <a:srcRect b="0" l="0" r="0" t="0"/>
            <a:stretch/>
          </p:blipFill>
          <p:spPr>
            <a:xfrm>
              <a:off x="1517515" y="2023353"/>
              <a:ext cx="1408430" cy="1896110"/>
            </a:xfrm>
            <a:prstGeom prst="rect">
              <a:avLst/>
            </a:prstGeom>
            <a:noFill/>
            <a:ln>
              <a:noFill/>
            </a:ln>
          </p:spPr>
        </p:pic>
        <p:pic>
          <p:nvPicPr>
            <p:cNvPr descr="https://lh3.googleusercontent.com/8pD-wVlJHiYB6GY_oBoZQB7ACUmWKJeuNRuErY8ALR-Rv0ubWzuumbSch1MnUQ3nvvFEnl9X0BaFP6o-mtoQgY0505hT1OCbmZwLrY70Pt_VUR6pBBaBVv-0UVN6RJLMA9p-BbbP" id="108" name="Shape 108"/>
            <p:cNvPicPr preferRelativeResize="0"/>
            <p:nvPr/>
          </p:nvPicPr>
          <p:blipFill rotWithShape="1">
            <a:blip r:embed="rId13">
              <a:alphaModFix/>
            </a:blip>
            <a:srcRect b="0" l="0" r="0" t="0"/>
            <a:stretch/>
          </p:blipFill>
          <p:spPr>
            <a:xfrm>
              <a:off x="3044757" y="1984443"/>
              <a:ext cx="1408430" cy="1901825"/>
            </a:xfrm>
            <a:prstGeom prst="rect">
              <a:avLst/>
            </a:prstGeom>
            <a:noFill/>
            <a:ln>
              <a:noFill/>
            </a:ln>
          </p:spPr>
        </p:pic>
        <p:pic>
          <p:nvPicPr>
            <p:cNvPr descr="https://lh3.googleusercontent.com/XRYsYKc8KQ4HvlBoK74qiVJRR1HLjTYFJ7hnuoeg35JgO8YZqSTHy8_w9EDfpkSrRsBCU11IjA9kFb5V_v_2SpbkV0emQHcAn0Mz4IRn2PL23fm2ez_J4TWnUrEhTeVbps8ZD07T" id="109" name="Shape 109"/>
            <p:cNvPicPr preferRelativeResize="0"/>
            <p:nvPr/>
          </p:nvPicPr>
          <p:blipFill rotWithShape="1">
            <a:blip r:embed="rId14">
              <a:alphaModFix/>
            </a:blip>
            <a:srcRect b="0" l="0" r="0" t="0"/>
            <a:stretch/>
          </p:blipFill>
          <p:spPr>
            <a:xfrm rot="5400000">
              <a:off x="4265579" y="2261681"/>
              <a:ext cx="1950720" cy="1402080"/>
            </a:xfrm>
            <a:prstGeom prst="rect">
              <a:avLst/>
            </a:prstGeom>
            <a:noFill/>
            <a:ln>
              <a:noFill/>
            </a:ln>
          </p:spPr>
        </p:pic>
        <p:pic>
          <p:nvPicPr>
            <p:cNvPr descr="https://lh4.googleusercontent.com/00TE-FZ5nnRFyuWdZ91JrpWKr-fIDWMfxZsPQeSjOBwRrBt4H1nny_xSqb62zqAy3T1QhwXMgIPpBHc-ke-ut4Dz8n4m7-LwYFdQGjSmlXYXTet1-NXW8UgvpATpb23v526_bc_V" id="110" name="Shape 110"/>
            <p:cNvPicPr preferRelativeResize="0"/>
            <p:nvPr/>
          </p:nvPicPr>
          <p:blipFill rotWithShape="1">
            <a:blip r:embed="rId15">
              <a:alphaModFix/>
            </a:blip>
            <a:srcRect b="0" l="0" r="0" t="0"/>
            <a:stretch/>
          </p:blipFill>
          <p:spPr>
            <a:xfrm>
              <a:off x="0" y="2052536"/>
              <a:ext cx="1377950" cy="1920240"/>
            </a:xfrm>
            <a:prstGeom prst="rect">
              <a:avLst/>
            </a:prstGeom>
            <a:noFill/>
            <a:ln>
              <a:noFill/>
            </a:ln>
          </p:spPr>
        </p:pic>
        <p:pic>
          <p:nvPicPr>
            <p:cNvPr descr="https://lh3.googleusercontent.com/DXvM5o1kYdhnnHAyQPcPXgN2sbrbhSCI_ZbAxxDlLFqjDdIa3O2Z9qkR3I15HpxjWgpS5QwH-QrtzY8oyJeHpUli-JXjiruDzsX2nJ21dGwhpL-cxpJy2rkIeCfvd8Y4bL_P5A58" id="111" name="Shape 111"/>
            <p:cNvPicPr preferRelativeResize="0"/>
            <p:nvPr/>
          </p:nvPicPr>
          <p:blipFill rotWithShape="1">
            <a:blip r:embed="rId16">
              <a:alphaModFix/>
            </a:blip>
            <a:srcRect b="0" l="0" r="0" t="0"/>
            <a:stretch/>
          </p:blipFill>
          <p:spPr>
            <a:xfrm>
              <a:off x="0" y="4134255"/>
              <a:ext cx="1438910" cy="1993265"/>
            </a:xfrm>
            <a:prstGeom prst="rect">
              <a:avLst/>
            </a:prstGeom>
            <a:noFill/>
            <a:ln>
              <a:noFill/>
            </a:ln>
          </p:spPr>
        </p:pic>
        <p:pic>
          <p:nvPicPr>
            <p:cNvPr descr="https://lh3.googleusercontent.com/A_IRnizfb3wkPHQyYDtE-IooAxsBcl3rTBxfg0QJ1r10FhKtrpe8YOLrB6GB6gG-9qgOjnCNhq7J-ilHuli3wmEpYhDldS0P5Oee9hYAtpVBrtdaypuslzvxytQK-bGBxW2HlT7D" id="112" name="Shape 112"/>
            <p:cNvPicPr preferRelativeResize="0"/>
            <p:nvPr/>
          </p:nvPicPr>
          <p:blipFill rotWithShape="1">
            <a:blip r:embed="rId17">
              <a:alphaModFix/>
            </a:blip>
            <a:srcRect b="0" l="0" r="0" t="0"/>
            <a:stretch/>
          </p:blipFill>
          <p:spPr>
            <a:xfrm>
              <a:off x="1546698" y="4124528"/>
              <a:ext cx="1422400" cy="2052320"/>
            </a:xfrm>
            <a:prstGeom prst="rect">
              <a:avLst/>
            </a:prstGeom>
            <a:noFill/>
            <a:ln>
              <a:noFill/>
            </a:ln>
          </p:spPr>
        </p:pic>
        <p:pic>
          <p:nvPicPr>
            <p:cNvPr descr="https://lh5.googleusercontent.com/Fim87Ey_dbjWvKnQXSLZBPsvvuMrqIGbduzKAvuH_oX11ziD-orGObQ-h6jomBtv9im2anoftHnJ-6AZHPr5ZRFZM5yKAAfMILIZ0VS_LbJtSl9CClT8cfhuQ7185-w8jGw6lSND" id="113" name="Shape 113"/>
            <p:cNvPicPr preferRelativeResize="0"/>
            <p:nvPr/>
          </p:nvPicPr>
          <p:blipFill rotWithShape="1">
            <a:blip r:embed="rId18">
              <a:alphaModFix/>
            </a:blip>
            <a:srcRect b="0" l="0" r="0" t="0"/>
            <a:stretch/>
          </p:blipFill>
          <p:spPr>
            <a:xfrm>
              <a:off x="3161489" y="4134255"/>
              <a:ext cx="2694305" cy="2103120"/>
            </a:xfrm>
            <a:prstGeom prst="rect">
              <a:avLst/>
            </a:prstGeom>
            <a:noFill/>
            <a:ln>
              <a:noFill/>
            </a:ln>
          </p:spPr>
        </p:pic>
        <p:pic>
          <p:nvPicPr>
            <p:cNvPr descr="https://lh3.googleusercontent.com/byleukil0Vv7DdBDLo79IYG1dhNJacxX4A7K62uvfJiGYt2F8al0EaoTdaQbD9rlvrFGyUTNdPwyWM8JDFR8MyINoZM1a0D8fJKbObfX9uCCXuEM7emYclDdxtAIeI2uWWiZflXo" id="114" name="Shape 114"/>
            <p:cNvPicPr preferRelativeResize="0"/>
            <p:nvPr/>
          </p:nvPicPr>
          <p:blipFill rotWithShape="1">
            <a:blip r:embed="rId19">
              <a:alphaModFix/>
            </a:blip>
            <a:srcRect b="0" l="0" r="0" t="0"/>
            <a:stretch/>
          </p:blipFill>
          <p:spPr>
            <a:xfrm>
              <a:off x="4562272" y="0"/>
              <a:ext cx="1402080" cy="1877695"/>
            </a:xfrm>
            <a:prstGeom prst="rect">
              <a:avLst/>
            </a:prstGeom>
            <a:noFill/>
            <a:ln>
              <a:noFill/>
            </a:ln>
          </p:spPr>
        </p:pic>
      </p:grpSp>
      <p:graphicFrame>
        <p:nvGraphicFramePr>
          <p:cNvPr id="115" name="Shape 115"/>
          <p:cNvGraphicFramePr/>
          <p:nvPr/>
        </p:nvGraphicFramePr>
        <p:xfrm>
          <a:off x="22675394" y="17790922"/>
          <a:ext cx="3000000" cy="3000000"/>
        </p:xfrm>
        <a:graphic>
          <a:graphicData uri="http://schemas.openxmlformats.org/drawingml/2006/table">
            <a:tbl>
              <a:tblPr>
                <a:noFill/>
                <a:tableStyleId>{249C12CE-0C2A-4F42-A31A-5DF1353574F9}</a:tableStyleId>
              </a:tblPr>
              <a:tblGrid>
                <a:gridCol w="1394150"/>
                <a:gridCol w="1374450"/>
                <a:gridCol w="1374450"/>
                <a:gridCol w="1596150"/>
                <a:gridCol w="2675000"/>
              </a:tblGrid>
              <a:tr h="846200">
                <a:tc>
                  <a:txBody>
                    <a:bodyPr>
                      <a:noAutofit/>
                    </a:bodyPr>
                    <a:lstStyle/>
                    <a:p>
                      <a:pPr indent="0" lvl="0" marL="0" marR="0" rtl="0" algn="l">
                        <a:lnSpc>
                          <a:spcPct val="115000"/>
                        </a:lnSpc>
                        <a:spcBef>
                          <a:spcPts val="0"/>
                        </a:spcBef>
                        <a:spcAft>
                          <a:spcPts val="0"/>
                        </a:spcAft>
                        <a:buNone/>
                      </a:pPr>
                      <a:r>
                        <a:rPr lang="en-US" sz="2400" u="none" cap="none" strike="noStrike"/>
                        <a:t>Latitude</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Longitude</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Location</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Sample #</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Name</a:t>
                      </a:r>
                      <a:endParaRPr sz="2400" u="none" cap="none" strike="noStrike">
                        <a:latin typeface="Arial"/>
                        <a:ea typeface="Arial"/>
                        <a:cs typeface="Arial"/>
                        <a:sym typeface="Arial"/>
                      </a:endParaRPr>
                    </a:p>
                  </a:txBody>
                  <a:tcPr marT="63500" marB="63500" marR="63500" marL="63500"/>
                </a:tc>
              </a:tr>
              <a:tr h="846200">
                <a:tc>
                  <a:txBody>
                    <a:bodyPr>
                      <a:noAutofit/>
                    </a:bodyPr>
                    <a:lstStyle/>
                    <a:p>
                      <a:pPr indent="0" lvl="0" marL="0" marR="0" rtl="0" algn="l">
                        <a:lnSpc>
                          <a:spcPct val="115000"/>
                        </a:lnSpc>
                        <a:spcBef>
                          <a:spcPts val="0"/>
                        </a:spcBef>
                        <a:spcAft>
                          <a:spcPts val="0"/>
                        </a:spcAft>
                        <a:buNone/>
                      </a:pPr>
                      <a:r>
                        <a:rPr lang="en-US" sz="2400" u="none" cap="none" strike="noStrike"/>
                        <a:t>40.661</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-73.972</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West</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1</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Elymus Siribias</a:t>
                      </a:r>
                      <a:endParaRPr sz="2400" u="none" cap="none" strike="noStrike">
                        <a:latin typeface="Arial"/>
                        <a:ea typeface="Arial"/>
                        <a:cs typeface="Arial"/>
                        <a:sym typeface="Arial"/>
                      </a:endParaRPr>
                    </a:p>
                  </a:txBody>
                  <a:tcPr marT="63500" marB="63500" marR="63500" marL="63500"/>
                </a:tc>
              </a:tr>
              <a:tr h="846200">
                <a:tc>
                  <a:txBody>
                    <a:bodyPr>
                      <a:noAutofit/>
                    </a:bodyPr>
                    <a:lstStyle/>
                    <a:p>
                      <a:pPr indent="0" lvl="0" marL="0" marR="0" rtl="0" algn="l">
                        <a:lnSpc>
                          <a:spcPct val="115000"/>
                        </a:lnSpc>
                        <a:spcBef>
                          <a:spcPts val="0"/>
                        </a:spcBef>
                        <a:spcAft>
                          <a:spcPts val="0"/>
                        </a:spcAft>
                        <a:buNone/>
                      </a:pPr>
                      <a:r>
                        <a:rPr lang="en-US" sz="2400" u="none" cap="none" strike="noStrike"/>
                        <a:t>40.661</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-73.972</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West </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2</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Elymus Farctus</a:t>
                      </a:r>
                      <a:endParaRPr sz="2400" u="none" cap="none" strike="noStrike">
                        <a:latin typeface="Arial"/>
                        <a:ea typeface="Arial"/>
                        <a:cs typeface="Arial"/>
                        <a:sym typeface="Arial"/>
                      </a:endParaRPr>
                    </a:p>
                  </a:txBody>
                  <a:tcPr marT="63500" marB="63500" marR="63500" marL="63500"/>
                </a:tc>
              </a:tr>
              <a:tr h="815975">
                <a:tc>
                  <a:txBody>
                    <a:bodyPr>
                      <a:noAutofit/>
                    </a:bodyPr>
                    <a:lstStyle/>
                    <a:p>
                      <a:pPr indent="0" lvl="0" marL="0" marR="0" rtl="0" algn="l">
                        <a:lnSpc>
                          <a:spcPct val="115000"/>
                        </a:lnSpc>
                        <a:spcBef>
                          <a:spcPts val="0"/>
                        </a:spcBef>
                        <a:spcAft>
                          <a:spcPts val="0"/>
                        </a:spcAft>
                        <a:buNone/>
                      </a:pPr>
                      <a:r>
                        <a:rPr lang="en-US" sz="2400" u="none" cap="none" strike="noStrike"/>
                        <a:t>40.663</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-73.963</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East</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1</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Allium Schoenoprasum</a:t>
                      </a:r>
                      <a:endParaRPr sz="2400" u="none" cap="none" strike="noStrike">
                        <a:latin typeface="Arial"/>
                        <a:ea typeface="Arial"/>
                        <a:cs typeface="Arial"/>
                        <a:sym typeface="Arial"/>
                      </a:endParaRPr>
                    </a:p>
                  </a:txBody>
                  <a:tcPr marT="63500" marB="63500" marR="63500" marL="63500"/>
                </a:tc>
              </a:tr>
              <a:tr h="846200">
                <a:tc>
                  <a:txBody>
                    <a:bodyPr>
                      <a:noAutofit/>
                    </a:bodyPr>
                    <a:lstStyle/>
                    <a:p>
                      <a:pPr indent="0" lvl="0" marL="0" marR="0" rtl="0" algn="l">
                        <a:lnSpc>
                          <a:spcPct val="115000"/>
                        </a:lnSpc>
                        <a:spcBef>
                          <a:spcPts val="0"/>
                        </a:spcBef>
                        <a:spcAft>
                          <a:spcPts val="0"/>
                        </a:spcAft>
                        <a:buNone/>
                      </a:pPr>
                      <a:r>
                        <a:rPr lang="en-US" sz="2400" u="none" cap="none" strike="noStrike"/>
                        <a:t>40.663</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.73.963</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East</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2</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Buxus Sempervirens</a:t>
                      </a:r>
                      <a:endParaRPr sz="2400" u="none" cap="none" strike="noStrike">
                        <a:latin typeface="Arial"/>
                        <a:ea typeface="Arial"/>
                        <a:cs typeface="Arial"/>
                        <a:sym typeface="Arial"/>
                      </a:endParaRPr>
                    </a:p>
                  </a:txBody>
                  <a:tcPr marT="63500" marB="63500" marR="63500" marL="63500"/>
                </a:tc>
              </a:tr>
            </a:tbl>
          </a:graphicData>
        </a:graphic>
      </p:graphicFrame>
      <p:graphicFrame>
        <p:nvGraphicFramePr>
          <p:cNvPr id="116" name="Shape 116"/>
          <p:cNvGraphicFramePr/>
          <p:nvPr/>
        </p:nvGraphicFramePr>
        <p:xfrm>
          <a:off x="22650389" y="22221000"/>
          <a:ext cx="3000000" cy="3000000"/>
        </p:xfrm>
        <a:graphic>
          <a:graphicData uri="http://schemas.openxmlformats.org/drawingml/2006/table">
            <a:tbl>
              <a:tblPr>
                <a:noFill/>
                <a:tableStyleId>{3C2CEE3A-45C2-489B-9DC2-0F54D8FD4226}</a:tableStyleId>
              </a:tblPr>
              <a:tblGrid>
                <a:gridCol w="1382475"/>
                <a:gridCol w="1362950"/>
                <a:gridCol w="1362950"/>
                <a:gridCol w="1633200"/>
                <a:gridCol w="2697625"/>
              </a:tblGrid>
              <a:tr h="674100">
                <a:tc>
                  <a:txBody>
                    <a:bodyPr>
                      <a:noAutofit/>
                    </a:bodyPr>
                    <a:lstStyle/>
                    <a:p>
                      <a:pPr indent="0" lvl="0" marL="0" marR="0" rtl="0" algn="l">
                        <a:lnSpc>
                          <a:spcPct val="115000"/>
                        </a:lnSpc>
                        <a:spcBef>
                          <a:spcPts val="0"/>
                        </a:spcBef>
                        <a:spcAft>
                          <a:spcPts val="0"/>
                        </a:spcAft>
                        <a:buNone/>
                      </a:pPr>
                      <a:r>
                        <a:rPr lang="en-US" sz="2400" u="none" cap="none" strike="noStrike"/>
                        <a:t>40.668</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-73.968</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North</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1</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Buxus Microphylla</a:t>
                      </a:r>
                      <a:endParaRPr sz="2400" u="none" cap="none" strike="noStrike">
                        <a:latin typeface="Arial"/>
                        <a:ea typeface="Arial"/>
                        <a:cs typeface="Arial"/>
                        <a:sym typeface="Arial"/>
                      </a:endParaRPr>
                    </a:p>
                  </a:txBody>
                  <a:tcPr marT="63500" marB="63500" marR="63500" marL="63500"/>
                </a:tc>
              </a:tr>
              <a:tr h="674100">
                <a:tc>
                  <a:txBody>
                    <a:bodyPr>
                      <a:noAutofit/>
                    </a:bodyPr>
                    <a:lstStyle/>
                    <a:p>
                      <a:pPr indent="0" lvl="0" marL="0" marR="0" rtl="0" algn="l">
                        <a:lnSpc>
                          <a:spcPct val="115000"/>
                        </a:lnSpc>
                        <a:spcBef>
                          <a:spcPts val="0"/>
                        </a:spcBef>
                        <a:spcAft>
                          <a:spcPts val="0"/>
                        </a:spcAft>
                        <a:buNone/>
                      </a:pPr>
                      <a:r>
                        <a:rPr lang="en-US" sz="2400" u="none" cap="none" strike="noStrike"/>
                        <a:t>40.668</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-73.968</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North</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2</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Leucojum Vernum</a:t>
                      </a:r>
                      <a:endParaRPr sz="2400" u="none" cap="none" strike="noStrike">
                        <a:latin typeface="Arial"/>
                        <a:ea typeface="Arial"/>
                        <a:cs typeface="Arial"/>
                        <a:sym typeface="Arial"/>
                      </a:endParaRPr>
                    </a:p>
                  </a:txBody>
                  <a:tcPr marT="63500" marB="63500" marR="63500" marL="63500"/>
                </a:tc>
              </a:tr>
              <a:tr h="674100">
                <a:tc>
                  <a:txBody>
                    <a:bodyPr>
                      <a:noAutofit/>
                    </a:bodyPr>
                    <a:lstStyle/>
                    <a:p>
                      <a:pPr indent="0" lvl="0" marL="0" marR="0" rtl="0" algn="l">
                        <a:lnSpc>
                          <a:spcPct val="115000"/>
                        </a:lnSpc>
                        <a:spcBef>
                          <a:spcPts val="0"/>
                        </a:spcBef>
                        <a:spcAft>
                          <a:spcPts val="0"/>
                        </a:spcAft>
                        <a:buNone/>
                      </a:pPr>
                      <a:r>
                        <a:rPr lang="en-US" sz="2400" u="none" cap="none" strike="noStrike"/>
                        <a:t>40.668</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-73.968</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North</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3</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Lonicera Japonica</a:t>
                      </a:r>
                      <a:endParaRPr sz="2400" u="none" cap="none" strike="noStrike">
                        <a:latin typeface="Arial"/>
                        <a:ea typeface="Arial"/>
                        <a:cs typeface="Arial"/>
                        <a:sym typeface="Arial"/>
                      </a:endParaRPr>
                    </a:p>
                  </a:txBody>
                  <a:tcPr marT="63500" marB="63500" marR="63500" marL="63500"/>
                </a:tc>
              </a:tr>
              <a:tr h="674100">
                <a:tc>
                  <a:txBody>
                    <a:bodyPr>
                      <a:noAutofit/>
                    </a:bodyPr>
                    <a:lstStyle/>
                    <a:p>
                      <a:pPr indent="0" lvl="0" marL="0" marR="0" rtl="0" algn="l">
                        <a:lnSpc>
                          <a:spcPct val="115000"/>
                        </a:lnSpc>
                        <a:spcBef>
                          <a:spcPts val="0"/>
                        </a:spcBef>
                        <a:spcAft>
                          <a:spcPts val="0"/>
                        </a:spcAft>
                        <a:buNone/>
                      </a:pPr>
                      <a:r>
                        <a:rPr lang="en-US" sz="2400" u="none" cap="none" strike="noStrike"/>
                        <a:t>40.653</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-73.966</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South</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1</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Buxus Sempervirens </a:t>
                      </a:r>
                      <a:endParaRPr sz="2400" u="none" cap="none" strike="noStrike">
                        <a:latin typeface="Arial"/>
                        <a:ea typeface="Arial"/>
                        <a:cs typeface="Arial"/>
                        <a:sym typeface="Arial"/>
                      </a:endParaRPr>
                    </a:p>
                  </a:txBody>
                  <a:tcPr marT="63500" marB="63500" marR="63500" marL="63500"/>
                </a:tc>
              </a:tr>
              <a:tr h="674100">
                <a:tc>
                  <a:txBody>
                    <a:bodyPr>
                      <a:noAutofit/>
                    </a:bodyPr>
                    <a:lstStyle/>
                    <a:p>
                      <a:pPr indent="0" lvl="0" marL="0" marR="0" rtl="0" algn="l">
                        <a:lnSpc>
                          <a:spcPct val="115000"/>
                        </a:lnSpc>
                        <a:spcBef>
                          <a:spcPts val="0"/>
                        </a:spcBef>
                        <a:spcAft>
                          <a:spcPts val="0"/>
                        </a:spcAft>
                        <a:buNone/>
                      </a:pPr>
                      <a:r>
                        <a:rPr lang="en-US" sz="2400" u="none" cap="none" strike="noStrike"/>
                        <a:t>40.653</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-73.966</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South</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2</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Trifolium Repens</a:t>
                      </a:r>
                      <a:endParaRPr sz="2400" u="none" cap="none" strike="noStrike">
                        <a:latin typeface="Arial"/>
                        <a:ea typeface="Arial"/>
                        <a:cs typeface="Arial"/>
                        <a:sym typeface="Arial"/>
                      </a:endParaRPr>
                    </a:p>
                  </a:txBody>
                  <a:tcPr marT="63500" marB="63500" marR="63500" marL="63500"/>
                </a:tc>
              </a:tr>
              <a:tr h="674100">
                <a:tc>
                  <a:txBody>
                    <a:bodyPr>
                      <a:noAutofit/>
                    </a:bodyPr>
                    <a:lstStyle/>
                    <a:p>
                      <a:pPr indent="0" lvl="0" marL="0" marR="0" rtl="0" algn="l">
                        <a:lnSpc>
                          <a:spcPct val="115000"/>
                        </a:lnSpc>
                        <a:spcBef>
                          <a:spcPts val="0"/>
                        </a:spcBef>
                        <a:spcAft>
                          <a:spcPts val="0"/>
                        </a:spcAft>
                        <a:buNone/>
                      </a:pPr>
                      <a:r>
                        <a:rPr lang="en-US" sz="2400" u="none" cap="none" strike="noStrike"/>
                        <a:t>40.653</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-73.966</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South</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3</a:t>
                      </a:r>
                      <a:endParaRPr sz="2400" u="none" cap="none" strike="noStrike">
                        <a:latin typeface="Arial"/>
                        <a:ea typeface="Arial"/>
                        <a:cs typeface="Arial"/>
                        <a:sym typeface="Arial"/>
                      </a:endParaRPr>
                    </a:p>
                  </a:txBody>
                  <a:tcPr marT="63500" marB="63500" marR="63500" marL="63500"/>
                </a:tc>
                <a:tc>
                  <a:txBody>
                    <a:bodyPr>
                      <a:noAutofit/>
                    </a:bodyPr>
                    <a:lstStyle/>
                    <a:p>
                      <a:pPr indent="0" lvl="0" marL="0" marR="0" rtl="0" algn="l">
                        <a:lnSpc>
                          <a:spcPct val="115000"/>
                        </a:lnSpc>
                        <a:spcBef>
                          <a:spcPts val="0"/>
                        </a:spcBef>
                        <a:spcAft>
                          <a:spcPts val="0"/>
                        </a:spcAft>
                        <a:buNone/>
                      </a:pPr>
                      <a:r>
                        <a:rPr lang="en-US" sz="2400" u="none" cap="none" strike="noStrike"/>
                        <a:t>Dactylis Glomerata</a:t>
                      </a:r>
                      <a:endParaRPr sz="2400" u="none" cap="none" strike="noStrike">
                        <a:latin typeface="Arial"/>
                        <a:ea typeface="Arial"/>
                        <a:cs typeface="Arial"/>
                        <a:sym typeface="Arial"/>
                      </a:endParaRPr>
                    </a:p>
                  </a:txBody>
                  <a:tcPr marT="63500" marB="63500" marR="63500" marL="63500"/>
                </a:tc>
              </a:tr>
            </a:tbl>
          </a:graphicData>
        </a:graphic>
      </p:graphicFrame>
      <p:pic>
        <p:nvPicPr>
          <p:cNvPr descr="https://lh3.googleusercontent.com/OQFxnBf2I_Ahn_STBpuCZwVW2uAjB6nDeD-EJI-mWsH7ErA2NbaTN_-y3852yu_CV90DHHe8aWsHITRs1k42k4dXHRuVcVe6o0lUaQIxB7AwHBUlcCoiyDWVTQlZALXT640RYkT7" id="117" name="Shape 117"/>
          <p:cNvPicPr preferRelativeResize="0"/>
          <p:nvPr/>
        </p:nvPicPr>
        <p:blipFill rotWithShape="1">
          <a:blip r:embed="rId20">
            <a:alphaModFix/>
          </a:blip>
          <a:srcRect b="0" l="0" r="0" t="0"/>
          <a:stretch/>
        </p:blipFill>
        <p:spPr>
          <a:xfrm>
            <a:off x="13460689" y="24765000"/>
            <a:ext cx="6121063" cy="6206096"/>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