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Lst>
  <p:sldSz cy="32918400" cx="43891200"/>
  <p:notesSz cx="6858000" cy="9144000"/>
  <p:embeddedFontLst>
    <p:embeddedFont>
      <p:font typeface="Average"/>
      <p:regular r:id="rId7"/>
    </p:embeddedFont>
    <p:embeddedFont>
      <p:font typeface="Oswald"/>
      <p:regular r:id="rId8"/>
      <p:bold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8144" orient="horz"/>
        <p:guide pos="288" orient="horz"/>
        <p:guide pos="287"/>
        <p:guide pos="25055"/>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verage-regular.fntdata"/><Relationship Id="rId8" Type="http://schemas.openxmlformats.org/officeDocument/2006/relationships/font" Target="fonts/Oswa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3" name="Shape 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Shape 10"/>
          <p:cNvGrpSpPr/>
          <p:nvPr/>
        </p:nvGrpSpPr>
        <p:grpSpPr>
          <a:xfrm>
            <a:off x="20881255" y="18274355"/>
            <a:ext cx="2129208" cy="676041"/>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487600" lIns="487600" spcFirstLastPara="1" rIns="487600" wrap="square" tIns="487600">
              <a:noAutofit/>
            </a:bodyPr>
            <a:lstStyle/>
            <a:p>
              <a:pPr indent="0" lvl="0" marL="0">
                <a:spcBef>
                  <a:spcPts val="0"/>
                </a:spcBef>
                <a:spcAft>
                  <a:spcPts val="0"/>
                </a:spcAft>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487600" lIns="487600" spcFirstLastPara="1" rIns="487600" wrap="square" tIns="487600">
              <a:noAutofit/>
            </a:bodyPr>
            <a:lstStyle/>
            <a:p>
              <a:pPr indent="0" lvl="0" marL="0">
                <a:spcBef>
                  <a:spcPts val="0"/>
                </a:spcBef>
                <a:spcAft>
                  <a:spcPts val="0"/>
                </a:spcAft>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487600" lIns="487600" spcFirstLastPara="1" rIns="487600" wrap="square" tIns="487600">
              <a:noAutofit/>
            </a:bodyPr>
            <a:lstStyle/>
            <a:p>
              <a:pPr indent="0" lvl="0" marL="0">
                <a:spcBef>
                  <a:spcPts val="0"/>
                </a:spcBef>
                <a:spcAft>
                  <a:spcPts val="0"/>
                </a:spcAft>
                <a:buNone/>
              </a:pPr>
              <a:r>
                <a:t/>
              </a:r>
              <a:endParaRPr/>
            </a:p>
          </p:txBody>
        </p:sp>
      </p:grpSp>
      <p:sp>
        <p:nvSpPr>
          <p:cNvPr id="14" name="Shape 14"/>
          <p:cNvSpPr txBox="1"/>
          <p:nvPr>
            <p:ph type="ctrTitle"/>
          </p:nvPr>
        </p:nvSpPr>
        <p:spPr>
          <a:xfrm>
            <a:off x="3222037" y="6341120"/>
            <a:ext cx="37447200" cy="11072700"/>
          </a:xfrm>
          <a:prstGeom prst="rect">
            <a:avLst/>
          </a:prstGeom>
        </p:spPr>
        <p:txBody>
          <a:bodyPr anchorCtr="0" anchor="b" bIns="487600" lIns="487600" spcFirstLastPara="1" rIns="487600" wrap="square" tIns="487600"/>
          <a:lstStyle>
            <a:lvl1pPr lvl="0" algn="ctr">
              <a:spcBef>
                <a:spcPts val="0"/>
              </a:spcBef>
              <a:spcAft>
                <a:spcPts val="0"/>
              </a:spcAft>
              <a:buSzPts val="25600"/>
              <a:buNone/>
              <a:defRPr sz="25600"/>
            </a:lvl1pPr>
            <a:lvl2pPr lvl="1" algn="ctr">
              <a:spcBef>
                <a:spcPts val="0"/>
              </a:spcBef>
              <a:spcAft>
                <a:spcPts val="0"/>
              </a:spcAft>
              <a:buSzPts val="25600"/>
              <a:buNone/>
              <a:defRPr sz="25600"/>
            </a:lvl2pPr>
            <a:lvl3pPr lvl="2" algn="ctr">
              <a:spcBef>
                <a:spcPts val="0"/>
              </a:spcBef>
              <a:spcAft>
                <a:spcPts val="0"/>
              </a:spcAft>
              <a:buSzPts val="25600"/>
              <a:buNone/>
              <a:defRPr sz="25600"/>
            </a:lvl3pPr>
            <a:lvl4pPr lvl="3" algn="ctr">
              <a:spcBef>
                <a:spcPts val="0"/>
              </a:spcBef>
              <a:spcAft>
                <a:spcPts val="0"/>
              </a:spcAft>
              <a:buSzPts val="25600"/>
              <a:buNone/>
              <a:defRPr sz="25600"/>
            </a:lvl4pPr>
            <a:lvl5pPr lvl="4" algn="ctr">
              <a:spcBef>
                <a:spcPts val="0"/>
              </a:spcBef>
              <a:spcAft>
                <a:spcPts val="0"/>
              </a:spcAft>
              <a:buSzPts val="25600"/>
              <a:buNone/>
              <a:defRPr sz="25600"/>
            </a:lvl5pPr>
            <a:lvl6pPr lvl="5" algn="ctr">
              <a:spcBef>
                <a:spcPts val="0"/>
              </a:spcBef>
              <a:spcAft>
                <a:spcPts val="0"/>
              </a:spcAft>
              <a:buSzPts val="25600"/>
              <a:buNone/>
              <a:defRPr sz="25600"/>
            </a:lvl6pPr>
            <a:lvl7pPr lvl="6" algn="ctr">
              <a:spcBef>
                <a:spcPts val="0"/>
              </a:spcBef>
              <a:spcAft>
                <a:spcPts val="0"/>
              </a:spcAft>
              <a:buSzPts val="25600"/>
              <a:buNone/>
              <a:defRPr sz="25600"/>
            </a:lvl7pPr>
            <a:lvl8pPr lvl="7" algn="ctr">
              <a:spcBef>
                <a:spcPts val="0"/>
              </a:spcBef>
              <a:spcAft>
                <a:spcPts val="0"/>
              </a:spcAft>
              <a:buSzPts val="25600"/>
              <a:buNone/>
              <a:defRPr sz="25600"/>
            </a:lvl8pPr>
            <a:lvl9pPr lvl="8" algn="ctr">
              <a:spcBef>
                <a:spcPts val="0"/>
              </a:spcBef>
              <a:spcAft>
                <a:spcPts val="0"/>
              </a:spcAft>
              <a:buSzPts val="25600"/>
              <a:buNone/>
              <a:defRPr sz="25600"/>
            </a:lvl9pPr>
          </a:lstStyle>
          <a:p/>
        </p:txBody>
      </p:sp>
      <p:sp>
        <p:nvSpPr>
          <p:cNvPr id="15" name="Shape 15"/>
          <p:cNvSpPr txBox="1"/>
          <p:nvPr>
            <p:ph idx="1" type="subTitle"/>
          </p:nvPr>
        </p:nvSpPr>
        <p:spPr>
          <a:xfrm>
            <a:off x="3222000" y="20319205"/>
            <a:ext cx="37447200" cy="5072700"/>
          </a:xfrm>
          <a:prstGeom prst="rect">
            <a:avLst/>
          </a:prstGeom>
        </p:spPr>
        <p:txBody>
          <a:bodyPr anchorCtr="0" anchor="t" bIns="487600" lIns="487600" spcFirstLastPara="1" rIns="487600" wrap="square" tIns="487600"/>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16" name="Shape 16"/>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Shape 50"/>
          <p:cNvSpPr txBox="1"/>
          <p:nvPr>
            <p:ph hasCustomPrompt="1" type="title"/>
          </p:nvPr>
        </p:nvSpPr>
        <p:spPr>
          <a:xfrm>
            <a:off x="1496160" y="8033760"/>
            <a:ext cx="40899000" cy="12099900"/>
          </a:xfrm>
          <a:prstGeom prst="rect">
            <a:avLst/>
          </a:prstGeom>
        </p:spPr>
        <p:txBody>
          <a:bodyPr anchorCtr="0" anchor="b" bIns="487600" lIns="487600" spcFirstLastPara="1" rIns="487600" wrap="square" tIns="487600"/>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51" name="Shape 51"/>
          <p:cNvSpPr txBox="1"/>
          <p:nvPr>
            <p:ph idx="1" type="body"/>
          </p:nvPr>
        </p:nvSpPr>
        <p:spPr>
          <a:xfrm>
            <a:off x="1496160" y="20661920"/>
            <a:ext cx="40899000" cy="8325000"/>
          </a:xfrm>
          <a:prstGeom prst="rect">
            <a:avLst/>
          </a:prstGeom>
        </p:spPr>
        <p:txBody>
          <a:bodyPr anchorCtr="0" anchor="t" bIns="487600" lIns="487600" spcFirstLastPara="1" rIns="487600" wrap="square" tIns="487600"/>
          <a:lstStyle>
            <a:lvl1pPr indent="-838200" lvl="0" marL="457200" algn="ctr">
              <a:spcBef>
                <a:spcPts val="0"/>
              </a:spcBef>
              <a:spcAft>
                <a:spcPts val="0"/>
              </a:spcAft>
              <a:buSzPts val="9600"/>
              <a:buChar char="●"/>
              <a:defRPr/>
            </a:lvl1pPr>
            <a:lvl2pPr indent="-704850" lvl="1" marL="914400" algn="ctr">
              <a:spcBef>
                <a:spcPts val="8500"/>
              </a:spcBef>
              <a:spcAft>
                <a:spcPts val="0"/>
              </a:spcAft>
              <a:buSzPts val="7500"/>
              <a:buChar char="○"/>
              <a:defRPr/>
            </a:lvl2pPr>
            <a:lvl3pPr indent="-704850" lvl="2" marL="1371600" algn="ctr">
              <a:spcBef>
                <a:spcPts val="8500"/>
              </a:spcBef>
              <a:spcAft>
                <a:spcPts val="0"/>
              </a:spcAft>
              <a:buSzPts val="7500"/>
              <a:buChar char="■"/>
              <a:defRPr/>
            </a:lvl3pPr>
            <a:lvl4pPr indent="-704850" lvl="3" marL="1828800" algn="ctr">
              <a:spcBef>
                <a:spcPts val="8500"/>
              </a:spcBef>
              <a:spcAft>
                <a:spcPts val="0"/>
              </a:spcAft>
              <a:buSzPts val="7500"/>
              <a:buChar char="●"/>
              <a:defRPr/>
            </a:lvl4pPr>
            <a:lvl5pPr indent="-704850" lvl="4" marL="2286000" algn="ctr">
              <a:spcBef>
                <a:spcPts val="8500"/>
              </a:spcBef>
              <a:spcAft>
                <a:spcPts val="0"/>
              </a:spcAft>
              <a:buSzPts val="7500"/>
              <a:buChar char="○"/>
              <a:defRPr/>
            </a:lvl5pPr>
            <a:lvl6pPr indent="-704850" lvl="5" marL="2743200" algn="ctr">
              <a:spcBef>
                <a:spcPts val="8500"/>
              </a:spcBef>
              <a:spcAft>
                <a:spcPts val="0"/>
              </a:spcAft>
              <a:buSzPts val="7500"/>
              <a:buChar char="■"/>
              <a:defRPr/>
            </a:lvl6pPr>
            <a:lvl7pPr indent="-704850" lvl="6" marL="3200400" algn="ctr">
              <a:spcBef>
                <a:spcPts val="8500"/>
              </a:spcBef>
              <a:spcAft>
                <a:spcPts val="0"/>
              </a:spcAft>
              <a:buSzPts val="7500"/>
              <a:buChar char="●"/>
              <a:defRPr/>
            </a:lvl7pPr>
            <a:lvl8pPr indent="-704850" lvl="7" marL="3657600" algn="ctr">
              <a:spcBef>
                <a:spcPts val="8500"/>
              </a:spcBef>
              <a:spcAft>
                <a:spcPts val="0"/>
              </a:spcAft>
              <a:buSzPts val="7500"/>
              <a:buChar char="○"/>
              <a:defRPr/>
            </a:lvl8pPr>
            <a:lvl9pPr indent="-704850" lvl="8" marL="4114800" algn="ctr">
              <a:spcBef>
                <a:spcPts val="8500"/>
              </a:spcBef>
              <a:spcAft>
                <a:spcPts val="8500"/>
              </a:spcAft>
              <a:buSzPts val="7500"/>
              <a:buChar char="■"/>
              <a:defRPr/>
            </a:lvl9pPr>
          </a:lstStyle>
          <a:p/>
        </p:txBody>
      </p:sp>
      <p:sp>
        <p:nvSpPr>
          <p:cNvPr id="52" name="Shape 52"/>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5" name="Shape 55"/>
        <p:cNvGrpSpPr/>
        <p:nvPr/>
      </p:nvGrpSpPr>
      <p:grpSpPr>
        <a:xfrm>
          <a:off x="0" y="0"/>
          <a:ext cx="0" cy="0"/>
          <a:chOff x="0" y="0"/>
          <a:chExt cx="0" cy="0"/>
        </a:xfrm>
      </p:grpSpPr>
      <p:sp>
        <p:nvSpPr>
          <p:cNvPr id="56" name="Shape 56"/>
          <p:cNvSpPr txBox="1"/>
          <p:nvPr>
            <p:ph type="title"/>
          </p:nvPr>
        </p:nvSpPr>
        <p:spPr>
          <a:xfrm>
            <a:off x="2194560" y="1318263"/>
            <a:ext cx="39502200" cy="54864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rtl="0">
              <a:spcBef>
                <a:spcPts val="0"/>
              </a:spcBef>
              <a:spcAft>
                <a:spcPts val="0"/>
              </a:spcAft>
              <a:buSzPts val="16000"/>
              <a:buNone/>
              <a:defRPr sz="1800"/>
            </a:lvl2pPr>
            <a:lvl3pPr lvl="2" rtl="0">
              <a:spcBef>
                <a:spcPts val="0"/>
              </a:spcBef>
              <a:spcAft>
                <a:spcPts val="0"/>
              </a:spcAft>
              <a:buSzPts val="16000"/>
              <a:buNone/>
              <a:defRPr sz="1800"/>
            </a:lvl3pPr>
            <a:lvl4pPr lvl="3" rtl="0">
              <a:spcBef>
                <a:spcPts val="0"/>
              </a:spcBef>
              <a:spcAft>
                <a:spcPts val="0"/>
              </a:spcAft>
              <a:buSzPts val="16000"/>
              <a:buNone/>
              <a:defRPr sz="1800"/>
            </a:lvl4pPr>
            <a:lvl5pPr lvl="4" rtl="0">
              <a:spcBef>
                <a:spcPts val="0"/>
              </a:spcBef>
              <a:spcAft>
                <a:spcPts val="0"/>
              </a:spcAft>
              <a:buSzPts val="16000"/>
              <a:buNone/>
              <a:defRPr sz="1800"/>
            </a:lvl5pPr>
            <a:lvl6pPr lvl="5" rtl="0">
              <a:spcBef>
                <a:spcPts val="0"/>
              </a:spcBef>
              <a:spcAft>
                <a:spcPts val="0"/>
              </a:spcAft>
              <a:buSzPts val="16000"/>
              <a:buNone/>
              <a:defRPr sz="1800"/>
            </a:lvl6pPr>
            <a:lvl7pPr lvl="6" rtl="0">
              <a:spcBef>
                <a:spcPts val="0"/>
              </a:spcBef>
              <a:spcAft>
                <a:spcPts val="0"/>
              </a:spcAft>
              <a:buSzPts val="16000"/>
              <a:buNone/>
              <a:defRPr sz="1800"/>
            </a:lvl7pPr>
            <a:lvl8pPr lvl="7" rtl="0">
              <a:spcBef>
                <a:spcPts val="0"/>
              </a:spcBef>
              <a:spcAft>
                <a:spcPts val="0"/>
              </a:spcAft>
              <a:buSzPts val="16000"/>
              <a:buNone/>
              <a:defRPr sz="1800"/>
            </a:lvl8pPr>
            <a:lvl9pPr lvl="8" rtl="0">
              <a:spcBef>
                <a:spcPts val="0"/>
              </a:spcBef>
              <a:spcAft>
                <a:spcPts val="0"/>
              </a:spcAft>
              <a:buSzPts val="16000"/>
              <a:buNone/>
              <a:defRPr sz="1800"/>
            </a:lvl9pPr>
          </a:lstStyle>
          <a:p/>
        </p:txBody>
      </p:sp>
      <p:sp>
        <p:nvSpPr>
          <p:cNvPr id="57" name="Shape 57"/>
          <p:cNvSpPr txBox="1"/>
          <p:nvPr>
            <p:ph idx="1" type="body"/>
          </p:nvPr>
        </p:nvSpPr>
        <p:spPr>
          <a:xfrm>
            <a:off x="2194560" y="7680963"/>
            <a:ext cx="39502200" cy="21724500"/>
          </a:xfrm>
          <a:prstGeom prst="rect">
            <a:avLst/>
          </a:prstGeom>
          <a:noFill/>
          <a:ln>
            <a:noFill/>
          </a:ln>
        </p:spPr>
        <p:txBody>
          <a:bodyPr anchorCtr="0" anchor="t" bIns="219425" lIns="438875" spcFirstLastPara="1" rIns="438875" wrap="square" tIns="219425"/>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85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85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85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85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85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85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85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8500"/>
              </a:spcBef>
              <a:spcAft>
                <a:spcPts val="850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2194560" y="30510484"/>
            <a:ext cx="10241400" cy="1752600"/>
          </a:xfrm>
          <a:prstGeom prst="rect">
            <a:avLst/>
          </a:prstGeom>
          <a:noFill/>
          <a:ln>
            <a:noFill/>
          </a:ln>
        </p:spPr>
        <p:txBody>
          <a:bodyPr anchorCtr="0" anchor="ctr" bIns="219425" lIns="438875" spcFirstLastPara="1" rIns="438875" wrap="square" tIns="219425"/>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14996159" y="30510484"/>
            <a:ext cx="13899000" cy="1752600"/>
          </a:xfrm>
          <a:prstGeom prst="rect">
            <a:avLst/>
          </a:prstGeom>
          <a:noFill/>
          <a:ln>
            <a:noFill/>
          </a:ln>
        </p:spPr>
        <p:txBody>
          <a:bodyPr anchorCtr="0" anchor="ctr" bIns="219425" lIns="438875" spcFirstLastPara="1" rIns="438875" wrap="square" tIns="219425"/>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31455359" y="30510484"/>
            <a:ext cx="1024140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Shape 18"/>
          <p:cNvSpPr txBox="1"/>
          <p:nvPr>
            <p:ph type="title"/>
          </p:nvPr>
        </p:nvSpPr>
        <p:spPr>
          <a:xfrm>
            <a:off x="3222000" y="13704000"/>
            <a:ext cx="37690500" cy="5510400"/>
          </a:xfrm>
          <a:prstGeom prst="rect">
            <a:avLst/>
          </a:prstGeom>
        </p:spPr>
        <p:txBody>
          <a:bodyPr anchorCtr="0" anchor="ctr" bIns="487600" lIns="487600" spcFirstLastPara="1" rIns="487600" wrap="square" tIns="487600"/>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p:txBody>
      </p:sp>
      <p:sp>
        <p:nvSpPr>
          <p:cNvPr id="19" name="Shape 19"/>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txBox="1"/>
          <p:nvPr>
            <p:ph type="title"/>
          </p:nvPr>
        </p:nvSpPr>
        <p:spPr>
          <a:xfrm>
            <a:off x="1496160" y="2848160"/>
            <a:ext cx="40899000" cy="3665400"/>
          </a:xfrm>
          <a:prstGeom prst="rect">
            <a:avLst/>
          </a:prstGeom>
        </p:spPr>
        <p:txBody>
          <a:bodyPr anchorCtr="0" anchor="t" bIns="487600" lIns="487600" spcFirstLastPara="1" rIns="487600" wrap="square" tIns="487600"/>
          <a:lstStyle>
            <a:lvl1pPr lvl="0">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p:txBody>
      </p:sp>
      <p:sp>
        <p:nvSpPr>
          <p:cNvPr id="22" name="Shape 22"/>
          <p:cNvSpPr txBox="1"/>
          <p:nvPr>
            <p:ph idx="1" type="body"/>
          </p:nvPr>
        </p:nvSpPr>
        <p:spPr>
          <a:xfrm>
            <a:off x="1496160" y="7375840"/>
            <a:ext cx="40899000" cy="21864900"/>
          </a:xfrm>
          <a:prstGeom prst="rect">
            <a:avLst/>
          </a:prstGeom>
        </p:spPr>
        <p:txBody>
          <a:bodyPr anchorCtr="0" anchor="t" bIns="487600" lIns="487600" spcFirstLastPara="1" rIns="487600" wrap="square" tIns="487600"/>
          <a:lstStyle>
            <a:lvl1pPr indent="-838200" lvl="0" marL="457200">
              <a:spcBef>
                <a:spcPts val="0"/>
              </a:spcBef>
              <a:spcAft>
                <a:spcPts val="0"/>
              </a:spcAft>
              <a:buSzPts val="9600"/>
              <a:buChar char="●"/>
              <a:defRPr/>
            </a:lvl1pPr>
            <a:lvl2pPr indent="-704850" lvl="1" marL="914400">
              <a:spcBef>
                <a:spcPts val="8500"/>
              </a:spcBef>
              <a:spcAft>
                <a:spcPts val="0"/>
              </a:spcAft>
              <a:buSzPts val="7500"/>
              <a:buChar char="○"/>
              <a:defRPr/>
            </a:lvl2pPr>
            <a:lvl3pPr indent="-704850" lvl="2" marL="1371600">
              <a:spcBef>
                <a:spcPts val="8500"/>
              </a:spcBef>
              <a:spcAft>
                <a:spcPts val="0"/>
              </a:spcAft>
              <a:buSzPts val="7500"/>
              <a:buChar char="■"/>
              <a:defRPr/>
            </a:lvl3pPr>
            <a:lvl4pPr indent="-704850" lvl="3" marL="1828800">
              <a:spcBef>
                <a:spcPts val="8500"/>
              </a:spcBef>
              <a:spcAft>
                <a:spcPts val="0"/>
              </a:spcAft>
              <a:buSzPts val="7500"/>
              <a:buChar char="●"/>
              <a:defRPr/>
            </a:lvl4pPr>
            <a:lvl5pPr indent="-704850" lvl="4" marL="2286000">
              <a:spcBef>
                <a:spcPts val="8500"/>
              </a:spcBef>
              <a:spcAft>
                <a:spcPts val="0"/>
              </a:spcAft>
              <a:buSzPts val="7500"/>
              <a:buChar char="○"/>
              <a:defRPr/>
            </a:lvl5pPr>
            <a:lvl6pPr indent="-704850" lvl="5" marL="2743200">
              <a:spcBef>
                <a:spcPts val="8500"/>
              </a:spcBef>
              <a:spcAft>
                <a:spcPts val="0"/>
              </a:spcAft>
              <a:buSzPts val="7500"/>
              <a:buChar char="■"/>
              <a:defRPr/>
            </a:lvl6pPr>
            <a:lvl7pPr indent="-704850" lvl="6" marL="3200400">
              <a:spcBef>
                <a:spcPts val="8500"/>
              </a:spcBef>
              <a:spcAft>
                <a:spcPts val="0"/>
              </a:spcAft>
              <a:buSzPts val="7500"/>
              <a:buChar char="●"/>
              <a:defRPr/>
            </a:lvl7pPr>
            <a:lvl8pPr indent="-704850" lvl="7" marL="3657600">
              <a:spcBef>
                <a:spcPts val="8500"/>
              </a:spcBef>
              <a:spcAft>
                <a:spcPts val="0"/>
              </a:spcAft>
              <a:buSzPts val="7500"/>
              <a:buChar char="○"/>
              <a:defRPr/>
            </a:lvl8pPr>
            <a:lvl9pPr indent="-704850" lvl="8" marL="4114800">
              <a:spcBef>
                <a:spcPts val="8500"/>
              </a:spcBef>
              <a:spcAft>
                <a:spcPts val="8500"/>
              </a:spcAft>
              <a:buSzPts val="7500"/>
              <a:buChar char="■"/>
              <a:defRPr/>
            </a:lvl9pPr>
          </a:lstStyle>
          <a:p/>
        </p:txBody>
      </p:sp>
      <p:sp>
        <p:nvSpPr>
          <p:cNvPr id="23" name="Shape 23"/>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Shape 25"/>
          <p:cNvSpPr txBox="1"/>
          <p:nvPr>
            <p:ph type="title"/>
          </p:nvPr>
        </p:nvSpPr>
        <p:spPr>
          <a:xfrm>
            <a:off x="1496160" y="2848160"/>
            <a:ext cx="40899000" cy="3665400"/>
          </a:xfrm>
          <a:prstGeom prst="rect">
            <a:avLst/>
          </a:prstGeom>
        </p:spPr>
        <p:txBody>
          <a:bodyPr anchorCtr="0" anchor="t" bIns="487600" lIns="487600" spcFirstLastPara="1" rIns="487600" wrap="square" tIns="487600"/>
          <a:lstStyle>
            <a:lvl1pPr lvl="0">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p:txBody>
      </p:sp>
      <p:sp>
        <p:nvSpPr>
          <p:cNvPr id="26" name="Shape 26"/>
          <p:cNvSpPr txBox="1"/>
          <p:nvPr>
            <p:ph idx="1" type="body"/>
          </p:nvPr>
        </p:nvSpPr>
        <p:spPr>
          <a:xfrm>
            <a:off x="1496160" y="7375840"/>
            <a:ext cx="19199400" cy="21864900"/>
          </a:xfrm>
          <a:prstGeom prst="rect">
            <a:avLst/>
          </a:prstGeom>
        </p:spPr>
        <p:txBody>
          <a:bodyPr anchorCtr="0" anchor="t" bIns="487600" lIns="487600" spcFirstLastPara="1" rIns="487600" wrap="square" tIns="487600"/>
          <a:lstStyle>
            <a:lvl1pPr indent="-704850" lvl="0" marL="457200">
              <a:spcBef>
                <a:spcPts val="0"/>
              </a:spcBef>
              <a:spcAft>
                <a:spcPts val="0"/>
              </a:spcAft>
              <a:buSzPts val="7500"/>
              <a:buChar char="●"/>
              <a:defRPr sz="7500"/>
            </a:lvl1pPr>
            <a:lvl2pPr indent="-635000" lvl="1" marL="914400">
              <a:spcBef>
                <a:spcPts val="8500"/>
              </a:spcBef>
              <a:spcAft>
                <a:spcPts val="0"/>
              </a:spcAft>
              <a:buSzPts val="6400"/>
              <a:buChar char="○"/>
              <a:defRPr sz="6400"/>
            </a:lvl2pPr>
            <a:lvl3pPr indent="-635000" lvl="2" marL="1371600">
              <a:spcBef>
                <a:spcPts val="8500"/>
              </a:spcBef>
              <a:spcAft>
                <a:spcPts val="0"/>
              </a:spcAft>
              <a:buSzPts val="6400"/>
              <a:buChar char="■"/>
              <a:defRPr sz="6400"/>
            </a:lvl3pPr>
            <a:lvl4pPr indent="-635000" lvl="3" marL="1828800">
              <a:spcBef>
                <a:spcPts val="8500"/>
              </a:spcBef>
              <a:spcAft>
                <a:spcPts val="0"/>
              </a:spcAft>
              <a:buSzPts val="6400"/>
              <a:buChar char="●"/>
              <a:defRPr sz="6400"/>
            </a:lvl4pPr>
            <a:lvl5pPr indent="-635000" lvl="4" marL="2286000">
              <a:spcBef>
                <a:spcPts val="8500"/>
              </a:spcBef>
              <a:spcAft>
                <a:spcPts val="0"/>
              </a:spcAft>
              <a:buSzPts val="6400"/>
              <a:buChar char="○"/>
              <a:defRPr sz="6400"/>
            </a:lvl5pPr>
            <a:lvl6pPr indent="-635000" lvl="5" marL="2743200">
              <a:spcBef>
                <a:spcPts val="8500"/>
              </a:spcBef>
              <a:spcAft>
                <a:spcPts val="0"/>
              </a:spcAft>
              <a:buSzPts val="6400"/>
              <a:buChar char="■"/>
              <a:defRPr sz="6400"/>
            </a:lvl6pPr>
            <a:lvl7pPr indent="-635000" lvl="6" marL="3200400">
              <a:spcBef>
                <a:spcPts val="8500"/>
              </a:spcBef>
              <a:spcAft>
                <a:spcPts val="0"/>
              </a:spcAft>
              <a:buSzPts val="6400"/>
              <a:buChar char="●"/>
              <a:defRPr sz="6400"/>
            </a:lvl7pPr>
            <a:lvl8pPr indent="-635000" lvl="7" marL="3657600">
              <a:spcBef>
                <a:spcPts val="8500"/>
              </a:spcBef>
              <a:spcAft>
                <a:spcPts val="0"/>
              </a:spcAft>
              <a:buSzPts val="6400"/>
              <a:buChar char="○"/>
              <a:defRPr sz="6400"/>
            </a:lvl8pPr>
            <a:lvl9pPr indent="-635000" lvl="8" marL="4114800">
              <a:spcBef>
                <a:spcPts val="8500"/>
              </a:spcBef>
              <a:spcAft>
                <a:spcPts val="8500"/>
              </a:spcAft>
              <a:buSzPts val="6400"/>
              <a:buChar char="■"/>
              <a:defRPr sz="6400"/>
            </a:lvl9pPr>
          </a:lstStyle>
          <a:p/>
        </p:txBody>
      </p:sp>
      <p:sp>
        <p:nvSpPr>
          <p:cNvPr id="27" name="Shape 27"/>
          <p:cNvSpPr txBox="1"/>
          <p:nvPr>
            <p:ph idx="2" type="body"/>
          </p:nvPr>
        </p:nvSpPr>
        <p:spPr>
          <a:xfrm>
            <a:off x="23195520" y="7375840"/>
            <a:ext cx="19199400" cy="21864900"/>
          </a:xfrm>
          <a:prstGeom prst="rect">
            <a:avLst/>
          </a:prstGeom>
        </p:spPr>
        <p:txBody>
          <a:bodyPr anchorCtr="0" anchor="t" bIns="487600" lIns="487600" spcFirstLastPara="1" rIns="487600" wrap="square" tIns="487600"/>
          <a:lstStyle>
            <a:lvl1pPr indent="-704850" lvl="0" marL="457200">
              <a:spcBef>
                <a:spcPts val="0"/>
              </a:spcBef>
              <a:spcAft>
                <a:spcPts val="0"/>
              </a:spcAft>
              <a:buSzPts val="7500"/>
              <a:buChar char="●"/>
              <a:defRPr sz="7500"/>
            </a:lvl1pPr>
            <a:lvl2pPr indent="-635000" lvl="1" marL="914400">
              <a:spcBef>
                <a:spcPts val="8500"/>
              </a:spcBef>
              <a:spcAft>
                <a:spcPts val="0"/>
              </a:spcAft>
              <a:buSzPts val="6400"/>
              <a:buChar char="○"/>
              <a:defRPr sz="6400"/>
            </a:lvl2pPr>
            <a:lvl3pPr indent="-635000" lvl="2" marL="1371600">
              <a:spcBef>
                <a:spcPts val="8500"/>
              </a:spcBef>
              <a:spcAft>
                <a:spcPts val="0"/>
              </a:spcAft>
              <a:buSzPts val="6400"/>
              <a:buChar char="■"/>
              <a:defRPr sz="6400"/>
            </a:lvl3pPr>
            <a:lvl4pPr indent="-635000" lvl="3" marL="1828800">
              <a:spcBef>
                <a:spcPts val="8500"/>
              </a:spcBef>
              <a:spcAft>
                <a:spcPts val="0"/>
              </a:spcAft>
              <a:buSzPts val="6400"/>
              <a:buChar char="●"/>
              <a:defRPr sz="6400"/>
            </a:lvl4pPr>
            <a:lvl5pPr indent="-635000" lvl="4" marL="2286000">
              <a:spcBef>
                <a:spcPts val="8500"/>
              </a:spcBef>
              <a:spcAft>
                <a:spcPts val="0"/>
              </a:spcAft>
              <a:buSzPts val="6400"/>
              <a:buChar char="○"/>
              <a:defRPr sz="6400"/>
            </a:lvl5pPr>
            <a:lvl6pPr indent="-635000" lvl="5" marL="2743200">
              <a:spcBef>
                <a:spcPts val="8500"/>
              </a:spcBef>
              <a:spcAft>
                <a:spcPts val="0"/>
              </a:spcAft>
              <a:buSzPts val="6400"/>
              <a:buChar char="■"/>
              <a:defRPr sz="6400"/>
            </a:lvl6pPr>
            <a:lvl7pPr indent="-635000" lvl="6" marL="3200400">
              <a:spcBef>
                <a:spcPts val="8500"/>
              </a:spcBef>
              <a:spcAft>
                <a:spcPts val="0"/>
              </a:spcAft>
              <a:buSzPts val="6400"/>
              <a:buChar char="●"/>
              <a:defRPr sz="6400"/>
            </a:lvl7pPr>
            <a:lvl8pPr indent="-635000" lvl="7" marL="3657600">
              <a:spcBef>
                <a:spcPts val="8500"/>
              </a:spcBef>
              <a:spcAft>
                <a:spcPts val="0"/>
              </a:spcAft>
              <a:buSzPts val="6400"/>
              <a:buChar char="○"/>
              <a:defRPr sz="6400"/>
            </a:lvl8pPr>
            <a:lvl9pPr indent="-635000" lvl="8" marL="4114800">
              <a:spcBef>
                <a:spcPts val="8500"/>
              </a:spcBef>
              <a:spcAft>
                <a:spcPts val="8500"/>
              </a:spcAft>
              <a:buSzPts val="6400"/>
              <a:buChar char="■"/>
              <a:defRPr sz="6400"/>
            </a:lvl9pPr>
          </a:lstStyle>
          <a:p/>
        </p:txBody>
      </p:sp>
      <p:sp>
        <p:nvSpPr>
          <p:cNvPr id="28" name="Shape 28"/>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Shape 30"/>
          <p:cNvSpPr txBox="1"/>
          <p:nvPr>
            <p:ph type="title"/>
          </p:nvPr>
        </p:nvSpPr>
        <p:spPr>
          <a:xfrm>
            <a:off x="1496160" y="2848160"/>
            <a:ext cx="40899000" cy="3665400"/>
          </a:xfrm>
          <a:prstGeom prst="rect">
            <a:avLst/>
          </a:prstGeom>
        </p:spPr>
        <p:txBody>
          <a:bodyPr anchorCtr="0" anchor="t" bIns="487600" lIns="487600" spcFirstLastPara="1" rIns="487600" wrap="square" tIns="487600"/>
          <a:lstStyle>
            <a:lvl1pPr lvl="0">
              <a:spcBef>
                <a:spcPts val="0"/>
              </a:spcBef>
              <a:spcAft>
                <a:spcPts val="0"/>
              </a:spcAft>
              <a:buSzPts val="16000"/>
              <a:buNone/>
              <a:defRPr/>
            </a:lvl1pPr>
            <a:lvl2pPr lvl="1">
              <a:spcBef>
                <a:spcPts val="0"/>
              </a:spcBef>
              <a:spcAft>
                <a:spcPts val="0"/>
              </a:spcAft>
              <a:buSzPts val="16000"/>
              <a:buNone/>
              <a:defRPr/>
            </a:lvl2pPr>
            <a:lvl3pPr lvl="2">
              <a:spcBef>
                <a:spcPts val="0"/>
              </a:spcBef>
              <a:spcAft>
                <a:spcPts val="0"/>
              </a:spcAft>
              <a:buSzPts val="16000"/>
              <a:buNone/>
              <a:defRPr/>
            </a:lvl3pPr>
            <a:lvl4pPr lvl="3">
              <a:spcBef>
                <a:spcPts val="0"/>
              </a:spcBef>
              <a:spcAft>
                <a:spcPts val="0"/>
              </a:spcAft>
              <a:buSzPts val="16000"/>
              <a:buNone/>
              <a:defRPr/>
            </a:lvl4pPr>
            <a:lvl5pPr lvl="4">
              <a:spcBef>
                <a:spcPts val="0"/>
              </a:spcBef>
              <a:spcAft>
                <a:spcPts val="0"/>
              </a:spcAft>
              <a:buSzPts val="16000"/>
              <a:buNone/>
              <a:defRPr/>
            </a:lvl5pPr>
            <a:lvl6pPr lvl="5">
              <a:spcBef>
                <a:spcPts val="0"/>
              </a:spcBef>
              <a:spcAft>
                <a:spcPts val="0"/>
              </a:spcAft>
              <a:buSzPts val="16000"/>
              <a:buNone/>
              <a:defRPr/>
            </a:lvl6pPr>
            <a:lvl7pPr lvl="6">
              <a:spcBef>
                <a:spcPts val="0"/>
              </a:spcBef>
              <a:spcAft>
                <a:spcPts val="0"/>
              </a:spcAft>
              <a:buSzPts val="16000"/>
              <a:buNone/>
              <a:defRPr/>
            </a:lvl7pPr>
            <a:lvl8pPr lvl="7">
              <a:spcBef>
                <a:spcPts val="0"/>
              </a:spcBef>
              <a:spcAft>
                <a:spcPts val="0"/>
              </a:spcAft>
              <a:buSzPts val="16000"/>
              <a:buNone/>
              <a:defRPr/>
            </a:lvl8pPr>
            <a:lvl9pPr lvl="8">
              <a:spcBef>
                <a:spcPts val="0"/>
              </a:spcBef>
              <a:spcAft>
                <a:spcPts val="0"/>
              </a:spcAft>
              <a:buSzPts val="16000"/>
              <a:buNone/>
              <a:defRPr/>
            </a:lvl9pPr>
          </a:lstStyle>
          <a:p/>
        </p:txBody>
      </p:sp>
      <p:sp>
        <p:nvSpPr>
          <p:cNvPr id="31" name="Shape 31"/>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Shape 33"/>
          <p:cNvSpPr txBox="1"/>
          <p:nvPr>
            <p:ph type="title"/>
          </p:nvPr>
        </p:nvSpPr>
        <p:spPr>
          <a:xfrm>
            <a:off x="1496160" y="3555840"/>
            <a:ext cx="13478400" cy="4836600"/>
          </a:xfrm>
          <a:prstGeom prst="rect">
            <a:avLst/>
          </a:prstGeom>
        </p:spPr>
        <p:txBody>
          <a:bodyPr anchorCtr="0" anchor="b" bIns="487600" lIns="487600" spcFirstLastPara="1" rIns="487600" wrap="square" tIns="487600"/>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4" name="Shape 34"/>
          <p:cNvSpPr txBox="1"/>
          <p:nvPr>
            <p:ph idx="1" type="body"/>
          </p:nvPr>
        </p:nvSpPr>
        <p:spPr>
          <a:xfrm>
            <a:off x="1496160" y="8893440"/>
            <a:ext cx="13478400" cy="20348100"/>
          </a:xfrm>
          <a:prstGeom prst="rect">
            <a:avLst/>
          </a:prstGeom>
        </p:spPr>
        <p:txBody>
          <a:bodyPr anchorCtr="0" anchor="t" bIns="487600" lIns="487600" spcFirstLastPara="1" rIns="487600" wrap="square" tIns="487600"/>
          <a:lstStyle>
            <a:lvl1pPr indent="-635000" lvl="0" marL="457200">
              <a:spcBef>
                <a:spcPts val="0"/>
              </a:spcBef>
              <a:spcAft>
                <a:spcPts val="0"/>
              </a:spcAft>
              <a:buSzPts val="6400"/>
              <a:buChar char="●"/>
              <a:defRPr sz="6400"/>
            </a:lvl1pPr>
            <a:lvl2pPr indent="-635000" lvl="1" marL="914400">
              <a:spcBef>
                <a:spcPts val="8500"/>
              </a:spcBef>
              <a:spcAft>
                <a:spcPts val="0"/>
              </a:spcAft>
              <a:buSzPts val="6400"/>
              <a:buChar char="○"/>
              <a:defRPr sz="6400"/>
            </a:lvl2pPr>
            <a:lvl3pPr indent="-635000" lvl="2" marL="1371600">
              <a:spcBef>
                <a:spcPts val="8500"/>
              </a:spcBef>
              <a:spcAft>
                <a:spcPts val="0"/>
              </a:spcAft>
              <a:buSzPts val="6400"/>
              <a:buChar char="■"/>
              <a:defRPr sz="6400"/>
            </a:lvl3pPr>
            <a:lvl4pPr indent="-635000" lvl="3" marL="1828800">
              <a:spcBef>
                <a:spcPts val="8500"/>
              </a:spcBef>
              <a:spcAft>
                <a:spcPts val="0"/>
              </a:spcAft>
              <a:buSzPts val="6400"/>
              <a:buChar char="●"/>
              <a:defRPr sz="6400"/>
            </a:lvl4pPr>
            <a:lvl5pPr indent="-635000" lvl="4" marL="2286000">
              <a:spcBef>
                <a:spcPts val="8500"/>
              </a:spcBef>
              <a:spcAft>
                <a:spcPts val="0"/>
              </a:spcAft>
              <a:buSzPts val="6400"/>
              <a:buChar char="○"/>
              <a:defRPr sz="6400"/>
            </a:lvl5pPr>
            <a:lvl6pPr indent="-635000" lvl="5" marL="2743200">
              <a:spcBef>
                <a:spcPts val="8500"/>
              </a:spcBef>
              <a:spcAft>
                <a:spcPts val="0"/>
              </a:spcAft>
              <a:buSzPts val="6400"/>
              <a:buChar char="■"/>
              <a:defRPr sz="6400"/>
            </a:lvl6pPr>
            <a:lvl7pPr indent="-635000" lvl="6" marL="3200400">
              <a:spcBef>
                <a:spcPts val="8500"/>
              </a:spcBef>
              <a:spcAft>
                <a:spcPts val="0"/>
              </a:spcAft>
              <a:buSzPts val="6400"/>
              <a:buChar char="●"/>
              <a:defRPr sz="6400"/>
            </a:lvl7pPr>
            <a:lvl8pPr indent="-635000" lvl="7" marL="3657600">
              <a:spcBef>
                <a:spcPts val="8500"/>
              </a:spcBef>
              <a:spcAft>
                <a:spcPts val="0"/>
              </a:spcAft>
              <a:buSzPts val="6400"/>
              <a:buChar char="○"/>
              <a:defRPr sz="6400"/>
            </a:lvl8pPr>
            <a:lvl9pPr indent="-635000" lvl="8" marL="4114800">
              <a:spcBef>
                <a:spcPts val="8500"/>
              </a:spcBef>
              <a:spcAft>
                <a:spcPts val="8500"/>
              </a:spcAft>
              <a:buSzPts val="6400"/>
              <a:buChar char="■"/>
              <a:defRPr sz="6400"/>
            </a:lvl9pPr>
          </a:lstStyle>
          <a:p/>
        </p:txBody>
      </p:sp>
      <p:sp>
        <p:nvSpPr>
          <p:cNvPr id="35" name="Shape 35"/>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2353200" y="3368640"/>
            <a:ext cx="29890200" cy="26181000"/>
          </a:xfrm>
          <a:prstGeom prst="rect">
            <a:avLst/>
          </a:prstGeom>
        </p:spPr>
        <p:txBody>
          <a:bodyPr anchorCtr="0" anchor="ctr" bIns="487600" lIns="487600" spcFirstLastPara="1" rIns="487600" wrap="square" tIns="487600"/>
          <a:lstStyle>
            <a:lvl1pPr lvl="0">
              <a:spcBef>
                <a:spcPts val="0"/>
              </a:spcBef>
              <a:spcAft>
                <a:spcPts val="0"/>
              </a:spcAft>
              <a:buClr>
                <a:schemeClr val="lt1"/>
              </a:buClr>
              <a:buSzPts val="25600"/>
              <a:buNone/>
              <a:defRPr sz="25600">
                <a:solidFill>
                  <a:schemeClr val="lt1"/>
                </a:solidFill>
              </a:defRPr>
            </a:lvl1pPr>
            <a:lvl2pPr lvl="1">
              <a:spcBef>
                <a:spcPts val="0"/>
              </a:spcBef>
              <a:spcAft>
                <a:spcPts val="0"/>
              </a:spcAft>
              <a:buClr>
                <a:schemeClr val="lt1"/>
              </a:buClr>
              <a:buSzPts val="25600"/>
              <a:buNone/>
              <a:defRPr sz="25600">
                <a:solidFill>
                  <a:schemeClr val="lt1"/>
                </a:solidFill>
              </a:defRPr>
            </a:lvl2pPr>
            <a:lvl3pPr lvl="2">
              <a:spcBef>
                <a:spcPts val="0"/>
              </a:spcBef>
              <a:spcAft>
                <a:spcPts val="0"/>
              </a:spcAft>
              <a:buClr>
                <a:schemeClr val="lt1"/>
              </a:buClr>
              <a:buSzPts val="25600"/>
              <a:buNone/>
              <a:defRPr sz="25600">
                <a:solidFill>
                  <a:schemeClr val="lt1"/>
                </a:solidFill>
              </a:defRPr>
            </a:lvl3pPr>
            <a:lvl4pPr lvl="3">
              <a:spcBef>
                <a:spcPts val="0"/>
              </a:spcBef>
              <a:spcAft>
                <a:spcPts val="0"/>
              </a:spcAft>
              <a:buClr>
                <a:schemeClr val="lt1"/>
              </a:buClr>
              <a:buSzPts val="25600"/>
              <a:buNone/>
              <a:defRPr sz="25600">
                <a:solidFill>
                  <a:schemeClr val="lt1"/>
                </a:solidFill>
              </a:defRPr>
            </a:lvl4pPr>
            <a:lvl5pPr lvl="4">
              <a:spcBef>
                <a:spcPts val="0"/>
              </a:spcBef>
              <a:spcAft>
                <a:spcPts val="0"/>
              </a:spcAft>
              <a:buClr>
                <a:schemeClr val="lt1"/>
              </a:buClr>
              <a:buSzPts val="25600"/>
              <a:buNone/>
              <a:defRPr sz="25600">
                <a:solidFill>
                  <a:schemeClr val="lt1"/>
                </a:solidFill>
              </a:defRPr>
            </a:lvl5pPr>
            <a:lvl6pPr lvl="5">
              <a:spcBef>
                <a:spcPts val="0"/>
              </a:spcBef>
              <a:spcAft>
                <a:spcPts val="0"/>
              </a:spcAft>
              <a:buClr>
                <a:schemeClr val="lt1"/>
              </a:buClr>
              <a:buSzPts val="25600"/>
              <a:buNone/>
              <a:defRPr sz="25600">
                <a:solidFill>
                  <a:schemeClr val="lt1"/>
                </a:solidFill>
              </a:defRPr>
            </a:lvl6pPr>
            <a:lvl7pPr lvl="6">
              <a:spcBef>
                <a:spcPts val="0"/>
              </a:spcBef>
              <a:spcAft>
                <a:spcPts val="0"/>
              </a:spcAft>
              <a:buClr>
                <a:schemeClr val="lt1"/>
              </a:buClr>
              <a:buSzPts val="25600"/>
              <a:buNone/>
              <a:defRPr sz="25600">
                <a:solidFill>
                  <a:schemeClr val="lt1"/>
                </a:solidFill>
              </a:defRPr>
            </a:lvl7pPr>
            <a:lvl8pPr lvl="7">
              <a:spcBef>
                <a:spcPts val="0"/>
              </a:spcBef>
              <a:spcAft>
                <a:spcPts val="0"/>
              </a:spcAft>
              <a:buClr>
                <a:schemeClr val="lt1"/>
              </a:buClr>
              <a:buSzPts val="25600"/>
              <a:buNone/>
              <a:defRPr sz="25600">
                <a:solidFill>
                  <a:schemeClr val="lt1"/>
                </a:solidFill>
              </a:defRPr>
            </a:lvl8pPr>
            <a:lvl9pPr lvl="8">
              <a:spcBef>
                <a:spcPts val="0"/>
              </a:spcBef>
              <a:spcAft>
                <a:spcPts val="0"/>
              </a:spcAft>
              <a:buClr>
                <a:schemeClr val="lt1"/>
              </a:buClr>
              <a:buSzPts val="25600"/>
              <a:buNone/>
              <a:defRPr sz="25600">
                <a:solidFill>
                  <a:schemeClr val="lt1"/>
                </a:solidFill>
              </a:defRPr>
            </a:lvl9pPr>
          </a:lstStyle>
          <a:p/>
        </p:txBody>
      </p:sp>
      <p:sp>
        <p:nvSpPr>
          <p:cNvPr id="38" name="Shape 38"/>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Shape 40"/>
          <p:cNvSpPr/>
          <p:nvPr/>
        </p:nvSpPr>
        <p:spPr>
          <a:xfrm>
            <a:off x="21945600" y="0"/>
            <a:ext cx="21945600" cy="32918400"/>
          </a:xfrm>
          <a:prstGeom prst="rect">
            <a:avLst/>
          </a:prstGeom>
          <a:solidFill>
            <a:schemeClr val="dk1"/>
          </a:solidFill>
          <a:ln>
            <a:noFill/>
          </a:ln>
        </p:spPr>
        <p:txBody>
          <a:bodyPr anchorCtr="0" anchor="ctr" bIns="487600" lIns="487600" spcFirstLastPara="1" rIns="487600" wrap="square" tIns="487600">
            <a:noAutofit/>
          </a:bodyPr>
          <a:lstStyle/>
          <a:p>
            <a:pPr indent="0" lvl="0" marL="0">
              <a:spcBef>
                <a:spcPts val="0"/>
              </a:spcBef>
              <a:spcAft>
                <a:spcPts val="0"/>
              </a:spcAft>
              <a:buNone/>
            </a:pPr>
            <a:r>
              <a:t/>
            </a:r>
            <a:endParaRPr/>
          </a:p>
        </p:txBody>
      </p:sp>
      <p:cxnSp>
        <p:nvCxnSpPr>
          <p:cNvPr id="41" name="Shape 41"/>
          <p:cNvCxnSpPr/>
          <p:nvPr/>
        </p:nvCxnSpPr>
        <p:spPr>
          <a:xfrm>
            <a:off x="24142440" y="28771200"/>
            <a:ext cx="2247900" cy="0"/>
          </a:xfrm>
          <a:prstGeom prst="straightConnector1">
            <a:avLst/>
          </a:prstGeom>
          <a:noFill/>
          <a:ln cap="flat" cmpd="sng" w="19050">
            <a:solidFill>
              <a:schemeClr val="lt1"/>
            </a:solidFill>
            <a:prstDash val="solid"/>
            <a:round/>
            <a:headEnd len="sm" w="sm" type="none"/>
            <a:tailEnd len="sm" w="sm" type="none"/>
          </a:ln>
        </p:spPr>
      </p:cxnSp>
      <p:sp>
        <p:nvSpPr>
          <p:cNvPr id="42" name="Shape 42"/>
          <p:cNvSpPr txBox="1"/>
          <p:nvPr>
            <p:ph type="title"/>
          </p:nvPr>
        </p:nvSpPr>
        <p:spPr>
          <a:xfrm>
            <a:off x="1274400" y="6920960"/>
            <a:ext cx="19416900" cy="10945800"/>
          </a:xfrm>
          <a:prstGeom prst="rect">
            <a:avLst/>
          </a:prstGeom>
        </p:spPr>
        <p:txBody>
          <a:bodyPr anchorCtr="0" anchor="b" bIns="487600" lIns="487600" spcFirstLastPara="1" rIns="487600" wrap="square" tIns="487600"/>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p:txBody>
      </p:sp>
      <p:sp>
        <p:nvSpPr>
          <p:cNvPr id="43" name="Shape 43"/>
          <p:cNvSpPr txBox="1"/>
          <p:nvPr>
            <p:ph idx="1" type="subTitle"/>
          </p:nvPr>
        </p:nvSpPr>
        <p:spPr>
          <a:xfrm>
            <a:off x="1274400" y="18209286"/>
            <a:ext cx="19416900" cy="8611200"/>
          </a:xfrm>
          <a:prstGeom prst="rect">
            <a:avLst/>
          </a:prstGeom>
        </p:spPr>
        <p:txBody>
          <a:bodyPr anchorCtr="0" anchor="t" bIns="487600" lIns="487600" spcFirstLastPara="1" rIns="487600" wrap="square" tIns="487600"/>
          <a:lstStyle>
            <a:lvl1pPr lvl="0" algn="ctr">
              <a:lnSpc>
                <a:spcPct val="100000"/>
              </a:lnSpc>
              <a:spcBef>
                <a:spcPts val="0"/>
              </a:spcBef>
              <a:spcAft>
                <a:spcPts val="0"/>
              </a:spcAft>
              <a:buClr>
                <a:schemeClr val="dk1"/>
              </a:buClr>
              <a:buSzPts val="11200"/>
              <a:buNone/>
              <a:defRPr sz="11200">
                <a:solidFill>
                  <a:schemeClr val="dk1"/>
                </a:solidFill>
              </a:defRPr>
            </a:lvl1pPr>
            <a:lvl2pPr lvl="1" algn="ctr">
              <a:lnSpc>
                <a:spcPct val="100000"/>
              </a:lnSpc>
              <a:spcBef>
                <a:spcPts val="0"/>
              </a:spcBef>
              <a:spcAft>
                <a:spcPts val="0"/>
              </a:spcAft>
              <a:buClr>
                <a:schemeClr val="dk1"/>
              </a:buClr>
              <a:buSzPts val="11200"/>
              <a:buNone/>
              <a:defRPr sz="11200">
                <a:solidFill>
                  <a:schemeClr val="dk1"/>
                </a:solidFill>
              </a:defRPr>
            </a:lvl2pPr>
            <a:lvl3pPr lvl="2" algn="ctr">
              <a:lnSpc>
                <a:spcPct val="100000"/>
              </a:lnSpc>
              <a:spcBef>
                <a:spcPts val="0"/>
              </a:spcBef>
              <a:spcAft>
                <a:spcPts val="0"/>
              </a:spcAft>
              <a:buClr>
                <a:schemeClr val="dk1"/>
              </a:buClr>
              <a:buSzPts val="11200"/>
              <a:buNone/>
              <a:defRPr sz="11200">
                <a:solidFill>
                  <a:schemeClr val="dk1"/>
                </a:solidFill>
              </a:defRPr>
            </a:lvl3pPr>
            <a:lvl4pPr lvl="3" algn="ctr">
              <a:lnSpc>
                <a:spcPct val="100000"/>
              </a:lnSpc>
              <a:spcBef>
                <a:spcPts val="0"/>
              </a:spcBef>
              <a:spcAft>
                <a:spcPts val="0"/>
              </a:spcAft>
              <a:buClr>
                <a:schemeClr val="dk1"/>
              </a:buClr>
              <a:buSzPts val="11200"/>
              <a:buNone/>
              <a:defRPr sz="11200">
                <a:solidFill>
                  <a:schemeClr val="dk1"/>
                </a:solidFill>
              </a:defRPr>
            </a:lvl4pPr>
            <a:lvl5pPr lvl="4" algn="ctr">
              <a:lnSpc>
                <a:spcPct val="100000"/>
              </a:lnSpc>
              <a:spcBef>
                <a:spcPts val="0"/>
              </a:spcBef>
              <a:spcAft>
                <a:spcPts val="0"/>
              </a:spcAft>
              <a:buClr>
                <a:schemeClr val="dk1"/>
              </a:buClr>
              <a:buSzPts val="11200"/>
              <a:buNone/>
              <a:defRPr sz="11200">
                <a:solidFill>
                  <a:schemeClr val="dk1"/>
                </a:solidFill>
              </a:defRPr>
            </a:lvl5pPr>
            <a:lvl6pPr lvl="5" algn="ctr">
              <a:lnSpc>
                <a:spcPct val="100000"/>
              </a:lnSpc>
              <a:spcBef>
                <a:spcPts val="0"/>
              </a:spcBef>
              <a:spcAft>
                <a:spcPts val="0"/>
              </a:spcAft>
              <a:buClr>
                <a:schemeClr val="dk1"/>
              </a:buClr>
              <a:buSzPts val="11200"/>
              <a:buNone/>
              <a:defRPr sz="11200">
                <a:solidFill>
                  <a:schemeClr val="dk1"/>
                </a:solidFill>
              </a:defRPr>
            </a:lvl6pPr>
            <a:lvl7pPr lvl="6" algn="ctr">
              <a:lnSpc>
                <a:spcPct val="100000"/>
              </a:lnSpc>
              <a:spcBef>
                <a:spcPts val="0"/>
              </a:spcBef>
              <a:spcAft>
                <a:spcPts val="0"/>
              </a:spcAft>
              <a:buClr>
                <a:schemeClr val="dk1"/>
              </a:buClr>
              <a:buSzPts val="11200"/>
              <a:buNone/>
              <a:defRPr sz="11200">
                <a:solidFill>
                  <a:schemeClr val="dk1"/>
                </a:solidFill>
              </a:defRPr>
            </a:lvl7pPr>
            <a:lvl8pPr lvl="7" algn="ctr">
              <a:lnSpc>
                <a:spcPct val="100000"/>
              </a:lnSpc>
              <a:spcBef>
                <a:spcPts val="0"/>
              </a:spcBef>
              <a:spcAft>
                <a:spcPts val="0"/>
              </a:spcAft>
              <a:buClr>
                <a:schemeClr val="dk1"/>
              </a:buClr>
              <a:buSzPts val="11200"/>
              <a:buNone/>
              <a:defRPr sz="11200">
                <a:solidFill>
                  <a:schemeClr val="dk1"/>
                </a:solidFill>
              </a:defRPr>
            </a:lvl8pPr>
            <a:lvl9pPr lvl="8" algn="ctr">
              <a:lnSpc>
                <a:spcPct val="100000"/>
              </a:lnSpc>
              <a:spcBef>
                <a:spcPts val="0"/>
              </a:spcBef>
              <a:spcAft>
                <a:spcPts val="0"/>
              </a:spcAft>
              <a:buClr>
                <a:schemeClr val="dk1"/>
              </a:buClr>
              <a:buSzPts val="11200"/>
              <a:buNone/>
              <a:defRPr sz="11200">
                <a:solidFill>
                  <a:schemeClr val="dk1"/>
                </a:solidFill>
              </a:defRPr>
            </a:lvl9pPr>
          </a:lstStyle>
          <a:p/>
        </p:txBody>
      </p:sp>
      <p:sp>
        <p:nvSpPr>
          <p:cNvPr id="44" name="Shape 44"/>
          <p:cNvSpPr txBox="1"/>
          <p:nvPr>
            <p:ph idx="2" type="body"/>
          </p:nvPr>
        </p:nvSpPr>
        <p:spPr>
          <a:xfrm>
            <a:off x="23709600" y="4634880"/>
            <a:ext cx="18417600" cy="23648700"/>
          </a:xfrm>
          <a:prstGeom prst="rect">
            <a:avLst/>
          </a:prstGeom>
        </p:spPr>
        <p:txBody>
          <a:bodyPr anchorCtr="0" anchor="ctr" bIns="487600" lIns="487600" spcFirstLastPara="1" rIns="487600" wrap="square" tIns="487600"/>
          <a:lstStyle>
            <a:lvl1pPr indent="-838200" lvl="0" marL="457200">
              <a:spcBef>
                <a:spcPts val="0"/>
              </a:spcBef>
              <a:spcAft>
                <a:spcPts val="0"/>
              </a:spcAft>
              <a:buClr>
                <a:schemeClr val="lt1"/>
              </a:buClr>
              <a:buSzPts val="9600"/>
              <a:buChar char="●"/>
              <a:defRPr>
                <a:solidFill>
                  <a:schemeClr val="lt1"/>
                </a:solidFill>
              </a:defRPr>
            </a:lvl1pPr>
            <a:lvl2pPr indent="-704850" lvl="1" marL="914400">
              <a:spcBef>
                <a:spcPts val="8500"/>
              </a:spcBef>
              <a:spcAft>
                <a:spcPts val="0"/>
              </a:spcAft>
              <a:buClr>
                <a:schemeClr val="lt1"/>
              </a:buClr>
              <a:buSzPts val="7500"/>
              <a:buChar char="○"/>
              <a:defRPr>
                <a:solidFill>
                  <a:schemeClr val="lt1"/>
                </a:solidFill>
              </a:defRPr>
            </a:lvl2pPr>
            <a:lvl3pPr indent="-704850" lvl="2" marL="1371600">
              <a:spcBef>
                <a:spcPts val="8500"/>
              </a:spcBef>
              <a:spcAft>
                <a:spcPts val="0"/>
              </a:spcAft>
              <a:buClr>
                <a:schemeClr val="lt1"/>
              </a:buClr>
              <a:buSzPts val="7500"/>
              <a:buChar char="■"/>
              <a:defRPr>
                <a:solidFill>
                  <a:schemeClr val="lt1"/>
                </a:solidFill>
              </a:defRPr>
            </a:lvl3pPr>
            <a:lvl4pPr indent="-704850" lvl="3" marL="1828800">
              <a:spcBef>
                <a:spcPts val="8500"/>
              </a:spcBef>
              <a:spcAft>
                <a:spcPts val="0"/>
              </a:spcAft>
              <a:buClr>
                <a:schemeClr val="lt1"/>
              </a:buClr>
              <a:buSzPts val="7500"/>
              <a:buChar char="●"/>
              <a:defRPr>
                <a:solidFill>
                  <a:schemeClr val="lt1"/>
                </a:solidFill>
              </a:defRPr>
            </a:lvl4pPr>
            <a:lvl5pPr indent="-704850" lvl="4" marL="2286000">
              <a:spcBef>
                <a:spcPts val="8500"/>
              </a:spcBef>
              <a:spcAft>
                <a:spcPts val="0"/>
              </a:spcAft>
              <a:buClr>
                <a:schemeClr val="lt1"/>
              </a:buClr>
              <a:buSzPts val="7500"/>
              <a:buChar char="○"/>
              <a:defRPr>
                <a:solidFill>
                  <a:schemeClr val="lt1"/>
                </a:solidFill>
              </a:defRPr>
            </a:lvl5pPr>
            <a:lvl6pPr indent="-704850" lvl="5" marL="2743200">
              <a:spcBef>
                <a:spcPts val="8500"/>
              </a:spcBef>
              <a:spcAft>
                <a:spcPts val="0"/>
              </a:spcAft>
              <a:buClr>
                <a:schemeClr val="lt1"/>
              </a:buClr>
              <a:buSzPts val="7500"/>
              <a:buChar char="■"/>
              <a:defRPr>
                <a:solidFill>
                  <a:schemeClr val="lt1"/>
                </a:solidFill>
              </a:defRPr>
            </a:lvl6pPr>
            <a:lvl7pPr indent="-704850" lvl="6" marL="3200400">
              <a:spcBef>
                <a:spcPts val="8500"/>
              </a:spcBef>
              <a:spcAft>
                <a:spcPts val="0"/>
              </a:spcAft>
              <a:buClr>
                <a:schemeClr val="lt1"/>
              </a:buClr>
              <a:buSzPts val="7500"/>
              <a:buChar char="●"/>
              <a:defRPr>
                <a:solidFill>
                  <a:schemeClr val="lt1"/>
                </a:solidFill>
              </a:defRPr>
            </a:lvl7pPr>
            <a:lvl8pPr indent="-704850" lvl="7" marL="3657600">
              <a:spcBef>
                <a:spcPts val="8500"/>
              </a:spcBef>
              <a:spcAft>
                <a:spcPts val="0"/>
              </a:spcAft>
              <a:buClr>
                <a:schemeClr val="lt1"/>
              </a:buClr>
              <a:buSzPts val="7500"/>
              <a:buChar char="○"/>
              <a:defRPr>
                <a:solidFill>
                  <a:schemeClr val="lt1"/>
                </a:solidFill>
              </a:defRPr>
            </a:lvl8pPr>
            <a:lvl9pPr indent="-704850" lvl="8" marL="4114800">
              <a:spcBef>
                <a:spcPts val="8500"/>
              </a:spcBef>
              <a:spcAft>
                <a:spcPts val="8500"/>
              </a:spcAft>
              <a:buClr>
                <a:schemeClr val="lt1"/>
              </a:buClr>
              <a:buSzPts val="7500"/>
              <a:buChar char="■"/>
              <a:defRPr>
                <a:solidFill>
                  <a:schemeClr val="lt1"/>
                </a:solidFill>
              </a:defRPr>
            </a:lvl9pPr>
          </a:lstStyle>
          <a:p/>
        </p:txBody>
      </p:sp>
      <p:sp>
        <p:nvSpPr>
          <p:cNvPr id="45" name="Shape 45"/>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Shape 47"/>
          <p:cNvSpPr txBox="1"/>
          <p:nvPr>
            <p:ph idx="1" type="body"/>
          </p:nvPr>
        </p:nvSpPr>
        <p:spPr>
          <a:xfrm>
            <a:off x="1496160" y="27075680"/>
            <a:ext cx="28794300" cy="3872700"/>
          </a:xfrm>
          <a:prstGeom prst="rect">
            <a:avLst/>
          </a:prstGeom>
        </p:spPr>
        <p:txBody>
          <a:bodyPr anchorCtr="0" anchor="ctr" bIns="487600" lIns="487600" spcFirstLastPara="1" rIns="487600" wrap="square" tIns="487600"/>
          <a:lstStyle>
            <a:lvl1pPr indent="-228600" lvl="0" marL="457200">
              <a:lnSpc>
                <a:spcPct val="100000"/>
              </a:lnSpc>
              <a:spcBef>
                <a:spcPts val="0"/>
              </a:spcBef>
              <a:spcAft>
                <a:spcPts val="0"/>
              </a:spcAft>
              <a:buClr>
                <a:schemeClr val="dk1"/>
              </a:buClr>
              <a:buSzPts val="11200"/>
              <a:buFont typeface="Oswald"/>
              <a:buNone/>
              <a:defRPr sz="11200">
                <a:solidFill>
                  <a:schemeClr val="dk1"/>
                </a:solidFill>
                <a:latin typeface="Oswald"/>
                <a:ea typeface="Oswald"/>
                <a:cs typeface="Oswald"/>
                <a:sym typeface="Oswald"/>
              </a:defRPr>
            </a:lvl1pPr>
          </a:lstStyle>
          <a:p/>
        </p:txBody>
      </p:sp>
      <p:sp>
        <p:nvSpPr>
          <p:cNvPr id="48" name="Shape 48"/>
          <p:cNvSpPr txBox="1"/>
          <p:nvPr>
            <p:ph idx="12" type="sldNum"/>
          </p:nvPr>
        </p:nvSpPr>
        <p:spPr>
          <a:xfrm>
            <a:off x="40753200" y="29958460"/>
            <a:ext cx="2633700" cy="2519100"/>
          </a:xfrm>
          <a:prstGeom prst="rect">
            <a:avLst/>
          </a:prstGeom>
        </p:spPr>
        <p:txBody>
          <a:bodyPr anchorCtr="0" anchor="ctr" bIns="487600" lIns="487600" spcFirstLastPara="1" rIns="487600" wrap="square" tIns="4876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lstStyle>
            <a:lvl1pPr lvl="0">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1pPr>
            <a:lvl2pPr lvl="1">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2pPr>
            <a:lvl3pPr lvl="2">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3pPr>
            <a:lvl4pPr lvl="3">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4pPr>
            <a:lvl5pPr lvl="4">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5pPr>
            <a:lvl6pPr lvl="5">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6pPr>
            <a:lvl7pPr lvl="6">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7pPr>
            <a:lvl8pPr lvl="7">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8pPr>
            <a:lvl9pPr lvl="8">
              <a:spcBef>
                <a:spcPts val="0"/>
              </a:spcBef>
              <a:spcAft>
                <a:spcPts val="0"/>
              </a:spcAft>
              <a:buClr>
                <a:schemeClr val="dk1"/>
              </a:buClr>
              <a:buSzPts val="16000"/>
              <a:buFont typeface="Oswald"/>
              <a:buNone/>
              <a:defRPr sz="16000">
                <a:solidFill>
                  <a:schemeClr val="dk1"/>
                </a:solidFill>
                <a:latin typeface="Oswald"/>
                <a:ea typeface="Oswald"/>
                <a:cs typeface="Oswald"/>
                <a:sym typeface="Oswald"/>
              </a:defRPr>
            </a:lvl9pPr>
          </a:lstStyle>
          <a:p/>
        </p:txBody>
      </p:sp>
      <p:sp>
        <p:nvSpPr>
          <p:cNvPr id="7" name="Shape 7"/>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lstStyle>
            <a:lvl1pPr indent="-838200" lvl="0" marL="457200">
              <a:lnSpc>
                <a:spcPct val="115000"/>
              </a:lnSpc>
              <a:spcBef>
                <a:spcPts val="0"/>
              </a:spcBef>
              <a:spcAft>
                <a:spcPts val="0"/>
              </a:spcAft>
              <a:buClr>
                <a:schemeClr val="accent3"/>
              </a:buClr>
              <a:buSzPts val="9600"/>
              <a:buFont typeface="Average"/>
              <a:buChar char="●"/>
              <a:defRPr sz="9600">
                <a:solidFill>
                  <a:schemeClr val="accent3"/>
                </a:solidFill>
                <a:latin typeface="Average"/>
                <a:ea typeface="Average"/>
                <a:cs typeface="Average"/>
                <a:sym typeface="Average"/>
              </a:defRPr>
            </a:lvl1pPr>
            <a:lvl2pPr indent="-704850" lvl="1" marL="9144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2pPr>
            <a:lvl3pPr indent="-704850" lvl="2" marL="13716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3pPr>
            <a:lvl4pPr indent="-704850" lvl="3" marL="18288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4pPr>
            <a:lvl5pPr indent="-704850" lvl="4" marL="22860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5pPr>
            <a:lvl6pPr indent="-704850" lvl="5" marL="27432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6pPr>
            <a:lvl7pPr indent="-704850" lvl="6" marL="32004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7pPr>
            <a:lvl8pPr indent="-704850" lvl="7" marL="3657600">
              <a:lnSpc>
                <a:spcPct val="115000"/>
              </a:lnSpc>
              <a:spcBef>
                <a:spcPts val="8500"/>
              </a:spcBef>
              <a:spcAft>
                <a:spcPts val="0"/>
              </a:spcAft>
              <a:buClr>
                <a:schemeClr val="accent3"/>
              </a:buClr>
              <a:buSzPts val="7500"/>
              <a:buFont typeface="Average"/>
              <a:buChar char="○"/>
              <a:defRPr sz="7500">
                <a:solidFill>
                  <a:schemeClr val="accent3"/>
                </a:solidFill>
                <a:latin typeface="Average"/>
                <a:ea typeface="Average"/>
                <a:cs typeface="Average"/>
                <a:sym typeface="Average"/>
              </a:defRPr>
            </a:lvl8pPr>
            <a:lvl9pPr indent="-704850" lvl="8" marL="4114800">
              <a:lnSpc>
                <a:spcPct val="115000"/>
              </a:lnSpc>
              <a:spcBef>
                <a:spcPts val="8500"/>
              </a:spcBef>
              <a:spcAft>
                <a:spcPts val="8500"/>
              </a:spcAft>
              <a:buClr>
                <a:schemeClr val="accent3"/>
              </a:buClr>
              <a:buSzPts val="7500"/>
              <a:buFont typeface="Average"/>
              <a:buChar char="■"/>
              <a:defRPr sz="7500">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40753200" y="29958460"/>
            <a:ext cx="2633700" cy="2519100"/>
          </a:xfrm>
          <a:prstGeom prst="rect">
            <a:avLst/>
          </a:prstGeom>
          <a:noFill/>
          <a:ln>
            <a:noFill/>
          </a:ln>
        </p:spPr>
        <p:txBody>
          <a:bodyPr anchorCtr="0" anchor="ctr" bIns="487600" lIns="487600" spcFirstLastPara="1" rIns="487600" wrap="square" tIns="487600">
            <a:noAutofit/>
          </a:bodyPr>
          <a:lstStyle>
            <a:lvl1pPr lvl="0" algn="r">
              <a:buNone/>
              <a:defRPr sz="5300">
                <a:solidFill>
                  <a:schemeClr val="accent3"/>
                </a:solidFill>
                <a:latin typeface="Average"/>
                <a:ea typeface="Average"/>
                <a:cs typeface="Average"/>
                <a:sym typeface="Average"/>
              </a:defRPr>
            </a:lvl1pPr>
            <a:lvl2pPr lvl="1" algn="r">
              <a:buNone/>
              <a:defRPr sz="5300">
                <a:solidFill>
                  <a:schemeClr val="accent3"/>
                </a:solidFill>
                <a:latin typeface="Average"/>
                <a:ea typeface="Average"/>
                <a:cs typeface="Average"/>
                <a:sym typeface="Average"/>
              </a:defRPr>
            </a:lvl2pPr>
            <a:lvl3pPr lvl="2" algn="r">
              <a:buNone/>
              <a:defRPr sz="5300">
                <a:solidFill>
                  <a:schemeClr val="accent3"/>
                </a:solidFill>
                <a:latin typeface="Average"/>
                <a:ea typeface="Average"/>
                <a:cs typeface="Average"/>
                <a:sym typeface="Average"/>
              </a:defRPr>
            </a:lvl3pPr>
            <a:lvl4pPr lvl="3" algn="r">
              <a:buNone/>
              <a:defRPr sz="5300">
                <a:solidFill>
                  <a:schemeClr val="accent3"/>
                </a:solidFill>
                <a:latin typeface="Average"/>
                <a:ea typeface="Average"/>
                <a:cs typeface="Average"/>
                <a:sym typeface="Average"/>
              </a:defRPr>
            </a:lvl4pPr>
            <a:lvl5pPr lvl="4" algn="r">
              <a:buNone/>
              <a:defRPr sz="5300">
                <a:solidFill>
                  <a:schemeClr val="accent3"/>
                </a:solidFill>
                <a:latin typeface="Average"/>
                <a:ea typeface="Average"/>
                <a:cs typeface="Average"/>
                <a:sym typeface="Average"/>
              </a:defRPr>
            </a:lvl5pPr>
            <a:lvl6pPr lvl="5" algn="r">
              <a:buNone/>
              <a:defRPr sz="5300">
                <a:solidFill>
                  <a:schemeClr val="accent3"/>
                </a:solidFill>
                <a:latin typeface="Average"/>
                <a:ea typeface="Average"/>
                <a:cs typeface="Average"/>
                <a:sym typeface="Average"/>
              </a:defRPr>
            </a:lvl6pPr>
            <a:lvl7pPr lvl="6" algn="r">
              <a:buNone/>
              <a:defRPr sz="5300">
                <a:solidFill>
                  <a:schemeClr val="accent3"/>
                </a:solidFill>
                <a:latin typeface="Average"/>
                <a:ea typeface="Average"/>
                <a:cs typeface="Average"/>
                <a:sym typeface="Average"/>
              </a:defRPr>
            </a:lvl7pPr>
            <a:lvl8pPr lvl="7" algn="r">
              <a:buNone/>
              <a:defRPr sz="5300">
                <a:solidFill>
                  <a:schemeClr val="accent3"/>
                </a:solidFill>
                <a:latin typeface="Average"/>
                <a:ea typeface="Average"/>
                <a:cs typeface="Average"/>
                <a:sym typeface="Average"/>
              </a:defRPr>
            </a:lvl8pPr>
            <a:lvl9pPr lvl="8" algn="r">
              <a:buNone/>
              <a:defRPr sz="5300">
                <a:solidFill>
                  <a:schemeClr val="accent3"/>
                </a:solidFill>
                <a:latin typeface="Average"/>
                <a:ea typeface="Average"/>
                <a:cs typeface="Average"/>
                <a:sym typeface="Average"/>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7.jpg"/><Relationship Id="rId13" Type="http://schemas.openxmlformats.org/officeDocument/2006/relationships/image" Target="../media/image11.jpg"/><Relationship Id="rId12" Type="http://schemas.openxmlformats.org/officeDocument/2006/relationships/image" Target="../media/image9.jp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9" Type="http://schemas.openxmlformats.org/officeDocument/2006/relationships/image" Target="../media/image3.jpg"/><Relationship Id="rId15" Type="http://schemas.openxmlformats.org/officeDocument/2006/relationships/image" Target="../media/image8.jpg"/><Relationship Id="rId14" Type="http://schemas.openxmlformats.org/officeDocument/2006/relationships/image" Target="../media/image6.jpg"/><Relationship Id="rId16" Type="http://schemas.openxmlformats.org/officeDocument/2006/relationships/image" Target="../media/image5.jpg"/><Relationship Id="rId5" Type="http://schemas.openxmlformats.org/officeDocument/2006/relationships/hyperlink" Target="https://doi.org/10.1016/S0304-4238(97)00106-4" TargetMode="External"/><Relationship Id="rId6" Type="http://schemas.openxmlformats.org/officeDocument/2006/relationships/hyperlink" Target="http://hos.ufl.edu/sites/default/files/courses/PCB6528/Stegemann&amp;Bock09.pdf" TargetMode="External"/><Relationship Id="rId7" Type="http://schemas.openxmlformats.org/officeDocument/2006/relationships/hyperlink" Target="http://hos.ufl.edu/sites/default/files/courses/PCB6528/Stegemann&amp;Bock09.pdf" TargetMode="External"/><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p:nvPr/>
        </p:nvSpPr>
        <p:spPr>
          <a:xfrm>
            <a:off x="33423394" y="6096000"/>
            <a:ext cx="9882188" cy="25984200"/>
          </a:xfrm>
          <a:prstGeom prst="rect">
            <a:avLst/>
          </a:prstGeom>
          <a:solidFill>
            <a:srgbClr val="D0E0E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66" name="Shape 66"/>
          <p:cNvSpPr/>
          <p:nvPr/>
        </p:nvSpPr>
        <p:spPr>
          <a:xfrm>
            <a:off x="11284994" y="5898963"/>
            <a:ext cx="21346800" cy="25984200"/>
          </a:xfrm>
          <a:prstGeom prst="rect">
            <a:avLst/>
          </a:prstGeom>
          <a:solidFill>
            <a:srgbClr val="D0E0E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67" name="Shape 67"/>
          <p:cNvSpPr/>
          <p:nvPr/>
        </p:nvSpPr>
        <p:spPr>
          <a:xfrm>
            <a:off x="609600" y="6096000"/>
            <a:ext cx="9883775" cy="25984200"/>
          </a:xfrm>
          <a:prstGeom prst="rect">
            <a:avLst/>
          </a:prstGeom>
          <a:solidFill>
            <a:srgbClr val="D0E0E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68" name="Shape 68"/>
          <p:cNvSpPr/>
          <p:nvPr/>
        </p:nvSpPr>
        <p:spPr>
          <a:xfrm>
            <a:off x="609600" y="381000"/>
            <a:ext cx="42469500" cy="4677300"/>
          </a:xfrm>
          <a:prstGeom prst="rect">
            <a:avLst/>
          </a:prstGeom>
          <a:solidFill>
            <a:srgbClr val="D0E0E3"/>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69" name="Shape 69"/>
          <p:cNvSpPr txBox="1"/>
          <p:nvPr/>
        </p:nvSpPr>
        <p:spPr>
          <a:xfrm>
            <a:off x="6857994" y="253440"/>
            <a:ext cx="28886700" cy="270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0">
                <a:latin typeface="Times New Roman"/>
                <a:ea typeface="Times New Roman"/>
                <a:cs typeface="Times New Roman"/>
                <a:sym typeface="Times New Roman"/>
              </a:rPr>
              <a:t>DNA Barcoding of Grafted Plants</a:t>
            </a:r>
            <a:endParaRPr b="1" sz="10000">
              <a:latin typeface="Times New Roman"/>
              <a:ea typeface="Times New Roman"/>
              <a:cs typeface="Times New Roman"/>
              <a:sym typeface="Times New Roman"/>
            </a:endParaRPr>
          </a:p>
        </p:txBody>
      </p:sp>
      <p:sp>
        <p:nvSpPr>
          <p:cNvPr id="70" name="Shape 70"/>
          <p:cNvSpPr txBox="1"/>
          <p:nvPr/>
        </p:nvSpPr>
        <p:spPr>
          <a:xfrm>
            <a:off x="7529988" y="1948056"/>
            <a:ext cx="27497700" cy="2123700"/>
          </a:xfrm>
          <a:prstGeom prst="rect">
            <a:avLst/>
          </a:prstGeom>
          <a:noFill/>
          <a:ln>
            <a:noFill/>
          </a:ln>
        </p:spPr>
        <p:txBody>
          <a:bodyPr anchorCtr="0" anchor="t" bIns="50525" lIns="101050" spcFirstLastPara="1" rIns="101050" wrap="square" tIns="50525">
            <a:noAutofit/>
          </a:bodyPr>
          <a:lstStyle/>
          <a:p>
            <a:pPr indent="0" lvl="0" marL="0" rtl="0" algn="ctr">
              <a:spcBef>
                <a:spcPts val="0"/>
              </a:spcBef>
              <a:spcAft>
                <a:spcPts val="0"/>
              </a:spcAft>
              <a:buSzPts val="1100"/>
              <a:buNone/>
            </a:pPr>
            <a:r>
              <a:rPr lang="en-US" sz="3700">
                <a:latin typeface="Times New Roman"/>
                <a:ea typeface="Times New Roman"/>
                <a:cs typeface="Times New Roman"/>
                <a:sym typeface="Times New Roman"/>
              </a:rPr>
              <a:t>Jean Lin</a:t>
            </a:r>
            <a:r>
              <a:rPr baseline="30000" lang="en-US" sz="3700">
                <a:latin typeface="Times New Roman"/>
                <a:ea typeface="Times New Roman"/>
                <a:cs typeface="Times New Roman"/>
                <a:sym typeface="Times New Roman"/>
              </a:rPr>
              <a:t>1</a:t>
            </a:r>
            <a:r>
              <a:rPr lang="en-US" sz="3700">
                <a:latin typeface="Times New Roman"/>
                <a:ea typeface="Times New Roman"/>
                <a:cs typeface="Times New Roman"/>
                <a:sym typeface="Times New Roman"/>
              </a:rPr>
              <a:t>, Samantha Poon</a:t>
            </a:r>
            <a:r>
              <a:rPr baseline="30000" lang="en-US" sz="3700">
                <a:latin typeface="Times New Roman"/>
                <a:ea typeface="Times New Roman"/>
                <a:cs typeface="Times New Roman"/>
                <a:sym typeface="Times New Roman"/>
              </a:rPr>
              <a:t>1</a:t>
            </a:r>
            <a:r>
              <a:rPr lang="en-US" sz="3700">
                <a:latin typeface="Times New Roman"/>
                <a:ea typeface="Times New Roman"/>
                <a:cs typeface="Times New Roman"/>
                <a:sym typeface="Times New Roman"/>
              </a:rPr>
              <a:t>, Vinipta Sabbithi</a:t>
            </a:r>
            <a:r>
              <a:rPr baseline="30000" lang="en-US" sz="3700">
                <a:latin typeface="Times New Roman"/>
                <a:ea typeface="Times New Roman"/>
                <a:cs typeface="Times New Roman"/>
                <a:sym typeface="Times New Roman"/>
              </a:rPr>
              <a:t>1</a:t>
            </a:r>
            <a:endParaRPr sz="3700">
              <a:latin typeface="Times New Roman"/>
              <a:ea typeface="Times New Roman"/>
              <a:cs typeface="Times New Roman"/>
              <a:sym typeface="Times New Roman"/>
            </a:endParaRPr>
          </a:p>
          <a:p>
            <a:pPr indent="0" lvl="0" marL="0" rtl="0" algn="ctr">
              <a:spcBef>
                <a:spcPts val="0"/>
              </a:spcBef>
              <a:spcAft>
                <a:spcPts val="0"/>
              </a:spcAft>
              <a:buSzPts val="1100"/>
              <a:buNone/>
            </a:pPr>
            <a:r>
              <a:rPr lang="en-US" sz="3700">
                <a:latin typeface="Times New Roman"/>
                <a:ea typeface="Times New Roman"/>
                <a:cs typeface="Times New Roman"/>
                <a:sym typeface="Times New Roman"/>
              </a:rPr>
              <a:t>Mentor: Rochelli Apilan</a:t>
            </a:r>
            <a:r>
              <a:rPr baseline="30000" lang="en-US" sz="3700">
                <a:latin typeface="Times New Roman"/>
                <a:ea typeface="Times New Roman"/>
                <a:cs typeface="Times New Roman"/>
                <a:sym typeface="Times New Roman"/>
              </a:rPr>
              <a:t>1</a:t>
            </a:r>
            <a:endParaRPr sz="3700">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aseline="30000" lang="en-US" sz="3700">
                <a:latin typeface="Times New Roman"/>
                <a:ea typeface="Times New Roman"/>
                <a:cs typeface="Times New Roman"/>
                <a:sym typeface="Times New Roman"/>
              </a:rPr>
              <a:t>1</a:t>
            </a:r>
            <a:r>
              <a:rPr lang="en-US" sz="3700">
                <a:latin typeface="Times New Roman"/>
                <a:ea typeface="Times New Roman"/>
                <a:cs typeface="Times New Roman"/>
                <a:sym typeface="Times New Roman"/>
              </a:rPr>
              <a:t>High School for Health Professions and Human Services</a:t>
            </a:r>
            <a:endParaRPr sz="3700">
              <a:latin typeface="Calibri"/>
              <a:ea typeface="Calibri"/>
              <a:cs typeface="Calibri"/>
              <a:sym typeface="Calibri"/>
            </a:endParaRPr>
          </a:p>
        </p:txBody>
      </p:sp>
      <p:pic>
        <p:nvPicPr>
          <p:cNvPr id="71" name="Shape 71"/>
          <p:cNvPicPr preferRelativeResize="0"/>
          <p:nvPr/>
        </p:nvPicPr>
        <p:blipFill rotWithShape="1">
          <a:blip r:embed="rId3">
            <a:alphaModFix/>
          </a:blip>
          <a:srcRect b="0" l="0" r="0" t="0"/>
          <a:stretch/>
        </p:blipFill>
        <p:spPr>
          <a:xfrm>
            <a:off x="36347872" y="789711"/>
            <a:ext cx="6593157" cy="1307967"/>
          </a:xfrm>
          <a:prstGeom prst="rect">
            <a:avLst/>
          </a:prstGeom>
          <a:noFill/>
          <a:ln>
            <a:noFill/>
          </a:ln>
        </p:spPr>
      </p:pic>
      <p:pic>
        <p:nvPicPr>
          <p:cNvPr id="72" name="Shape 72"/>
          <p:cNvPicPr preferRelativeResize="0"/>
          <p:nvPr/>
        </p:nvPicPr>
        <p:blipFill rotWithShape="1">
          <a:blip r:embed="rId4">
            <a:alphaModFix/>
          </a:blip>
          <a:srcRect b="0" l="0" r="0" t="0"/>
          <a:stretch/>
        </p:blipFill>
        <p:spPr>
          <a:xfrm>
            <a:off x="856858" y="428069"/>
            <a:ext cx="5352977" cy="3138998"/>
          </a:xfrm>
          <a:prstGeom prst="rect">
            <a:avLst/>
          </a:prstGeom>
          <a:noFill/>
          <a:ln>
            <a:noFill/>
          </a:ln>
        </p:spPr>
      </p:pic>
      <p:sp>
        <p:nvSpPr>
          <p:cNvPr id="73" name="Shape 73"/>
          <p:cNvSpPr txBox="1"/>
          <p:nvPr/>
        </p:nvSpPr>
        <p:spPr>
          <a:xfrm>
            <a:off x="1002344" y="6441535"/>
            <a:ext cx="9012600" cy="2489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latin typeface="Times New Roman"/>
                <a:ea typeface="Times New Roman"/>
                <a:cs typeface="Times New Roman"/>
                <a:sym typeface="Times New Roman"/>
              </a:rPr>
              <a:t>Abstract</a:t>
            </a:r>
            <a:r>
              <a:rPr b="1" lang="en-US" sz="3200">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p>
            <a:pPr indent="457200" lvl="0" marL="0" marR="0" rtl="0" algn="l">
              <a:spcBef>
                <a:spcPts val="0"/>
              </a:spcBef>
              <a:spcAft>
                <a:spcPts val="0"/>
              </a:spcAft>
              <a:buNone/>
            </a:pPr>
            <a:r>
              <a:rPr lang="en-US" sz="3200">
                <a:latin typeface="Times New Roman"/>
                <a:ea typeface="Times New Roman"/>
                <a:cs typeface="Times New Roman"/>
                <a:sym typeface="Times New Roman"/>
              </a:rPr>
              <a:t>Grafting plants is a method that enables one root source to produce a particular variety of plants. The team studies two grafted plants, Lemon Meyer and Minneola plants, in order to verify if the online source is viable in its claim of the plants being a certain crossbreed. The team proceeded with the samples following the DNA Harlem Lab’s protocol for extracting the DNA; isolating the DNA, amplifying  the DNA through polymerase chain reaction (PCR), separating the DNA mixture using gel electrophoresis, and identifying samples using electronic PCR. </a:t>
            </a:r>
            <a:endParaRPr sz="3200">
              <a:latin typeface="Times New Roman"/>
              <a:ea typeface="Times New Roman"/>
              <a:cs typeface="Times New Roman"/>
              <a:sym typeface="Times New Roman"/>
            </a:endParaRPr>
          </a:p>
          <a:p>
            <a:pPr indent="0" lvl="0" marL="0" marR="0" rtl="0" algn="l">
              <a:spcBef>
                <a:spcPts val="0"/>
              </a:spcBef>
              <a:spcAft>
                <a:spcPts val="0"/>
              </a:spcAft>
              <a:buNone/>
            </a:pPr>
            <a:r>
              <a:t/>
            </a:r>
            <a:endParaRPr sz="3200">
              <a:latin typeface="Times New Roman"/>
              <a:ea typeface="Times New Roman"/>
              <a:cs typeface="Times New Roman"/>
              <a:sym typeface="Times New Roman"/>
            </a:endParaRPr>
          </a:p>
          <a:p>
            <a:pPr indent="0" lvl="0" marL="0" marR="0" rtl="0" algn="ctr">
              <a:spcBef>
                <a:spcPts val="0"/>
              </a:spcBef>
              <a:spcAft>
                <a:spcPts val="0"/>
              </a:spcAft>
              <a:buNone/>
            </a:pPr>
            <a:r>
              <a:rPr b="1" lang="en-US" sz="4800">
                <a:latin typeface="Times New Roman"/>
                <a:ea typeface="Times New Roman"/>
                <a:cs typeface="Times New Roman"/>
                <a:sym typeface="Times New Roman"/>
              </a:rPr>
              <a:t>Introduction</a:t>
            </a:r>
            <a:r>
              <a:rPr lang="en-US" sz="3200">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p>
            <a:pPr indent="457200" lvl="0" marL="0" marR="0" rtl="0" algn="l">
              <a:spcBef>
                <a:spcPts val="0"/>
              </a:spcBef>
              <a:spcAft>
                <a:spcPts val="0"/>
              </a:spcAft>
              <a:buNone/>
            </a:pPr>
            <a:r>
              <a:rPr lang="en-US" sz="3200">
                <a:latin typeface="Times New Roman"/>
                <a:ea typeface="Times New Roman"/>
                <a:cs typeface="Times New Roman"/>
                <a:sym typeface="Times New Roman"/>
              </a:rPr>
              <a:t>The grafting of plants has been a trend in producing a variety of plants with one source of root. From utilizing techniques in farms to experimenting at home, there are a number of ways to graft plants. Researchers Yetisir and Sari (2003), grafted a number of melons keeping the rootstock the same for every scion and used a control group that wouldn't be grafted for comparison. The results revealed some of the grafted plants produced less offsprings than the control group, and some yielded more melons giving reason to look into grafting for a higher quantity of vegetation. But what does this process of grafting do to the genetic making of the scion? Yang et al. (2015) states that grafting causes an exchange in the mRNA, modeled by grapevines as the change in mRNA sequence occurred. In the study conducted by Kollmann and Glockmann, two plants of varying species were grafted to evaluate how the plasmodesmata would react. Despite the differences in the plants’ structures, the cell walls of the stock and root were able to fuse. Stegemann and Bock (2009) states that grafting of plants can result in the exchange of genetic information and these combinations of genetic material may cause implications for grafting techniques.  </a:t>
            </a:r>
            <a:endParaRPr sz="3200">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br>
              <a:rPr lang="en-US" sz="8600">
                <a:solidFill>
                  <a:schemeClr val="dk1"/>
                </a:solidFill>
                <a:latin typeface="Times New Roman"/>
                <a:ea typeface="Times New Roman"/>
                <a:cs typeface="Times New Roman"/>
                <a:sym typeface="Times New Roman"/>
              </a:rPr>
            </a:br>
            <a:endParaRPr sz="8600">
              <a:solidFill>
                <a:schemeClr val="dk1"/>
              </a:solidFill>
              <a:latin typeface="Times New Roman"/>
              <a:ea typeface="Times New Roman"/>
              <a:cs typeface="Times New Roman"/>
              <a:sym typeface="Times New Roman"/>
            </a:endParaRPr>
          </a:p>
        </p:txBody>
      </p:sp>
      <p:sp>
        <p:nvSpPr>
          <p:cNvPr id="74" name="Shape 74"/>
          <p:cNvSpPr txBox="1"/>
          <p:nvPr/>
        </p:nvSpPr>
        <p:spPr>
          <a:xfrm>
            <a:off x="11942050" y="6441525"/>
            <a:ext cx="9916500" cy="2544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latin typeface="Calibri"/>
                <a:ea typeface="Calibri"/>
                <a:cs typeface="Calibri"/>
                <a:sym typeface="Calibri"/>
              </a:rPr>
              <a:t>Materials &amp; Methods</a:t>
            </a:r>
            <a:endParaRPr sz="4800">
              <a:latin typeface="Calibri"/>
              <a:ea typeface="Calibri"/>
              <a:cs typeface="Calibri"/>
              <a:sym typeface="Calibri"/>
            </a:endParaRPr>
          </a:p>
          <a:p>
            <a:pPr indent="0" lvl="0" marL="0" marR="0" rtl="0" algn="l">
              <a:spcBef>
                <a:spcPts val="0"/>
              </a:spcBef>
              <a:spcAft>
                <a:spcPts val="0"/>
              </a:spcAft>
              <a:buNone/>
            </a:pPr>
            <a:r>
              <a:rPr lang="en-US" sz="3200">
                <a:latin typeface="Times New Roman"/>
                <a:ea typeface="Times New Roman"/>
                <a:cs typeface="Times New Roman"/>
                <a:sym typeface="Times New Roman"/>
              </a:rPr>
              <a:t>	Due to the lack of availability of grafted plants within the team’s access, the two plants used in the study were purchased from an online source. The first plant was the Lemon Meyer, which is a cross of a lemon and orange plant. The second grafted plant is the Minneola, a cross with a tangerine and a pomelo plant. The tam had decided in the dress to sample based on where the graft has occurred. So samples were taken from below (rootstock) and above (scion) the graft. Seven samples were collected from the Lemon Meyer; the rootstock stem, the left branch of the scion, right branch of the scion, leaf from the left scion branch, another leaf from the right scion branch, and a baby leaf on the scion as well. Four samples were scraped off the Minneola; one from the rootstock stem and one from the scion stem, a leaf and a baby leaf from the scion. </a:t>
            </a:r>
            <a:endParaRPr sz="3200">
              <a:latin typeface="Times New Roman"/>
              <a:ea typeface="Times New Roman"/>
              <a:cs typeface="Times New Roman"/>
              <a:sym typeface="Times New Roman"/>
            </a:endParaRPr>
          </a:p>
          <a:p>
            <a:pPr indent="457200" lvl="0" marL="0" marR="0" rtl="0" algn="l">
              <a:spcBef>
                <a:spcPts val="0"/>
              </a:spcBef>
              <a:spcAft>
                <a:spcPts val="0"/>
              </a:spcAft>
              <a:buNone/>
            </a:pPr>
            <a:r>
              <a:rPr lang="en-US" sz="3200">
                <a:latin typeface="Times New Roman"/>
                <a:ea typeface="Times New Roman"/>
                <a:cs typeface="Times New Roman"/>
                <a:sym typeface="Times New Roman"/>
              </a:rPr>
              <a:t>To isolate the DNA of the plant samples the team followed the protocols given by DNA Harlem Lab for every sample. When grinding the samples, the lysis solution was added to dissolve the nucleus, mitochondria, and chloroplast. Then the incubator allowed the DNA to replicate itself and the centrifuge to separate the solids and liquids. The silica resin was used to bind the DNA, which created a pellet after placing it into the incubator. With the pellet remaining inside the tube, the wash buffer was used to remove the contaminants from the sample. Than dH2O was added into the tube, mixed, and the liquid was collected into a new tube. While we chilled these solutions the staff the lab aided the team with melting and cooling agarose made of rbcL, and primer to prepare for the Gel Electrophoresis step. The team then poured the agarose into a gel tray, and waited for the gel to set. After which the team loaded the gel with ladders and the teams samples. The UV transillumination allowed the team to look at the results of the electrophoresis. Lastly, the data was approved and the team was able to find samples with similar fasta to the teams own</a:t>
            </a:r>
            <a:r>
              <a:rPr lang="en-US" sz="3200">
                <a:latin typeface="Times New Roman"/>
                <a:ea typeface="Times New Roman"/>
                <a:cs typeface="Times New Roman"/>
                <a:sym typeface="Times New Roman"/>
              </a:rPr>
              <a:t> samples. </a:t>
            </a:r>
            <a:endParaRPr sz="3200">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nSpc>
                <a:spcPct val="115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nSpc>
                <a:spcPct val="115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nSpc>
                <a:spcPct val="115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nSpc>
                <a:spcPct val="115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nSpc>
                <a:spcPct val="115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457200" lvl="0" marL="457200"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Meyer Lemon Plant                                  Minneola Plantt</a:t>
            </a:r>
            <a:endParaRPr sz="2400">
              <a:solidFill>
                <a:schemeClr val="dk1"/>
              </a:solidFill>
              <a:latin typeface="Times New Roman"/>
              <a:ea typeface="Times New Roman"/>
              <a:cs typeface="Times New Roman"/>
              <a:sym typeface="Times New Roman"/>
            </a:endParaRPr>
          </a:p>
          <a:p>
            <a:pPr indent="0" lvl="0" marL="0"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        (Lemon and Orange)                            (Pomelo and Tangerine)</a:t>
            </a:r>
            <a:endParaRPr sz="2400">
              <a:latin typeface="Times New Roman"/>
              <a:ea typeface="Times New Roman"/>
              <a:cs typeface="Times New Roman"/>
              <a:sym typeface="Times New Roman"/>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7200">
              <a:solidFill>
                <a:schemeClr val="dk1"/>
              </a:solidFill>
              <a:latin typeface="Calibri"/>
              <a:ea typeface="Calibri"/>
              <a:cs typeface="Calibri"/>
              <a:sym typeface="Calibri"/>
            </a:endParaRPr>
          </a:p>
          <a:p>
            <a:pPr indent="0" lvl="0" marL="0" marR="0" rtl="0" algn="l">
              <a:spcBef>
                <a:spcPts val="0"/>
              </a:spcBef>
              <a:spcAft>
                <a:spcPts val="0"/>
              </a:spcAft>
              <a:buNone/>
            </a:pPr>
            <a:br>
              <a:rPr lang="en-US" sz="3000">
                <a:solidFill>
                  <a:schemeClr val="dk1"/>
                </a:solidFill>
                <a:latin typeface="Calibri"/>
                <a:ea typeface="Calibri"/>
                <a:cs typeface="Calibri"/>
                <a:sym typeface="Calibri"/>
              </a:rPr>
            </a:br>
            <a:br>
              <a:rPr lang="en-US" sz="3000">
                <a:solidFill>
                  <a:schemeClr val="dk1"/>
                </a:solidFill>
                <a:latin typeface="Calibri"/>
                <a:ea typeface="Calibri"/>
                <a:cs typeface="Calibri"/>
                <a:sym typeface="Calibri"/>
              </a:rPr>
            </a:br>
            <a:endParaRPr sz="3000">
              <a:solidFill>
                <a:schemeClr val="dk1"/>
              </a:solidFill>
              <a:latin typeface="Calibri"/>
              <a:ea typeface="Calibri"/>
              <a:cs typeface="Calibri"/>
              <a:sym typeface="Calibri"/>
            </a:endParaRPr>
          </a:p>
          <a:p>
            <a:pPr indent="0" lvl="0" marL="0" marR="0" rtl="0" algn="l">
              <a:spcBef>
                <a:spcPts val="0"/>
              </a:spcBef>
              <a:spcAft>
                <a:spcPts val="0"/>
              </a:spcAft>
              <a:buNone/>
            </a:pPr>
            <a:br>
              <a:rPr lang="en-US" sz="3000">
                <a:solidFill>
                  <a:schemeClr val="dk1"/>
                </a:solidFill>
                <a:latin typeface="Calibri"/>
                <a:ea typeface="Calibri"/>
                <a:cs typeface="Calibri"/>
                <a:sym typeface="Calibri"/>
              </a:rPr>
            </a:br>
            <a:endParaRPr sz="3000">
              <a:solidFill>
                <a:schemeClr val="dk1"/>
              </a:solidFill>
              <a:latin typeface="Calibri"/>
              <a:ea typeface="Calibri"/>
              <a:cs typeface="Calibri"/>
              <a:sym typeface="Calibri"/>
            </a:endParaRPr>
          </a:p>
        </p:txBody>
      </p:sp>
      <p:sp>
        <p:nvSpPr>
          <p:cNvPr id="75" name="Shape 75"/>
          <p:cNvSpPr txBox="1"/>
          <p:nvPr/>
        </p:nvSpPr>
        <p:spPr>
          <a:xfrm>
            <a:off x="22773350" y="6441518"/>
            <a:ext cx="9317700" cy="2489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latin typeface="Times New Roman"/>
                <a:ea typeface="Times New Roman"/>
                <a:cs typeface="Times New Roman"/>
                <a:sym typeface="Times New Roman"/>
              </a:rPr>
              <a:t>Results</a:t>
            </a:r>
            <a:endParaRPr b="1" sz="4800">
              <a:latin typeface="Times New Roman"/>
              <a:ea typeface="Times New Roman"/>
              <a:cs typeface="Times New Roman"/>
              <a:sym typeface="Times New Roman"/>
            </a:endParaRPr>
          </a:p>
          <a:p>
            <a:pPr indent="457200" lvl="0" marL="0" marR="0" rtl="0">
              <a:spcBef>
                <a:spcPts val="0"/>
              </a:spcBef>
              <a:spcAft>
                <a:spcPts val="0"/>
              </a:spcAft>
              <a:buNone/>
            </a:pPr>
            <a:r>
              <a:rPr lang="en-US" sz="3200">
                <a:latin typeface="Times New Roman"/>
                <a:ea typeface="Times New Roman"/>
                <a:cs typeface="Times New Roman"/>
                <a:sym typeface="Times New Roman"/>
              </a:rPr>
              <a:t>When determining the DNA sequences, it was found that the Lemon Meyer plant has four matches: Citrus Maxima, Citrus Hindsii, Citrus Madurensis, and Citrus Aurantium. As for the Minneola Plant, the sample of the rootstock is similar to the DNA of a Citrus Trifoliata. The rest of the samples of the Minneola Plant was found to have similar DNA to the Citrus Maxima, Citrus Hindsii, Citrus Madurensis, and Citrus Trifoliata. </a:t>
            </a:r>
            <a:endParaRPr sz="3200">
              <a:latin typeface="Times New Roman"/>
              <a:ea typeface="Times New Roman"/>
              <a:cs typeface="Times New Roman"/>
              <a:sym typeface="Times New Roman"/>
            </a:endParaRPr>
          </a:p>
          <a:p>
            <a:pPr indent="0" lvl="0" marL="0" marR="0" rtl="0" algn="ctr">
              <a:spcBef>
                <a:spcPts val="0"/>
              </a:spcBef>
              <a:spcAft>
                <a:spcPts val="0"/>
              </a:spcAft>
              <a:buNone/>
            </a:pPr>
            <a:br>
              <a:rPr lang="en-US" sz="3200">
                <a:latin typeface="Times New Roman"/>
                <a:ea typeface="Times New Roman"/>
                <a:cs typeface="Times New Roman"/>
                <a:sym typeface="Times New Roman"/>
              </a:rPr>
            </a:br>
            <a:r>
              <a:rPr b="1" lang="en-US" sz="4800">
                <a:latin typeface="Times New Roman"/>
                <a:ea typeface="Times New Roman"/>
                <a:cs typeface="Times New Roman"/>
                <a:sym typeface="Times New Roman"/>
              </a:rPr>
              <a:t>Tables &amp; Figures</a:t>
            </a:r>
            <a:br>
              <a:rPr lang="en-US" sz="4800">
                <a:latin typeface="Times New Roman"/>
                <a:ea typeface="Times New Roman"/>
                <a:cs typeface="Times New Roman"/>
                <a:sym typeface="Times New Roman"/>
              </a:rPr>
            </a:br>
            <a:br>
              <a:rPr lang="en-US" sz="4800">
                <a:latin typeface="Times New Roman"/>
                <a:ea typeface="Times New Roman"/>
                <a:cs typeface="Times New Roman"/>
                <a:sym typeface="Times New Roman"/>
              </a:rPr>
            </a:br>
            <a:endParaRPr sz="4800">
              <a:latin typeface="Times New Roman"/>
              <a:ea typeface="Times New Roman"/>
              <a:cs typeface="Times New Roman"/>
              <a:sym typeface="Times New Roman"/>
            </a:endParaRPr>
          </a:p>
          <a:p>
            <a:pPr indent="0" lvl="0" marL="0" marR="0" rtl="0" algn="l">
              <a:spcBef>
                <a:spcPts val="0"/>
              </a:spcBef>
              <a:spcAft>
                <a:spcPts val="0"/>
              </a:spcAft>
              <a:buNone/>
            </a:pPr>
            <a:br>
              <a:rPr lang="en-US" sz="3000">
                <a:solidFill>
                  <a:schemeClr val="dk1"/>
                </a:solidFill>
                <a:latin typeface="Calibri"/>
                <a:ea typeface="Calibri"/>
                <a:cs typeface="Calibri"/>
                <a:sym typeface="Calibri"/>
              </a:rPr>
            </a:br>
            <a:br>
              <a:rPr lang="en-US" sz="3000">
                <a:solidFill>
                  <a:schemeClr val="dk1"/>
                </a:solidFill>
                <a:latin typeface="Calibri"/>
                <a:ea typeface="Calibri"/>
                <a:cs typeface="Calibri"/>
                <a:sym typeface="Calibri"/>
              </a:rPr>
            </a:br>
            <a:br>
              <a:rPr lang="en-US" sz="3000">
                <a:solidFill>
                  <a:schemeClr val="dk1"/>
                </a:solidFill>
                <a:latin typeface="Calibri"/>
                <a:ea typeface="Calibri"/>
                <a:cs typeface="Calibri"/>
                <a:sym typeface="Calibri"/>
              </a:rPr>
            </a:br>
            <a:br>
              <a:rPr lang="en-US" sz="3000">
                <a:solidFill>
                  <a:schemeClr val="dk1"/>
                </a:solidFill>
                <a:latin typeface="Calibri"/>
                <a:ea typeface="Calibri"/>
                <a:cs typeface="Calibri"/>
                <a:sym typeface="Calibri"/>
              </a:rPr>
            </a:b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    </a:t>
            </a:r>
            <a:r>
              <a:rPr lang="en-US" sz="24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Samples collected </a:t>
            </a:r>
            <a:endParaRPr sz="2400">
              <a:latin typeface="Times New Roman"/>
              <a:ea typeface="Times New Roman"/>
              <a:cs typeface="Times New Roman"/>
              <a:sym typeface="Times New Roman"/>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t/>
            </a:r>
            <a:endParaRPr sz="3000">
              <a:latin typeface="Calibri"/>
              <a:ea typeface="Calibri"/>
              <a:cs typeface="Calibri"/>
              <a:sym typeface="Calibri"/>
            </a:endParaRPr>
          </a:p>
          <a:p>
            <a:pPr indent="0" lvl="0" marL="0" marR="0" rtl="0" algn="l">
              <a:spcBef>
                <a:spcPts val="0"/>
              </a:spcBef>
              <a:spcAft>
                <a:spcPts val="0"/>
              </a:spcAft>
              <a:buNone/>
            </a:pPr>
            <a:r>
              <a:rPr lang="en-US" sz="3000">
                <a:latin typeface="Calibri"/>
                <a:ea typeface="Calibri"/>
                <a:cs typeface="Calibri"/>
                <a:sym typeface="Calibri"/>
              </a:rPr>
              <a:t>	</a:t>
            </a:r>
            <a:r>
              <a:rPr lang="en-US" sz="2400">
                <a:latin typeface="Times New Roman"/>
                <a:ea typeface="Times New Roman"/>
                <a:cs typeface="Times New Roman"/>
                <a:sym typeface="Times New Roman"/>
              </a:rPr>
              <a:t>	Alignment Viewer							phylogenetic tree</a:t>
            </a:r>
            <a:endParaRPr sz="2400">
              <a:latin typeface="Times New Roman"/>
              <a:ea typeface="Times New Roman"/>
              <a:cs typeface="Times New Roman"/>
              <a:sym typeface="Times New Roman"/>
            </a:endParaRPr>
          </a:p>
        </p:txBody>
      </p:sp>
      <p:sp>
        <p:nvSpPr>
          <p:cNvPr id="76" name="Shape 76"/>
          <p:cNvSpPr txBox="1"/>
          <p:nvPr/>
        </p:nvSpPr>
        <p:spPr>
          <a:xfrm>
            <a:off x="33901850" y="6170176"/>
            <a:ext cx="9317700" cy="25441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latin typeface="Times New Roman"/>
                <a:ea typeface="Times New Roman"/>
                <a:cs typeface="Times New Roman"/>
                <a:sym typeface="Times New Roman"/>
              </a:rPr>
              <a:t>Discussion</a:t>
            </a:r>
            <a:r>
              <a:rPr lang="en-US" sz="4800">
                <a:latin typeface="Times New Roman"/>
                <a:ea typeface="Times New Roman"/>
                <a:cs typeface="Times New Roman"/>
                <a:sym typeface="Times New Roman"/>
              </a:rPr>
              <a:t> </a:t>
            </a:r>
            <a:endParaRPr sz="4800">
              <a:latin typeface="Times New Roman"/>
              <a:ea typeface="Times New Roman"/>
              <a:cs typeface="Times New Roman"/>
              <a:sym typeface="Times New Roman"/>
            </a:endParaRPr>
          </a:p>
          <a:p>
            <a:pPr indent="457200" lvl="0" marL="0" rtl="0">
              <a:lnSpc>
                <a:spcPct val="100000"/>
              </a:lnSpc>
              <a:spcBef>
                <a:spcPts val="0"/>
              </a:spcBef>
              <a:spcAft>
                <a:spcPts val="0"/>
              </a:spcAft>
              <a:buSzPts val="1100"/>
              <a:buNone/>
            </a:pPr>
            <a:r>
              <a:rPr lang="en-US" sz="3200">
                <a:latin typeface="Times New Roman"/>
                <a:ea typeface="Times New Roman"/>
                <a:cs typeface="Times New Roman"/>
                <a:sym typeface="Times New Roman"/>
              </a:rPr>
              <a:t>The results revealed that the DNA were the same within the samples that we collected from the scion, rootstock, stem, and leaves. The Lemon Meyer and Minneola Plant, purchased through an online source had described the plant as a Lemon and Orange hybrid where the Lemon Meyer plant was grafted onto the dwarfing rootstock. The source also described the plant, Minneola, as a Duncan and Dancy Hybrid grafted onto dwarfing rootstock. Based on previous researches, when hybridizing a plant, you must use the process of cross pollination. Recent studies have found a transfer of plastid and nuclear genome between distinct Nicotiana species within a tissue culture system at the grafted area (Goldschmidt, 2014). When grafting different plants, the tissues would combine as the connection between the plants transporting nutrients maintains going up from the roots and down from the leaves. This would cause the DNA to combine hence explaining the reason for the plants having oddities within the samples. To better understand the individual sequencing to identify the distinction between the species of plants we analyzed, future studies could examine the genome sequencing of the samples. </a:t>
            </a:r>
            <a:endParaRPr sz="3200">
              <a:latin typeface="Times New Roman"/>
              <a:ea typeface="Times New Roman"/>
              <a:cs typeface="Times New Roman"/>
              <a:sym typeface="Times New Roman"/>
            </a:endParaRPr>
          </a:p>
          <a:p>
            <a:pPr indent="457200" lvl="0" marL="0" rtl="0">
              <a:lnSpc>
                <a:spcPct val="100000"/>
              </a:lnSpc>
              <a:spcBef>
                <a:spcPts val="0"/>
              </a:spcBef>
              <a:spcAft>
                <a:spcPts val="0"/>
              </a:spcAft>
              <a:buSzPts val="1100"/>
              <a:buNone/>
            </a:pPr>
            <a:r>
              <a:t/>
            </a:r>
            <a:endParaRPr sz="3200">
              <a:latin typeface="Times New Roman"/>
              <a:ea typeface="Times New Roman"/>
              <a:cs typeface="Times New Roman"/>
              <a:sym typeface="Times New Roman"/>
            </a:endParaRPr>
          </a:p>
          <a:p>
            <a:pPr indent="0" lvl="0" marL="0" marR="0" rtl="0" algn="ctr">
              <a:spcBef>
                <a:spcPts val="0"/>
              </a:spcBef>
              <a:spcAft>
                <a:spcPts val="0"/>
              </a:spcAft>
              <a:buNone/>
            </a:pPr>
            <a:r>
              <a:rPr b="1" lang="en-US" sz="4800">
                <a:latin typeface="Times New Roman"/>
                <a:ea typeface="Times New Roman"/>
                <a:cs typeface="Times New Roman"/>
                <a:sym typeface="Times New Roman"/>
              </a:rPr>
              <a:t>References</a:t>
            </a:r>
            <a:endParaRPr b="1" sz="4800">
              <a:latin typeface="Times New Roman"/>
              <a:ea typeface="Times New Roman"/>
              <a:cs typeface="Times New Roman"/>
              <a:sym typeface="Times New Roman"/>
            </a:endParaRPr>
          </a:p>
          <a:p>
            <a:pPr indent="0" lvl="0" marL="0" marR="0" rtl="0" algn="l">
              <a:spcBef>
                <a:spcPts val="0"/>
              </a:spcBef>
              <a:spcAft>
                <a:spcPts val="0"/>
              </a:spcAft>
              <a:buNone/>
            </a:pPr>
            <a:r>
              <a:t/>
            </a:r>
            <a:endParaRPr>
              <a:latin typeface="Times New Roman"/>
              <a:ea typeface="Times New Roman"/>
              <a:cs typeface="Times New Roman"/>
              <a:sym typeface="Times New Roman"/>
            </a:endParaRPr>
          </a:p>
          <a:p>
            <a:pPr indent="-381000" lvl="0" marL="457200" rtl="0">
              <a:lnSpc>
                <a:spcPct val="100000"/>
              </a:lnSpc>
              <a:spcBef>
                <a:spcPts val="0"/>
              </a:spcBef>
              <a:spcAft>
                <a:spcPts val="0"/>
              </a:spcAft>
              <a:buSzPts val="2400"/>
              <a:buFont typeface="Times New Roman"/>
              <a:buAutoNum type="arabicPeriod"/>
            </a:pPr>
            <a:r>
              <a:rPr lang="en-US" sz="2400">
                <a:latin typeface="Times New Roman"/>
                <a:ea typeface="Times New Roman"/>
                <a:cs typeface="Times New Roman"/>
                <a:sym typeface="Times New Roman"/>
              </a:rPr>
              <a:t>Goldschmidt, E. E. (2014). Plant grafting: New mechanisms, evolutionary implications. Frontiers in Plant Science, 5. doi:10.3389/fpls.2014.00727</a:t>
            </a:r>
            <a:endParaRPr sz="2400">
              <a:latin typeface="Times New Roman"/>
              <a:ea typeface="Times New Roman"/>
              <a:cs typeface="Times New Roman"/>
              <a:sym typeface="Times New Roman"/>
            </a:endParaRPr>
          </a:p>
          <a:p>
            <a:pPr indent="-381000" lvl="0" marL="457200" rtl="0">
              <a:lnSpc>
                <a:spcPct val="100000"/>
              </a:lnSpc>
              <a:spcBef>
                <a:spcPts val="0"/>
              </a:spcBef>
              <a:spcAft>
                <a:spcPts val="0"/>
              </a:spcAft>
              <a:buSzPts val="2400"/>
              <a:buFont typeface="Times New Roman"/>
              <a:buAutoNum type="arabicPeriod"/>
            </a:pPr>
            <a:r>
              <a:rPr lang="en-US" sz="2400">
                <a:latin typeface="Times New Roman"/>
                <a:ea typeface="Times New Roman"/>
                <a:cs typeface="Times New Roman"/>
                <a:sym typeface="Times New Roman"/>
              </a:rPr>
              <a:t>Kollmann, R., &amp; Glockmann, C. (1985). Studies on graft unions. I. Plasmodesmata between cells of plants belonging to different unrelated taxa. </a:t>
            </a:r>
            <a:r>
              <a:rPr i="1" lang="en-US" sz="2400">
                <a:latin typeface="Times New Roman"/>
                <a:ea typeface="Times New Roman"/>
                <a:cs typeface="Times New Roman"/>
                <a:sym typeface="Times New Roman"/>
              </a:rPr>
              <a:t>Protoplasma</a:t>
            </a:r>
            <a:r>
              <a:rPr lang="en-US" sz="2400">
                <a:latin typeface="Times New Roman"/>
                <a:ea typeface="Times New Roman"/>
                <a:cs typeface="Times New Roman"/>
                <a:sym typeface="Times New Roman"/>
              </a:rPr>
              <a:t>, 124(3), 224-235. doi:10.1007/bf01290774</a:t>
            </a:r>
            <a:endParaRPr sz="2400">
              <a:uFill>
                <a:noFill/>
              </a:uFill>
              <a:latin typeface="Times New Roman"/>
              <a:ea typeface="Times New Roman"/>
              <a:cs typeface="Times New Roman"/>
              <a:sym typeface="Times New Roman"/>
              <a:hlinkClick r:id="rId5"/>
            </a:endParaRPr>
          </a:p>
          <a:p>
            <a:pPr indent="-381000" lvl="0" marL="457200" rtl="0">
              <a:lnSpc>
                <a:spcPct val="100000"/>
              </a:lnSpc>
              <a:spcBef>
                <a:spcPts val="0"/>
              </a:spcBef>
              <a:spcAft>
                <a:spcPts val="0"/>
              </a:spcAft>
              <a:buSzPts val="2400"/>
              <a:buFont typeface="Times New Roman"/>
              <a:buAutoNum type="arabicPeriod"/>
            </a:pPr>
            <a:r>
              <a:rPr lang="en-US" sz="2400">
                <a:latin typeface="Times New Roman"/>
                <a:ea typeface="Times New Roman"/>
                <a:cs typeface="Times New Roman"/>
                <a:sym typeface="Times New Roman"/>
              </a:rPr>
              <a:t>Stegemann, S., &amp; Bock, R. (2009). Exchange of genetic material between cells in plant tissue grafts. </a:t>
            </a:r>
            <a:r>
              <a:rPr i="1" lang="en-US" sz="2400">
                <a:latin typeface="Times New Roman"/>
                <a:ea typeface="Times New Roman"/>
                <a:cs typeface="Times New Roman"/>
                <a:sym typeface="Times New Roman"/>
              </a:rPr>
              <a:t>American Association for the Advancement of Science</a:t>
            </a:r>
            <a:r>
              <a:rPr lang="en-US" sz="2400">
                <a:latin typeface="Times New Roman"/>
                <a:ea typeface="Times New Roman"/>
                <a:cs typeface="Times New Roman"/>
                <a:sym typeface="Times New Roman"/>
              </a:rPr>
              <a:t>, 324,  649. DOI: 10.1126/science.1170397 URL:</a:t>
            </a:r>
            <a:r>
              <a:rPr lang="en-US" sz="2400">
                <a:uFill>
                  <a:noFill/>
                </a:uFill>
                <a:latin typeface="Times New Roman"/>
                <a:ea typeface="Times New Roman"/>
                <a:cs typeface="Times New Roman"/>
                <a:sym typeface="Times New Roman"/>
                <a:hlinkClick r:id="rId6"/>
              </a:rPr>
              <a:t> http://hos.ufl.edu/sites/default/files/courses/PCB6528/Stegemann&amp;Bock09.pdf</a:t>
            </a:r>
            <a:endParaRPr sz="2400">
              <a:uFill>
                <a:noFill/>
              </a:uFill>
              <a:latin typeface="Times New Roman"/>
              <a:ea typeface="Times New Roman"/>
              <a:cs typeface="Times New Roman"/>
              <a:sym typeface="Times New Roman"/>
              <a:hlinkClick r:id="rId7"/>
            </a:endParaRPr>
          </a:p>
          <a:p>
            <a:pPr indent="-381000" lvl="0" marL="457200" rtl="0">
              <a:lnSpc>
                <a:spcPct val="100000"/>
              </a:lnSpc>
              <a:spcBef>
                <a:spcPts val="0"/>
              </a:spcBef>
              <a:spcAft>
                <a:spcPts val="0"/>
              </a:spcAft>
              <a:buSzPts val="2400"/>
              <a:buFont typeface="Times New Roman"/>
              <a:buAutoNum type="arabicPeriod"/>
            </a:pPr>
            <a:r>
              <a:rPr lang="en-US" sz="2400">
                <a:latin typeface="Times New Roman"/>
                <a:ea typeface="Times New Roman"/>
                <a:cs typeface="Times New Roman"/>
                <a:sym typeface="Times New Roman"/>
              </a:rPr>
              <a:t>Yang, Y.Z., Mao, L.Y., Jittayasothorn, Kang, Y., Chen, J., Fei, Z.,  Zhong G.Y. (2015). Messenger RNA exchange between scions and rootstocks in grafted grapevines. BMC Plant Biology, 15, 1-14. URL:http://web.b.ebscohost.com.i.ezproxy.nypl.org/ehost/pdfviewer/pdfviewer?vid=11&amp;sid=e88cfcc8-f3b0-4bf6-bdf9-a638150ac905%40sessionmgr120</a:t>
            </a:r>
            <a:endParaRPr sz="2400">
              <a:latin typeface="Times New Roman"/>
              <a:ea typeface="Times New Roman"/>
              <a:cs typeface="Times New Roman"/>
              <a:sym typeface="Times New Roman"/>
            </a:endParaRPr>
          </a:p>
          <a:p>
            <a:pPr indent="-381000" lvl="0" marL="457200" rtl="0">
              <a:lnSpc>
                <a:spcPct val="100000"/>
              </a:lnSpc>
              <a:spcBef>
                <a:spcPts val="0"/>
              </a:spcBef>
              <a:spcAft>
                <a:spcPts val="0"/>
              </a:spcAft>
              <a:buSzPts val="2400"/>
              <a:buFont typeface="Times New Roman"/>
              <a:buAutoNum type="arabicPeriod"/>
            </a:pPr>
            <a:r>
              <a:rPr lang="en-US" sz="2400">
                <a:latin typeface="Times New Roman"/>
                <a:ea typeface="Times New Roman"/>
                <a:cs typeface="Times New Roman"/>
                <a:sym typeface="Times New Roman"/>
              </a:rPr>
              <a:t>Yetisir, H., &amp; Sari, N. (2003). Effect of different rootstock on plant growth, yield and quality of watermelon. </a:t>
            </a:r>
            <a:r>
              <a:rPr i="1" lang="en-US" sz="2400">
                <a:latin typeface="Times New Roman"/>
                <a:ea typeface="Times New Roman"/>
                <a:cs typeface="Times New Roman"/>
                <a:sym typeface="Times New Roman"/>
              </a:rPr>
              <a:t>Australian Journal of Experimental Agriculture</a:t>
            </a:r>
            <a:r>
              <a:rPr lang="en-US" sz="2400">
                <a:latin typeface="Times New Roman"/>
                <a:ea typeface="Times New Roman"/>
                <a:cs typeface="Times New Roman"/>
                <a:sym typeface="Times New Roman"/>
              </a:rPr>
              <a:t>, 43(10), 1269. doi:10.1071/ea02095</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rPr b="1" lang="en-US" sz="4800">
                <a:latin typeface="Times New Roman"/>
                <a:ea typeface="Times New Roman"/>
                <a:cs typeface="Times New Roman"/>
                <a:sym typeface="Times New Roman"/>
              </a:rPr>
              <a:t>Acknowledgements</a:t>
            </a:r>
            <a:endParaRPr b="1" sz="4800">
              <a:latin typeface="Times New Roman"/>
              <a:ea typeface="Times New Roman"/>
              <a:cs typeface="Times New Roman"/>
              <a:sym typeface="Times New Roman"/>
            </a:endParaRPr>
          </a:p>
          <a:p>
            <a:pPr indent="0" lvl="0" marL="0" marR="0" rtl="0" algn="l">
              <a:spcBef>
                <a:spcPts val="0"/>
              </a:spcBef>
              <a:spcAft>
                <a:spcPts val="0"/>
              </a:spcAft>
              <a:buNone/>
            </a:pPr>
            <a:r>
              <a:rPr lang="en-US" sz="3200">
                <a:latin typeface="Times New Roman"/>
                <a:ea typeface="Times New Roman"/>
                <a:cs typeface="Times New Roman"/>
                <a:sym typeface="Times New Roman"/>
              </a:rPr>
              <a:t>We are grateful to the</a:t>
            </a:r>
            <a:r>
              <a:rPr lang="en-US" sz="3200">
                <a:latin typeface="Times New Roman"/>
                <a:ea typeface="Times New Roman"/>
                <a:cs typeface="Times New Roman"/>
                <a:sym typeface="Times New Roman"/>
              </a:rPr>
              <a:t> DNA Harlem Lab for giving us the opportunity to conduct our own research. The expeience has giv</a:t>
            </a:r>
            <a:r>
              <a:rPr lang="en-US" sz="3200">
                <a:latin typeface="Times New Roman"/>
                <a:ea typeface="Times New Roman"/>
                <a:cs typeface="Times New Roman"/>
                <a:sym typeface="Times New Roman"/>
              </a:rPr>
              <a:t>en us an understnading of barcoding and enticed our intereast from start to finish. lastly, we are tankful for our mentor,  Ms.Apilan,  for guiding us through the process and encouraging us.</a:t>
            </a:r>
            <a:endParaRPr sz="5400">
              <a:latin typeface="Times New Roman"/>
              <a:ea typeface="Times New Roman"/>
              <a:cs typeface="Times New Roman"/>
              <a:sym typeface="Times New Roman"/>
            </a:endParaRPr>
          </a:p>
          <a:p>
            <a:pPr indent="0" lvl="0" marL="0" marR="0" rtl="0" algn="l">
              <a:spcBef>
                <a:spcPts val="0"/>
              </a:spcBef>
              <a:spcAft>
                <a:spcPts val="0"/>
              </a:spcAft>
              <a:buNone/>
            </a:pPr>
            <a:r>
              <a:t/>
            </a:r>
            <a:endParaRPr sz="5400">
              <a:latin typeface="Times New Roman"/>
              <a:ea typeface="Times New Roman"/>
              <a:cs typeface="Times New Roman"/>
              <a:sym typeface="Times New Roman"/>
            </a:endParaRPr>
          </a:p>
        </p:txBody>
      </p:sp>
      <p:sp>
        <p:nvSpPr>
          <p:cNvPr id="77" name="Shape 77"/>
          <p:cNvSpPr txBox="1"/>
          <p:nvPr/>
        </p:nvSpPr>
        <p:spPr>
          <a:xfrm>
            <a:off x="37180241" y="2757238"/>
            <a:ext cx="5184093" cy="212365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3600">
                <a:latin typeface="Calibri"/>
                <a:ea typeface="Calibri"/>
                <a:cs typeface="Calibri"/>
                <a:sym typeface="Calibri"/>
              </a:rPr>
              <a:t>Funded by the</a:t>
            </a:r>
            <a:endParaRPr sz="3600"/>
          </a:p>
          <a:p>
            <a:pPr indent="0" lvl="0" marL="0" marR="0" rtl="0" algn="r">
              <a:spcBef>
                <a:spcPts val="0"/>
              </a:spcBef>
              <a:spcAft>
                <a:spcPts val="0"/>
              </a:spcAft>
              <a:buNone/>
            </a:pPr>
            <a:r>
              <a:rPr lang="en-US" sz="3600">
                <a:latin typeface="Calibri"/>
                <a:ea typeface="Calibri"/>
                <a:cs typeface="Calibri"/>
                <a:sym typeface="Calibri"/>
              </a:rPr>
              <a:t>Thompson Family Foundatio</a:t>
            </a:r>
            <a:r>
              <a:rPr lang="en-US" sz="4400">
                <a:latin typeface="Calibri"/>
                <a:ea typeface="Calibri"/>
                <a:cs typeface="Calibri"/>
                <a:sym typeface="Calibri"/>
              </a:rPr>
              <a:t>n </a:t>
            </a:r>
            <a:endParaRPr/>
          </a:p>
        </p:txBody>
      </p:sp>
      <p:pic>
        <p:nvPicPr>
          <p:cNvPr id="78" name="Shape 78"/>
          <p:cNvPicPr preferRelativeResize="0"/>
          <p:nvPr/>
        </p:nvPicPr>
        <p:blipFill>
          <a:blip r:embed="rId8">
            <a:alphaModFix/>
          </a:blip>
          <a:stretch>
            <a:fillRect/>
          </a:stretch>
        </p:blipFill>
        <p:spPr>
          <a:xfrm>
            <a:off x="23307223" y="18199861"/>
            <a:ext cx="4354650" cy="4677200"/>
          </a:xfrm>
          <a:prstGeom prst="rect">
            <a:avLst/>
          </a:prstGeom>
          <a:noFill/>
          <a:ln>
            <a:noFill/>
          </a:ln>
        </p:spPr>
      </p:pic>
      <p:pic>
        <p:nvPicPr>
          <p:cNvPr id="79" name="Shape 79"/>
          <p:cNvPicPr preferRelativeResize="0"/>
          <p:nvPr/>
        </p:nvPicPr>
        <p:blipFill>
          <a:blip r:embed="rId9">
            <a:alphaModFix/>
          </a:blip>
          <a:stretch>
            <a:fillRect/>
          </a:stretch>
        </p:blipFill>
        <p:spPr>
          <a:xfrm>
            <a:off x="28398837" y="18199853"/>
            <a:ext cx="3134618" cy="4677200"/>
          </a:xfrm>
          <a:prstGeom prst="rect">
            <a:avLst/>
          </a:prstGeom>
          <a:noFill/>
          <a:ln>
            <a:noFill/>
          </a:ln>
        </p:spPr>
      </p:pic>
      <p:pic>
        <p:nvPicPr>
          <p:cNvPr id="80" name="Shape 80"/>
          <p:cNvPicPr preferRelativeResize="0"/>
          <p:nvPr/>
        </p:nvPicPr>
        <p:blipFill>
          <a:blip r:embed="rId10">
            <a:alphaModFix/>
          </a:blip>
          <a:stretch>
            <a:fillRect/>
          </a:stretch>
        </p:blipFill>
        <p:spPr>
          <a:xfrm rot="-5400000">
            <a:off x="25522488" y="12649149"/>
            <a:ext cx="3819425" cy="5092527"/>
          </a:xfrm>
          <a:prstGeom prst="rect">
            <a:avLst/>
          </a:prstGeom>
          <a:noFill/>
          <a:ln cap="flat" cmpd="sng" w="9525">
            <a:solidFill>
              <a:schemeClr val="dk1"/>
            </a:solidFill>
            <a:prstDash val="solid"/>
            <a:round/>
            <a:headEnd len="sm" w="sm" type="none"/>
            <a:tailEnd len="sm" w="sm" type="none"/>
          </a:ln>
        </p:spPr>
      </p:pic>
      <p:pic>
        <p:nvPicPr>
          <p:cNvPr id="81" name="Shape 81"/>
          <p:cNvPicPr preferRelativeResize="0"/>
          <p:nvPr/>
        </p:nvPicPr>
        <p:blipFill>
          <a:blip r:embed="rId11">
            <a:alphaModFix/>
          </a:blip>
          <a:stretch>
            <a:fillRect/>
          </a:stretch>
        </p:blipFill>
        <p:spPr>
          <a:xfrm>
            <a:off x="12492850" y="25790475"/>
            <a:ext cx="3507900" cy="4677200"/>
          </a:xfrm>
          <a:prstGeom prst="rect">
            <a:avLst/>
          </a:prstGeom>
          <a:noFill/>
          <a:ln>
            <a:noFill/>
          </a:ln>
        </p:spPr>
      </p:pic>
      <p:pic>
        <p:nvPicPr>
          <p:cNvPr id="82" name="Shape 82"/>
          <p:cNvPicPr preferRelativeResize="0"/>
          <p:nvPr/>
        </p:nvPicPr>
        <p:blipFill>
          <a:blip r:embed="rId12">
            <a:alphaModFix/>
          </a:blip>
          <a:stretch>
            <a:fillRect/>
          </a:stretch>
        </p:blipFill>
        <p:spPr>
          <a:xfrm>
            <a:off x="17277800" y="25790475"/>
            <a:ext cx="3507899" cy="4677199"/>
          </a:xfrm>
          <a:prstGeom prst="rect">
            <a:avLst/>
          </a:prstGeom>
          <a:noFill/>
          <a:ln>
            <a:noFill/>
          </a:ln>
        </p:spPr>
      </p:pic>
      <p:pic>
        <p:nvPicPr>
          <p:cNvPr id="83" name="Shape 83"/>
          <p:cNvPicPr preferRelativeResize="0"/>
          <p:nvPr/>
        </p:nvPicPr>
        <p:blipFill>
          <a:blip r:embed="rId13">
            <a:alphaModFix/>
          </a:blip>
          <a:stretch>
            <a:fillRect/>
          </a:stretch>
        </p:blipFill>
        <p:spPr>
          <a:xfrm>
            <a:off x="22800413" y="24325075"/>
            <a:ext cx="2536592" cy="3632298"/>
          </a:xfrm>
          <a:prstGeom prst="rect">
            <a:avLst/>
          </a:prstGeom>
          <a:noFill/>
          <a:ln>
            <a:noFill/>
          </a:ln>
        </p:spPr>
      </p:pic>
      <p:pic>
        <p:nvPicPr>
          <p:cNvPr id="84" name="Shape 84"/>
          <p:cNvPicPr preferRelativeResize="0"/>
          <p:nvPr/>
        </p:nvPicPr>
        <p:blipFill>
          <a:blip r:embed="rId14">
            <a:alphaModFix/>
          </a:blip>
          <a:stretch>
            <a:fillRect/>
          </a:stretch>
        </p:blipFill>
        <p:spPr>
          <a:xfrm>
            <a:off x="26106238" y="24325075"/>
            <a:ext cx="2724223" cy="3632399"/>
          </a:xfrm>
          <a:prstGeom prst="rect">
            <a:avLst/>
          </a:prstGeom>
          <a:noFill/>
          <a:ln>
            <a:noFill/>
          </a:ln>
        </p:spPr>
      </p:pic>
      <p:pic>
        <p:nvPicPr>
          <p:cNvPr id="85" name="Shape 85"/>
          <p:cNvPicPr preferRelativeResize="0"/>
          <p:nvPr/>
        </p:nvPicPr>
        <p:blipFill>
          <a:blip r:embed="rId15">
            <a:alphaModFix/>
          </a:blip>
          <a:stretch>
            <a:fillRect/>
          </a:stretch>
        </p:blipFill>
        <p:spPr>
          <a:xfrm>
            <a:off x="29599688" y="24325075"/>
            <a:ext cx="2724223" cy="3632298"/>
          </a:xfrm>
          <a:prstGeom prst="rect">
            <a:avLst/>
          </a:prstGeom>
          <a:noFill/>
          <a:ln>
            <a:noFill/>
          </a:ln>
        </p:spPr>
      </p:pic>
      <p:pic>
        <p:nvPicPr>
          <p:cNvPr id="86" name="Shape 86"/>
          <p:cNvPicPr preferRelativeResize="0"/>
          <p:nvPr/>
        </p:nvPicPr>
        <p:blipFill>
          <a:blip r:embed="rId16">
            <a:alphaModFix/>
          </a:blip>
          <a:stretch>
            <a:fillRect/>
          </a:stretch>
        </p:blipFill>
        <p:spPr>
          <a:xfrm>
            <a:off x="2639188" y="26968535"/>
            <a:ext cx="5824600" cy="43720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