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61" r:id="rId2"/>
    <p:sldId id="563" r:id="rId3"/>
    <p:sldId id="565" r:id="rId4"/>
    <p:sldId id="658" r:id="rId5"/>
    <p:sldId id="655" r:id="rId6"/>
    <p:sldId id="661" r:id="rId7"/>
    <p:sldId id="666" r:id="rId8"/>
    <p:sldId id="665" r:id="rId9"/>
    <p:sldId id="668" r:id="rId10"/>
    <p:sldId id="652" r:id="rId11"/>
    <p:sldId id="662" r:id="rId12"/>
    <p:sldId id="671" r:id="rId13"/>
    <p:sldId id="673" r:id="rId14"/>
    <p:sldId id="674" r:id="rId15"/>
    <p:sldId id="604" r:id="rId16"/>
    <p:sldId id="654" r:id="rId17"/>
    <p:sldId id="656" r:id="rId18"/>
    <p:sldId id="66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55C6B"/>
    <a:srgbClr val="174C9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145E1E-B727-4501-825F-F05E19273832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6857AA-25C3-4786-AF38-B8448E1AF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6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96" charset="-128"/>
        <a:cs typeface="ヒラギノ角ゴ Pro W3" pitchFamily="-9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470E9AE-7F87-414C-A5F5-B00CD637AF37}" type="slidenum">
              <a:rPr lang="en-US" altLang="en-US" sz="1200">
                <a:latin typeface="Calibri" pitchFamily="34" charset="0"/>
              </a:rPr>
              <a:pPr algn="r" eaLnBrk="1" hangingPunct="1"/>
              <a:t>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Two different types of “water mite.”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Three new barcodes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two new mites related to limnesia sp.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one new species related to hydrodoma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D2821D-D014-4616-A89A-97E74505DD2B}" type="slidenum">
              <a:rPr lang="en-US" altLang="en-US" smtClean="0">
                <a:latin typeface="Calibri" pitchFamily="34" charset="0"/>
              </a:rPr>
              <a:pPr/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Two different types of “water mite.”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Three new barcodes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two new mites related to limnesia sp.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one new species related to hydrodoma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C950C2-A27A-45CA-93EA-9DC3C26D3D71}" type="slidenum">
              <a:rPr lang="en-US" altLang="en-US" smtClean="0">
                <a:latin typeface="Calibri" pitchFamily="34" charset="0"/>
              </a:rPr>
              <a:pPr/>
              <a:t>12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Two different types of “water mite.”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Three new barcodes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two new mites related to limnesia sp.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one new species related to hydrodoma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C63FAE-8901-4BC5-B19D-426ED47D41CE}" type="slidenum">
              <a:rPr lang="en-US" altLang="en-US" smtClean="0">
                <a:latin typeface="Calibri" pitchFamily="34" charset="0"/>
              </a:rPr>
              <a:pPr/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Two different types of “water mite.”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Three new barcodes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two new mites related to limnesia sp.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one new species related to hydrodoma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E862B6-A61C-4F37-B206-C72B537405F5}" type="slidenum">
              <a:rPr lang="en-US" altLang="en-US" smtClean="0">
                <a:latin typeface="Calibri" pitchFamily="34" charset="0"/>
              </a:rPr>
              <a:pPr/>
              <a:t>14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A2ADEB-8428-4A56-A393-AD5D26905C31}" type="slidenum">
              <a:rPr lang="en-US" altLang="en-US" smtClean="0">
                <a:latin typeface="Calibri" pitchFamily="34" charset="0"/>
              </a:rPr>
              <a:pPr/>
              <a:t>15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3" name="Picture 5" descr="nih-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62675"/>
            <a:ext cx="6016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:\logos\cshl\cshl_dnalc_logo_cmy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70625"/>
            <a:ext cx="2895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3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B0FB1D-C764-4536-B9E9-088868A10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9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AAB70B-105A-4D18-A97F-21A966E1E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8603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329C53-F715-418E-99B9-23A34894D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3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AF3E9C-E755-49D8-8585-2253CCFAE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5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1CEA6C-877D-4AC0-A48D-73E1A3C32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F01F22-46D0-4BD6-B577-78A93EE34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9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C2ED59-52D7-4899-A936-D76010576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3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0E12ED-2D38-4659-A875-AD0305DEF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A379E3-BF94-4496-B734-83E6595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5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898448-09F8-4C63-9767-447353F68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9F9"/>
            </a:gs>
            <a:gs pos="7500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595" r:id="rId6"/>
    <p:sldLayoutId id="2147485596" r:id="rId7"/>
    <p:sldLayoutId id="2147485597" r:id="rId8"/>
    <p:sldLayoutId id="2147485598" r:id="rId9"/>
    <p:sldLayoutId id="2147485599" r:id="rId10"/>
    <p:sldLayoutId id="2147485600" r:id="rId11"/>
    <p:sldLayoutId id="214748560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rbanbarcodeproject.org/images/barcode-logo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09512" y="2143125"/>
            <a:ext cx="2589339" cy="151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logo-BLI-final-01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267200" y="2133600"/>
            <a:ext cx="3402013" cy="159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038" y="674688"/>
            <a:ext cx="8132762" cy="1016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i="1" dirty="0" smtClean="0">
                <a:solidFill>
                  <a:srgbClr val="055C6B"/>
                </a:solidFill>
                <a:latin typeface="Calibri" pitchFamily="34" charset="0"/>
              </a:rPr>
              <a:t>Distributed Research with DNA Barcoding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Democratizing Species Identification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0" y="4572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595959"/>
                </a:solidFill>
                <a:latin typeface="Calibri" pitchFamily="34" charset="0"/>
              </a:rPr>
              <a:t>DNA Learning Center, Cold Spring Harbor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28800"/>
            <a:ext cx="8686800" cy="4337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Support </a:t>
            </a:r>
            <a:r>
              <a:rPr lang="en-US" altLang="en-US" sz="26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600</a:t>
            </a: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student biodiversity projects with </a:t>
            </a:r>
            <a:r>
              <a:rPr lang="en-US" altLang="en-US" sz="26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1800 </a:t>
            </a: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students</a:t>
            </a:r>
          </a:p>
          <a:p>
            <a:pPr>
              <a:lnSpc>
                <a:spcPct val="90000"/>
              </a:lnSpc>
            </a:pP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Train </a:t>
            </a:r>
            <a:r>
              <a:rPr lang="en-US" altLang="en-US" sz="26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240</a:t>
            </a: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teachers as student mentors</a:t>
            </a:r>
          </a:p>
          <a:p>
            <a:pPr>
              <a:lnSpc>
                <a:spcPct val="90000"/>
              </a:lnSpc>
            </a:pP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Study impact on students and teachers</a:t>
            </a:r>
          </a:p>
          <a:p>
            <a:pPr>
              <a:lnSpc>
                <a:spcPct val="90000"/>
              </a:lnSpc>
            </a:pPr>
            <a:r>
              <a:rPr lang="en-US" altLang="en-US" sz="26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Study biodiversity and changes in biodiversity</a:t>
            </a:r>
          </a:p>
          <a:p>
            <a:pPr marL="457200" lvl="1" indent="0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en-US" sz="22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Example: compare current species to 126 species in </a:t>
            </a:r>
            <a:br>
              <a:rPr lang="en-US" altLang="en-US" sz="22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</a:br>
            <a:r>
              <a:rPr lang="en-US" altLang="en-US" sz="22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surveys of Cold Spring Harbor, circa 1900</a:t>
            </a:r>
          </a:p>
          <a:p>
            <a:pPr>
              <a:lnSpc>
                <a:spcPct val="90000"/>
              </a:lnSpc>
            </a:pPr>
            <a:endParaRPr lang="en-US" altLang="en-US" sz="2600" smtClean="0">
              <a:solidFill>
                <a:srgbClr val="055C6B"/>
              </a:solidFill>
              <a:latin typeface="Calibri" pitchFamily="34" charset="0"/>
              <a:cs typeface="Georgia" pitchFamily="18" charset="0"/>
            </a:endParaRP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endParaRPr lang="en-US" altLang="en-US" sz="1800" smtClean="0">
              <a:solidFill>
                <a:srgbClr val="055C6B"/>
              </a:solidFill>
              <a:latin typeface="Calibri" pitchFamily="34" charset="0"/>
              <a:cs typeface="Georgia" pitchFamily="18" charset="0"/>
            </a:endParaRP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600" i="1" smtClean="0">
                <a:solidFill>
                  <a:srgbClr val="055C6B"/>
                </a:solidFill>
                <a:latin typeface="Calibri" pitchFamily="34" charset="0"/>
              </a:rPr>
              <a:t>Barcode Long Island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mtClean="0">
                <a:solidFill>
                  <a:srgbClr val="055C6B"/>
                </a:solidFill>
                <a:latin typeface="Calibri" pitchFamily="34" charset="0"/>
              </a:rPr>
              <a:t>Student-driven Biodiversity Research</a:t>
            </a:r>
          </a:p>
        </p:txBody>
      </p:sp>
      <p:pic>
        <p:nvPicPr>
          <p:cNvPr id="6" name="Picture 6" descr="logo-BLI-final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9725"/>
            <a:ext cx="1639888" cy="817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 descr="SEPA_Sign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72200"/>
            <a:ext cx="22082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20675"/>
            <a:ext cx="1792288" cy="822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bg2">
                <a:alpha val="6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/>
          <p:cNvSpPr txBox="1">
            <a:spLocks/>
          </p:cNvSpPr>
          <p:nvPr/>
        </p:nvSpPr>
        <p:spPr bwMode="auto">
          <a:xfrm>
            <a:off x="0" y="1371600"/>
            <a:ext cx="891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>
              <a:buFont typeface="Times New Roman" pitchFamily="18" charset="0"/>
              <a:buNone/>
            </a:pPr>
            <a:endParaRPr lang="en-US" altLang="en-US" sz="1200" b="1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144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teachers trained as mentors</a:t>
            </a:r>
            <a:endParaRPr lang="en-US" altLang="en-US" sz="1200" b="1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141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 student teams with </a:t>
            </a: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400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 students</a:t>
            </a:r>
          </a:p>
          <a:p>
            <a:pPr algn="ctr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54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mentors from </a:t>
            </a: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41</a:t>
            </a: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Long Island schools</a:t>
            </a:r>
          </a:p>
          <a:p>
            <a:pPr algn="ctr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&gt;2,440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DNA samples</a:t>
            </a:r>
          </a:p>
          <a:p>
            <a:pPr algn="ctr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&gt;4,000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DNA sequences </a:t>
            </a:r>
          </a:p>
          <a:p>
            <a:pPr algn="ctr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10</a:t>
            </a:r>
            <a:r>
              <a:rPr lang="en-US" altLang="en-US" sz="2400" b="1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2400" b="1">
                <a:solidFill>
                  <a:srgbClr val="055C6B"/>
                </a:solidFill>
                <a:latin typeface="Calibri" pitchFamily="34" charset="0"/>
              </a:rPr>
              <a:t>potentially novel barcodes </a:t>
            </a:r>
          </a:p>
          <a:p>
            <a:pPr algn="ctr">
              <a:buFont typeface="Times New Roman" pitchFamily="18" charset="0"/>
              <a:buNone/>
            </a:pPr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						</a:t>
            </a:r>
            <a:endParaRPr lang="en-US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Barcode Long Island, 2014-16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Student DNA barcoding 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on 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Long Island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dirty="0" smtClean="0">
              <a:solidFill>
                <a:srgbClr val="055C6B"/>
              </a:solidFill>
              <a:latin typeface="Calibri" pitchFamily="34" charset="0"/>
            </a:endParaRP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038600"/>
            <a:ext cx="4800600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438400" y="60198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55C6B"/>
                </a:solidFill>
                <a:latin typeface="Calibri" pitchFamily="34" charset="0"/>
              </a:rPr>
              <a:t>2014-16 Participants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55C6B"/>
                </a:solidFill>
                <a:latin typeface="Calibri" pitchFamily="34" charset="0"/>
              </a:rPr>
              <a:t>(school locations)</a:t>
            </a:r>
          </a:p>
        </p:txBody>
      </p:sp>
      <p:pic>
        <p:nvPicPr>
          <p:cNvPr id="24582" name="Picture 1" descr="SEPA_Sign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72200"/>
            <a:ext cx="22082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anose="020F0502020204030204" pitchFamily="34" charset="0"/>
              </a:rPr>
              <a:t>BLI Results</a:t>
            </a:r>
          </a:p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First 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published Squash 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Beetle 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barcode</a:t>
            </a:r>
            <a:endParaRPr lang="en-US" altLang="en-US" dirty="0" smtClean="0">
              <a:solidFill>
                <a:srgbClr val="055C6B"/>
              </a:solidFill>
              <a:latin typeface="Calibri" pitchFamily="34" charset="0"/>
            </a:endParaRPr>
          </a:p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Westhampton </a:t>
            </a:r>
            <a:r>
              <a:rPr lang="en-US" altLang="en-US" dirty="0">
                <a:solidFill>
                  <a:srgbClr val="055C6B"/>
                </a:solidFill>
                <a:latin typeface="Calibri" pitchFamily="34" charset="0"/>
              </a:rPr>
              <a:t>Beach Senior High School</a:t>
            </a:r>
            <a:endParaRPr lang="en-US" altLang="en-US" dirty="0" smtClean="0">
              <a:solidFill>
                <a:srgbClr val="055C6B"/>
              </a:solidFill>
              <a:latin typeface="Calibri" pitchFamily="34" charset="0"/>
            </a:endParaRPr>
          </a:p>
        </p:txBody>
      </p:sp>
      <p:sp>
        <p:nvSpPr>
          <p:cNvPr id="25603" name="AutoShape 4" descr="data:image/png;base64,iVBORw0KGgoAAAANSUhEUgAAIHcAAADICAYAAABUOfH9AAAgAElEQVR4XuzdcazvW1rX92crkpGqBJCYQzpG5wam0EBb6lBIrZBOoRFqrdhKKVaIRWxQtFRthSozUEsKDAxaRWcoYIlT0qQZU0tgrJrSqC0DWhySpthKS5zW27kmbVRKBurlNr+z9z7nd/bd5+zn/fmdZ521937PP3PPPc9a63le61nr+/399rn3npX/U0ABBRRQQAEFFFBAAQUUUEABBRRQQAEFFFBAAQUUUEABBRRQQAEFFFBAAQUUUEABBRRQQAEFFFBAAQUUUEABBRRQQAEFFFBAAQUUUEABBRRQQAEFFFBAAQUUUEABBRRQQAEFFFBAAQUUUEABBRRQQAEFFFBAAQUUUEABBRRQQAEFFFBAAQUUUEABBRRQQAEFFFBAAQUUUEABBRRQQAEF7rDA2R2uzdIUUEABBRRQQAEFFFBAAQUUUEABBRRQQAEFFFBAAQUUUEABBRRQQAEFFFBAAQUUUEABBRRQQAEFFFBAAQUUUEABBRRQQAEFFFBAAQUUUEABBRRQQAEFFFBAAQUUUEABBRRQQAEFFFBAAQUUUEABBRRQQAEFFFBAAQUUUEABBRRQQAEFFFBAAQUUUEABBRRQQAEFFFBAAQUUUEABBRRQQIE600ABBRRQQAEFFFBAAQUUUEABBRRQQAEFFFBAAQUUUEABBRRQQAEFFFBAAQUUUEABBRRQQAEFFFBAAQUUUEABBRRQQAEFFFBAAQUUUEABBRRQQAEFFFBAAQUUUEABBRRQQAEFFFBAAQUUUEABBRRQQAEFFFBAAQUUUEABBRRQQAEFFFBAAQUUUEABBRRQQAEFFFBAAQUUUEABBRRQQAEFFLjLAmd3uThrU0ABBRRQQAEFFFBAAQUUUEABBRRQQAEFFFBAAQUUUEABBRRQQAEFFFBAAQUUUEABBRRQQAEFFFBAAQUUUEABBRRQQAEFFFBAAQUUUEABBRRQQAEFFFBAAQUUUEABBRRQQAEFFFBAAQUUUEABBRRQQAEFFFBAAQUUUEABBRRQQAEFFFBAAQUUUEABBRRQQAEFFFBAAQUUUEABBRRQQAEFzq4QPJCkJfBqVb3SijRIAQUUUEABBRRQQAEFFFBAAQUUUEABBRRQQAEFFFBAAQUUUEABBRRQQAEFFFBAAQUUUEABBRRQQAEFFFBAAQUUUEABBRRQQAEFFFBAAQUUUEABBRRQQAEFFFBAAQUUUEABBRRQQAEFFFBAAQUUUEABBRRQQAEFFFBAAQUUUEABBRRQQAEFFFBAAQUUUEABBRRQQAEFFFBAAQUUUEABBV6owNmV1R+80Gxuz+KvVtUrtyddM1VAAQUUUEABBRRQQAEFFFBAAQUUUEABBRRQQAEFFFBAAQUUUEABBRRQQAEFFFBAAQUUUEABBRRQQAEFFFBAAQUUUEABBRRQQAEFFFBAAQUUUEABBRRQQAEFFFBAAQUUUEABBRRQQAEFFFBAAQUUUEABBRRQQAEFFFBAAQUUUEABBRRQQAEFFFBAAQUUUEABBRRQQAEFFFBAAQUUUOD+CpxdKf3B/aVAlb9aVa+gEQYroIACCiiggAIKKKCAAgoooIACCiiggAIKKKCAAgoooIACCiiggAIKKKCAAgoooIACCiiggAIKKKCAAgoooIACCiiggAIKKKCAAgoooIACCiiggAIKKKCAAgoooIACCiiggAIKKKCAAgoooIACCiiggAIKKKCAAgoooIACCiiggAIKKKCAAgoooIACCiiggAIKKKCAAgoooIACCiigwAsROLuy6oMXksXtW/TVqnrl9qVtxgoooIACCiiggAIKKKCAAgoooIACCiiggAIKKKCAAgoooIACCiiggAIKKKCAAgoooIACCiiggAIKKKCAAgoooIACCiiggAIKKKCAAgoooIACCiiggAIKKKCAAgoooIACCiiggAIKKKCAAgoooIACCiiggAIKKKCAAgoooIACCiiggAIKKKCAAgoooIACCiiggAIKKKCAAgoooIACCtw/gbMrJT+4+PVLVfWHqurrquqDF3/vCy/+/wPP+L33XsT82qo6xB/m+JlrWD+6qt5eVV9UVT9ZVd9cVd9fVa9dxH5iVf1rVfVtVfXhi7n++NE8P15V/3ZV/dTR3zvk/K6q+pSjv/ctVfXOG7b1LVX1xqq6zP1q+NVcDr//alW9cv/axYoVUEABBRRQQAEFFFBAAQUUUEABBRRQQAEFFFBAAQUUUEABBRRQQAEFFFBAAQUUUEABBRRQQAEFFFBAAQUUUEABBRRQQAEFFFBAAQUUUEABBRRQQAEFFFBAAQUUUEABBRRQQAEFFFBAAQUUUEABBRRQQAEFFFBAAQUUUEABBRRQQAEFFFBAAQUUUEABBRRQQAEFFFBAAQUUUEABBRS4fQJnV1J+cPHrl6rq91XV/1pVf6Kqfq6qvvDi9z7wjN97b1V9ZFV9VVW9oap+oKp+7BqWt1TVP1ZV31dVv6KqvqSq/pOLdX5dVf2Oqvrfq+o/rKoPXxn/iVX1KVX156rqtaPfO+T81qp6N9yGQy5vrKpD7sf/+4VV9bRcXq2qV+A6hiuggAIKKKCAAgoooIACCiiggAIKKKCAAgoooIACCiiggAIKKKCAAgoooIACCiiggAIKKKCAAgoooIACCiiggAIKKKCAAgoooIACCiiggAIKKKCAAgoooIACCiiggAIKKKCAAgoooIACCiiggAIKKKCAAgoooIACCiiggAIKKKCAAgoooIACCiiggAIKKKCAAgoooIACCiiggAIKKKDACxA4u7Lmg4tfv1RV/0JVfaiqfqaq/puq+sKL3/vAM37vvVX15qr6vKr6/qr6F6vqO6vq1SvrHOb6YFX9aFW9oaq+qqq+t6r+76p6U1X9gqr6zVX1jqr68NHYX1pVv7Wq/kxV/YMrcx5yfmtVvfspjh9ZVV9RVV9ZVS9X1ddW1fur6i1V9c9X1adU1T9aVd9SVX++qj7iGbkc6nnlBeyXSyqggAIKKKCAAgoooIACCiiggAIKKKCAAgoooIACCiiggAIKKKCAAgoooIACCiiggAIKKKCAAgoooIACCiiggAIKKKCAAgoooIACCiiggAIKKKCAAgoooIACCiiggAIKKKCAAgoooIACCiiggAIKKKCAAgoooIACCiiggAIKKKCAAgoooIACCiiggAIKKKCAAgoooIACCiiggAIKKKAAFDi7Ev/g4tcvVdVbq+rPVNVXVtV/UVVvufi9Dzzj9/5sVf32qvofq+rHq+p3VtX3V9XfvrLOF1bVB6vqR6vqDVX1+6vq+6rqJ4/W/+KqekdVffho7K+vqn9QVX/lmjoPOb+rqj7l4vd+qKp+V1X9Pxe/PuT/WVX1HVX1xqr6LVX17VX1aVX1BVX1zVX10VX1e6vqnVX1oWfk8mpVvQKtDVdAAQUUUEABBRRQQAEFFFBAAQUUUEABBRRQQAEFFFBAAQUUUEABBRRQQAEFFFBAAQUUUEABBRRQQAEFFFBAAQUUUEABBRRQQAEFFFBAAQUUUEABBRRQQAEFFFBAAQUUUEABBRRQQAEFFFBAAQUUUEABBRRQQAEFFFBAAQUUUEABBRRQQAEFFFBAAQUUUEABBRRQQAEFFFBAAQUUUECBFyBwdmXNBxe/fqmq3lpV766qT6yqf6mq/q+q+tmq+sAzfu+vVtUfq6p/7mje31dV31dVX11Vf6CqfqiqfrCqfqKqfrSq3lBVX1VV31tVHzpa/4ur6h1V9eGLv/dRVfUVVfU9VfX3Lv7e8ZyH2F9zkfN1lIfxv6GqPqeqDvX9WFW9rao+tareWFXvvRh0WOMvVdVPPiOXV6vqlRewXy6pgAIKKKCAAgoooIACCiiggAIKKKCAAgoooIACCiiggAIKKKCAAgoooIACCiiggAIKKKCAAgoooIACCiiggAIKKKCAAgoooIACCiiggAIKKKCAAgoooIACCiiggAIKKKCAAgoooIACCiiggAIKKKCAAgoooIACCiiggAIKKKCAAgoooIACCiiggAIKKKCAAgoooIACCiiggAIKKKCAAlDg7Er8g4tfv1RVb62qd1fVIeY3VtVvr6o/XVUfeMbvfbiqPrqqvu9insNff2VVfUdV/b2jtd5SVf94VX1vVf2KqvptVfUnquqnj9b/4qp6R1Ud5jz875Or6nOq6k9V1WvX1Hmc83UM/3JVvaGq/kJVfVJVfe7F/J9aVV9QVd98kfvvrap3VtWHnpHLq1X1CrQ2XAEFFFBAAQUUUEABBRRQQAEFFFBAAQUUUEABBRRQQAEFFFBAAQUUUEABBRRQQAEFFFBAAQUUUEABBRRQQAEFFFBAAQUUUEABBRRQQAEFFFBAAQUUUEABBRRQQAEFFFBAAQUUUEABBRRQQAEFFFBAAQUUUEABBRRQQAEFFFBAAQUUUEABBRRQQAEFFFBAAQUUUEABBRRQQAEFFFBAAQVegMDZlTUfXPz6pap6a1W9++LXH1VVf6iq/lpVfeApv/fjVfXmqvqeqvrbR/N+UVX9n1X1V47+3kdX1X9UVV9YVf9HVX1DVX3/0e8f1v/iqnpHVX344u//uqr65VX13qc4Xc35EHY8z6+uqm+tql9aVX+8qt5UVe+6iPncqvpnquoXVdUfrqq/fkMur1bVKy9gv1xSAQUUUEABBRRQQAEFFFBAAQUUUEABBRRQQAEFFFBAAQUUUEABBRRQQAEFFFBAAQUUUEABBRRQQAEFFFBAAQUUUEABBRRQQAEFFFBAAQUUUEABBRRQQAEFFFBAAQUUUEABBRRQQAEFFFBAAQUUUEABBRRQQAEFFFBAAQUUUEABBRRQQAEFFFBAAQUUUEABBRRQQAEFFFBAAQUUUEABBaDA2ZX4B3D8fQ1/tapeua/FW7cCCiiggAIKKKCAAgoooIACCiiggAIKKKCAAgoooIACCiiggAIKKKCAAgoooIACCiiggAIKKKCAAgoooIACCiiggAIKKKCAAgoooIACCiiggAIKKKCAAgoooIACCiiggAIKKKCAAgoooIACCiiggAIKKKCAAgoooIACCiiggAIKKKCAAgoooIACCiiggAIKKKCAAgoooIACCiiggAK3SeDsSrIPblPyLzDXV6vqlRe4vksroIACCiiggAIKKKCAAgoooIACCiiggAIKKKCAAgoooIACCiiggAIKKKCAAgoooIACCiiggAIKKKCAAgoooIACCiiggAIKKKCAAgoooIACCiiggAIKKKCAAgoooIACCiiggAIKKKCAAgoooIACCiiggAIKKKCAAgoooIACCiiggAIKKKCAAgoooIACCiiggAIKKKCAAgoooIACCiigQFPg7Ercg+a4+x72alW9ct8RrF8BBRRQQAEFFFBAAQUUUEABBRRQQAEFFFBAAQUUUEABBRRQQAEFFFBAAQUUUEABBRRQQAEFFFBAAQUUUEABBRRQQAEFFFBAAQUUUEABBRRQQAEFFFBAAQUUUEABBRRQQAEFFFBAAQUUUEABBRRQQAEFFFBAAQUUUEABBRRQQAEFFFBAAQUUUEABBRRQQAEFFFBAAQUUUEABBRRQQIHbIHB2G5I0RwUUUEABBRRQQAEFFFBAAQUUUEABBRRQQAEFFFBAAQUUUEABBRRQQAEFFFBAAQUUUEABBRRQQAEFFFBAAQUUUEABBRRQQAEFFFBAAQUUUEABBRRQQAEFFFBAAQUUUEABBRRQQAEFFFBAAQUUUEABBRRQQAEFFFBAAQUUUEABBRRQQAEFFFBAAQUUUEABBRRQQAEFFFBAAQUUUEABBRRQIBU4Swc6TgEFFFBAAQUUUEABBRRQQAEFFFBAAQUUUEABBRRQQAEFFFBAAQUUUEABBRRQQAEFFFBAAQUUUEABBRRQQAEFFFBAAQUUUEABBRRQQAEFFFBAAQUUUEABBRRQQAEFFFBAAQUUUEABBRRQQAEFFFBAAQUUUEABBRRQQAEFFFBAAQUUUEABBRRQQAEFFFBAAQUUUEABBRRQQAEFFFBAAQUUuA0CZ7chSXNUQAEFFFBAAQUUUEABBRRQQAEFFFBAAQUUUEABBRRQQAEFFFBAAQUUUEABBRRQQAEFFFBAAQUUUEABBRRQQAEFFFBAAQUUUEABBRRQQAEFFFBAAQUUUEABBRRQQAEFFFBAAQUUUEABBRRQQAEFFFBAAQUUUEABBRRQQAEFFFBAAQUUUEABBRRQQAEFFFBAAQUUUEABBRRQQAEFFFBAAQVSgbN0oOMUUEABBRRQQAEFFFBAAQUUUEABBRRQQAEFFFBAAQUUUEABBRRQQAEFFFBAAQUUUEABBRRQQAEFFFBAAQUUUEABBRRQQAEFFFBAAQUUUEABBRRQQAEFFFBAAQUUUEABBRRQQAEFFFBAAQUUUEABBRRQQAEFFFBAAQUUUEABBRRQQAEFFFBAAQUUUEABBRRQQAEFFFBAAQUUUEABBRRQQIHbIHB2G5I0RwUUUEABBRRQQAEFFFBAAQUUUEABBRRQQAEFFFBAAQUUUEABBRRQQAEFFFBAAQUUUEABBRRQQAEFFFBAAQUUUEABBRRQQAEFFFBAAQUUUEABBRRQQAEFFFBAAQUUUEABBRRQQAEFFFBAAQUUUEABBRRQQAEFFFBAAQUUUEABBRRQQAEFFFBAAQUUUEABBRRQQAEFFFBAAQUUUEABBRRQIBU4e/rA195YVX+4qn5zVf3dqnpnVX1X1dk/vG7Ma1UfVVXfWVX/xpXf/8+r6necVf3M09ZaPvYb6jfVa/WV9Vr95np7/f2reeF8bpjvcn4871FiydhkzGHJ7cc97/27cF5d99H2fnxV/d6q+q1V9bFV9Wer6uur6n9rHOxsbLNnqwrO3783Eu9kDK/hGvVneGU59Z2qv1fHicN9ezQ0HXc+Ac31KfGZKV4f15rklYx5DncDru3RmmQPW7H9Xo+sWjkciTbjo1yC52e6DjprzZqv3HztHoprqNneSPJaNaaxf2+uqm+qqn+nqn7qYm++5OL/33O8V8tyfrRof99OvstY77Z79jyvfh2J8UXtMCd8V6H5kzqSMY3+vvqiheo4yZb01HOKjQzj87akrw/ZJXuGxiVuyRhyH9D5p+On79iF+aPemK57cn5qumku6BmKPyOSu7f5+TNxp2NoPPnsNTn3Ew/khn2cy+OFWs+PZJ1kTLc/k7mTMfTMx2s09pr2BnmePnwTP+FnCNl7yIp3pP4a3ffl0Kl1zp58IQe5B/tH66DxcU81zgLNhcZv9zxomCTeicuKMTuukeTUeZ5NzXv1wz25o2lONL57vuJ5m++i9Bn52LR/N0/XkMyfjOn0cnIHdXvhdf3cuBOTOpMx9D3xlLMZegXvH/i7pdYa1Hc6/sS9a9V8Zb+TMexnu8/55+V0D040fWatSS7JmO59l+xtnM/oc23umZbUm4zBezb0DOnkkdSXjOnkkjxbF/c9vDN7vRx7gp9b0nfMMCfoc7R7Q3+e76bvU8I62XMw+vlYr3dWfBagRjQ+qYH28019EOaQ9Xvjvn/iXmvEx+aNucN3/RvPSJwzev+4yH7qfmnkslOdK56XSb1kDIk96buAcyx+xp9zr9F68889vWcOzYfGZ3dxL/ek//Gz5uGAfj7Uh8ZH+e/Sw+T59ILvYrovNJ68E9C5afxkLifd2beoX173eTd51vAx9Hk2HX/OQPbtOd9NpJeT58fk2UryIfVO5h7PTXolfYfj54r2MTxX/feJ8PMazKf3Xjy/x32XOJesF1qeNCcan38WeL538pP3VG/Ppmul80/Hd88tzSP7PNX/DHMX8qE10PiLPRi5E+j+ktxJ7F04490zOP0Olbv3nsuTPZP0Qdf9BJfDEq3zd9Izk32WofkkNbDPVsio9xyfPivn8/dzOaGHWvtF56fxu33mo/nT+O7dQPps8o6ieSQedMxtj4/3q/1dQe/+oI4Pb6b4n2np5RSdj+Z9SXOn8fSs5M/mnuVJ+aNn56NKWs+UbI9v/gxP652Op++lD+MbZ5zmHd83zXxI3ye50zHT8aTek99vknPY6KFt756Bn4fQfjhhf288vzSX6fiTnuk77RXq+d7zc+o5ldzHtA/Se4euQ+PJ2Zqcm+RxxfLGM37SmWo8c5e5NN+r017Lzhc8uw8X6Y05yTV5Tjf2Oum9izHsXfx80I1jqNF0fNZDvffsyTtimUvSY81eOMkH5dU7v/QeontA559+DjzOJ/HpjUmM6BgaT/qOzk3jT97jDe7cE2u48ZlBn2HJHpyvMdfT9OznNeBnE/TvGZ3UEzt9Lhx6zpy0v40z/2S/9feMvvvROmj85F1933qU2tP4bfeqeYZPqrf57CCfN5J8kjEkJ/KcfN1zmxih7+N6nz0v85k0SuZOxvA9ezRi7Hkf5gTz6e/1Sa6Dz9g4r4H3oslnYPoOMuWz6/k/aQ8az7bEMxkTnv/zYe37vv8ue1IN+PxfVN+o47S8+vXTd3ny/va6Z3ujbtIf1IjGn3TmSK2otxf1EMq/329L9+AhVS+3VXnRdabjkx6nOV25B/i7XLsXe3udvnN0eykxPcqJ+4A+D+7vJJ+dxxwIkvzA+0f/88fp+07ei2bqPvE+aN/R51b9M35SXs07J1mDjpmOp+9pNJ/Jd7rX5Q76g32m6L93Pc6p36vEKH2+0H2j8ac855O16JhufDfu9b33xN/hz5iB725oLTQ+6cUVa5zSixdjW/uX1EKfY/yeCu4dem+C+NCo5f/MM9h8hve/V+q919F6p+Pps4W8k9Lco2fjNfsYr3tDT5xd31CvHZrxG6vqu6rqR6rqF1fV76+qv1F19l/d8CA4/ANtn11VL51VffdNsVd/f3zs2+sNVfXH6vAP3f2C+q76uvpvn5XjjfnA+S7XunHeZySVjE3GXDzsor0cWw96j+XxlP0J1vtlVfWOqvqvq+oHq+rnq+rTquorquoPVtXff0YrZGP7hnD+/N4I3Lr3DKzhGu2+VzMn4ATWPso8rTkdd740zbUZ3+6N5nwXTqfVev4PbuO7EY5Jc0zHsT1seYNev3L0WlatHI4mpvEXQ1u5XHN10HHteFIHiX1cQ9xD7RpquDeSflo1prcnb66qt1XV/1xV31xVP1tVX3KR4nue9l7Q9z/6eILusmjfsn7qOV0WAteI6ni4FjCGOeG7Kp+f1fEosVbtbN8Ocyd1JGMGnnEXNKDmluFjcfh5fElfp3t2yjhy7li/np9q6Hy+BNvL0fj58zBfb1JDMobcA9Pzkx7aKRd+ZsAdOfV58vi9iZ7d0fNObOjnEjo3jQ/uhfCZT84KfwasqZvWEJ35dm/Tmtvx2fM0OGOBz4rcwBpt0yc/9TX3eKlPsH/0POD4dk7BPjT3YK+7iNRJYo/ac8zlhDXafbD5Gm1buHdT86bP+tH9mrI5JN2eGzwj4u8DHjdze39RDeH80++w5J20vV/8u55LHWRPbc7jg+d8OI55JXnRMTT+Lnx3k9ScjAH3Gbn7+Hdh8HkwXuvomWZnLD7/qIZ2TvS5RuPzZw6ql97DbR92TvAzhORBnpPJezHMpf/u9CiZ6JyDPoDzZ73cz4fOT+Px2YI+R00Ee6NttMe8gQvdKxqP95Z/b0HvTPxzN1Bzuw/AnOl7djuXBZ8xSC4kNvjc2D7Twdz0WTKZy+TcsM7gXuLv6qhefGeM58ON4DmhPiAe5o7uvs2eB1HuwIfOT+Onn8cwn116GOYB7z/28yOYCzin/Duoe5QL+q4HuuzUL+H3tuAOi77jnZ7//OIj+0Zi6XcabG5qM33OeT6s3j3uS5jzonNF+xjuFXx+0zPFP8vC/M952s/E9h4HLvwzRlJrMqbvs6KG9h7A+xt/zwN7h/cy601uz+Yn7uRMYffsbLXP+Hb5TH8Gy34uP+eJzxW4n6Z7Z9iSnEESi85r1I/wuTO9T3D+WUtok/UY+CxD8zk0BB/DTMH8cG/5O+n4fYPeSRP74Lz37/vo8zz7rD2ff3+PSR+TWPoeQuYmseF7Jexh9i4a5gR7uN8D59n3//nMtj+Y8/FjGeZN37dgTu1aoeEJ9aI+QPnT5yC0zPoePDsfobIxzOj23vUjZzx6n2b3TfCOA94Xo7t7u+cD62F2Ps63mI8ZzWn47mG5Dz+z6HeBPB49Uxa8v6LztdNeoVxgD6O5aQ/AXNY9y6P7GfUzdB2bG+ZBn3HoTAXP3DEX8t7y+HVk+HmVnJdkDPj5XvqcDvYa9B7fh+BdA/Xe5PNr+gwPzz/qSHNP+jlZoz0mOr+4/+Ee4PnnngOJTzIG34m3+x0iuK/wHm9458Ia+Dlon/vh7xizd+noMzm6W5gP9M/OPeoJlv9Gn+EX2CTPVv4eDnsi/S4RPg926oudckk+BwTPpsE7aKMznPYyPPuwf9D9mf6Mqp0TrPVRPmBcO5fwZ0fjRvTdI+y7cSewZ5clsJySZ00yht4xcI3Aib4/Mlda7+NT2v333qN89vO5LHi35xq+69E+wHcu2qPhu0j/e8kFfRS9Y19Awb3Ae73qXZ7WQeJJbNJ/wbst2gea/3Q8rRfls+y8Bd/1Zbmh+z7sP9RP4Ror6oBrwHcm8rPuZK/JGBJ79OGBnT3uc34q+n/Gk72DJ/nsPOZQfZIf/bOBdA0a/7jB+nd1tkZ//uB+pr0b9Hlyd8Kao88JSV7sLsn2A9bevv/hvMnzEd+DNCcUH/Qqmj/8PmhN32V3TZhb0ivdvu3GPfnED54xcO+TvOgYGj+5D8e+MK+kF5Mx4Ps0eDeg3oBzR++PyRrnO9jcu8j/iTPYNevGnU+O82rW+yj1sXhW53CtoH8aebfNGnOdXbnILx9Jn1tVb6o6e9fRY/cjq+ojq85++voxpz2gT3mpRGPfXr+mqn5bVb27zupL67X6mnp7/cOn1XQjNpwP5fqUpG7M6ZpxyRhwgb1uxbH1oPdYHs9vbz6zqj6rqr79/Hnx6H+/sKpeveGsZdyRMMIAACAASURBVGP7hnD+1+J7I9mn5hhYwzXifa/mAx84gbWPMk9rTsedL01zbcY395muf1qt/Ze7JxqqXcv5qDTHdBwzbO0f6PUrR69l1crhaGIaf/lG1P1DAEkNR2NaNdOzltUc91C7hhrujRP3In3/adXf25M3V9UXVNXLVfX/VtWfq6ovuSjrPfE768nvh9G+Zf3Uc7qsCK4R1fFwrdYen3aHd+9iWPOTmw/qeDSwNYbtW/qsy2onuQ3Ftgwfi8P36iV9ne7ZKePIuWP9en6qofP5EmwvR+Pnz8N8vUkNyZju/Zr3K7g7QA9N1wr7GZ4ZYDL1efL4CQjcg/sE3g/Ehn4uoXPT+OBeSD/fju7ZmrrhGcu+B2g70Zrb8fBuSD4Hx+/YK3IDa7RNo/f34JkBcj/58+ToOxG7t4N9aJ+z6Tub3MGkThKbn2F6J0bv3ive11es0e45uHdT86bP+lHLKZtD0u25k3s2GQPfRVENjw99u3+Se6JtGuRD56bx5G5ObOL3oIcD+fsBq5/Pz3NK1sDPHNrfID7Jf9UYcJ+Ru4+/98HnQeKDagX7y95Ds/s3qhfV0D739BlF44M7nr5/J/dw24edk8tU2ntF8ph+NsFc+u9OjzZouu/h/Fkvt/cW/5wiywfctdDn6GDB3mgb7TFv4EL3isavuzfbezXZz+0+QI7Bvgb3fTv3YE/J3CQ2eG/p98m84WQuk3PDZ2bUvyj/6XeKYH6YPzeC5wTmQz6rwtzR3cc/x+D3bpIPiU3eF+n8ND64u5EnzGeXHoZ5wPuPnCX0fQB4Z87OEXQZvGPGXZAldNmpX6LvX+e/H4XPkOA7ZPquCPcY9T6bm9o8POtb5cPqncy9PzfMedG5Or/H+7nB3oHPb5ZL8rMfmP85T7v3246BC3pvehic1JqM6fusqKG9B6jvV/z56t3sh3ofnqnJ79eOvsptn/Ht8pn+DBbdI+BOyO7C/n6B+xvvLe3lYcuxu48YRv0I777pnoHzE3fyPnFOCW1w/PA7YFQDeSeFRnBv+Tvp+N2H3kl5/7DnPn+ng/t1scDsGQN7Bu98kjeJpc8qMjeJzfZ/RY/N7WlUM7h32v5gzuhdN3mWw5zatT689fb7Z1xR/vTZvKRe+n7B729mRJ/9G51zsF/UBL83glyCdxzwnWF018N3nGgN8hkS1jt/pviewZxg/9BnIux/tFc0F255i++o4Jm+016hXGAPo7m3+/6YP5dPeCdE5xG6js0N84B3Pn8GwXzGXLL3avg8WXFe4HlPnhPh9ym4l/q9wfchqAH1Hn5XBd8v913o95pL4kcdqc15xax/kjXaY6Lzy/LnvYnnx59dRn0iU/yZGtdM96FtBL+fzZ4B/FlPzxn1CeLhnvFzMLZny3oa14zud+YDc8mMUE+w/OfvlHY+C2ySZyt/D4c9EXz2T+7H9j5kd/X96NF7uFfJ93D4uQfPPuxl1Jvp9y/tnGCtj/IB49q5PJp8zZ0F80LP7QV3Iv5cxp8d9DvsZN+SMfQ9Aa4BevvofKJzvaD35vLZz+dyG9AZ3W0PgmcbqnfNnQTujAV9FL1jX0DB/kDn7fzbAfpnVeA9FtZB6iaxSf/hdzf4eYHmPx1P60X54H57/LYX/PeB2N2U5cbWgL2RvnvTPQzi+V0Dfn6S3pntXkz2mowhsU++wIF+yu5ifud3n6dJPjuPOWxMkl/X63Lj6Ro0/nGDtc/HkrrpZyj4vrLkDNK9Xvg8w/ct349+P52/bXaf4XBeNHfy/VHwuYj9WYqgVwOjzAnsW/Z+nd9npKcWvEu1+/vJRz6vH+59khcdQ+OTXlywBt+L8B2hXwu8G1BvwLmj7wySNdDnpGTPnjyBXbNuXPj5pd8TyIe/c7A6o/fkfq2gfxp5t9dtzHX2ZBdd/uq1w39A9qeqzv7q9b//7L/bTvCaaUbHvlZn9Q31R+qs/mL9fP3lOqtvqdfqXfX2+omnVfTMfIL5Hgl3XySfk1HqutW4wHur/K9vsi+qqo+oqsN/rPkXV9U7q+p3VtUHqurwe3/zGaeNj2WGcP783kj2qTkG1nBFm3k1PyA2neDaR5mnNafjDp+w2N0K4lv7DOa7cMprzT4ksi8QztdIc8zGEcN2bLPXk+dcO4dHG8Z69IQP3Olz/rn3OjV6XHPWQ+gLjcHeSPpp1Zj+nry5qj6/qt5dVf9eVX1PVf2zF2ke3heu/V+rh173mKvPrqqXzqq+++Z3/mjfeD/1nS5ThmtEddB7HOaE76ps/slnGN+39FnHaye5TcWiO/JAQ/uUxj8+8fDu4P6nvdc036+fvMH6NWVu/fnP8xqM5/tBejy8M2C9vIbkPZnVzXNi85Oe2CkXdjcRExJ7fqiid3vYm3PndzJ/OjeND++F9PPt2J6tq5uc9/TdqLcGrRnFZ8/T4BnJ70T8TpW8IzXrR6bRu81Sn2D/er16VPrIHRDuA82lFT+ZC5mbxJ70nQJ/L076LBnT2q/FtbdyCvZuat70WT+2X1M2+F20+Yx4or+SMfCzZ+CT7FV7zGQ+dG4an78f0+di8Jx/mBwbx+tn82ffESVrUN/J+CT/NWPIfpPY4Luw9n2R9RD+HqH1vEzeDaDjxRJJP/R7GuVEn1E0Pvk8Bp+B9PMG8SGxk3lMP5tonTQ+Pefs7oHnKuvl/l1C56fx+GxBn0dNh7+zbRkFPTQ0b+BC94rG4719NKBlRO+qh/G0hmY86oPmnOl9g3IZ/nkGyYXE4s++8Hl8m3Mhz5v5OoN7iX8/R+8L+G7ff2/N3nGYEd0z0g88f5Y7vn/hucX5k7uYxD56OAEfOj+Nn34eg3x26WGaB40nZ29ybnou7lku7ecBdaHxw/2Cv3/N3kHBnfdwgel49l3bXntGbc4/5XT/mT9eK8uHzz+Ze2/uIOegh5O+Z32MzxV4fmefv1jv4PzBuyLaY+gSfS+B78Csf8jdQN8Z6H6RPSCx0fc8oHeyZyK7l7l9f35sCZ4n+PNddrbaz7ft8pn+DBbdI73n4ppztVMu9Hk1cwZHz2vUj9BlozM+bwltgvPKaqD58PcKlg+cH/YOz2X8vkGfx+g71OR7wuOrgfXQ6B7g97RN7mTQx8SPxGafSx6N6r9zDe7RCTWw/Jv7hfybcx7VCO+OYK9ATqjWh5lH/24vtk/gswnOnz6bl9TL7mL6WZUa0fjZ7x/6dz35LBPUyM8t6B2aD40P9ojXC84tfcfh9c6eqXMc+ufPYE6gf+gzlOcO3qmDz580Hxof9P/YM+s27xV2Bz1M56bxa95d4BkPzsr83dk/62QPSGx2v7J3BZoPuUPw3OCcLPsMn+SUjMHvDfyM0f1g8Tyf4Duh6edRa37mwt+RpucnZ3jBPXuxRL9/qA++R6Pz28+fmtLPuvTdaolPZNp/Bic1030I+q51n5yQe/D5dLpPp/eM5T+6Z8t6mtVM7nfuA3PJjNp9zfOf7U+Uz7BN+o7MPyPCnrjln/fofY164nxy+txAY4J80PwbPldR/kt8wNlfkg/sO5QTqPXobLV/zoZyebTA/J0V5LXhuYdOcK+5Eczn4X4nY+gdDNeATps+c9r3Kt7n/Xwut6B9RnHN2XO/vQf4cz58JtAeDfNhP3Mc7qP4HTv62Wnwbojrh/dYUAc5FyQ26T/6rkrXoPlPx9N6aT78s+Mj0fa9Svfg8QpL/twWuo/jWvizYt4X58TuGtSL+N6Df64vmR8/T5lP2ud91ySfncdknw36Xpc7Qg1o/GVjkT+LxdfgddPPUPudwaBm/Dlh12dAUHvrGRPMmz1TwR1Nc6Lx9L0Iz/+4iVp78MT3bPi5Tc81v2tOOBNJr3TNunFXeFn9wd4nedExNH5yH459YV5sL84XSsaAMzJ4T9F75/wbBvg5icbjuyryP/pg2Xsv4ucO5wV7FfQQ+GzB64zOQL/WZv80826t25zr7MpFfvn1yedW1Zuqzt511MofV1WfWFU/WnX26vXjwCY9ZYJWcenYt9evrLP6C/VafdKjKc7qD9bb6pueVs8z8wnmO+Xl+ZSxqetW4wLvrfK/vsk+s6o+q6q+/fzPRTz631dX1Q9U1d98xlnjY5khnP+1+N5I9qk5BtZwRZt5NR9oTSe49lHmac3puCqaK4hv7TOY78Ipr/XyKdn9l/UdbUyrlsfxaY7ZOGLYjm32+jWX3I1W7RwuJqfx+b4dvZvXZ1fVS2dV3/2sdyb0bCd1kNgnE8x6CP3hvsHeSPpp1Zj+nry5qj6/qt5ZVZ9cVf9qVf2dqvpwVb0nemdN352fGBftG++nvtNldnCNqI6Ha914N516h/drhzU/2QCgjv6d1s/9OJmkDj6G5DYVy/rnEA3fq2n8422A/cD9z5dKx5Fz1+/Xx5HQ+XwgNJuM566kx8P3XujDa0j6idXNc2Lzk57YKRd2NxETEnvoSxof9vLYeZ/Mn85N43NL3svBfdves3V1k/MePy9b9y6tGcXv/B6yIrfmGsg0en8Pzlkz9+fyeXL+Hap1B4T70DpnR06t+MlcyNwk9kovtOqkLieu0eqDW7BGyzbYu6l5V37mm6qhNS9+F03u2WQM/Kwa9E5yttpjJvOhc9P4/P14yXsiPpu8/uD9A39HlKxBfSfjk/zXjCH7TWInP8ul3zPukj/M4+KKSfqh39MoJ/qMovHxd9b9eum7KfEhsZN5TD+baJ00Pj3n7O6B5yrr5fb75X4/D4I+F00X7HXLaJ95AxfaOzR+3b3Z2qvzn6DBn7s141EfNOdM7xuUy/DPM0guJBZ/9h3+TEpzJ8+EnebmuQT30ibf0dJ3oTyeGfE9wO+h/fuUfnZGd98jUZDP+S3f/vOyJB8S+yh1sLd0fho//TwG+ezSwzQPGk96cXJu+tnrnuXSvjOoC40f7hf8/Wv2DgruvIcLTMezP7Oz155RG/b847WyfPj8/Wf31NzBvEEPJ33P+hifK/D8zj5/sd7B+YPPeGiPoUv2OYDaZP1Dni/0nYHuF9kDEht9zwN6J3smsnuZ2/fnx5ZTn6eS7+PoPtGzS+NpPtOfwfC7VL9v1pyr/vMff5eL9yq5k3v5kzNIYsN7o/35J7r7ps8UmH/ekvYMjR9+Bww+j3FTUDPY2+ydtHdeT7j7Zs8WvtPgfb+kH8AeDNZL+pjE0t4hc5PY7HPJo1H979QH9+iEGlj+zXsH+TfnPKoR3h3BXoGcUK0r3u1hn+H86bs0sMz7GDw7Hy3SH0ONaPzs9w/w2dbcr6BGfm6buSTvOEH+7K6E5zD8jNLOidfbPx+Pzy0bM54T6B969/Dc8fscOi80Hxq/1R31eLNa/b+g1vZe4VxAD9O5afz8d0sHRnaH0HObxGMn8N0wmZvEJs9E+gyi+ZA7BM8Nzsmy51WSUzIG9Nt57fyM0f1g8TyfoIbWsyK5H8i5YS70e835eHKGicsJ9xXqZ+qP84rOL+5/2Mt4/vb7zBKfyHT2fXtBb8M9XlEv7qPNamD5B3dFv95lPc1qJvc794G5ZEbtu4vnP3vGUD7DNuk7Mv+MCHsCfvZP3ufQPmTf892PHr1ne4XfhVIfcPaDXm735tHZQmNQTqDWJ/JpjkO5PFpg/s4K8uq/ewR9F+SDPpc9TKm5Z5fp85ySfUvG0PcEuAZ0os9A7krrfZRRq2dxPvv5XBbcqjd8jrTnXnJvD78XhUbs31M83EfxO/bwv5/g8emE/16Izb5XxvdG1rPJuWuNoflPx49/57XsvJ2/bbT/efjg3YRa0Wd0eoeHeTGrJeeIvTOhs5H0IRlDYp/caLAPzCe98/uuST47jzmI8fz6Xpc7Qteg8efrsLz4Gmz+4H6md/SCMxjUjD8nnPDcAHcJ34+g9lY+wbz8WQ97ieZE4+e/F2Gfx9e+e/C75oQzkfRKq2/x++ajIlj9uLfoe/CSdzt+34S+3b272A22F+eDkjHgswl4juHeAHOn74/0buNnO/J/tEzXrBv3OH+cF+xV0EPgTPM6ozPQr7XZo828W+s25zq78py8+OVrH19V31hV31VVP1JVv6Sq/t2q+mDV2eHvPfN/rQSfMsPo2K+vf6uqfnm9rb7p4fLfWB9f/1+9o35R/f762vq716X0zHyC+U55eT5lbOq61bjAe6v8r+/5X1ZV76iq76+q91XVP6yqT6mq31NV31xVf+sZh42PZYZw/vzeSPapOQbWcEWbeTUfaE0nuPZR5mnN6bgqmiuIb+0zmO/CKa/18imJvpwHLzCPNzLNMRtHDNuxzV6/5pK7cd/bOVxMTuP5i/zrqrixhisjWvGkDhL7ZC5ZD6EPuYO9kfTTqjH9PXlzVX1+Vb2zqg7v6v96Vf3uqvqOqnrP094LWj2U9N2jMdG+8X7qO11mBteI6ni4FjCGOeG7Kpt/8hnG9+2QTVIHH0Nym4pl/XOIhp/HafzjywD0dbpnp4wj5+7xbdV+T8vcoBmuAcw/ex7COwPkn/bGdN3T85Oe2CkXdjcN3qf482fYy/DZ339XIDb0cwmdm8bnlryX8bMTfO5eVzc57+md2FuD1ozis+dpcMaCPlqRW3MNZPrkB7fms3WpT7B/vV6l9x79jBvuQ3MP2PvoZC5kbhJLvU+MT/osGUP3d8UarZyCvZuaN/x8339/onfDlM0hDzR38xnxxFlJxoD3IFxD/P1Bf3+RKcyHzk3j8/dj+lwMnvMPk2PjeP1s/nMvOobG93uP3i1ZfJL/mjFkv0ns5Ge5rIfg3Y1+DrDi/S/ph/4dg/aWPqNoPLzjszM5t2fIEtYazN1670ve12kuND495+zugecq6+X+HtD5aTzsN/6sPl8g2OuW0T7zwr55+Mlx15/19Z8T+H13qGbUBygHvq8ol+xsPOyezs86SS4kdvJMJ3PT3Lt+SS6Tc/M6ef+S/PH5x8+bFZ/dmBHfg95Zzd5bWe74mXOeVOuuifIndzGJfZQM8KHz0/is9/v+IJ9depjmQeNJ707OTe/Je5ZLu8epC40f7pfgu84DDbjDHjbabvHs899ee0Yt2fOS18ry4fP3n/VTcwfzBj2fnBPWx/gcgud39rmE9Q7OH7wroj2GLtF7KL4zs/4hzxf6zkD3i+wBiT2/AeF3W6B3zkNpL7N7mdv358eW5PMXdafxdJ/o/DSe5jP9GWy6L+d9+p/1x3OZO+PkDJLY8N5of/6J7r7pfQLzz1vSnqHxw++AwbONm4Kawd5m76T9zxvhO8Xs2cqeP/07dkk/gD0YrJf0MYml76NkbhKbfS55NAr2zB57GtfcvHeQf3POo5zh3RHsFcgJ1brkM1j/M0/2bADPqWX1wpzg/U33mMbPfv/A+qH7PA9q5Od28BwG+dO7ntdLvlOAz3xe7+yZuu13D/fEz37UPzQfGr/VHQW/L1pQa3uvcC473YEgl/gdM/uuru2f5IX3DNzjZG4Sm92v7F2B5kPuEDx31JvsGbckp6gO+mxhdSe9xKx4PsHPmuj720g8c6Hfa87HkzN8cde2HanN47u83z/JGmhMdH77+VPT83g8P3qejvtEpvROZM8+ug/ICH62o7kk70BhH7XP/poa2DkY3bNlPc1qJvc794G5ZEbtu4vnP3unoHyGbZJn6/kNSv+MEewJ+Nk/uevQPmR39f3o0Xu2V8nnpOi5B85Y0Mvt3jw6W2gMygnU+kQ+zXEol0cLzN9ZQV70XWtuz1Kn5p5dTs+Nkn1LxtD3BLgGdKLPQO5K632UUatncT77+VwW3Ko3fI60515ybw+/F4VG7N95MdxH8Tv28L+f4PHpnH+Xp2ebxJNYekeeEN9+7tL8p+PpuyrNh392ZM+R9N7LPteej+r8+0BOyiu7Z2leND6pHa7B3plQLyb3PhlDYp9sDmDEfNI7v++a5LPzmIMYz6/vdbkjdA0af74Oy4uvweYP705yrkhseAaDmvHnhBPeQ8BdwvcjqL2VTzBv8ixC32PTnGg8fS/C8z9uotYenPi+Atfgd80JZyLplW493bgrvKz+YO+TvOgYGj+5D8e+MC+2F+cLJWPA5wbwHMO9AeZO3x/p3cbPduT/aJmuWTfucf44L9iroIfAZ0heZ3QG+rU2e7SZd2vd5lyH/2DsU/732puq6m1V9Zuq6u9c/Adm/3TV2c8+fQzYpKetGnwZ0XohfXv9sjqr76zX6m319vqJo8PzB+qs/lZ9Xf3Z61J6KnY4XyvXG4BbDXDiC9CpeSY5PvOBGno/9zwG9qaqPraqvqKqvqyqPqHqYS9+W1X9+Pn3c8/8X39sZtif/2Ga2b2R7BMYA2u48A68+jnd4BSsfaVLspqTXqS5wvgbTeF8R06p0XmnB8+qYEyaIxtHDEns1J1Ac6DxL+j5eWN/kDpI7PWPGNZDF3PcWMMTa235vHiUIaul8f7L9uTNVfX5F+/eh8n/kar65qr676vqPU99c19yL0X71u8n5nRM0V9j6m56/cawnHjtbP6j/F5wf1+VSurojyGuU7HRHZm8V0fnM3mn6fs/udvRuOfer687q9yN5jQc33clPX7CnUHrDT8PT9c9Oj802imX3md+0msk9tCXNP6EXk4+9924t5P507lp/ImWyVm/0fOaF+Mbxyyu+8Z8Tn2H7Hw/QWum8everw8r9e/Ex5/uop9xsL2b/Z4P5LLMZ+SOfA7fxzzTKurtxuf93e4iUieJTeqc3tOnfEECzsz5Dbbg+xS6xo3x4d5NzXuxFcEdxP2narhx3vhdlH/mHP05W9g7Y2dlMh86N40/8f241XPP4XuV9vtTXn9y9ukYGo/vdrofMB7n3963tEfIfpPY+HtQ/Dzom+6Sf5DH0fb26yV7EOVEn2s0fuj9O3mXJT4klr4jh3PDe6r3XkxzofHpnUb6/vEa8FzxXmZ7QOen8fhsMZ9wr2802mze7PlM94rG473tnXd6Vz0RT2uY+F4N5dDvd9qTNJ58xiBzk9j4s2/zfe4250KeN4vqTO6lG+/ek84/v5MW5NM743TPSD+Qs33S+xC6+zZ7HvDcWf/T+Wk87332XVsjn116mOZB48nZm5ybnut7mEurx6kLjV/QLxdL9J41J93x+GfkNKd+PNkHErvoXLHnB7jfw1rb+YTzt961puYO511yrrLc+ufk/E2r9+dUslwOC8B8cPzNP2eJcm+6nPa5hNoknjf7rKiB7AGJPel7nub3A4/XwPvVutvoc4XEh5Ysb3pWaDzdJzo/jaf5gGc02dtlfTnrM9treK+e/xknZ5DEZr3yaBRzp8/l2Z5pvbess6Q904/PaujPT++QLB/43tLsnTAX1vfNXFa8Q51w3lnNDxfq9dCSPcB3+M3vvCRvEkvfR8ncJPa0fjz/ZAj/bPJtj7/xmRL58/uDOvK9auQU1Qq+T5i+y+L8m/fe47eo3vcnJ9TbvoufPPM339/UiMZf5EP7eTZ+4s92ZJ/vbrxvDtNScxof7hG/c4aeJ2G9Y2cq2TP6Dj5594Se9My2+4fmQ+PD/qf10viWz6JaJ3PZ6Q5s5XL6e/XNz+Ura7T8k7wm+4fMTWJPu197n2loPuQOCedOerP9jFuaU+OzR9LL9N33Mp7WTuPP10nOPBpDny/PPZ667BZPzjD9LEdrff39f3MvJGskY7p/XiA9j8H3Tsn5avX/Mp8ld2Lv2beot1v+NJeVz42gT2nNwXvfzffECe9PLP81PU3PfquG6Nwnz3lu1OqJMP+WTXLGonyGbJJn6xNjcF69M5m40vsx2gf+vd396dHzDaDnphW/016d8MxIfFqfdUOfLJ/mHkc54fvk8pPKs3/uFOXy6EKZu7PCvFpnJrlDw3wuloJOzb3Oc4L5JO8szbNwwue/1vl//XP85ns4dE16r3XPhPns5nO5FS2nsObW3ElPnPBsS3JqjUmMkjHZdzk3n7NT3rGjOrL3sOAc9e9XWgeJJ7HJM5F+rqBr0Pyn42m9NJ9H8zef/9QzvfdO+1yb3ANLxrTuWLrnJ+4Jzan9vVbUi0kfkjEk9jEsNOrfxUmfc9ckn53HHNT6+XGvy13pr3E+gsVnefXXyOaP7kH2vjJ4BsOa0eeExfdt++4Ja79x/nDe1ufMa94PWr1Ec6Lx9L0onj/9fMC/67hxn0/5bHTimUh6pVtPN+6aVuzdteHeJ3nRMTR+ch+OfYO8envx5CbiMSyvxnMs7I3WHfi6hm3kk7xv5mcb+z9cqmvWjTvxXmM9MXAv53Xid1JW6/P751VuXBcYnF37TuHfVEABBRRQQAEFFFBAAQUUUEABBRRQQAEFFFBAAQUUUEABBRRQQAEFFFBAAQUUUEABBRRQQAEFFFBAAQUUUEABBRRQQAEFFFBAAQUUUEABBRRQQAEFFFBAAQUUUEABBRRQQAEFFFBAAQUUUEABBRRQQAEFFFBAAQUUUEABBRRQQAEFFFBAAQUUUEABBRRQQAEFFFBAAQUUUEABBRRQQAEF7ojA2R2pwzIUUEABBRRQQAEFFFBAAQUUUEABBRRQQAEFFFBAAQUUUEABBRRQQAEFFFBAAQUUUEABBRRQQAEFFFBAAQUUUEABBRRQQAEFFFBAAQUUUEABBRRQQAEFFFBAAQUUUEABBRRQQAEFFFBAAQUUUEABBRRQQAEFFFBAAQUUUEABBRRQQAEFFFBAAQUUUEABBRRQQAEFFFBAAQUUUEABBRRQQIFrBc6u/N0Hmzq9vGlepqWAAgoooIACCiiggAIKKKCAAgoooIACCiiggAIKKKCAAgoooIACCiiggAIKKKCAAgoooIACCiiggAIKKKCAAgoooIACCiiggAIKKKCAAgoooIACCiiggAIKKKCAAgoooIACCiiggAIKKKCAAgoooIACCiiggAIKKKCAAgoooIACCiiggAIKKKCAAgoooIACCiiggAIKKKCAAgoooIACmwucXcnvwab5vrxpXqalgAIKKKCAAgoooIACCiiggAIKKKCAAgoooIACCiiggAIKKKCAAgoooIACu9jp7QAAIABJREFUCiiggAIKKKCAAgoooIACCiiggAIKKKCAAgoooIACCiiggAIKKKCAAgoooIACCiiggAIKKKCAAgoooIACCiiggAIKKKCAAgoooIACCiiggAIKKKCAAgoooIACCiiggAIKKKCAAgoooIACCiiggAIKKKCAApsLnF3J78Gm+b68aV6mpYACCiiggAIKKKCAAgoooIACCiiggAIKKKCAAgoooIACCiiggAIKKKCAAgoooIACCiiggAIKKKCAAgoooIACCiiggAIKKKCAAgoooIACCiiggAIKKKCAAgoooIACCiiggAIKKKCAAgoooIACCiiggAIKKKCAAgoooIACCiiggAIKKKCAAgoooIACCiiggAIKKKCAAgoooIACCiiggAKbC5xdye/Bpvm+vGlepqWAAgoooIACCiiggAIKKKCAAgoooIACCiiggAIKKKCAAgoooIACCiiggAIKKKCAAgoooIACCiiggAIKKKCAAgoooIACCiiggAIKKKCAAgoooIACCiiggAIKKKCAAgoooIACCiiggAIKKKCAAgoooIACCiiggAIKKKCAAgoooIACCiiggAIKKKCAAgoooIACCiiggAIKKKCAAgoooIACmwucXcnvwdGvP6GqvrqqvqCqfrqq/nRVfe/FX9Oy3lJVb6yqD178/1+sqn+iqv5yc6KXm3GGKaCAAgoooIACCiiggAIKKKCAAgoooIACCiiggAIKKKCAAgoooIACCiiggAIKKKCAAgoooIACCiiggAIKKKCAAgoooIACCiiggAIKKKCAAgoooIACCiiggAIKKKCAAgoooIACCiiggAIKKKCAAgoooIACCiiggAIKKKCAAgoooIACCiiggAIKKKCAAgoooIACCiiggAIKKKCAAgoooIACTwicXfF4cPHrj6uqr6mq76uqH6uqj6yq31pVh9//pqr6Oej4lqp6Y1W992LcS1X11qp6d3Oel5txhimggAIKKKCAAgoooIACCiiggAIKKKCAAgoooIACCiiggAIKKKCAAgoooIACCiiggAIKKKCAAgoooIACCiiggAIKKKCAAgoooIACCiiggAIKKKCAAgoooIACCiiggAIKKKCAAgoooIACCiiggAIKKKCAAgoooIACCiiggAIKKKCAAgoooIACCiiggAIKKKCAAgoooIACCiiggAIKKKCAAk8InF3xeHDx68+rqo+oqh84+v2Pqqp/v6q+p6o+vqreWFXvraqPqaovq6o/WVU/X1VfUVVfWVUvV9XXVtX7q+otF/EfrKo3VdWnV9W/WVW/5+Lv/1BV/VhV/dqq+pSq+s6qeu1o7cNc/k8BBRRQQAEFFFBAAQUUUEABBRRQQAEFFFBAAQUUUEABBRRQQAEFFFBAAQUUUEABBRRQQAEFFFBAAQUUUEABBRRQQAEFFFBAAQUUUEABBRRQQAEFFFBAAQUUUEABBRRQQAEFFFBAAQUUUEABBRRQQAEFFFBAAQUUUEABBRRQQAEFFFBAAQUUUEABBRRQQAEFFFBAAQUUUEABBRRQQAEFFMACZ1dGPLj49RdW1Qer6kev/P5XVNVfqqqPrao3VtV7q+pjqurLqupPVtWnVtVnVdV3XPz+b6mqb6+qT7v49WHOw7gPVNVbq+rdVfVPVdWnV9V/VlVfXVV/vqp+/Mq6L+PKHKCAAgoooIACCiiggAIKKKCAAgoooIACCiiggAIKKKCAAgoooIACCiiggAIKKKCAAgoooIACCiiggAIKKKCAAgoooIACCiiggAIKKKCAAgoooIACCiiggAIKKKCAAgoooIACCiiggAIKKKCAAgoooIACCiiggAIKKKCAAgoooIACCiiggAIKKKCAAgoooIACCiiggAIKKKCAAgoooIACClTV2RWFBxe//ryq+oiq+oGq+siq+tiq+lBVfXlV/WBVHeLeWFXvraqPqaovq6o/WVW/oKp+Q1V9TlW9VFU/VlVvq6pPvYj/4MX/f6Cq3lpV766qX1JVv/ti3t9YVe+oqp+5ktfL7pYCCiiggAIKKKCAAgoooIACCiiggAIKKKCAAgoooIACCiiggAIKKKCAAgoooIACCiiggAIKKKCAAgoooIACCiiggAIKKKCAAgoooIACCiiggAIKKKCAAgoooIACCiiggAIKKKCAAgoooIACCiiggAIKKKCAAgoooIACCiiggAIKKKCAAgoooIACCiiggAIKKKCAAgoooIACCiiggAIKKJAInF0Z9ODi1x9XVV9TVd9XVf9LVX15Vf31qjr8/n9ZVf9kVX1uVX3bxV9/flX9x1X1eVX1hqr6C1X1SRcx76iqT62qN1bVBy/+/wMXsX+qql6rqi+qqk+vqr9xsebVWl5OinOMAgoooIACCiiggAIKKKCAAgoooIACCiiggAIKKKCAAgoooIACCiiggAIKKKCAAgoooIACCiiggAIKKKCAAgoooIACCiiggAIKKKCAAgoooIACCiiggAIKKKCAAgoooIACCiiggAIKKKCAAgoooIACCiiggAIKKKCAAgoooIACCiiggAIKKKCAAgoooIACCiiggAIKKKCAAgoooIACCihwdoXgwdGvP6GqvrqqvqCqfrqq/qeq+riq+g+q6qeq6muq6tdX1Xuq6hdW1R+tql9dVd9aVb+0qv54Vb2pqt5VVS9V1Rur6oMX///DVfXtVfU/VNU7q+pXVtUfqaqvr6qfvGZbXnarFFBAAQUUUEABBRRQQAEFFFBAAQUUUEABBRRQQAEFFFBAAQUUUEABBRRQQAEFFFBAAQUUUEABBRRQQAEFFFBAAQUUUEABBRRQQAEFFFBAAQUUUEABBRRQQAEFFFBAAQUUUEABBRRQQAEFFFBAAQUUUEABBRRQQAEFFFBAAQUUUEABBRRQQAEFFFBAAQUUUEABBRRQQAEFFFBAAQUUUECBRODsyqAHN0zyMVX1s1X1M8lizxjzyVX1r1TVt1bVz10T9/JzXs/pFFBAAQUUUEABBRRQQAEFFFBAAQUUUEABBRRQQAEFFFBAAQUUUEABBRRQQAEFFFBAAQUUUEABBRRQQAEFFFBAAQUUUEABBRRQQAEFFFBAAQUUUEABBRRQQAEFFFBAAQUUUEABBRRQQAEFFFBAAQUUUEABBRRQQAEFFFBAAQUUUEABBRRQQAEFFFBAAQUUUEABBRRQQAEFFFBAAQUUUOCeCJxdqfPBC6j7LVX1bVX1u6rqx5+y/ssvIC+XjAR+9LOfPuwt/1005dJBaf6rxy1FGVwsdRtM6d5OfZv3Yvfck/ySMYfmTcfd28a38OciQPuOxtvbz2WbnESB6BmRnNdJ6ul8yPzd2G7csRsdQ+PTezVZZ+VaNL/7Fk/P5rRP2hu0jpXrJLk9awzdg+e9/q7zURcan/QMWYPEJrnsuG+05qQGsgaJTfeArpGu07VK8pmcO8ln1zHdvLpx6Tvh9PxpXklvT9ZC556Mn5y7e353jqM+u/XapS2tg8RPxa7qC5J/sr/dOmge3XnTnJN86JjpeFr7ZD50brK/dzGWetF42htJ/G77ssIorZnk1o3txq18t0x9uuNIzSS2u/6pcSQnEpue3xVrEDOSD4mlPmRuEpu8sybzE/MVsbvVYD7Pb9eJJYl9fhk+e6YVOdE1aPwqqxe5zk4mJBcSO+07mQudm8ST2GnDZH6aP42n7zdJDY55fgJ0f2n888t0/UxJrXQMjZ9QoDnQ+ImcnfPFCCR7T8aQWPqsmZz7lN2geZ2y1tRYUgOJpflOzk1zWRG/S7275HGq+WQddG4aT2ufnp/mY/zzFdhpf2kuNP75yjnbLgJJHyRjuvVOzk3fZ2k8zX23+O4eUZfpeacdSf63PZZa3vZ6b3P+O+7Vjjnd5j0mud8H+6RGOma3eNIDO8VSx+S9Ilmja0Tn3i2+W2caR+tN9peOSXLq1k/n3i1+qk66R908kjhqnuSerEFqmZ7/LtRMjKZiL/eUzJ/YT/bOitzJGlOxyV6RXKb3lfRAEktrXVUvzYvEk1ha7+TcNBcaT3On/TY9P62X5r8yPrGiY0g8id3xziX5k9ik5ybnn5x7Zf/TtUjdJHZFLyc9RH3uQjzdt8n4ybmTnjtlzF3oDWtQQAEFFFBAAQUUUEABBRRQQAEFFFBAAQUUUEABBRRQQAEFFFBAAQUUuI8CZ1eKfvDiEP7Tz3r62l/+3heX104r0z90dcg9GXPKuPe/7Xqxs/dXfcb7dtK8Ppc0/9Xj9pfsZZi69Wa/n1E/8qVPqftDzz6Dp+xFuubz2iGa+yn5JmNpfgeXZMwp48hedA26cWTtuxhLnKZij13JGpfjaL/S+FW9fRf7y5oUOBaYPHvJ3ZGMSWogXUDm78Z2407ZqxVrnHIX75ofzeu2xx/2kJy76XrTniI1JO8qyfzdMd24JG9y19FeuJyb5E9iae479ibJicTSc0Ldp+PTXqZ5UafJPUhrpjXQc0xrJntA505q3XlMt/5uXPpOOD1/mleyd5O10Lkn4yfnJmeYPodXxVOf3XotfR6QuqdiV/UPyT/Z326v0jyID507rZOuMx1P65jMh87d7ZvkM9IpY2heaTz1ovG0N5J4ckbpO3XiusIoyYvaduvoxq18tyT7TPtnyjHdU1Jr8q5C95fGU88kntqSGkgszZ3MTWJX9AE1T+Lp2aVGdH4aT/NJjMiYNB9adzcnMi/JncR2c70aR3Kn90KaE62bxtO8ukbduORZSHOmJiR3mj/JhcTSPGiNk7nQuUk8iaV9tSKe5k/j6T1G+2aFEVljt/xpPnR/aTyx3C02qZWOofETRjQHGj+R832ak55pakPmT/aejCGx9FkzOfelObFMPoPT9zLaC2k8sSWx1JPMndZKxtH8ydy0/+ncJHfiTualOR/HJ+uQOmhudG4aT+ul85N6SS4kluRw32PJ/tI9oPEkl+Reo/nQeNJLZG4Su+LZP50PnZ/2TdI7ZG9pPtP1knxIbOI4PT+xJLlMzZu+35Pcd7wTuueJuKeW3Vzua1yyB12r3fo4udMmfbqOdyWO9sNtrDupkY7ZLX6XfaJnlTom9wdZYzp/kst0rUnPTPskNdMxdA9IzXTuXeJJjdQ7eW+k+ZB4ap7US9cg+Sf5JGed1kDjp2sm+UzFJr2f7C+xJLUmudD56RpkfhKb7BWdn8Yn53ZqTJJ7MobmT9cg8SR2so/p3NPx1GV6T+n8iU+yxooxyV7QMSSexO5455L8SWzSc5PzT869ou/TNUjdJHZFLyc9lDrd5nF03ybjJ+dOeu6UMbe5JyZzp/9eeBo/mfvl3NM5JfOTMST2LngmNexmdKhhOicyP4lNzg2Zn8QmvZDYT+dE5iexyV7t6EP3OTGaXGNFPpP5r+ijFUYr1qD7sCJ+Rd10DRqf3EsrbF3jdgkkfTdZ4W75TNbq3AoooIACCiiggAIKKKCAAgoooIACCiiwk8DZPsnQP1C0T+brMkmMkjGHilaPW6f47JVW152ut8JrRW4r1lhhtdMaqWk67pT74nm50dxp/HGeydhVY07ZC/LDym493bjn1Qe3dR7iNBW7usdJHZe5JWNua0+YtwJTAsk56o7pxq2+bw7rTTzjyDN3hc2KNUjNV3t41/xoXrc9nu7hdL00n1PeCUgtJJbmROem8eTOS+YmY0gsfe7RuWl80ptkDRJLc5mcm+ZyyjOf1kFzo/PTeJoPvUuSeFoDiSexSe67j+nW341Lz870/GleyXmYrIXOPRm/y9zk89JlH9AxND7pm2QM3YMVa5CcdohdeUfvUu9UHrtaJn1PxxDTneamuZyyx8k9muQ3uRdp/dM57TZ/sm8rxnSdunEr3y2Jz3T+yfw7fWdC86fxZK/SO+UwjtyppAYSS2slc5PYxJHOT+Npz1PL+xhPa073jIy7bbFJX1L3JJ7eackaZK8m8yF5kNhkb+n8k/FkbhJLe2Vy7p1yma4z6UcyZkX+ZA0Sm9wvxGbFOxF5B03qpZ47xVMburfTtdJ7isbT/Ls+dF4a382DxtE8SPxOvUjypoYrepDkT2Knc6e50HyS502yBq0j6X2yxlRsYpOcFzKG1ErmTXqH5kLip2KTOleP6e4bMUp6eXr+bp00d5o3nT95jya1prFJ3WQtMj+JTfzv0/ykVhKr++PuP3t/1We87/rTQE3J+w6de6f4nXKZ7mVS61Rs+h5C8pl2TObvPqNonZO5HOdM7oNurafETeZD94DEk9h0b6fXoPMnezW5RpIP6VUyP62T5LFLbFIjHbNbPOmBy33qjiG1ktgd75vp/Hebn57Z6fxX9MRkDZNzJzbdfLpx6fs0zX0yHzo3zX3HeHrOd6yB7huJn4pNzwvJh+7V5Nw0l8SH5E9ip3NJbbpnl9Y6HZ/WO50XmZ/E0non56a50Pjdcu+ekeO46RqoaRK/agyxIrE73rkkfxKb7NXk/JNzJ+dx1RhSN4ld0ctJD61ynVqn+z3Vyrud9AWJTfeXrpGuM7XHK+ZN+qibF/Wn8Zd5kBpI7Ip+SGomY0gstTn40DHT+XR785R7kdZM43frO7Jn08/7JBfqT9eg8ZP50FySXqNr0PjkDJMxK/Iha5BYUucpsUlOdAyJJ7Fp3SvWoGc/rYWMW1E3XYPGJ/cYMdot9od/1dMz+syfejHZ0pxo/Iqqkr6bzGu3fJJ3/nTMpGvy2THNh975ND7NqzNup1w6+Rqzt0DST3QMjd9bbJ/sdN1nL8xEAQUUUEABBRRQQAEFFFgrcLZ2uWettuMXpfvonGeSGCVj0rVOGbeLtV6PdyK1IHu5Yg2Sz12ITU3TcTuce5o7jT/ui2TsqjGn7AXJsRvbjbsL5+6UGojTVOzqHid1XOaWjDllXxyrwF0USM5Rd0w3bvV9Q5+NpI5ubDfuFJsVa1DLU+pJ16IO9y2euk770HxOeScgtZBYmhOdm8YT08m5SR6H2B/50qc8dT90/b+gleZO42n+NJ7mQ+JJLM07iadnJI2nuU070XzSukkdJJbmT+em86c+q9bp1t+NS9+hpudP80r2YbIWOvdk/C5z0zx229OVvbmidrIfO8SuvKN3qXcqj10tk76nY4jpTnPTXFbucbrW5F7smtN0zXT+XfuqW0c3btfn93T+yfxP+cbkqX+brkHiSeyqXqY50bzI/CR2pzwmc6FzXzY2/QfRJ+2TGnbLh9ZA80+e8WSNHWIPNSb/wCXJne5T4p6sMV1Dd/5uXFLjTs9amv+kyy5zT5rsNPchF/qzst16dzdP6rNb/uQM0tx3i6e10r2l89P4ac8kn44RnZfEJ+9NnZxvq3Xy3ka8k2cImZ/ErqiV5ENik/5aNWa6Djo/rZvMT2JpHt175jiOvp/R/GlOZH4SSy3J3CQ2uUNWjZnuBeo0HU++myO5kNh0b5M16LvLdD/c1ruB3iW3PZ70Gom97S4r8p9e4zbv123One4rqXUqdtWziuRPHWk8eQbSvGkuh3j6DE/WoM9lGp84ddegc5N4Epu6T68xPX9SN8mJxB5yIe/4NHeSCz235N6ZiqUe9/H5QGsmPUNid9yr6fx3m7/7jKI9k8av6InJPZicO7Hp5tONW7Wvk/nQuSfdU09aA3nersqJ1jAZT+YmsTta0vyn4+n5IvmQ2GSv6Pwknp5ZMjc1T+JXjZms+7bOndiTWknsdC70HTY550kNyRjqmqyRjCF5kdhkL+j8k/GTc++2T7TW9FxOjyN1kNgVvTzdE8n8O+1XsgdJzaQvSGySy4oxk99Jp3tG+47uA5mfzk3jEyO6xm7xtK9J/iQ2sZ/MPc2H5rQifsUaZK9JbLIPZH4Sm+Symz3N5y74HGom3/OseA6T596KPaP50Pjd+ijJZ0XN071HzgE9N6vuR3oekng6hrjSPaZ9l+xbch5IHcRnRR8l+ST7kLiSdcge0J6+zIOskbgmRskYUgfZg+NYmleSE12DxpPa6dw0nuRyiJ3883Q0l0N8sr/JOmRMklNyrklOaWzST3QMjU9ruW/jdH3+O56Yrhrz/Kt1RgUygV2fZ1k1jnoRAkkPJWNeRG2uqYACCiigwDqBs3VL3bRS8qHopjnv2u8nRsmYg9vqcbvs1eq60/VSL/JCTHMjc1/mT9c4jCPrkNjUlI6bzikxPeXMnzqW+l0XT2um8cdrJmNXjTllL0iO3dhu3PPogds8B3Gail3d46SOU54Xt7kvzF2BCYHJszc598o7itTRje3GnVLnijVWvWeccu9Th/sWT/dw2ofms6o3aN2kDjo3jZ/Mhcw9GUvnTuKTMWSvSCzNZXJumsvOz7Vpp9RqMq+d5l7ls2qdrm03Lj070/OneSX7MFkLnXsyfpe5aR677enK3lxRO9mPHWJXvaNT+ymbyTx2taQ1J3WQ/aL5TM5Nc0lsThmT5DfttWNO0zXT+ROjFWO6dXTjdn1+T+efzH9s1flrugaJJ7Er+nLFGqRmEktzJ3OT2OQ5Q+en8dTG+Mc3w9n7qz7jfdffFGQfSGx6n5M1dohN+iwZQ2pNzu+KnGgN3fhuHK2R/kPvdP7p+CkXmjfJg85N4ydzmZyb1nmIp/07nT+tYUU+nffnFc8yanPf4mkvUB86P42n+dB4kg+5F8i8kzlPntPpvHcy3CmXndwnXdL3ceqzYzzNiewDiaV57Pr+RO5B4kNiqSWZm8SuPFeTNdO5b3s82WMSm/bDjmskOd3Gu+G29zLNn+wriaV53Mf46Zpv837d5tzpvpJap2JXPatI/tSRxpNcSOwqS1oveR6nsdTptn73Q+tM9oquMR0/XcN0/mT+qVhquEseq+40Ui+1TOLJGJI7iSU5HN/bk2tMzp3UO50PfR6uyIeuQV3p/CSexNK8J+On86a5T+ZD56a534X4u1AD2eep2B3fL0itK/qArkHyJ7HJXtH5STyJpYYr4pM1kjGTTrd17mnHSZckd/oem6xBa951jem8pp3o/JPxk3Pvtk+01uRMrhhD6iCxK94fpnuCzp/40H9fb7IGHTMZPzl30nPJmF1rIPcFrWFy7jQXMo7E0nO/Ip6uQeolscl5mcw9zYfmtCJ+xRpkr0lssg9kfhKb5LKbPc3nLvhM15wYkefedP40lyQ+MaJjSDyJvayX/HkTumd35W5J6k72go6h8bQOMj+JTc4azT2Jp2OSmukYEk9i0z2gRsk6tA4aT2uYnj+9J2kdyV4ka6zwStbo1k/npvGHPMh3WXR+Gt91OaVP6Ro0Pqk5GUPzSuKTvOgYGk/fE5O678IY6jpd813Yt8R01Rh6l0/v9+X85PmyKqdV65CeJ7Fp/skaP/yrnr7aZ/7U9b9Hez7JKzVw3O0QoD2UfD5IJFb26sq1EosdxtDnC40/1Ej3gcanjqvWSfPbYZxGL34X3IMXvwdVZzskcZ5D8nDfJ/t+JsnD5nL2xCgZc8p+pOv1BWcj0/xXj0s/3JM8SWzaM3QNuk4yf9JhZJ1ubHpXdOe/Wmc6ju5J15fkQ2JPzZeula6XrJOuRcd1c+vGdXvirsYRp6nYY1uyRvp+smKNu9ov1qUAvbNXne9V53p6HTJ/N7Ybd8perVhj195b6Uadd4unezidP80nfe+g69C6yfx0bho/mQuZezKWzp3EJ2PIXpFYmsvk3DSXlfczzW3aieaT3m+kDhJL86dz0/lTn1XrdOvvxqVnZ3r+NK9kHyZroXNPxu8yN81jtz1d2Zsraif7sUPsyjt6l3qn8tjVMul7OoaY7jQ3zWXlHqdrTe7FrjlN10zn37WvunV043Z9fk/nn8x/bNX5a7oGiSexq3qZ5kTzIvOT2J3ymMyFzu2z4slTfvb+qs943+tPPu01ug/J/JNrkHymYml9q3o5yYsY7TQ/yXsqdtW+TuVP5qV7Pzn3TrnsVCd1WRFP15j27Lw7X40hOZFYanPf4qkl9aHz03iaD40n+UzFTuZ8mJv8OXlS43Te5nL955Wd3Cf3KH03pD47xtOcyD6QWJrHjvH0fYX4kFhqQ+YmsSvP1WTNdO7bHk/2mMSm/bDjGjQn8m5E+4fmYvx5J173PS2xIbF0T+9j/HTNt3m/bnPudF9JrVOxq55VJH/qSONJLiR2lSWtl76v0+84knyIK4mluUzOvaofbnsN0/mT+adiJ/uS5EzzuCs9TI2IE5mbxJIcju/4yTUm507qnc5n8vNsUu+KMZOmk3MnNt18unHpfUlzn8yHzk1zvwvxd6EGss9Tsel5IfnQvZqcm+aS+JD8Sex0LtSG5r5bPK038U/WIE4kluYyOTfNhcbvlnvyHdB0DdQ0iV81hliR2OTM0/kn4yfnTvaW5ENik1ySM7liDKmbxK7o5WQfaA0knsQmPkm9yRhaB4knsUnuK8bsWMNkTpNzp/tFx+1WA81nst7pXCZzT+9RmtOK+BVrkL0msck+kPlJbJLLbvY0n7vgM11zYjT5M6Ekn4PR5H/gKMmJjiHxJHbVuad9umP8ipx2XIP0E4lNP6vTNWg83YPp+Vfkk+xFUjdZh85P41e4TueU3t8r/qPBK2pP1uj2IJ2bxk/3X5JP14bmviI+WWPVmGQvVoyha9D4xDdZg77fJ/ff1NmguZM80udDssb0mKQvVo1J+nzaa9ecVtRNa0/6hNaRrLFiTLIGrZ3cceT7IzLvIWcaT+tcEb+ihqQnkjHUa8Uad+mZSc4S3Qt6xybxyZhVPbJqnWRfJsYk9859M7p0n/x8Qee+r3swcQbyOc/yoc975H1piFPqTMYmY5IH3G4vKMmD4UXUne5PmitZj8SuyCfpMVrD1Xut+2Aj63Rju3FXc149Lt37m54hpA4Se2q+dK10vWSddC06rptbN+6mXrjrv0+cpmKPjckayb1M+y1d4673jfXdb4HknE6fvSSnHceQnLqx3bhT7uIVa6Q9lI5bURNd47bH072Yrpfmc8o7AamFxNKc6Nw0nphOzk3yoLEr4qfXoPYknsSIvwcUAAAgAElEQVRO17nzc23aKbFNxpA6SCzNhc5N56d37Sm9l+TWrb8bl+Y/PX+a16RpkhN1mozfZW6ax257mvTBynuF+pL4HWJ3tZyyof1P8tjVktac1EGdSDyJTWql8ydrpGOScbQeGr9jTrSG6fjEaMWYbt3duF2f39P5T8+f9ALJicQmuSRjaE50DTI/id0pj8lc6NzJe0SyxuRe7ZgPzYn6JPtG1tghlhomJruuQfyTGrrzd+NoDmTeVftKcpqKnXYkee+Uy2TetM4d42lO056HfOifHyc5kVhqc9/iqSX1ofPTeJoPjSf5TMVO5nxf5t6pzulcpuffpc/Td0Pqs2M8zWmnPSO50Dp3i5+slcxNYleeK7pftI77FE9qJbFpP+y4Bs1pMn5ybnqubns8sSSxt91lRf7Ta9zm/brNudN9JbVOxa56VpH8qSONJ7mQ2FWWtN7LvMj/07on42/r3Kv6YdJnRQ3T+ZP5p2Lpmd0ljxX7T21WxJM17tNekVqJ4X3tM+qZmNIxNCcST2Jp3pPx03nT3CfzoXPT3O9C/F2ogezzVOyO9z6pdUUf0DVI/iQ22Ss6P4knsdRwRXyyRjJm0um2zj3tOOmS5H4YQ/9F6NM1JHXQnJI1kjEkLxK7251LbWitO8VP50LP42UvTP8/qZvEruhl2p/T8dM+Sf7JGFoHiSexSe4rxuxYw2ROk3On+0XH7VYDzWey3ulcJnNPnjPpGOpE46nTdPx0/mR+Ervr/tIaSDyJ3dWH9jOtmcbTfGh8kg9ZI/nMkeREx5B4Eruqr8kerMrpvjrRvSBOJPb4c3r3v+tCc0/i6ZikZjqGxJPYdA+o0Yp7NambjCGx6R1GXdN1VtSy2xrkjkn2YbpeOv99i0/2bNUYuhe75rWijl3XOH5W3vTXpAYSe9O6T/v9dI10XJrns8Yluawak55X+u81oa5J/XSNXeNJ7SQ2rTdZY8WYZA1qQNaYik3PKK11Op74pLkkayRjaH7pGsk9m65Fa5qMn66Bzk/jkzObrJHswap1ktwmxiT1JmMmcl8952TddG4aT6yS7/XI/Hcn9myfUiYbYp8qq06pMxmbjEkecJfG6XrPe4/SPG7LuHSPSH0kdkU+SY/RGq72YXd8N444kTmP8149jtREzjmpg8Semi9dK10vWSddi47r5taNI31xG2Lph3viNBV76h1C8qL9ltz9t6FPzFGB6wS6Z6kbl77XJHdCktOOY0hO3dhuXOJ+yh25Iq/d86MGtz2ePoOn66X5rOonWjepg85N4ydzIXNPxtK5k/hkDNkrEktzmZyb5rLzc23aKbWazGunuVf5rFqna9uNS8/O9PxpXsk+TNZC556M32Vumsdue7qyN1fUTvZjh9hV7+jUfspmMo9dLWnNSR1kv2g+k3PTXBKbU8Yk+U177ZjTdM10/sRoxZhuHd24XZ/f0/lPz5/0AsmJxCa5JGNoTnQNMj+J3SmPyVzo3Olzb9I+qWG3fGgNNP9k38gaO8RSw8Rk1zWIf1JDd/5uHM2BzLtqX0lOU7HTjiTvnXKZzJvWuWM8zWnak+ZD46fzv0/z01p32yuaD40nPlOxkznfl7l3qnM6l+n5d+nz9N2Q+uwYT3Paac9ILrTO3eInayVzk9iV54ruF63jPsWTWkls2g87rkFzmoyfnJueq9seTyxJ7G13WZH/9Bq3eb9uc+50X0mtU7GrnlUkf+pI40kuJHaVJa2X/kt/6fzT8XQPSDyJTepMxkznROefroHmMxlP5iax1JDMTWJpHqvutOka6PzEicxNYkkOl/uUjCE5kdjpXO7j/EnNdMzkHk/OTesk8dN5k1xoLI2ntdL570L8XaiB7PNU7I7vF6TWFX1A1yD5k9hkr+j8JJ7EUsMV8ckayZhJp9s697TjpEuSezJmuoYVOSVrJGOIFYnd7c6lNrTWneJ3yuX48z35a/rvhZze393mp/nQeNpDdP4kPhlD6yDxJDbJfcWYHWuYzGly7nS/6LjdaqD5TNY7nctk7sk7UzqGOtF46jQdP50/mZ/E7rq/tAYST2J39aH9TGum8TQfGp/kQ9ZI5l8xhqxBYlf1NdmDVTndVye6F8SJxB5/TifjSCytNek9mk+SE1mDxKZ7QGtIcqJjaPyONdCckn69r2vQ/piOp/swnc9tn596pmcnWYfaJmskY2heNH5FTqvWOH5W3vTXxInE3rTu034/XSMdl+b5rHFJLqvGJD2YjiG2Sf2H+ZOfi5G8VsSS2klsmnuyxooxyRrUgKwxFXvKeUv+GSFq1I0nPoc5k/8AN10jsU1Mk7yS3JIxaW7dfU/ipnOi89P4nfchqSXZQzImOVPd+ZN6kzHdfF5EXNd3sm46N40nrpNzkzz2jz3bJ8X7smmn1JmMTcYkD7jLTkrXe96dmOZxW8ale0TqI7Er8kl6jNZwtQ+747txxInMeZz36nGkJrKHpA4Sm+R7qi/N75Qck7Xoet01unHHvvfti74pezrv6h5PeiMZcxf66Xm/HzlfJkD7L/mik5xbmg95/q54F1qRT3qvEdtubDcuzZn0zilrpOuk43Z0ozntFk/3Yjp/ms+qu4PWTeqgc9P4yVzI3JOxdO4kPhlD9orE0lwm56a5nPLMoXXQ3Oj8NJ7mk95vJC8SS/Onc9P5U59V63Tr78alZ2d6/jSvZB8ma6FzT8bvMjfNY7c9XdmbK2on+7FD7Mo7epd6p/LY1TLpezqGmO40N81l5R6na03uxa45TddM59+1r7p1dON2fX5P5z89f9I/JCcSm+SSjKE50TXI/CR2pzwmc6Fz+6w4vh2rzt5f9Rnve/LvrTClvZzsG1ljh9gV7ruuQfyTGrrzd+NoDmTepNdpPjSe5E9iJ/Ogc9P4+1IndVkRT9eY3KsV53U6//s0P63VXjvv8OveFYklid3J/LbmvZPhdC7T85MeILE07/RZk6wzXQedn9ZA5iexNI/7Fj9pSeYmsSvPFe0HWsd9iie1kti0H3Zcg+Y0GT85Nz1Xtz2eWJLY2+6yIv/pNW7zft3m3Om+klqnYlc9q0j+1JHGk1xI7CrLyXpX1UBcSey0Dc2F5rNj/HRO1HQynsxNYqkhmZvE0jx2vA+SGqgRWYPMTWJJDpf7lIwhOZHY6Vzu4/xJzXTM5B5Pzk3rJPHTeZNcaCyNp7XS+e9C/F2ogezzVOyO7xek1hV9QNcg+ZPYZK/o/CSexFLDFfHJGsmYSafbOve046RLknsyZrqGFTklayRjiBWJ3e3OpTa01p3id8rl+PM9+Wtaw/T+7jY/zYfGT/vTfJL7JFmD1E1ik1xWjNmxhsmcJudO94uO260Gms9kvdO5TOae3nE0pxXxK9Yge01ik30g85PYJJfd7Gk+d8FnuubdjJJ8iFEy/4oxZA0Su+rckz1YldN9daJ7QZxI7PHndDKOxNJak96j+SQ5kTVIbLoHtIYkJzqGxu9YA80p6df7ugbtj+l4ug/T+dz2+alnenaSdahtskYyhuZF41fkNL1G8t8rIk4kNu3ZZI3ENf3v6xy/hzztr5MaVo1JrJIx3f+4cNonp47r7GNSd3fe9H026RN6LyRrrBhD10jOOFljKvaUviM50V6lnjQXGp860XVofJpXOo7mR+NpnyR1TOdE56fxO9Z8yjOSPjNojyS+3TWSuekYGt/N/XnFdfPrxiV50blpPMlpcu5DHvTZSONJrU+L7a159jyWej5zTG/a88ny9FlOqTMZm4xJHnCnPIC66/Wa+jyTu1T307ouqZGMIbGpOV2DrpPMn3xgJ+t0Y7txV/tj9Ti6J914UgeJ7a7/os7dirv0utqIYTe2G5ecudOfxjfPQL/cTPeOOE3FnroHJK/0DNI10nVu7gwjbrvAil5K1iA9Oz1/cickOe04huTUje3GJe7ps4f02yl57Z4f3ZvbHk/3fbpems+qfqJ1kzro3DR+Mhcy92QsnTuJT8aQvSKxNJfJuWkupzw/aB00Nzo/jaf5pPcbyYvE0vzp3HT+1GfVOt36u3Hp2ZmeP80r2YfJWujck/G7zE3z2G1PV/bmitrJfuwQu/KO3qXeqTx2tUz6no4hpjvNTXNZucfpWpN7sWtO0zXT+Xftq24d3bhdn9/T+U/Pn/QPyYnEJrkkY2hOdA0yP4ndKY/JXOjcPiuOb8fr/4O9K0xpLyf7RtbYIXaF+65rEP+khu783TiaA5k36XWaD40n+ZPYyTzo3DT+vtRJXVbE0zUm92rFeZ3O/z7NT2u11847/Oz9VZ/xviffH4klid3J/LbmvZPhdC7T85MeILE07/RZk6wzXQedn9ZA5iexNI/7Fj9pSeYmsSvPFe0HWsd9iie1kti0H3Zcg+Y0GT85Nz1Xtz2eWJLY2+6yIv/pNW7zft3m3Om+klqnYlc9q0j+1JHGk1xI7CrLyXpX1UBcSey0Dc2F5rNj/HRO1HQynsxNYqkhmZvE0jx2vA+SGqgRWYPMTWJJDpf7lIwhOZHY6Vzu4/xJzXTM5B5Pzk3rJPHTeZNcaCyNp7XS+e9C/F2ogezzVOyO7xek1hV9QNcg+ZPYZK/o/CSexFLDFfHJGsmYSafbOve046RLknsyZrqGFTklayRjiBWJ3e3OpTa01p3id8rl+PM9+Wtaw/T+7jY/zYfGT/vTfJL7JFmD1E1ik1xWjNmxhsmcJudO94uO260Gms9kvdO5TOae3nE0pxXxK9Yge01ik30g85PYJJfd7Gk+d8FnuubdjJJ8iFEy/4oxZA0Su+rckz1YldN9daJ7QZxI7PHndDKOxNJak96j+SQ5kTVIbLoHtIYkJzqGxu9YA80p6df7ugbtj+l4ug/T+dz2+alnenaSdahtskYyhuZF41fkNL3GdM3T8yc+6dno1pL8R467c5/yTrPSKlmLGtD4dN+PzTt/TfIi/53RdO9JPqnRijV27SlS+1RsYpPsNck/yWl6/iSnZAytI1kj2b90TLee9L9hmdTfzekwd3LPkvmT/JMxNKfDGsmeJOskYzrP07Rnp+em9dJ4kv/ziO3m1427zImcPTo3jSdOk3OvOvvX1fv89+PsumX+6b/2/7N3L8C2blV94P/rIj5ARDFYOUaUhiCivCICtmiENmgUYoiNtAUNtNCo2L4FERXOuZoGCYp2fLSPxupgNJWIGFNSApaaqNASygeirUQ7wefxmSiYRAnc07Wu68TNyv72/sbca35rrrV/t4q63HvHHHOM3/i+b609z9p737hR4d5F7PXv+O1T09z5/u+d9/mYu565xdt+5m2T//0uD7nLf/1vf/RDf3hq3B3vdsf/Zo85sW+//ueT+777lfc49b9dpM+WtS1r1oWPuK5SUyX25KAOZV3rjCr9VWKXqOfmnCp1VWJPu2Hnrp8bV3Gq5NznNVzpqTLDSv+V2JZ6L+pbre8iNbbsVd1v7h5z41p8q7mr8VWTlh4q90Pv2IvU32K11Dxa9tnFe1o5xhZouS6qa6rx1Xu8d/6WZ0JLTSOuqdQ0N3ZuXIt79dq5yB4tz/vR66vO5tDjqzPs3W+1nqWup2rflT6quavxPWup5O4ZW83dEt+ypjKrSmy1lp65q7Vc5DWn2ke1tmr+any1ntbnW6WuSmy1/mruav5Wn6X2mdv/3LjWe6d3/ta6WubQs5dq7p7xo+Su1jHaTJe8NpfovTKPEWKXfEaP0m+vOka1bLnuq2sqpiPlrtay5Ixb9+o5i1Fr6t1zNf+o19XcPubGjfr63bv+3vlbrp9KTZXYllpa1lRrqu5RyV+JHamOnrVUc3utOPl0TKY+K1m91qpzaMnfc49KPb1iq/0tdS231FUxGil/pe5esUvNtVf9lbzV2ffMPVItI/VZdVkivrpHb89qPdX43vVfpvzVXkebVbWeanzFp1dsz5ovS+6R+uxdS+/8o1znre8Nqz4jxldrGmlmlVqqfY4W37PXSu5K7JL3VXVe1T4uU3yl10ps6/Uw4h7VmnrG98xdva8OPb5iWYk9dJcl6u+9xyHP65Brr8610muv2KVeqyr1Vx2r8ZVaKrFLWfbsd6keKq6V2N421Vqq9YwY37umqmnP+EruSmzVsJK7ElutY8TnQUsPVaPKHpXcldhKDTfn1LKmUlMltnctlzF/S8/VNT1n3DN3tc9KfO+6K7VUY6vx1V6r+Y8h/hh6qMy5V+yI7y8qvS5xHVT3qNRfiW2ZVTV/Jb4SWzVcIr5lj5Y1PZ0ONXdvx54uLbW3rOndwxI1tezRsqZiVYkd7Zlbtan2OlL8SLWc/Pq+8v+rPfSe72j5q/VU43v7V+tpeZ607FHpuxLbUssSa0bsoWdNPXO3zqu6brQeqvX07Ld3LT1rb33GVWtaIn6JPSqzrsS2zKGSvxLbUsto9tV6jsGnd8+jGbXUUzFqyb/Emsoeldil7vvKDJaq6bI6VWdRcarEnvw6vbKuElvtteXaq9bTUlNlj0ps6wyqPbTUVF1TjR+xh2pNLdfrZd2jen30jq/OoXc9h56/6tl677TsU7Vt2aNlTbWuavwSNfXeo3fPvfO3+LTeG3N7mRt3kfcnrX231LbUXtXaqvGtcz85pzn/v1JXJbb1emnZo7qmGn9M11Sl916xrZ7VdZX6q7mXiG/Zo2VN1allj4s8z6r1zY2fG3fac7S6thJfiW11PZY9Wq/Fav9zfu9562tez9xLXh/VPua8P5mKmTu/uXEtTj1zr+t5+/U/nyR69yvv8S7/rVpL1b6avxp/0TlPPQd+5zt++1qyen3ysFfd3GNVbb5f/Ouvnp77XQs+PWbu2rlx613mxM6J2a64Zc3NHC1rW9bM7f+0afTcr5K7Enuyj0NZ1zqjSn+V2CXqabkPqj203q+VfebGzo1rrXlX61pmP6e3OTEt10RLvRd9RlR6ae1pyXVz+5kb1+JbzV2Nv8h1Ut2rEt8rtmUGF1lT6eMi13bLPv3e6co8ikDLdVFdU42vXue987fc3y01jbimUtPc2LlxLe7Va+cieyz52ti6V9X6ssVXXXv7VOtZ6nqv9l3po5q7Gt+zlkrunrHV3C3xLWsqs6rEVmvpmbtay0Vec6p9VGur5q/GV+tpfb5V6qrEVuuv5q7mb/VZap+5/c+Na713eudvratlDj17qebuGT9K7modo810yWtzid4r8xghdsln9Cj99qpjVMuW6766pmI6Uu5qLUvOuHWvnrMYtabePVfzj3pdze1jbtyor9+96++dv+X6qdRUiW2ppWVNtabqHpX8ldiR6uhZSzW314qTT8ftD3f+5X+rXmvVObTk77lHpZ5esdX+lrqWW+qqGI2Uv1J3r9il5tqr/kre6ux75h6plpH6rLosEV/do7dntZ5qfO/6L1P+aq+jzapaTzW+4tMrtmfNlyX3SH32rqV3/lGu89b3hlWfEeOrNY00s0ot1T5Hi+/ZayV3JXbJ+6o6r2oflym+0msltvV6GHGPak0943vmrt5Xhx5fsazEHrrLEvX33uOQ53XItVfnWum1V+xSr1WV+quO1fhKLZXYpSx79rtUDxXXSmxvm2ot1XpGjO9dU9W0Z3wldyW2aljJXYmt1jHi86Clh6pRZY9K7kpspYabc2pZU6mpEtu7lsuYv6Xn6pqeM+6Zu9pnJb533ZVaqrHV+Gqv1fzHEH8MPVTm3Ct2xPcXlV6XuA6qe1Tqr8S2zKqavxJfia0aLhHfskfLmp5Oh5q7t2NPl5baW9b07mGJmlr2aFlTsarEjvbMrdpUex0pfqRaTn59X/n/1R56z3e0/NV6qvG9/av1tDxPWvao9F2JballiTUj9tCzpp65W+dVXTdaD9V6evbbu5aetbc+46o1LRG/xB6VWVdiW+ZQyV+JballNPtqPcfg07vn0Yxa6qkYteRfYk1lj0rsUvd9ZQZL1XRZnaqzqDhVYk9+nV5ZV4mt9tpy7VXraampskcltnUG1R5aaqquqcaP2EO1ppbr9bLuUb0+esdX59C7nkPPX/VsvXda9qnatuzRsqZaVzV+iZp679G75975W3xa7425vcyNu8j7k9a+W2pbaq9qbdX41rmfnNOc/1+pqxLber207FFdU40/pmuq0nuv2FbP6rpK/dXcS8S37NGypurUssdFnmfV+ubGz4077TlaXVuJr8S2uh7LHq3XYrX/nvE9c496fVR73r4H566fG9fi1DN39bqu1jLnvWHre7hq7WfVUulrXuyq2vrZ8T99z+n//tFvOXvtvIJPzzF37dy4uUOr5Gu5qVpv9ItcrBets8Wkh3fPOnbxJuiiznPNLnINVQ2r8SP20OpV6X1u7Ny41pp3ta5ljnN6mxPTeh9Vcu/CqWW/ljUts2gxnFvb3LiW16xq7mr8UpbVfSp9VGJbZnCRNS21LbXmXz914v3q7yUPe9Xp/23u+9+5cbt9d36xmk+uXqr+6j7V+CWupZY9Ks+D3vlb7u+WmkZcU6lpbuzcuBb3ltfxpddUru2LGLTsU53NocdXjXr3W61nqWu32nelj2ruanzPWiq5e8ZWc7fEt6ypzKoSW62lZ+5qLRd5plf7qNZWzV+Nr9bT+nyr1FWJrdZfzV3N3+qz1D5z+58b13rv9M7fWlfLHHr2Us3dM36U3NU6RpvpktfmEr1X5jFC7JLP6FH67VXHqJYt1311TcV0pNzVWpaccetePWcxak29e67mH/W6mtvH3LhRX7971987f8v1U6mpEttSS8uaak3VPSr5K7Ej1dGzlmpurxUnn47J6vWn/9l09VqrzqElf889KvX0iq32t9S13FJXxWik/JW6e8UuNdde9VfyVmffM/dItYzUZ9VlifjqHr09q/VU43vXf5nyV3sdbVbVeqrxFZ9esT1rviy5R+qzdy29849ynbe+N6z6jBhfrWmkmVVqqfY5WnzPXiu5K7FL3lfVeVX7uEzxlV4rsa3Xw4h7VGvqGd8zd/W+OvT4imUl9tBdlqi/9x6HPK9Drr0610qvvWKXeq2q1F91rMZXaqnELmXZs9+leqi4VmJ721RrqdYzYnzvmqqmPeMruSuxVcNK7kpstY4RnwctPVSNKntUcldiKzXcnFPLmkpNldjetVzG/C09V9f0nHHP3NU+K/G9667UUo2txld7reY/hvhj6KEy516xI76/qPS6xHVQ3aNSfyW2ZVbV/JX4SmzVcIn4lj1a1vR0OtTcvR17urTU3rKmdw9L1NSyR8uailUldrRnbtWm2utI8SPVcvLr+8rPCqz20Hu+o+Wv1lON7+1frafledKyR6XvSmxLLUusGbGHnjX1zN06r+q60Xqo1tOz39619Ky99RlXrWmJ+CX2qMy6Etsyh0r+SmxLLaPZV+s5Bp/ePY9m1FJPxagl/xJrKntUYpe67yszWKqmy+pUnUXFqRJ78mv2yrpKbLXXlmuvWk9LTZU9KrGtM6j20FJTdU01fsQeqjW1XK+XdY/q9dE7vjqH3vUcev6qZ+u907JP1bZlj5Y11bqq8UvU1HuP3j33zt/i03pvzO1lbtxF3p+09t1S21J7VWurxrfMvfLnbS35l+ihZY/qmmr8MV1Tld57xbZ6VtdV6q/mXiK+ZY+WNVWnlj1anjeta+b2Mzfu5Gtf75pabau9VONb6lpij5a6WtZUe6nEV2Jbam9ZU62pukdL/pb3oNV9KvGV2KpPNb5aS+/8c+s57z3r3Dzz+1md9jhPKhu1XIi7eBFp2bfS15zYOTHbvbasaX2hnX8h/LcTaa2z57pK7kpsy7W0q7m21tk628p+ldgl6mm5D6o9tM61ss/c2LlxrTXval3L7Of0Niem5Zpoqfeiz4hKL609Lblubj9z41p8q7mr8Re5Tqp7VeJ7xbbM4CJrKn1c5NoebZ+Wek5/p/6u//YNHz8d9dB/tbv3+i31L1Fbta5qfMvzoGWPyj6987fc3y01jbimUtPc2LlxLe6H8IysXNsXMWjZpzqbQ4+vGvXut1rPUtd7te9KH9Xc1fietVRy94yt5m6Jb1lTmVUltlpLz9zVWi7yTK/2Ua2tmr8aX62n9flWqasSW62/mruav9VnqX3m9j83rvXe6Z2/ta6WOfTspZq7Z/wouat1jDbTJa/NJXqvzGOE2CWf0aP026uOUS1brvvqmorpSLmrtSw549a9es5i1Jp691zNP+p1NbePuXGjvn73rr93/pbrp1JTJballpY11Zqqe1TyV2JHqqNnLdXcXitOPh2T1euTh73qXf/dEqbVa7llbpU9Rohdwn3UPSr+LT3MzT83rlpDJW/LtV6tpxpfqb8S27OOau5q/GXps+qyRHx1j56zWuJ+7V3/Zcpf7dW19hdX+GnvFSuWldiRzA+17pEMe9fSO3/lGqjEVutufa1p2ad3H9X81R4q+Sux1TouW3xPy0ruSuyS91X1eqj2cZniK71WYluvhxH3qNbUM75n7up9dejxFctK7KG7LFF/7z0OeV6HXHt1rpVee8Uu9VpVqb/qWI2v1FKJXcqyZ79L9VBxrcT2tqnWUq1nxPjeNVVNe8ZXcldiq4aV3JXYah0jPg9aeqgaVfao5K7EVmq4OaeWNZWaKrG9a7mM+Vt6rq7pOeOeuat9VuJ7112ppRpbja/2Ws1/DPHH0ENlzr1iR3x/Uel1ieugukel/kpsy6yq+Svxldiq4RLxLXu0rOnpdKi5ezv2dGmpvWVN7x6WqKllj5Y1FatK7GjP3KpNtdeR4keqpfXr+2oPvec7Wv5qPdX43v7VelqeJy17VPquxLbUssSaEXvoWVPP3K3zqq4brYdqPT377V1Lz9pbn3HVmpaIX2KPyqwrsS1zqOSvxLbUMpp9tZ5j8Ond82hGLfVUjFryL7Gmskcldqn7vjKDpWq6rE7VWVScKrFLfc3eUlNlTSV2iWu7pZ7qNVGNb6mpuqYaP2IP1ZqWuJ6OZY/q9dE7vjrr3vUcev6qZ+t13bJP1bZlj5Y11bqq8VwnpXIAACAASURBVEvU1HuP3j33zt/i03pvzO1lblzre8TW+pe0atmr6laNb3Fr2aOyphLber207FFdU41vuT5a1lTrqsZXa6rkr8RW61jqWurdQzV/q1N1n2p8a12t66r1zY2fG3fy+mt5Llf7bqmruqYaX+2hJX7kNVWvSnwldimjak3Vulryt7wOVPepxFdiqz7V+GotvfPPree8uPP+e/2aWJ32OE8qG9U33e2eleFV+poTOydmu9uWNa0vtBWbXdXZ2t+cdXNiLmJ1SF6ttfY0rOS+yJwq+1RiL/LmtrLP3Ni5cfu+d1uuxTm9zYlpvY4quXfh27Jfy5qWWbQYzq1tblzL+4hq7mr8UpbVfSp9VGJbZnCRNS21HcOauT3MjWu5f49xzYhe1Zqqc+mdv+X+bqlpxDWVmubGzo1rca9eOxfZo/qatY+9qtaXLb46w94+1XqWut6rfVf6qOauxvespZK7Z2w1d0t8y5rKrCqx1Vp65q7WcpHXgWof1dqq+avx1Xpan2+Vuiqx1fqruav5W32W2mdu/3PjWu+d3vlb62qZQ89eqrl7xo+Su1rHaDNd8tpcovfKPEaIXfIZPUq/veoY1bLluq+uqZiOlLtay5Izbt2r5yxGral3z9X8o15Xc/uYGzfq63fv+nvnb7l+KjVVYltqaVlTram6RyV/JXakOnrWUs3tteLk0/H0X9i7hGn1Wm6ZW2WPEWKXcB91j4p/Sw9z88+Nq9ZQydtyrVfrqcZX6q/E9qyjmrsaf1n6rLosEV/do+eslrhfe9d/mfJXe3Wt/cUVvnp98rBXvev7x4plJXYk80OteyTD3rX0zl+5Biqx1bpbX2ta9undRzV/tYdK/kpstY7LFt/TspK7ErvkfVW9Hqp9XKb4Sq+V2NbrYcQ9qjX1jO+Zu3pfHXp8xbISe+guS9Tfe49Dntch116da6XXXrFLvVZV6q86VuMrtVRil7Ls2e9SPVRcK7G9baq1VOsZMb53TVXTnvGV3JXYqmEldyW2WseIz4OWHqpGlT0quSuxlRpuzqllTaWmSmzvWi5j/paeq2t6zrhn7mqflfjedVdqqcZW46u9VvMfQ/wx9FCZc6/YEd9fVHpd4jqo7lGpvxLbMqtq/kp8JbZquER8yx4ta3o6HWru3o49XVpqb1nTu4clamrZo2VNxaoSO9ozt2pT7XWk+JFqaf36vtpD7/mOlr9aTzW+t3+1npbnScselb4rsS21LLFmxB561tQzd+u8qutG66FaT89+e9fSs/bWZ1y1piXil9ijMutKbMscKvkrsS21jGZfrecYfHr3PJpRSz0Vo5b8S6yp7FGJXeq+r8xgqZouq1N1FhWnSuxSX7O31FRZU4ld4tpuqad6TVTjW2qqrqnGj9hDtaYlrqdj2aN6ffSOr866dz2Hnr/q2Xpdt+xTtW3Zo2VNta5q/BI19d6jd8+987f4tN4bc3uZG9f6HrG1/iWtWvaqulXjW9xa9qisqcS2Xi8te1TXVONbro+WNdW6qvHVmir5K7HVOpa6lnr3UM3f6lTdpxrfWlfrump9c+Pnxp28/lqey9W+W+qqrqnGV3toiR95TdWrEl+JXcqoWlO1rpb8La8D1X0q8ZXYqk81vlpL7/xz6zkv7rz/Xr8mVqc9zpPKRvVNd7tnZXiVvubEzonZ7rZlTesLbcVmV3W29jdn3ZyYi1gdkldrrT0NK7kvMqfKPpXYi7y5rewzN3Zu3L7v3ZZrcU5vc2Jar6NK7l34tuzXsqZlFi2Gc2ubG9fyPqKauxq/lGV1n0ofldiWGVxkTUttx7Bmbg9z41ru32NcM6JXtabqXHrnb7m/W2oacU2lprmxc+Na3KvXzkX2qL5m7WOvqvVli6/OsLdPtZ6lrvdq35U+qrmr8T1rqeTuGVvN3RLfsqYyq0pstZaeuau1XOR1oNpHtbZq/mp8tZ7W51ulrkpstf5q7mr+Vp+l9pnb/9y41nund/7Wulrm0LOXau6e8aPkrtYx2kyXvDaX6L0yjxFil3xGj9JvrzpGtWy57qtrKqYj5a7WsuSMW/fqOYtRa+rdczX/qNfV3D7mxo36+t27/t75W66fSk2V2JZaWtZUa6ruUclfiR2pjp61VHN7rTj5dDz9F/YuYVq9llvmVtljhNgl3Efdo+Lf0sPc/HPjqjVU8rZc69V6qvGV+iuxPeuo5q7GX5Y+qy5LxFf36DmrJe7X3vVfpvzVXl1rf3GFr16fPOxV7/r+sWJZiR3J/FDrHsmwdy2981eugUpste7W15qWfXr3Uc1f7aGSvxJbreOyxfe0rOSuxC55X1Wvh2oflym+0msltvV6GHGPak0943vmrt5Xhx5fsazEHrrLEvX33uOQ53XItVfnWum1V+xSr1WV+quO1fhKLZXYpSx79rtUDxXXSmxvm2ot1XpGjO9dU9W0Z3wldyW2aljJXYmt1jHi86Clh6pRZY9K7kpspYabc2pZU6mpEtu7lsuYv6Xn6pqeM+6Zu9pnJb533ZVaqrHV+Gqv1fzHEH8MPVTm3Ct2xPcXlV6XuA6qe1Tqr8S2zKqavxJfia0aLhHfskfLmp5Oh5q7t2NPl5baW9b07mGJmlr2aFlTsarEjvbMrdpUex0pfqRaWr++r/bQe76j5a/WU43v7V+tp+V50rJHpe9KbEstS6wZsYeeNfXM3Tqv6rrReqjW07Pf3rX0rL31GVetaYn4JfaozLoS2zKHSv5KbEsto9lX6zkGn949j2bUUk/FqCX/Emsqe1Ril7rvKzNYqqbL6lSdRcWpErvU1+wtNVXWVGKXuLZb6qleE9X4lpqqa6rxI/ZQrWmJ6+lY9qheH73jq7PuXc+h5696tl7XLftUbVv2aFlTrasav0RNvffo3XPv/C0+rffG3F7mxrW+R2ytf0mrlr2qbtX4FreWPSprKrGt10vLHtU11fiW66NlTbWuany1pkr+Smy1jqWupd49VPO3OlX3qca31tW6rlrf3Pi5cSevv5bncrXvlrqqa6rx1R5a4kdeU/WqxFdilzKq1lStqyV/y+tAdZ9KfCW26lONr9bSO//ces6LO++/16+J1WmPc/+OAAECBAgQIECAAAECBAgQIECAAAECBAgQIECAAAECBAgQIECAAAECBAgQIECAAAECBAgQIECAAAECBAgQIECAAAECBAgQIECAAAECBAgQIECAAAECBAgQIECAAAECBAgQIECAAAECBAgQIECAAAECBAgQIECAAAECBAgQIECAAAECBAgQIECAAAECBAgQIHAsAqtjaUQfBAgQIECAAAECBAgQIECAAAECBAgQIECAAAECBAgQIECAAAECBAgQIECAAAECBAgQIECAAAECBAgQIECAAAECBAgQIECAAAECBAgQIECAAAECBAgQIECAAAECBAgQIECAAAECBAgQIECAAAECBAgQIECAAAECBAgQIECAAAECBAgQIECAAAECBAgQIECAAIHTBFZYCBAgQIAAAQIECBAgQIAAAQIECBAgQIAAAQIECBAgQIAAAQIECBAgQIAAAQIECBAgQIAAAQIECBAgQIAAAQIECBAgQIAAAQIECBAgQIAAAQIECBAgQIAAAQIECBAgQIAAAQIECBAgQIAAAQIECBAgQIAAAQIECBAgQIAAAQIECBAgQIAAAQIECBAgQIAAAQLHLLA65ub0lvsleUqSr07yn5O8X5KXJPlfkrw5yfOSvDzJDVZHLXDnJM9O8vlJfnvz/1+T5H1dD0cz9/dK8kVJnpXkXyV5TpJfdc8fzXznNrK+1/9Bku9N8lrzn8s2fNy7J/naJF+8qfTbN///PT3Dh59dpcB3S/L0JM9N8vtJviDJT7uPK4QHG/ukJP/4RPU/k+QzkvyRe/xgZ7oufH1Pr+/jr0zyuiRf4r3ZQc+zUrz35RWt44ide+7i6+/Dmff2TNeVz52z87Xx57w9S2dm48+stcLtWXuNbpUcf91pz+111c7Jxp/dVIXbM3U2driznDtj52LHNePte9jZ13HN92Y323N2Fnaccz7t62Hvqw9/1tWvg51pjT/zqZnePKdyrjX+DM+rcGrGd/JZsPPohv/vU7NdfxbEZ8CGH99kgec9l51ZHc5sp2Z5R5/jOpwhnlPp1Izv4DNcBz3jqbk+0eezDnKuZ92nPpd1kCO9/c/vTvueFu+BD3Oep1VdPT909jT+7KdmOvXnBb5ncfyZblc4NePqWbLPzY03+6nZVp/VZjvWbM97Ljt7Gmte1Wqm5uuzU1XJceKnZuqzUuPM6CKVTM3XZ6UuojrG2rPuXWdSY8yoUoX3xRWtw4yd+x7YOdRxzNeZ1GHOcbvq7fvWOdRxzPVkF9szdh51HDPenuvNrua+FjtnHPM62J6fc6gx59Ra1fZ8nUm1So67bnvGzqXGnVVLZafdw86mWiTHXeN987izuWhl1fdUzq0uKr7s+qn5rn/W+/ov38e37Dx2vdvUfG/xPXy7pt57vqlZrwvzPX17H09zAec9o51jNdMOt3Bq1u/0PX/Dzaq1oKkZ/xff89dKOuS6qTl/mu8BHHJerUWddT8762pVHXud99pjz+ci1VX/nMmZ10W0x1k7NfebFToLG2dWF61katY+13VR2XHXT83c57zGndlFKjvvee7c7CK6Y6ydmnH1zy19xm+Mec6pYmrm1fftZj5He/8xU3P1WbH9z2aXFZx1XztH26X0zFyrmXHCDktg/cMlH735UMD6F7x/WZL1B34ekeT+SV6a5AOTPCPJC5P8p8NqT7VFgU/d/HLo705yj80vl72W5MNdD0XJccM/YTPP79jc5w9J8mL3/LgD61DZ+vX885J8VZL1H0K/1vw7KO8n5fqHHP79JM/f/LL3m1V4Td/PPHrt+rAk90ryTzd//9wk69fqB3qt7kU+ZN71H0Y+aHMdfIzZDzmjuUWt34utn9PflOSeSf7nJC9K8lBznUt4sHHr9+V/Pcl3Jrnr5mvub0nyYLM/2JlOFV49d/kbroHhr4HTZvp252vDz21ugVP3rDOzuYKHEzc1a2dnhzPDuZVOzXq93jnZXMWx4qZm6mxsrDldpJqpGTsXu4jqOGvPei7frNLZ1zjzaq1kas7OwlpFx1131vtqZ1/jzm1OZdWvg51pzVHdb8zUTN/qXGu/g9nh7lMz/jifBduh8n5STc32I30GbD8D2dGuU3P9D86sdiS8XJqpWa4r8Dmu5ebQc6epGd/HZ7h6snfPfdZz2BlVd/6dbzA1z/XnLH0ua+fciyQ86z2wM6dFRtB9k+qfyzt76j6SC28wNdPqZ+d8z+KFR9EtwdSMq2fJZtxtRM2Jp2ZbfVabbfMIuiycmt96M5+X6kK+aNKp+frs1KJj2OlmUzP1WamdMu8t2VnPZOdQexvLTjaemq3PR+2Ed/EkZ70vdh61+Dh2vmHlPbBzqJ3zd0942nydSXVn777BaXN1DtWdfdENTpux86hFR9Bls9Pm6jyqC/WiSU+bq3OoRUfQdbPT5utMqiv54smnns3OpRYfRZcNT5uvs6ku1HtLOvW+2XnV3kay042r76mcW+2Uv3uyqfk6t+pOv8gGU/N1frUI/6KbTM3aOdaiY9j5ZlNzdY61c+q9J5yadfV9mM9G7n2UkwVMzdL51rgza6nsrOe2M64W0THXTM3ZWdeY89pFVWe913b2tQvh/eWovg4789rfrHa589Tc1++l/S7EXUrvP9fUrB/lZ1vtfzidKpia+frfr3+Ppd972Al+T2mn5v0234+4p4nsftupGa9/UbifkbV77xEyTs18/TO//d7DESa02xrOeo47R9ut9T6zTc35Q/2Mrf2MZf3hLn8dn8C7J1n/gMlbkjw5ydUk/znJk5K8ZfNLv98ryXOTfFuS3zk+Ah1NCNwlyRcl+YdJHut6OLrrZP1Mv/kLZdf3tnv+6EY82dDHJ1n/gPe7JXnV5jlv/scx//UfOn5DkvdO8v5J/rckP+n+Po7hnujisze/BHz9C+D/LMkXJPlpcz66OZ/V0Psk+azNH1isf+GOZ/hhj/8jkqxfm//PJPdM8mlJvjHJZ3j/fdiDnVH99r37VZv7+mPNfobeYYVUz13WH0ZwHjP2jE+b6Tudr409tEJ1U/fsyRTOzAqgA4eeN2tnZwMPr1jaWbN2TlbEHCR8aqbOxgYZ0A7KmJqxc7Ed4A6Q4rzXYGdfAwxpByVMzdlZ2A5wB0sx99zD2ddggyuWM+frYGdaRdQ9h5+c6fozYj43tueBdNj+5Iz/5ET+OfezzwZ2GMgOU542W+dYOwTeU6rtuTqz2tMgdrDtyVne3ee4diA6XoqTM15/ruOuSXyGa7w5VSs67fXVGVVVcZz4k/P8IJ/LGmcwF6jkrK9jnDldAHaQpXO/nnH2NMjAZpSxPdO5Z8i+Z3EG7iAh2zM+WZazp0GG1FjG1GznPqudKzbCd1522lydPXVGXzD99nx9dmpB/E5bbc/UZ6U6Qe8p7dRrrXOoPQ1kh9tuz9bno3aIu4dU573/dR61h6HsYMvKe2DnUDsAXzjFafN1JrXwEDpsd9pcnUN1gN5jyrNmfN7rsfPkPQ7unK2n5lp5LXbOON58T5ufc6jx5tRa0WnzdSbVqjnmurNec51LjTmzSlWnzdfZVEVw/Ng576OcV40/x6kKq++pnFsd1qyn5uvc6rDmWL1/nV8dx3xPdjF1L9+McY51mDM/a65z3n85nzycuU/Nuvo+zJnluDOfmqXzrXFn1lLZea/HzrhaVMdbMzVnZ13jzWpXFc19PXb2tSvx5fJUX4edeS03m547Tc3dWVhP9f3knpq1c7H9zGOJXc+bufOxJaaw3B5nzdu52XJz6LnT1Iznvj93NtpzOn1yT828+r7dGWmf+ew663mv287Rdi2+n3xTc3aOtp95ZP2G2F/HK3DfJE9PcjXJ+gd3b/+iyVuTvDTJm4+XQGcnBNb3++OT/F6Sn3A9HN21sT7I/NokD0/yxUnekOSJW79A1D1/dGO/vaH7bX6Y8AuSfEmSH0vyWvf40Qz7byb56CRfl+TOSb40yTcn+ST399HMeN3I8zavz/8oyZ2SfOHmh8E/1pyPas5nNfP3krw1yY9ugrxvP+zRv8fm/dgLk7wuyWcl+SWvzYc91JnVPybJeyZ5xeYXZ70oyZcn+SjP85mChxc299zFNXA4s92e6bryuXN2vjb+nE+b77pqZ2bjz65a4WmzdnZWVTyM+O1ZOyc7jLmdVeX2TJ2NHf5MtzvYnrFzseOa8dT7LWdfxz1nZ2HHNd+T3Wzf086+jmfWc78OdqZ1ODPfnunNyp1rHc4Mz6t0asZz72dnl+cJ7++/nzZb51j7m8eudt6eqzOrXckun2d7ls6qlp9B7x23Z+ysqrf4Mvmn3js5o1rGf9e7bM/TWdSuhZfPtz1TZ07Lz6DnjpWvZ5w99ZzE7nKfNtMbm/TOnnbnvM9MZ83Y2dM+J3PxvadmW3lWO1e8+Bx2neG0+X2Y7yvcNfPe8p0234/zfYV7m8cuNj5tpusfSrv+Hn/fQ7gL4f3mOOt9lHOo/c7morufNtv1v1v/7AbfK3hR3eXXnzbPT/H9f8sPYsc7Vv/81TnUjgfQOd3UfG9u60yq8wA6pT9vrs6hOsEvmPasGTuPWnAQO95qaq7V12LnjDsezAXTTc3P56IuCDvI8qn5+kzUIAPaQRnnva9yLrUD5D2mmJqvz0vtcSg73npqxj4/tWPoPaarvqdybrXHYTVsPTXfP9zkcm7VgDrQkvPm6/xqoGFdsJSzZu0c64K4e1w+Nde7+1zVHqfSZ+upWX+4z1j1Ad9D1qkZP9NnrvYwjX5bnvfeyxlXP/slM0/N+W0+h7XkGBbda2rm69+b5Ge1LzqKnW9W/XMmZ147H8FeEk7N/U+che1lHj03PW/WzsV66u8n91kzdz62n5n03HVq3h/o3Kwn+6K5p2b8IOdli85hyc2mZv4Fzs+WHMNie533Xs052mKj6LrR1Jz/zDlaV/fJ5Osvgvx1vALnfbjnuUm+LcnvHC+BzjYCtyR5QpI/TvLqJOsfprX9S4NdD8dxubxfkq9I8pIk/8PWL5E14+OY8XYX63v5H5/4l29M8j+d8kuEzf/w5/9eSa4l+c4k6z+QfEuS1yZZ/3vzPez5rg85XpPkVzbzvDXJS93Hhz3UQvV33nwx/C1J/sNmnfdpBcABQz81yX9J8sNJ1u/NvjDJNyR5rGf3gNPabUnr+/nLk3xWkn+R5E+TvCDJJ5r9bqEHyjb33OVRroGBpnZ2Kaf9Mtq5c3a+Nv6YT5uvM7Px59ZS4dQvll7ncnbWIjrumtOe0c7Jxp3XnMrOun+djc0RHD9me8bOxcafWaXC0+5hZ18VwcOI3Z6zs7DDmFtLlduzdvbVojjemsrXwc60xpvfaRWdNtObcc61DmOG51U5NePK/ezs8jzl/fz3s+5f51j7mckudp26N51Z7UJ32Rzn3aPOqpadR4/dTpuxs6oe0svmnLp3nVEtO4dd7XbaPJ1F7Up3P3lOm6kzp/3Moveuc/5c3tlT7ynsNv/JmV7fpHb2tFvjfWfbnrGzp31PZHf7n3b/Onvane++Mm2/1jp72tck+uw7dd86j+rjvUTWkzP9dN9DuAT5onts37POoRbl77rZydk+1PcKdrVeIvnJeb7V9/8tQd51j+rP1nAO1XUcO08+Nd+bvxjcmdTOyRdJeNZcnUMtMoLum5x37zqP6j6CLhuc9ZrrPKoL+SJJ59yvzqEWGUWXTabm+0nOpLp47yPpWfewc6l9TGS3e07Nd/11kJ9jtVvrfWWbmvFvOa/a10i67jvnPZVzq64j6Jr85Hx/bbOTc6uu5Ism356v86tF+Rfd7LR72TnWoiPostn2a7BzrC7MQySduofnvA/zPddDjPDcIk7O8lOcb53rdagB2/eyM65DneTZdZ+c84c76zrOIW91dXLm6+9B8rPaD3vs1e+9d+Z12PO+Wf3U3H2G6zjme7KLs2btXOz45r3u6Lz72/nYcc39rNdx52bHMes597TzsuOY9Xnv03w+7LjmfN681+/LnaMdz8ynnuU+M7anGa/2tK9tlxHY/nDPI5I8KMm3JfnAJJ+T5EVJ3rZMOXbZk8DdkzwnyT9J8jMnanA97GkgHbZd/6DK90jy8iTvm+Qrkrwkyb3c8x20x075vCQ/luS1SdzjY89qbnUn7+/3TvK0JP9Xkge7v+cSHkTcJyS5Z5Lv2jzHPy/J/5HkAeZ8EPO7aJEP3Pzi969PcmOTzDP8oqr7Xf/4JH+Y5CeS3DXJs5O8OMn6A0S+HtvvbHrvvr53Pz7JP0iy/jrsKUm+MclHmX1v+r3ln3vusn7Wu//3NqbSxqf9Mtq5c3a+VqLeS/D2LJ2Z7WUMi2x62i8cdna2CP3im5z23L5ZhHOyxcexkw3Pun+dje2EeO9JtmfsXGzvI9lpAac9l5197ZR4iGTbc3YWNsRYuhRx2tfDzr66UC+WtPp1sDOtxUbTvNHUTG8mdK7VTDvMwqkZV+9nZ5fDjPS/FjI1Q58BG29WlYrOey6vczmzqojuL3bOPeqsan/z2cXOUzN2VrUL3f3lOOs57Ixqf3Np3Xlqns6iWkX3v+6sr2OcOe1/PruooPr1jLOnXaj3zTE10/UPVlv/5eypr/8S2adm/A7fh7gEf9c9pma7/qXEPkPVlb5r8vOey86euvJ3Tz7nvnUe1X0MO91gaqbr7yvyPYQ7pd5LsrOeyc6h9jKSnW06Ndv194v5XsGdMS+W6KyzCudRi42h+0Zz/vzVOVT3MXTb4OR8b27iTKob92KJT87VZ6AWY190o5Mzrv7Zgc+5LTqq0manPZOdR5UIhwyeul+dQw05rnJRJ+frM1FlvoNYsP1sdi51EGObXeTJ+fq81Gy2gwrcPtNwXnVQ45sstvozQ51bHdbcp+b7HzdtOLc6rHluVzs13zv5HNVhD/aU6qdmvf66yeeqDnfc5z2jnWMd7mznPq9P3sPOtg573lP380f7zNVhD3ar+rOe2864jmfUU3P+ZJ/DOp4hz7y3179LxdnXYY+9+udMzrwOe943q5+a+1udhR3HgE90MTXr9TmJ33N4dOO+vaGpmT/S+dhRDvy857lzs8Mf+5x72nnZ4c/5ZAdTM19//7jvWTyuWZ/1ur1+X+4c7XjmPXVff6JztP0MebWfbe26kMD2h3veL8k3JXlSkl9P8qzNL4NfqBzb7Engi5O85MTer95cA7e5HvY0kd1ve+fNLw3+/CS/lOTLkvx0Evf87q1Hz3jyw9rmP/q05tV38v5+XZIvSfKr7u95eAcUtf4Diqdt/pDiNzzHD2hyuyn10Uk+IMn3nEjnGb4b231l8d5sX/L733c9+y9P8oVJfnjzPF9/7e2e3v9selUw99zFNdBrArvPe9ovo507591XI+OuBbZn6cxs18Lj5Nuetfdn48xm15Wc9ty+uYdzsl1rL5PvrPvX2dgyM+i9y/aMnYv1Fl82/2nPZWdfy85gid2811pCeYw9Tpu1s68xZtNaRfXrYGdardLLrZua6R9tSnCutdwseu00NeOn+CxYL/LF8k7N9s98BmyxGfTY6Lzn8npPZ1Y95Hefc8496qxq9+5LZpya8Z/6DNeSY9j5Xmc9h51R7Zy7e8I5z2Kfme8+hp1ucNZMnTntlHpvyap/Lu/saW+jmr3x1ExvJnD2NJty2MCpGVfPkodt8BIXNjXb6rP6EhMO2fp5z2VnT0OObXZRc+5b51GzOYcInJqpz0oNMZ4LF3HWM9k51IV595pgzvPYmdReR1Ta/Kx5Oo8qUQ4dPOfPX51DDT3CM4s77ReJO5M63HnerPzkXJ1DHf48T+vg5IydRx3PjE97JjuPOvz5Tt2vzqEOf7bb96czqeOY6XYX289m51LHNWfvqY5rnnPeNzuvOo6ZV39mqHOrw5r71HxvduHcEqCdfgAAIABJREFU6rDmuV3t1HydXx32XE+rfmrWzrEOe9bnPaOdYx32fE9WP+cedrZ12POemrHzrcOe69z3Xus4Z1zHM+s5z2yfwzqeea87OWvmzr4Oe9bV12FnXoc975vVT83dWdhxzPdkF1Ozdi52fLM+7/52PnacMz/vee7c7PDnPjXj6p9bHr7E5elgaubV9+2XR+ywOz3rOe4c7bBnO+c9ufdne5rxak/72pYAAQIECBAgQIAAAQIECBAgQIAAAQIECBAgQIAAAQIECBAgQIAAAQIECBAgQIAAAQIECBAgQIAAAQIECBAgQIAAAQIECBAgQIAAAQIECBAgQIAAAQIECBAgQIAAAQIECBAgQIAAAQIECBAgQIAAAQIECBAgQIAAAQIECBAgQIAAAQIECBAgQIAAAQIECBAgsIjAapFdbEKAAAECBAgQIECAAAECBAgQIECAAAECBAgQIECAAAECBAgQIECAAAECBAgQIECAAAECBAgQIECAAAECBAgQIECAAAECBAgQIECAAAECBAgQIECAAAECBAgQIECAAAECBAgQIECAAAECBAgQIECAAAECBAgQIECAAAECBAgQIECAAAECBAgQIECAAAECBAgQ2JPAamvfK3uqY73t9T3ubWsCBAgQIECAAAECBAgQIECAAAECBAgQIECAAAECBAgQIECAAAECBAgQIECAAAECBAgQIECAAAECBAgQIECAAAECBAgQIECAAAECBAgQIECAAAECBAgQIECAAAECBAgQIECAAAECBAgQIECAAAECBAgQIECAAAECBAgQIECAAAECBAgQIECAAAECBAgQIEDgSAVWW31d2WOf1/e4t60JECBAgAABAgQIECBAgAABAgQIECBAgAABAgQIECBAgAABAgQIECBAgAABAgQIECBAgAABAgQIECBAgAABAgQIECBAgAABAgQIECBAgAABAgQIECBAgAABAgQIECBAgAABAgQIECBAgAABAgQIECBAgAABAgQIECBAgAABAgQIECBAgAABAgQIECBAgACBIxVYbfV1ZY99Xt/j3rYmQIAAAQIECBAgQIAAAQIECBAgQIAAAQIECBAgQIAAAQIECBAgQIAAAQIECBAgQIAAAQIECBAgQIAAAQIECBAgQIAAAQIECBAgQIAAAQIECBAgQIAAAQIECBAgQIAAAQIECBAgQIAAAQIECBAgQIAAAQIECBAgQIAAAQIECBAgQIAAAQIECBAgQIAAAQIEjlRgtdXXlT32eX2Pe9uaAAECBAgQIECAAAECBAgQIECAAAECBAgQIECAAAECBAgQIECAAAECBAgQIECAAAECBAgQIECAAAECBAgQIECAAAECBAgQIECAAAECBAgQIECAAAECBAgQIECAAAECBAgQIECAAAECBAgQIECAAAECBAgQIECAAAECBAgQIECAAAECBAgQIECAAAECBAgQOFKB1VZfV5K8Z5Jbkzx56799d5KrSf6sk8X1TnmlJUCAAAECBAgQIECAAAECBAgQIECAAAECBAgQIECAAAECBAgQIECAAAECBAgQIECAAAECBAgQIECAAAECBAgQIECAAAECBAgQIECAAAECBAgQIECAAAECBAgQIECAAAECBAgQIECAAAECBAgQIECAAAECBAgQIECAAAECBAgQIECAAAECBAgQIECAAAECBC6xwGqr9ytb//zQJPdI8ooFjK4vsIctCBAgQIAAAQIECBAgQIAAAQIECBAgQIAAAQIECBAgQIAAAQIECBAgQIAAAQIECBAgQIAAAQIECBAgQIAAAQIECBAgQIAAAQIECBAgQIAAAQIECBAgQIAAAQIECBAgQIAAAQIECBAgQIAAAQIECBAgQIAAAQIECBAgQIAAAQIECBAgQIAAAQIECBAgQIAAgUsmsNrq98rWPz80yT2SvGLz79f//BlJ7pfkK5M8IsnnJrme5CuSvD7JnZI8M8nTk7whybUkv3fi3/1ikq9J8qatvdY5/EWAAAECBAgQIECAAAECBAgQIECAAAECBAgQIECAAAECBAgQIECAAAECBAgQIECAAAECBAgQIECAAAECBAgQIECAAAECBAgQIECAAAECBAgQIECAAAECBAgQIECAAAECBAgQIECAAAECBAgQIECAAAECBAgQIECAAAECBAgQIECAAAECBAgQIECAAAECBAgQ2KnAaivbla1/fmiSeyR5xebfr//5byd5UZK/keThSb51E/OEJN+Y5OOT3DfJtyd5WJL1ml9Octck35/k7kk+M8k3JXnbif2u77QzyQgQIECAAAECBAgQIECAAAECBAgQIECAAAECBAgQIECAAAECBAgQIECAAAECBAgQIECAAAECBAgQIECAAAECBAgQIECAAAECBAgQIECAAAECBAgQIECAAAECBAgQIECAAAECBAgQIECAAAECBAgQIECAAAECBAgQIECAAAECBAgQIECAAAECBAgQIECAAAECSVZbCle2/vmhSe6R5BWbf7/+53sm+b4kd0ryd5I8Msm9k/xckqtJPiXJbyZ5w4lcX5zk2Sf++ReSfE6St5z4d9dNhAABAgQIECBAgAABAgQIECBAgAABAgQIECBAgAABAgQIECBAgAABAgQIECBAgAABAgQIECBAgAABAgQIECBAgAABAgQIECBAgAABAgQIECBAgAABAgQIECBAgAABAgQIECBAgAABAgQIECBAgAABAgQIECBAgAABAgQIECBAgAABAgQIECBAgAABAgQIECCwa4HVVsIrW//80CT3SPKKzb8/+c+fmuQ9k/xIkg9N8ugkX5fkbyb54CQvS3LvJOu4X0zy3km+P8k7Jpq4vuvm5CNAgAABAgQIECBAgAABAgQIECBAgAABAgQIECBAgAABAgQIECBAgAABAgQIECBAgAABAgQIECBAgAABAgQIECBAgAABAgQIECBAgAABAgQIECBAgAABAgQIECBAgAABAgQIECBAgAABAgQIECBAgAABAgQIECBAgAABAgQIECBAgAABAgQIECBAgAABAgQIrLYIrmz980OT3CPJKzb//uQ/3y/J1ye5S5JvTnKvJN+e5M+SPDPJ05O8Icm1JL934t/9aZJvSvJPkrzjxH7XjYMAAQIECBAgQIAAAQIECBAgQIAAAQIECBAgQIAAAQIECBAgQIAAAQIECBAgQIAAAQIECBAgQIAAAQIECBAgQIAAAQIECBAgQIAAAQIECBAgQIAAAQIECBAgQIAAAQIECBAgQIAAAQIECBAgQIAAAQIECBAgQIAAAQIECBAgQIAAAQIECBAgQIAAAQIECBAgsGuB1VbCK7veoJDveiFWKAECBAgQIECAAAECBAgQIECAAAECBAgQIECAAAECBAgQIECAAAECBAgQIECAAAECBAgQIECAAAECBAgQIECAAAECBAgQIECAAAECBAgQIECAAAECBAgQIECAAAECBAgQIECAAAECBAgQIECAAAECBAgQIECAAAECBAgQIECAAAECBAgQIECAAAECBAgQIEBglsBqK+rKrFV9gq73SSsrAQIECBAgQIAAAQIECBAgQIAAAQIECBAgQIAAAQIECBAgQIAAAQIECBAgQIAAAQIECBAgQIAAAQIECBAgQIAAAQIECBAgQIAAAQIECBAgQIAAAQIECBAgQIAAAQIECBAgQIAAAQIECBAgQIAAAQIECBAgQIAAAQIECBAgQIAAAQIECBAgQIAAAQIECBAgcJkFVlvNX9kjxvU97m1rAgQIECBAgAABAgQIECBAgAABAgQIECBAgAABAgQIECBAgAABAgQIECBAgAABAgQIECBAgAABAgQIECBAgAABAgQIECBAgAABAgQIECBAgAABAgQIECBAgAABAgQIECBAgAABAgQIECBAgAABAgQIECBAgAABAgQIECBAgAABAgQIECBAgAABAgQIECBA4EgFVkfal7YIECBAgAABAgQIECBAgAABAgQIECBAgAABAgQIECBAgAABAgQIECBAgAABAgQIECBAgAABAgQIECBAgAABAgQIECBAgAABAgQIECBAgAABAgQIECBAgAABAgQIECBAgAABAgQIECBAgAABAgQIECBAgAABAgQIECBAgAABAgQIECBAgAABAgQIECBAgAABArcLrDgQIECAAAECBAgQIECAAAECBAgQIECAAAECBAgQIECAAAECBAgQIECAAAECBAgQIECAAAECBAgQIECAAAECBAgQIECAAAECBAgQIECAAAECBAgQIECAAAECBAgQIECAAAECBAgQIECAAAECBAgQIECAAAECBAgQIECAAAECBAgQIECAAAECBAgQIECAAAECBI5ZYHXMzemNAAECBAgQIECAAAECBAgQIECAAAECBAgQIECAAAECBAgQIECAAAECBAgQIECAAAECBAgQIECAAAECBAgQIECAAAECBAgQIECAAAECBAgQIECAAAECBAgQIECAAAECBAgQIECAAAECBAgQIECAAAECBAgQIECAAAECBAgQIECAAAECBAgQIECAAAECBAgQILBCQIAAAQIECBAgQIAAAQIECBAgQIAAAQIECBAgQIAAAQIECBAgQIAAAQIECBAgQIAAAQIECBAgQIAAAQIECBAgQIAAAQIECBAgQIAAAQIECBAgQIAAAQIECBAgQIAAAQIECBAgQIAAAQIECBAgQIAAAQIECBAgQIAAAQIECBAgQIAAAQIECBAgQIAAAQIECBA4ZoHVMTenNwIECBAgQIAAAQIECBAgQIAAAQIECBAgQIAAAQIECBAgQIAAAQIECBAgQIAAAQIECBAgQIAAAQIECBAgQIAAAQIECBAgQIAAAQIECBAgQIAAAQIECBAgQIAAAQIECBAgQIAAAQIECBAgQIAAAQIECBAgQIAAAQIECBAgQIAAAQIECBAgQIAAAQIECBAgQIDACgEBAgQIECBAgAABAgQIECBAgAABAgQIECBAgAABAgQIECBAgAABAgQIECBAgAABAgQIECBAgAABAgQIECBAgAABAgQIECBAgAABAgQIECBAgAABAgQIECBAgAABAgQIECBAgAABAgQIECBAgAABAgQIECBAgAABAgQIECBAgAABAgQIECBAgAABAgQIECBA4JgFVsfcnN4IECBAgAABAgQIECBAgAABAgQIECBAgAABAgQIECBAgAABAgQIECBAgAABAgQIECBAgAABAgQIECBAgAABAgQIECBAgAABAgQIECBAgAABAgQIECBAgAABAgQIECBAgAABAgQIECBAgAABAgQIECBAgAABAgQIECBAgAABAgQIECBAgAABAgQIECBAgAABAisEBAgQIECAAAECBAgQIECAAAECBAgQIECAAAECBAgQIECAAAECBAgQIECAAAECBAgQIECAAAECBAgQIECAAAECBAgQIECAAAECBAgQIECAAAECBAgQIECAAAECBAgQIECAAAECBAgQIECAAAECBAgQIECAAAECBAgQIECAAAECBAgQIECAAAECBAgQIECAAIFjFlgdc3N6I0CAAAECBAgQIECAAAECBAgQIECAAAECBAgQIECAAAECBAgQIECAAAECBAgQIECAAAECBAgQIECAAAECBAgQIECAAAECBAgQIECAAAECBAgQIECAAAECBAgQIECAAAECBAgQIECAAAECBAgQIECAAAECBAgQIECAAAECBAgQIECAAAECBAgQIECAAAECBAisEBAgQIAAAQIECBAgQIAAAQIECBAgQIAAAQIECBAgQIAAAQIECBAgQIAAAQIECBAgQIAAAQIECBAgQIAAAQIECBAgQIAAAQIECBAgQIAAAQIECBAgQIAAAQIECBAgQIAAAQIECBAgQIAAAQIECBAgQIAAAQIECBAgQIAAAQIECBAgQIAAAQIECBAgQIAAAQIEjllgdczN6Y0AAQIECBAgQIAAAQIECBAgQIAAAQIECBAgQIAAAQIECBAgQIAAAQIECBAgQIAAAQIECBAgQIAAAQIECBAgQIAAAQIECBAgQIAAAQIECBAgQIAAAQIECBAgQIAAAQIECBAgQIAAAQIECBAgQIAAAQIECBAgQIAAAQIECBAgQIAAAQIECBAgQIAAAQIECBAgsEJAgAABAgQIECBAgAABAgQIECBAgAABAgQIECBAgAABAgQIECBAgAABAgQIECBAgAABAgQIECBAgAABAgQIECBAgAABAgQIECBAgAABAgQIECBAgAABAgQIECBAgAABAgQIECBAgAABAgQIECBAgAABAgQIECBAgAABAgQIECBAgAABAgQIECBAgAABAgQIEDhmgdUxN6c3AgQIECBAgAABAgQIECBAgAABAgQIECBAgAABAgQIECBAgAABAgQIECBAgAABAgQIECBAgAABAgQIECBAgAABAgQIECBAgAABAgQIECBAgAABAgQIECBAgAABAgQIECBAgAABAgQIECBAgAABAgQIECBAgAABAgQIECBAgAABAgQIECBAgAABAgQIECBAgMAKAQECBAgQIECAAAECBAgQIECAAAECBAgQIECAAAECBAgQIECAAAECBAgQIECAAAECBAgQIECAAAECBAgQIECAAAECBAgQIECAAAECBAgQIECAAAECBAgQIECAAAECBAgQIECAAAECBAgQIECAAAECBAgQIECAAAECBAgQIECAAAECBAgQIECAAAECBAgQIEDgmAVWx9yc3ggQIECAAAECBAgQIECAAAECBAgQIECAAAECBAgQIECAAAECBAgQIECAAAECBAgQIECAAAECBAgQIECAAAECBAgQIECAAAECBAgQIECAAAECBAgQIECAAAECBAgQIECAAAECBAgQIECAAAECBAgQIECAAAECBAgQIECAAAECBAgQIECAAAECBAgQIECAAAECKwQECBAgQIAAAQIECBAgQIAAAQIECBAgQIAAAQIECBAgQIAAAQIECBAgQIAAAQIECBAgQIAAAQIECBAgQIAAAQIECBAgQIAAAQIECBAgQIAAAQIECBAgQIAAAQIECBAgQIAAAQIECBAgQIAAAQIECBAgQIAAAQIECBAgQIAAAQIECBAgQIAAAQIECBAgQIAAgWMWWB1zc3ojQIAAAQIECBAgQIAAAQIECBAgQIAAAQIECBAgQIAAAQIECBAgQIAAAQIECBAgQIAAAQIECBAgQIAAAQIECBAgQIAAAQIECBAgQIAAAQIECBAgQIAAAQIECBAgQIAAAQIECBAgQIAAAQIECBAgQIAAAQIECBAgQIAAAQIECBAgQIAAAQIECBAgQIAAAQIECKwQECBAgAABAgQIECBAgAABAgQIECBAgAABAgQIECBAgAABAgQIECBAgAABAgQIECBAgAABAgQIECBAgAABAgQIECBAgAABAgQIECBAgAABAgQIECBAgAABAgQIECBAgAABAgQIECBAgAABAgQIECBAgAABAgQIECBAgAABAgQIECBAgAABAgQIECBAgAABAgSOWWB1zM3pjQABAgQIECBAgAABAgQIECBAgAABAgQIECBAgAABAgQIECBAgAABAgQIECBAgAABAgQIECBAgAABAgQIECBAgAABAgQIECBAgAABAgQIECBAgAABAgQIECBAgAABAgQIECBAgAABAgQIECBAgAABAgQIECBAgAABAgQIECBAgAABAgQIECBAgAABAgQIECCwQkCAAAECBAgQIECAAAECBAgQIECAAAECBAgQIECAAAECBAgQIECAAAECBAgQIECAAAECBAgQIECAAAECBAgQIECAAAECBAgQIECAAAECBAgQIECAAAECBAgQIECAAAECBAgQIECAAAECBAgQIECAAAECBAgQIECAAAECBAgQIECAAAECBAgQIECAAAECBAgQOGaB1TE3pzcCBAgQIECAAAECBAgQIECAAAECBAgQIECAAAECBAgQIECAAAECBAgQIECAAAECBAgQIECAAAECBAgQIECAAAECBAgQIECAAAECBAgQIECAAAECBAgQIECAAAECBAgQIECAAAECBAgQIECAAAECBAgQIECAAAECBAgQIECAAAECBAgQIECAAAECBAgQIECAwAoBAQIECBAgQIAAAQIECBAgQIAAAQIECBAgQIAAAQIECBAgQIAAAQIECBAgQIAAAQIECBAgQIAAAQIECBAgQIAAAQIECBAgQIAAAQIECBAgQIAAAQIECBAgQIAAAQIECBAgQIAAAQIECBAgQIAAAQIECBAgQIAAAQIECBAgQIAAAQIECBAgQIAAAQIECBAgQOCYBVbH3JzeCBAgQIAAAQIECBAgQIAAAQIECBAgQIAAAQIECBAgQIAAAQIECBAgQIAAAQIECBAgQIAAAQIECBAgQIAAAQIECBAgQIAAAQIECBAgQIAAAQIECBAgQIAAAQIECBAgQIAAAQIECBAgQIAAAQIECBAgQIAAAQIECBAgQIAAAQIECBAgQIAAAQIECBAgQIAAAQIrBAQIECBAgAABAgQIECBAgAABAgQIECBAYMcCD0/yx0nevOO80hEgQIAAAQIECBAgQIAAAQIECBAgQIAAAQIECBAgQIAAAQIECBAgQIAAAQIECBAgQIAAAQIECBAgQIAAAQIECBAgQIAAAQIECBAgQIAAAQIECBAgQIAAAQIECBAgQIAAAQIECBAgQIAAAQIECBAgQIAAAQIECBBoElg1rbKIAAECBAgQIECAAAECBAgQIECAAAECBAhMC7wuyZ8neRQkAgQIECBAgAABAgQIECBAgAABAgQIECBAgAABAgQIECBAgAABAgQIECBAgAABAgQIECBAgAABAgQIECBAgAABAgQIECBAgAABAgQIECBAgAABAgQIECBAgAABAgQIECBAgAABAgQIECBAgAABAgQIECBAgAABAiMIrEYoQg0ECBAgQIAAAQIECBAgQIAAAQIECBAgcFQCv5bk95N8zFF1pZmlBZ6c5LVJ/u3SG9uPAAECBAgQIECAAAECBAgQIECAAAECBAgQIECAAAECBAgQIECAAAECBAgQIECAAAECBAgQIECAAAECBAgQIECAAAECBAgQIECAAAECBAgQIECAAAECBAgQIECAAAECBAgQIECAAAECBAgQIECAAAECBAgQOD6B1fG1pCMCBAgQIECAAAECBAgQIECAAAECBAgQ2KPAHZO8Pcn/l+Sv77EOWx++wC8kuZ7kkw6/FR0QIECAAAECBAgQIECAAAECBAgQIECAAAECBAgQIECAAAECBAgQIECAAAECBAgQIECAAAECBAgQIECAAAECBAgQIECAAAECBAgQIECAAAECBAgQIECAAAECBAgQIECAAAECBAgQIECAAAECBAgQIECAAAEC+xZY7bsA+xMgQIAAAQIECBAgQIAAAQIECBAgQIDAUQk8PMm3JvnIJO+W5J1H1Z1mlhK4S5K3Jnllkscutal9CBAgQIAAAQIECBAgQIAAAQIECBAgQIAAAQIECBAgQIAAAQIECBAgQIAAAQIECBAgQIAAAQIECBAgQIAAAQIECBAgQIAAAQIECBAgQIAAAQIECBAgQIAAAQIECBAgQIAAAQIECBAgQIAAAQIECBAgQIAAgeMVWB1vazojQIAAAQIECBAgQIAAAQIECBAgQIAAgT0IPCvJfZM8Msljk7x5DzXY8vAFPjfJ45PcLcmDD78dHRAgQIAAAQIECBAgQIAAAQIECBAgQIAAAQIECBAgQIAAAQIECBAgsCOBRyf53SRv2lE+aQgQIECAAAECBAgQIECAAAECBAgQIECAAAECBAgQIECAAAECBAgQIECAAAECBAgQIECAAAECBAgQIECAAAECBAgQIECAAAECBAgQuEQCq0vUq1YJECBAgAABAgQIECBAgAABAgQIECBAoL/Ai5LcOcm9k3xzklf239IORyiwvo7uk+RRSd7vCPvTEgECBAgQIECAAAECBAgQIECAAAECBAgQIECAAAECBAgQIECAAAECbQL/Osl/3Hy2qC2DVQQIECBAgACBJQWu5fG5Q96U5+XNS25rLwIECBAgQIAAAQIECBAgQIAAAQIECBAgQIAAAQIECBAgQIAAAQIECBAgQIAAAQIECBAgQIAAAQIECBAgQIAAAQIEThdYgSFAgAABAgQIECBAgAABAgQIECBAgAABAjsU+M4kr0/yoCS/neRrd5hbqssj8NIkr03y9UnuneTfX57WdUqAAAECBAgQIECAAAECBAgQIECAAAECBAgQIECAAAECBAgQIECAwBkCv5vk15M8nBIBAgQIECBA4CAEbs2/y438cq7lUw6iXkUSIECAAAECBAgQIECAAAECBAgQIECAAAECBAgQIECAAAECBAgQIECAAAECBAgQIECAAAECBAgQIECAAAECBAgQOHKB1ZH3pz0CBAgQIECAAAECBAgQIECAAAECBAgQWFbg+5N8T5JHJHl7kucuu73djkTgB5N8V5JrSZ6W5OeOpC9tECBAgAABAgQIECBAgAABAgQIECBAgAABAgQIECBAgAABAgQIECDQLvChSX40yXsk+YD2NFYSIECAAAECBBYSuJpn5JZ8SZK35Go+eaFdbUOAAAECBAgQIECAAAECBAgQIECAAAECBAgQIECAAAECBAgQIECAAAECBAgQIECAAAECBAgQIECAAAECBAgQIECAwBkCKzoECBAgQIAAAQIECBAgQIAAAQIECBAgQGCHAj+e5NYk90vygCSfu8PcUl0egZ9K8pwkz07yj5L8wOVpXacECBAgQIAAAQIECBAgQIAAAQIECBAgQIAAAQIECBAgQIAAAQIECEwIfFGSj0zyt5M8KMl1UgQIECBAgACBoQVuzYtzI/fJKh+Rq7nP0LUqjgABAgQIECBAgAABAgQIECBAgAABAgQIECBAgAABAgQIECBAgAABAgQIECBAgAABAgQIECBAgAABAgQIECCB177GAAAgAElEQVRAgMAlEVhdkj61SYAAAQIECBAgQIAAAQIECBAgQIAAAQLLCLwxyZOT3D/JY5I8aZlt7XJkAr+S5HFJPifJ7yd5wZH1t6t2Hp/k9Ul+c1cJ5SFAgAABAgQIECBAgAABAgQIECBAgAABAgQIECBAgAABAgQIECAwsMCLktwtuf0XI39Nkh8duFalESBAgAABAgSSr87LciM/mhv5v/NLebd8X96JhQABAgQIECBAgAABAgQIECBAgAABAgQIECBAgAABAgQIECBAgAABAgQIECBAgAABAgQIECBAgAABAgQIECBAgACB/Qqs9ru93QkQIECAAAECBAgQIECAAAECBAgQIEDgyAR+K8lHJ3lQkmcmeeyR9aedZQT+IMn9knxZcvsPMH3uMtse3C5vSfKmJH/n4CpXMAECBAgQIECAAAECBAgQIECAAAECBAgQILAW+GtJHpzklTgIECBAgAABAgQIEJgl8NIkr03yUUl+PcmLZq0SRIAAAQIECBDYl8C1vCbJ12WVb8k78th8Td68r1LsS4AAAQIECBAgQIAAAQIECBAgQIAAAQIECBAgQIAAAQIECBAgQIAAAQIECBAgQIAAAQIECBAgQIAAAQIECBAgQIDAXwisQBAgQIAAAQIECBAgQIAAAQIECBAgQIAAgR0K/Kck75/kIUlemOTjdphbqssjcGPzZxjPTPKAJJ97eVqf3ekzkjwryRuTPGH2KoEECBAgQIAAAQIECBAgQIAAAQIECBAgQIDASAI/kORxSZ6a5GUjFaYWAgQIECBAgAABAoMK/GCS70ryyCR/nuTLB61TWX8p8PAk75PkR6AQIECAAIFLKXBr3phb8pTclq/NKt+c5+eVl9JB0wQIECBAgAABAgQIECBAgAABAgQIECBAgAABAgQIECBAgAABAgQIECBAgAABAgQIECBAgAABAgQIECBAgAABAgQGElgNVItSCBAgQIAAAQIECBAgQIAAgfEE7rv5hcovH680FREgQIDAgALvleSPktxp8/rxPUkeOGCdShpb4K8k+eUkd0/yxCSPSfKksUveS3UvTnL/JO+b5L/fSwU2JUCAAAECBAgQIECAAAECBAgQIECAAAECBC4q8L1JriT52SRfetFk1hMgQIAAAQIECBC4BAI/leQ5ST4iyUOSfPYl6PnQW/yJJO+e5KMPvRH1EyBAgACBJoFr+d0kD84qX5nkd3I1L2zKYxEBAgQIECBAgAABAgQIECBAgAABAgQIECBAgAABAgQIECBAgAABAgQIECBAgAABAgQIECBAgAABAgQIECBAgAABAjsTWO0sk0QECBAgQIAAAQIECBAgQIDAMQr8cJIPS/LfHWNzeiJAgACBnQt8UJKfTrL++wcn+ckkH7LzXSQ8doH1e49/vnkP8pgkz0zy2GNvuqG/lyX5uSRfkuQeDestIUCAAAECBAgQIECAAAECBAgQIECAAAECBPYv8ONJXpvkXkmeuP9yVECAAAECBAgQIEBgeIFfSfK4JA9I8ulJnjB8xQr8pSR3S3IFBQECBAgQuHQCN7LKrbkt13JLvjovzm15R67lyy+dg4YJECBAgAABAgQIECBAgMC0wPq8/75JXg6JAAECBAgQIECAAAECBAgQIECAAAECBAgQIECAAAECBAgQIECAAAECBAgQIECAAAECSwqsltzMXgQIECBAgAABAgQIECBAgMDBCfxwknsm+YYk33Fw1SuYAAECBJYWeGCS707yoCR3TfLrSd536SLsd/ACj0jyoiQfu/nfC5N83MF3tfsGXpPkJUnW79fukOS23W8hIwECBAgQIECAAAECBAgQIECAAAECBAgQINBZ4M1JXpDkM5M8svNe0hMgQIAAgZrA3889clsemOfnlbWFogkMJHAtj0/ys7mWfztQVUq5mMAfJLlfkgcneU6SR18sndWdBe6Y5O1JfmMzq3/TeT/pCRAgQGB8gfX7s/WZ2JvGL3UHFV7LX03y81n//Vo+K6s8JFfz2TvILAUBAgQIECBAgACBwxV4Xh6QO+S+ueYXuR/uEFVOYKcCr05ynyT32mlWyQgQIECAAAECBAgQIECAAAECBAgQIECAAAECBAgQIECAAAECBAgQIECAAAECBAgQIHCOwIoQAQIECBAgQIAAAQIECBAgQOAMgV9N8ovJ7T/U9ktJESBAgACBcwTWv3DmapJHbeJuJHEO7bKpCvzdJE9Lsv77A5J8T5IHVpNcgvg3JnlKkh9K8ojND0C/BG1rkQABAgQIECBAgAABAgQIlAT+WpJnJPnOJL9dWimYAAECBAgQILCMwFs3f7b2vUnuu8yWdiFAgAABAjMFbs0P5EYelzvkqXleXjZzlbCLClzLvXJL7pfn55UXTWV9klvz75L8v7max/A4GoGbn0l7SJJvT/JRR9PZcTby8CTfmuSXkvxskm88zjZ1RYAAAQIFgfX3J62/V+mTCmsON/Rr8qDclpflah6UW/PpuZFPz7U84XAbUjkBAgQIECBAgACBHQhczauzyn2yPg/3FwECBJJ/meTumzP/fwiEAAECBAgQIECAAAECBAgQIECAAAECBAgQIECAAAECBAgQIECAAAECBAgQIECAAAECSwn4pVpLSduHAAECBAgQIECAAAECBAgcnsAdkrwjyZOTfEqSJx5eCyomQIAAgYUFPi3Jk5L8j5t9/zjJhyT5k4XrsN1hCzwtySOSPD3JByf5yc11dNhd7b76303y4CQ/kORLk7xu91vISIAAAQIECBAgQIAAAQIEDl7g65M8NskPbb5+PviGNECAAAECBAgclcD7JPmtJB+0+fv6n/1FgAABAgTGEbiWf5ZV3j/Jz+fq7X8u7a8lBK7mB7PKp+YOeWqel5ctseXR7nE1z8jq9mv3V3ItjzvaPi9XY38lyS9vfsnTvZO8Jsn67/4aV+DZST50U96/T/KccUtVGQECBAgsIPCMJF+U5A+SPHKB/fa/xbV8YpJnZf33a/lbWeU5uZpH778wFRAgQIAAAQIECBDYo8C1/Muscvfclm/NrfmWPVZiawIExhD4/SQ/tjkv+PwxSlIFAQIECBAgQIAAAQIECBAgQIAAAQIECBAgQIAAAQIECBAgQIAAAQIECBAgQIAAAQKXQWB1GZrUIwECBAgQIECAAAECBAgQINAkcN/NLzta//C0a5fmB6c1UVlEgAABAhuB/zXJw5OsXzvWf/16ko9L8huECBQEnp/kzpsf5H3XzXX0voX1lyF0/ec7tyW5Jck/TfLyJP/sMjSuRwIECBAgQIAAAQIECBAgUBT43iTrXxh2tyRPLK4VToAAAQIECBDoLfBhSX4wyfrzGW9N8kGbv/feV34CBAgQIDBP4Nb8P7mRV9/+S7mv+bp6HtoOoq7lnyd576zyxlzNl+4g4+VNcWtenBu53+3vs67lwZcX4qg6X7+HXt8j67+vz/x+bfP3o2ryyJp50eazYD+b5BFJnn5k/WmHAAECBGoCL05yzyQfn+QDaksPNPpanpJb8rfy/DwlX52H5LZ8e67low60G2UTIECAAAECBAgQ2I3Atfx+buTHs8r1XMsX7SapLAQIHKjAlSRvTPKZST4vyScfaB/KJkCAAAECBAgQIECAAAECBAgQIECAAAECBAgQIECAAAECBAgQIECAAAECBAgQIEDgAAXWv/zHXwQIECBAgAABAgQI7FXgxmOSPHRTwhuS1Sv3Wo7NCRAg8JcC6+fT+hug1z8U4V9sfpkAHwIECBAgcJbA8zc/iPk5m6BfSPKkJG/CRqAg8IIk70zyvM2aG0n8eca7Av7VJD+fZP33lyT5oyT/e8FYKAECBAgQIECAQB+BB2zO0F7eJ72sBAgQINAg8OObP+P4u0ke2bDeEgIECBAgQIBAT4FHJbm6eZ/y5iTr9yy/0nNDuQkQIECAQEng1vxmkmflRp6Za76uLtldJPjW/Fxu5PuS3D/X8sSLpLr0a786L0vyutzIC3M173fpPY4D4BFJXpTkYzefJ7otyS1J1p8v8teYAi9N8trN55uetvm6Z8xKVUWAAAECSwis35/9SJKvT/KgJNeX2HSve9x6++eh3ydX8+x8Ve6dO+Y1uZp777Wmw998/f1uv5ZkfabqLwIECBAgQIAAgUMT+MpcyR3zxtySz85teWqu5XGH1oJ6CRDYqcAnbL6X+LOT/FCS++w0u2QECBAgQIAAAQIECBAgQIAAAQIECBAgQIAAAQIECBAgQIAAAQIECBAgQIAAAQIECBA4Q8AvQ3J5ECBAgAABAgQIENibwI3HJ/l7ye0/dPN7N2Ws//8Lk9VX7K0sGxMgQOAvBdbPoitJvjLJb93+w8T8RYAAAQIEzhZ4QZJ3bn6QxjryJ5M8N8lPgSNQEPimJP8myfrv67/+OMmHJPmTQo5jD/3/2XsTcLmqKm//3TcEESUoAh1kUEQF+msMIp9AkBZFojR8jSLwt6UBGxQUoZuPWSG3dt0wQxAFGWX+cGDGBpVBBiHQ+IBM3R1R0yiDIETmQRNy9/9Z++y6qVzuUHVvVZ06p37reXh2Qs7Ze633VNU5Z++1188K2lqBW2uPS8Xqjyh70IpPBERABERABERABApA4IZUTPB9BfBVLoqACIhArxAwQY8DgVOB9Xsl6LbHOcBmcd2oP4rvyERABERABERABCZOwHLFdkj5Y7cCA4C1MhEQAREQARHIn4CPYulLmMLfMsg1VPRe3bGLUuV5AnsCB+HZumPjlnEgz43AyTh+RGA9PM+VMcwei2lHYC/AWjO7pu9PbflReGwPyq/w/E+Bgr0WOB9YCJwAfKxAvstVERABERCB1hPIns/A9ivNAX7e+iG6rMdqzPMdpMKReFYBfpfaLnO0MO7sDXwvCX7+n8J4LUdFQAREQAREQAREQASWEuhnG/qYzRT+L0u4AM/GwiMCItDTBI4C3g0cALwBLJf2qfc0FAUvAiIgAiIgAiIgAiIgAiIgAiIgAiIgAiIgAiIgAiIgAiIgAiIgAiIgAiIgAiIgAiIgAiIgAiIgAiIgAiIgAiLQGQKuM8NoFBEQAREQAREQAREQAREQgTcTCHclsfSLwF2f/XswMdytwc0UMREQARHoAgJWQNMKNB8KvASsldoucE0uiIAIiIAIdCmB04DfANaaXQecCaTn3S71Wm51G4ELgNuBC5NjfwC2Ah7rNkdz9GcWcAhg7VchFrGyViYCIiACIiACIiACIpAvgduA1YBTgPPydUWji4AIiIAIJAK2vrEhMB+YJiotIlDlF8DyVNi8RT2qGxEQAREQARHoVQJWoP6dwMHA99PamrUyERABERABEcifgGcdHPMI/C8cT1DRe3VHLoqJvToWENgCx7VUWL8j45Z1kCoP0sceDHIhfezFbO4va6gprs2ADwKXlDjOvYAtARP1NVuQ8mesLb9VeRT4bypsX6Bg7wQOB/4MXANsUCDf5aoIiIAITIbARhCf5a6YTCclPPdBYA9g35QXfHwJY1w2JM8ZOB6mEnPqHZ5BfNyrFUofe3sCPDU9Txi/7dozhHoVAREQAREQAREQARFoKwHPEcA6wFFxPrwS18xlIiACvUtgbnpHtv2yvwV2AB7pXRyKXAREQAREQAREQAREQAREQAREQAREQAREQAREQAREQAREQAREQAREQAREQAREQAREQAREQAREQAREQAREQAREoJMEXCcH01giIAIiIAIiIAIiIAIiIAI1AuFYYGtwM9/MJNwF3AXONh621AKxiN8iBze1tGN1JgIiUFYC5wL3AN9LG6B3BH5d1mAVV8cIbJtG0r2oY8g1kAh0lMAFwO3AhWnUS4HrkxhNRx0pyGC7Aw8ADxfE3065aYVsfwBcmQZ8CNhNnJbBb5+dWYC1XwA+m9pOXSONIwIiIAIiIAIiIAIiMDKBZyCKXZuwzqGCJAIiIAIikDuBacATEMUnXwLWSm3ujhXegSr/BaxChTUKH4sCEAEREAER6E0Cc9iIQTamkrvo7XGpQP03AStW/wIwpzcviqIWAREQARHoOgKemTjmUmELqrxEYC18fL+WtZPAHD7MEiz/5u9xPEElzmvIJkrA8zSwMXAWfVxEP1dPtKuCnHcbsDLw4YL4OxE3ZwNvBw5PJ9+bxKHvm0hnhTqnwldwHBxzuX3MFSqKWe65+bsQmA+sVhTH5acIiIAITJLADcAHgPdNsp+ynV57PjsMWFx3Ty9bnEvjqXIpgevxfD/+T89zwPtTW9642xfZNWR7Yw9M37H2jaSeRUAEREAEREAEREAE2kPAcyKwHJ6DqPI8gfX0fNwe1OpVBApCwN6Xr0v70H8KnJ72pRfEfbkpAiIgAiIgAiIgAiIgAiIgAiIgAiIgAiIgAiIgAiIgAiIgAiIgAiIgAiIgAiIgAiIgAiIgAiIgAiIgAiIgAiJQZAKuyM7LdxEQAREQAREQAREQAREoJoFwLPAN4DhwVph7mIWTgZngZrYyvgAHpSLgtzjYppV9qy8REIHSEjBBZRPlvgq4FRhIbWkDVmAdIXB3Eqdo6X2uI55rEBEQgUYIXAH8ALB7iNkZwMPAmY2c3IPHPAD8GT2fD7/0VtDWBIxuTP9wR3qHurMHPyOjhWyF6k3AwQSDP5MKlForEwEREAEREAEREAERyI/AdOAhwAQItga+lJ8rGlkEREAERCARWB/4MWDtI8COUfhMNjkC+zCVd7MIx2O8wSzmRLYyERABERABESgWAc/NOFajwoycHa9fS7OcMtvfYXllMhEQAREQARHIn4BnVxw7U2FXqjxCYEe83qvbfmEG+ByD7BmF26u8RGAtPC+1fdxyDuDwDOLpw/MtHM9S4ZhyhjoUleUi2TOu5ZS8XNJY7bl5CWC5M2Ym7HsCcHNJ410aVpWTCGwI8Xdh4wLF+yxEvxem/GHtay/QxZOrIiACkyJwG7Aa8B3g7En1VJ6T7R4wCPQB/wJsCexdnvBGicRzHX2cST/XxyOqLGAxsziaBaWPvT0B3g98Gbg3CgJnz4YyERABERABERABERCBIhGoch6BeXjOp8r99LEXs7HnPJkIiEBvEqivY3Ia8Cfg6N5EoahFQAREQAREQAREQAREQAREQAREQAREQAREQAREQAREQAREQAREQAREQAREQAREQAREQAREQAREQAREQAREQAQ6TUBFMDpNXOOJgAiIgAiIgAiIgAiIAOEu4DZw3xwdRjzmPnAHtApYgHOBFa3wkYP3tqpf9SMCIlBqArYRupr9ZvF94LrUljpoBdd2Ak+mEdZs+0gaQAREIA8CNwBzgRvT4McBf0n3kzz86eYxV4JYfP9OYKtudjQH3+x96BDAWjN7BjkTUlHTHBzqwiHtu2UFbo8ENge+BWzRhX7KJREQAREQAREQARHoJQKfBPqBk4D9gO27KvgBtsXxNLN5uKv8kjMiIAIi0F4CWwMesLa++Gt7Ry177wNsRuAMAv+F434qcV5CJgIiIAIiIALFIlDlDgIf4zWmcWKuoreXpvUPy8n4GrBReqcsFk95KwIiIAIiUE4CnqOAVfAcRJVbcQzQH9+vZe0kUOVIAqvhOZAqjxDYEc+v2zlkafv2TAcewNoqJxAIeI4obbwwFVgEXAvckoSkyxju6cB84LspuMuAy9N/ZYx3aUwDXBzzqQLHUeGdBQo2ALW97M8CGwILC+S/XBUBERCBiRJ4Jq1P2f6JgybaScnOy57PiM9pOwJ7pbZkYQ4LJ5uL/AY+5ozb6uW99LEv/bZ3VDYBAs8D6wH3ADsAj0ygD50iAiIgAiIgAiIgAiKQJ4Eq1+I4n36uxXMNfVxEP1fn6ZLGFgERyJWAvdfZPIGth52YPDksV480uAiIgAiIgAiIgAiIgAiIgAiIgAiIgAiIgAiIgAiIgAiIgAiIgAiIgAiIgAiIgAiIgAiIgAiIgAiIgAiIgAiIQM8QqBXE6JmAFagIiIAIiIAIiIAIiIAI5EsgnAzMBDdzbD/CacCa4HZqlb+BWPDHBKV+BMxy8JtW9a1+REAESkvgQWB34KEk1P0CMKe00SqwThD4YJ3g+yx0L+oEc40hAp0mcBdwSCwindkAsBzwzU47UoDx/g34NLApsHoB/O2ki/bssRsMic7WCxt10o9uHuuMxOdMYAOIBays8LlMBERABERABESgHARMyHF94IpyhNMzUZgg1DrAhYAJC320qyL3/BLHq1T4RFf5JWdEQAREoL0EvpgEPaw1weTrUtveUYvX+85pnqEx4RPPYTg+kMJ8jgqHFy9keSwCIiACItDzBDwmrncv8DM838mRhz2f2Fz/9YA9s2yf1khydElDi4AIiIAIiEAi4DkeR6ASRUiz9+qslbWTQMbdxfftKrfiGKCfW9s5ZGn7nsMMBrmYCjPw7IPjI1TYt7TxwmaA5ZPYHoEngENLGutFwM+Bi1N8Z5PtkzinpPEuDctzI3Ayjh8RWA/PcwWIeVVgPrBa8tXEuT6bRLoK4L5cFAEREIEJE1gDsP04+wO2DrPrhHsq14kz0j3c2i2BE4CPlSvEEaLxPMQUdmN2youuchOBE/DcXPrYWx/gKsAC4J3AT1N+js2tykRABERABERABERABIpEoMqdOA6nn3l4TqWPhfRzdJFCkK8iIAItJfASsBZg7ZeArVPb0kHUmQhMmEA/27Mci+jnpgn3oRNFQAREQAREQAREQAREQAREQAREQAREQAREQAREQAREQAREQAREQAREQAREoF0EsnVt6I91S2QiIAIiIAIiIAIiIAIiIAITIOAmcI5OEQEREAEREAEREAEREAERmDCBYCK3d4EzwdsxLKyUNh5OA/fyhIdLJwaYCiwClgfOs6KNDm1wnixXnS8CPUDAirtunoq8Hgv0ASZSJxOBiRI4GLBCfGYm3H3yRDvSeSIgAl1LwL7buyUxOHPSipKaKO0BXetxfo7NBax466fSb+NT+bnSdSM/ClFw9vfJMys8/3ASN+o6Z3Ny6NIk9GTCGdOB+9PnKSd3NKwIiIAIiIAIiECLCdwAUTD5fS3uN4/utk2D9kIRMxMdsLn404BbgHXzAD7qmJ6ncfyBShR3komACIhArxA4Kgl72Ny0zcW8AMzpleCbiNPmYkxg7R8aOsdzIo63Ergfx5ZU2Luh83SQCIiACIiACHQLAR/n1R/CRUHYJ6jkKnp7B/AN4E5ge+BrwA7dgkp+iIAIiIAI9DgBz1nAA1hbZS6B5/HKPW77p6LK2QTuw3MOHssJuC61bR+6dAN4ZgGHYG2VXQjsgi+1sPKhwAeBXwC2PrNH6a5pFtDVwEXANSm+44HXgIGSxrs0rCoP0sceDHIhfezF7Jgv1O22QbpW1prZu8/hwLxud1z+iYAIiMAkCWwDzE7zPrZGNXOS/ZXl9Oz5jPicNvweUZYY3xxHlT8Q2ArPY/EfPZfhuJwKl5c36LZF9mHgAmDjlJ9j+fe2300mAiIgAiIgAiIgAiJQJAKeXwOfxVrP8TgclThnJBMBEeg9AtNSLRNrzSx3Zr/U9h4NRdx9BCp8HcfpOG6hgs35yURABERABERABERABESgbAR2TgFdUbbAFI8IiIAIiIAIiIAIiIAIiIAIiIAIiIAIiIAI9AQBj9VYy2qqOU6hgtVak4mACIiACIiACIiACIiACDRJwDV5vA4XAREQAREQAREQAREQARGYMIHwHWBTcA0WZApXAU+Cm7QQbiCKNZ3h4CMBTBh1iZPA7oSvpE4UgR4iYMVO3wW8Dnw1Fb+yViYCEyVwErAyEIBXQIu8EwWp80SgiwmYENwngN8nH78EfBz4ly72OS/XsgL8sE9KgDEBIVlGYCGwPvDnBOQ44C9AVYCGCNhn50zgemAF4HngreIjAiIgAiIgAiJQGgK3AaulIuQmnlVkuzs5v0WRg2jQ9/OSEM2PgD8Bb2/wvPYf5vlgFC0NvAXP6u0fUCOIgAiIQNcQMGG3QeCbSdSjDziia7zrDkf2BQ5M83nbNeRSlQsI3E4fzxPYiwo7NnSeDhIBERABERCBbiHg+STQj+M8HNvSn6vo7UPAbsDDwMcAWxPZqltQyQ8REAEREIEeJ+D5YRTktrbKcQQCPr5jy9pJoF7otYoJAb9AJRVWaee4Zey7yu5Dz3ueT+E4nArbljHUFNMJwNuAH9eJJpcx3JvTc3Mt12oAWC7NAZYx3qUxeZ5Oudxn0cdF9HN1AQLeErDPpr3vmF0LnJ/aArgvF0VABJogYMJ7Jlxvcxwy+Aawdrpn3ZX+LC7EebhPkbWrAvNTfky52XheYAXewxG8GAOtcjaB+/CcU+7A2xLd54A9oxAw2P4kWwuWCHBbUKtTERABERABERABEWgjgSrPEtgQz0I8e+HYkgp7t3FEdS0CItC9BDZI88W2n9jso8Dpqe1er+VZ7xDwsUbXKsDmeN7bO4F3ZaS2zmvrTldqHrorr4+cEgEREAEREAERKC6BR5Lrtfey4kYiz0VABERABERABERABERABERABERABERABESgFwl4LsbFuuRvEFgXz069iEExi4AIiIAIiIAIiIAIiMBkCbjJdqDzRUAEREAEREAEREAEREAEGiUQrgKeBHdAY2eE7wCbgpvZ2PGjHxUywZJ1HXwlgBXM2t9BY+Ickx1c54uACBSVgIkDm6DyiimAL6TiV9bKRGCiBC4GbgKWADsAX5xoRzpPBESgawksBGyzlt1DzD4P/BOwc9d6nJ9jt8bynLBrKmhrYoOyjMBfgWmptb/3ThH2xj8Bd5AV/70znfJ6KhBirUwEREAEREAERKD4BJ4BbgOeAA4qeDhPJv/XLHgcjbhfL0bzCjAdsDZ/q3IwgRnAZ1jMDI7hqfydkgciIAIi0BECZwEPANZ+NQmfWStbSuAUiMVGNwI+0BCYKtfjYrHSFxjkBPyQMFtDp+sgERABERABEcidgOcIYJ0oVg2H4JmVo09/ALZKayvl1mEAACAASURBVEV2P74U+FCO/mhoERABERABEVhKwPMz4FSsrfB1+vjb2MraS6DKTYT4vn0zAxzLIH1kzy+yZglUmR3zTyocygAfYZCz8ZabX1o7D5gH3AdYrqatC5TR7gFsP8YvU3D2u7Sh7Y8oY7B1MTk8g/j4m/AtHM9S4ZgCxLwjsBdgrVntc3p+AXyXi+UnYLmult/6A6AmVlD+qNsT4b5pLeYnZHvWZHAiMCXOPWXi831AEBj6gZWAQxMLY1L+eieegK+L03M8jtepxDxyWXMEjgRWAw5Mzxgm6CcR4OYY6mgREAEREAEREAERyJtAbZ4rexcYYEcCe1EZmj/K2z+NLwIi0FkCnwAqwNZp2HWBW6w+Umfd0GgiMAoBz20MMoe+uL4xC89vxCo3Arb++WHA9tfvl5sXGlgEREAEREAEREAEykXAahjUaoL9ELDatzIREAEREAEREAEREAEREAEREAEREAEREAEREIEiEfD8Pq5nr8hTvMZLvMY0TuTlIoUgX0VABERABERABERABESgGwiUf7NzN1CWDyIgAiIgAiIgAiIgAiJAsMJDL2UCpa6JyexwV1Zg0VkBwglbABPlmOLg30Imtnuda1ScY8Kj6kQREIGCE1gL+A/AWrPPpOJX1spEYKIEbgROBhYBvm6j/UT703lGYIDNGGRtPFcIiAh0AYG/Zs+8WGtmYjgHA5/uAt+6zQUrBvyPgBW1fQM4rNsczMmft6R3J2tr9q/A+wFrZRmBh4DdgIcTEBPn3QQk0qsPiAiIgAiIgAiUgMD0dK83ARoriLBrgWP6IGBzAWb2TlB2QYw7gcOTcNKjwCcBa/O3KifhWJlBPhgLyw3w8/ydkgciIAIi0BECVlTIRJut/QLw2dR2ZPCCDHIZcFUSr1oOWDKu3z4K59mziq1/X4Nng3HP0QEiIAIiIAIi0E0EqpxAYCpTuIhBLqaSq+jtC8B7gBeBdVLxafu7TAREQAREQATyJ1DlbpZwEAPcjeefcXyaCrvn71jJPfDcSx/70s99eL4KbJzakgfehvAy0dwlVDiSo1iPqdxIhfXaMFK3dHktcD5wD/AAYGtOZbT5wOeAX6fg9gC2AfYsY7BDMfl4PR/AWnunMavEdalut72AetFl8/3VmPkqE4H8CZyWfj9s7XRSe7byDyV3D4ylCe69XfsDhq7FBcDtwIXA48DM1OZ+sXJ24PiUM31U8uNZYENgYc5+tW/441mZv/AHPO+ou6/bfXA5PN9s38Cl7dmeJQJwBETxX3vWsFYmAiIgAiIgAiIgAiJQFAKeVXHMp8Jq0eUBtmSQE/B8rCghyE8REIGWEvgisANgrdnbgD+leaaWDqTORGBCBDzPsJgZTI1rM/+J58QJ9aOTWkHABEkqwL9oHroVONWHCIiACIjAEIEquxN4XXW79JnoUQJnAFbfyTQqLJ9HuRM9+kFQ2CIgAiIgAiIgAiIgAiIgAiIgAiIgAiIgAgUl4MlqfXreGyPwsY7YvXiOLWhEclsEREAEREAEREAEREAEciNgC+cyERABERABERABERABERCBthMIZwGrg9upuaGCFbhas/nzlh0lgIlyXOHgsgBTUiGk5Vwj4hzNOayjRUAEykPgQ8AlMCRisDnwLWCL8oSoSHIg8CBghXT/AvwYWD8HH8o3pOdmHOuWvPB0+a5bOSOyzVom6GZtzey+MTcVJS1n1BOPylitlQR76wtYT7zHcpz5riT6u2pdOFZoYatUgLMcUU4+ij8kJo+lrqxwvb1vWisTAREQAREQAREoNoFPAv0QC7jbs3SR52IOrptbegg4udiXZlzvTUTIRMOtrYleW5u/DXAxg9wM2BzfY5iglUwEREAEeoPAz4BTAWs/AxyY2t6IvrEo7wbsnn1RKpD7yLinVXmUKXySN3h5mULb456oA0RABERABESgSwhUOY/APOAnQ+Ko+blmQmS1PR0rAzb/v1ToLT+/NLIIiIAIiIAIQJX5vMFOzGE+nn/EsTcViWa2/aNRZQGLmcXRLMDzhTjvnLWyZgl4LH//Aaz1rAL8LrXN9lSU4+8EDgfuAgaBviR8WxT/G/XzCWAz4Ml0wueA3VPeTKN9FO+4OcxgkIupMAPPl3FsRoWvFCAQE9lZMX02zd05ZPtZJGZdgIvXAy7+FLgn/aZs1wPxtjNEY/n9lOOwejsHKlDf1wMmhGGtrcUclNoChdAWV88G7gPOSb3X51m0ZcDcO/Wsg+MOKrxnyJcKX6ePv8VaWbMEzk2/3d8DLP/ehBUlAtwsRR0vAiIgAiIgAiIgAnkS8GwAXEPWWkHxZf+ep28aWwREIA8CtnfG8mUsj7VmrwB/k4RF8/BJY4pARuBI1mAqD+JZnQHOYpDX8HGeT9Z5AlaX5oa0x85q1mgeuvPXQCMWh8C2wPJpfaI4XstTEciTQIV76GMVKnwgTzc0tgjkROC2lMuzArA/oNyJnC6EhhUBERABERABERABERABERABERABERABERCBCRHwHBvr2/uo+2G5WBcDr+DZb0L96SQREAEREAEREAEREAER6GECtUKAPYxAoYuACIiACIiACIiACIhAJwiEq4Bnwe3b3GhhpSSQOw3cy82du/TokBWCOthlxRoJ8FsT53AwvjjHRAfVeSIgAkUnsDVgBTU/kQKx4ghXAxsWPTD5nyuBp4GNgdcAK7A7LVdvJjP4ANsSmE6FSybTTUvOrcYCh1MJnBELUctEID8C7yJ7vly1zoWNgEuBD+XnVleObL9/td/BHYG9QAII6Uq9F7gVWLfuyu0C2H+7duXVzMepFyAWen0xDa/iv/lcB40qAiIgAiIgAu0g8A1gbeB4iEKT9uei2kmp0J75b88thxY1kAb9fjbNnS1MBZBqQg0Nnt7Gwzw3MshcluPTBBZTieJOMhEQARHoBQL178ubA99KRR17IfZGY3w8CZ+YmM7pDRXxq/JKnB/3cSNXwA8JUjc6po4TgWIR8OzMFB5mtvIrinXh5K0IjEGgyrU4zqefH+MZxOcmemvF6f8AvKPO2wC6t+rzKwIiIAIi0CUEqjzFIjbhGJ7CszWOCpWhfMIucbKEbnieA96PtZ7PAAemtoTBtjkkzw+TSJi1LudnvzYHG7uvF0eu5WpaWzZ7KRYcAmvNtgFsfe1TZQt0mXg8s4BDsNazE47dqPD5AsR8HPAGMDv5aiLWfwsSsy7AtesFF21f1QHAaSChjkle8LhHDbgj5QuX8f7TLKJfJvELay8Drkhts/2U7XhjcXn6z2K7E2L+guXHlNPmsBFLuBRfl0vv+Wccn6bC7uUMuq1RXZn2Jthe3UwEOGtlIiACIiACImD31dfTc5doiIAIdDMBz8dinnzWWkHxVXHMp8Jq3ey2fGuMQADbT7yOg+sbO0NHiQAnAIuBo+pYPAp8ErBWJgL5EehnG/qYHdfKfdzfvnNq8/Opd0c+DPg7iIIkzwAzgKd6F4ciF4ExCfw83UcPBk4RKxEQgXEIHMZKrMhLOH5J4Ed4fW/0mek5ArVnK6uDdZ1yJ3ru+itgERABERABERABERABERABERABERABERCBohOoci6B1/H8awylfp27lbFV2Z3AesB/4uP+GJkIiIAIiIAIiIAIiIAIlI6AK11ECkgEREAEREAEREAEREAEuo5AWCkVD5wG7uXm3QtWbOZJcFY0bEIWIIpyOHjMOgjwUxPn0KbYCeHUSSLQKwR2AnaDocKf04H7gTV6BYDibDkBm4cahCFhjOEFdls+YFs79LGQ4Ip4NmnrOON1vg9TeTeL6OMSBlmI56DxTtG/i0AbCbwXuBVYt26Mkf5fG10oTNdWRPJaYP0knmcFSLKCRDIr4HNpKvBbo7FdKqL8D8IzRGC4uNPPgFMBa2UiIAIiIAIiIALFJnAiMAU4FFiS/mzv00W0i4GbkuPbpiJaRYyjUZ/tGa0vm4LnAuB24MJGT27rcVUepI89WMJHcGxJhb3bOp46FwEREIHuITAfsPUOa20+5mpgw+5xL3dP7L5Ve974dipyeeyYXp3M23iVP1Hh7fG4Ks8S2BDPwtyjkQMi0C4CVR4lMB+P5ifbxVj9ikCnCdhabx+H0888PJnobdZ22tZJoofvqRv4BcD+/mKnndF4IiACIiACIvAmAlVe50VW4ZRY2GMTHOdS4SMi1VYCDs8gPs01ezbH8S0qbNHWUcvauY85FKeStSYS9hzw/tSWMepn09yXzdM8mNZlrC2bDc+Z+WgSZt+sbIEuE48VQHJsSz97RBEhR4UKnyhAzGcADwNnJl//Gfg0SMy6ANeu7C7amvwbwFuAvxZ8XT7va1VjuRxggkEDwC15O9UF49eLEJp4kj2HHN0FfuXtguWQWM70zckRy6U+P+VU5+1be8Y3wVrHcVTYamgAzz/i2JsKO7Zn0FL3ansVqsBtwKppHVgiwKW+5ApOBERABBomcA+wisTHGualA9tMIKS5DweXtHmo4nU/wI4E9lrmedgT8KgWYvGu5ps8DnA9xByr/R18twQhKYT2EzgXsPv49+qG+qV9hgBrZSKQH4EBjmKQd+PZjwG2IDCXCjPzc6inR7Y51hWBr6Z5oTlpPrqnoSh4ERiFwO+BecBrwFdESQREYBwCnm8Cm+J4nsBf431fJgK9Q8BqSVpu2eopZ8JyKGz9v6g1DXrnyilSERABERABERABERABERABERABERABERABEagRqHIfjv3oj7kXcCRrMJUH8XHer3XmuQrHmgSW4LVu3jqw6kkEREAEREAEREAERKCbCGhDQzddDfkiAiIgAiIgAiIgAiJQUgLhNGBNcCYcMgEL34nJ37gJbfAKmZhUFOVwKWE2gPn0krMpdpkIiIAIjEzgy4AVOq1t1FoBeB54q4CJwAQJTAceAKw1ewRiMbpfT7C/fE/zPAaszWtM40Rezs2ZATYjcAaBE3DsTIVdc/NFA4sAbARcCnyoDsa70vfdiifKlhKwwtr9EAtsm7DgNakVI6IgwVxYJlHHCpoeA/y9AEUCKwN/AN5Rx+OH6XNkrUwEREAEREAERKDYBC4AbgcuBB4HtoT4DlpEuxE4OTl+CDCriEE06PPwgvEnAq+mgvINdtHGw2pipX1xHmHZgqhtHLZFXdsc5drAFS3qT92IgAj0FoGngE0Aa21u+n7ACg/JMgImKG2F++x39iTAhPEOGxPOUazLVG6hwrrxOB/n+D+bWnEVgfIRqLIvcCDweypsV74AFZEI9CiB+vtXlQfpYw9mx8KEnbaR1tZs/t/WRYo6F9BphhpPBERABESgXQQO4q2szHNUUr6g5/3Az8ja0a2f7ZnKY8yOQt6yZgn4KED3O7LW3rs3wHE1FTZstisdH2fo72YJBzHA3ZFHlQUsZhZHs6CkfGxup7ZfuLZGY22ZbBrwBGBtzSz36moo+ffE049jJSociudDOC6hwowCXFzLJzRBt+8nX/8R2DvlDxfAfblYYgLrA9cl4dffAtsDvylxvO0MrZ7lGSnP4bh2DliQvl8B/iblDRybRDAOL4jv7XTzXojz7velQc5La1Xnt3PQXPseYHsG+RqeHYb88GyNo0Il5pHLmiNg87i7Aw+l0+qfgZvrSUeLQIsISLy7RSDVjQhMjsBKVjMhCUBfTMnFxPW7M7kPS6fODmDPvjZZt2mnxizMOBX2po+ZWFuzKs8S2BDPwsLEIUdHJBDgNoh77h93SBRVH5OGCFyZ9qVfVXe0zSnbPJO1MhHIj0CVuQQCnkM4mrVZwl1UYs61rPMELkt7iqy134c/Akd33g2NKAJdT+CDgOUI/H/pu/KRrvdYDopA3gR8vK+8nUEuoo/Z2BqOTAR6h8A2wGwY+twrd6J3rr0iFQEREAEREAEREAEREAEREAEREAEREAERKAOBfZjKu1nEH1mec1g8FJLnGRYzg2NizbXJ24msxGu8FLU4VuQGHP9OBe0bmjxZ9SACIiACIiACIiACItBlBGrFWrrMLbkjAiIgAiIgAiIgAiIgAmUiEO7Kig65AyYeVezjLnAmgNWUhSTK4TJRjmghE0ad5mASPjXlhg4WAREoHoEKsCJQX0DudYhFg62ViUCzBKyIrBXHqRWTvRUYAKwtlnlqGxp/BfwCz6m5BVDlG8D7CFyAYy6VKIouE4G8CNjnby4ws86Bt6QCWdbKlhL4IsQindYOF4HtdU4m+Hsw8Ok6EB8GrICriTHKsne8O4D31ME4C3gAsFYmAl1BIMDOwCMOCbd0xQWREyIgAkUiUF+IzsSG7NnI5oeLaFZQfY/keP2cQBFjGc9nEw66BrDWbA4wFThivBM78O8OzyAV+pjDTAY5Ac/HOjBuq4a4GaKA+Hqt6lD9iIAI9BSB+nWNFYDnIYlS9hSGUYO1eTybz7N5vb2ALZOw2uh0PB8FTidrTWTyTvo4nH7mCakIlJKA5xTgvTg2osIHShmjghKBXiRQLwzhYyHbk8naTpu9m9mm5a3qBjZRst3QvGqnr4XGEwEREAERGE7gSNZgeX5FhTXS+9/qwH/isXZkq7IngQtx/IRKFEiWNUvgKNZjKjdSSfOhnuk47h+6Ds321+vHV5nPG+zEHOanz/G99LEv/UNiwmUiNDz/yNZlbgIuKVOQwJrAPcBadXGN9P9KFnachzuePt6gn6PwMf7/SG23x3odcGadCJcJIViOusSsu/bKBbuHLwRn37Uym8W5P7Ad8FPgNOAnZQ64jbHVs7T51DeAw9o4XhG6fhvwpygEk9lXIK6rWNvrtgCwPGFrzU4AXk37SsrJxvNFHNtTiXN+mXk2wXEuFSSs1fxVfwLYHLDW7Flgw+zelattC6ycRAZzdUSDd56AxLs7z1wjisAIBCzP1nJeXgJeAA4sMyX97nT/1Q2wUvo8mrNWz8OE7mVLn4c9jrdSqatf4Pk18FmyVlZgAgGeAb5u/7ml4pAFjkiud4CA1ZmoArfVjXUBcDtwYQfG1xAiMDoBz/eB67A24KimfTnOynbJOkzA9tcdBFh7MmA1lO09QCYCIrAsAas/ZPOlewOLgOWhTshHtERABN5MwHMbg8xhCf/NVB4cMzdO/ESgfARmQ8wP3S+FptyJ8l1jRSQCIiACIiACIiACIiACIiACIiACIiACIlBmAgNsRuCMN+1LqM19D/DzloRfpUpgIzw74TkHh6Oi/TEtYatOREAEREAEREAEREAEuoqAJSbKREAEREAEREAEREAEREAE2kYgfAfYFFy9wO0ERgu2sWjmRPoJmbjuXJeJckQLxKKp+7usEJlMBERABEYiYAICi4H+un98KokqWysTgWYJWBG+Q1IxPjs328yctcUyHwtO/h2OKQT+hI8bgfOxKnMJUSzyZBzzqLB2Po5oVBGIBOx7bhvhPz2Mx1+tEBFgrSwjYPdXK+BYKxxghRz6skf1nrfPA/9EJgpfMxNNs8LJEk/LiGwEXAp8qI7R8YAJVlohG5kIdAWBAP8D/Na9+b7QFf7JCREQARHoYgK/TCIS1l6Win5bW0R7Gtg4Of4AML2IQTTosxUGNtEBE+Y02wdiEf59Gzy/fYeZ+Bc8gLWeDYBrUtu+MVvb830Q5z7OBr7b2q7VmwiIQMkJrAA8D7y1Lk57d14lvUOXPPyGwts1zcFYuyOwV2pHP3mA7QnsNyTSWeVaHOfTz7UNjaiDRKBoBHx8Jr8K+AH/xXJczpKihSB/RUAERiDgCZhchNkAFxO4iUouoreWv/U1YIc6L+8ArMDunbp2nSAQ3gfsAVwJ7uFOjKgxRKDjBAbYlsD0nH7nOh6uBmwhgdlsyHJcRSUWfYfv8Bae40U89r49snlOwbE+gbfhMfFuWbMEBvgIg5yNt9zzKPq6Ao7nqSwzv9Fsr717fJWnWMQmHEOW81rlJgIn4Lm5hFCy+X/iOoDZSWSicQMli9XiuzoJUtRCs7w0E/e1trxW5WwC98UCSKfwVl7iz3hWLEDAw99xNgHOTetoBXC/Ey4Gezd8rDveSYKtbZ4F3ADuM52IfrwxQpZH+LiDe8Y7tsl/PzKtXx8AnAbY2vYxTfahwzMC9Sy/RCbcaG3pLO3FW+TgpnGCWxe4BbDWzPJiv5ja0nFpMqDngPcD1prNAZZL82FNdlWQw6t8LRUyrImi2HO+MfhZagsSSNe4+Rrwrrr13kwEmNxFgE10dM30+e4aWHKk/QQk3t1+xq0cIcC2to/HwRWt7Fd9dQWBU4HVUr7tnune0BWOtdoJ/e60mmh7+gtwIPD3qfd5Dua2Z6SC9uqxPXCL8HX1Czx30sfh9DOvoFHJ7WxjrAlCPgjMsNbB6gIjAg0QsM/M7sBDdceeCLyqvbIN0NMh7SVQ5VYcA/RzaxyoyuNMYSZH8Xh7B1bvIxAw5lY/zVqba7V8O2tlIiACyxKw92PL6/kqYPvxbF661WtsYi4C5SLgeYbFzIi5RfV/LleUikYERiNwCsQ9UoemAyx3wtZxK0ImAiIgAiIgAj1CwHI3rebAJT0Sr8IUAREQAREQAREQAREQAREoG4Fq3I9hNQS+skxonjMIvEg11i2ZvFU5N2pgeL7EAJsROINKrLEpEwEREAEREAEREAEREIFSEciKEspEQAREQAREQAREQAREQATaRCBYkf8nwVnBr0lauCvbNNFcXwGiKIfL2mgB1jdBbSdx1EleE50uAqUmcAZghevPrItyPrATYK1MBJolYBvrrQiSCSOYWUGSFwtZPNgKkROL4t6CY2cqS++xzUKZ9PGe79s9Hfhh2iwzBc/gpPtVByIwMQJWfPSfkiBcfQ8LyZ4//zyxbkt5lom+LgaOStE9m4qOG6teNyvq+3HgX+pAWGGfX5EV+JFlgsHHAVvVwbBi/Fbg9psCJALdQCDA11PRh2ddVrBbJgIiIAIi0DiBR4FPAtba+6cVQji68dO75kjLR7H3077kUe3PoWs8bK0jwwWxdwHsv6F5+dYO10Rvc5jBIBdTYQaeVXHMpxILGRfBpsYCrnBxEmi3grcyERABEWiUwHTg/mHzCSbkZ+JhmaCfzOamrPDEQcCWgM1Z2bzD6GabrOw9L2utUOl5BObhOV84u49AyIoem3q5iotM9PJUuZvAwTgu4g12YA6PTLQrnScCItAlBIa/F1U5icDL+FxEb63AtBWC2q2Ojq39Wp7G9V1CrORuBCtmPAu4DdxSgb2SR63weoyAieFYjouP70IyEWicQD9bMIVTqLDF0Emev7AKK/Ov/HXEjjyXATfHOW3fYsEez8708SL94wrpNh5jNx7p+RSOw6nEPLvMqrzOi6zCKbzejS53tU/D2dln1HE5FS7var8n5tzwuR0TKJ8CHDGx7rr2rI8mEfbNhnlo60/l3is9/PPreY1pvIuDuv63wQS57J3HctLNMjHrrJUR9gXOAn4Czt4Pc7ZghfrXAtYB1xVFtgIssLVzB59qMZyTsq1VHAaYWJyZ/VnWPIF6fvY5tvfrLvg8Nx/IWGcEMJHgC23/gINtxund7lenA9aaWf6cCWB8orVeFa63+jySWu7I14CN0uemcAE15LDH43gLlbrCiNn70n+2/L2pIYcKfdBb034E28tTM5v3OBxyFwH+fcrxst+J74xLeTYbMYXPs4QrmTP0nDTuaTqg+wgEODittZtzv3Bgc84ttZD9TtpenSvd0ufqlo5R1M5C9syx0DUoUhjgdmBNp/eRol7ysfy+BrgIsN/jC4CNyxikxTTsd2eey/boyrqMQMjyvy13zZ57bU+Ncl/rr1GVswnch+ecof9d5Voc59PPtV12OeVOEwRC9r482/aRBXgGmOGUq9kEwZ499Algc8Damtle2bek972eBaPAu4BAlUcI7Ijn19Ebyyd1HEQ/d3eBd73kwvB5RZtn7dd8ay99BBRrEwRq78dXA+em/anHNnG+DhWB3iJwJGswlQeH1ms8tzHIHAb4eW+BULQ9TMDyPa+AmPdpZvcMW4fTXFYPfygUugiIgAj0EAFbY7O99TbPM7OH4laoIiACIiACIiACIiACIiACZSLgOYPA61RjPvNS83Gu7x34uL9n8lblPhz70c897MNU3s0i/sjynBNr68tEQAREQAREQAREQAREoDQEyl2wpDSXSYGIgAiIgAiIgAiIgAgUk0BYCXgJmAbu5cnHEAulrQnOhNUbtgDefHBZ4lC0kBVrfMPEPx0sabgzHSgCItBLBC5NYgEmHF8zSz6sJSH2EgvF2hoCtkHW7o2Hpu5sgdcEHotXPDgrRH4FfTxOGFbEvDWsGu+lyq04BujnVqrRny3xPNZ4Bzqy7vnIiqJPl8jVpD4TJuj2ceBfhvViorS2Ud6KZMkyArYZ+h7gewmIFXb4LKQCD71NaX9gfeCAOgx2//hjuo/0Np0seitCaAVtd6iD8XVgQ8D4yUQgdwIhK066hv3+O1os3JJ7dHJABERABNpO4JVU0NPa45IQTfHenbOipA+kWAza06lgrrVltL1Soe69U3AmLmLF45cKcOUVtY8ilYeQtbZiEKJ0QDHMxJnOiGJwmViGvTfJREAERKBRAhsAVpTO3pdrNh+wtVZrZXB8KiL+DcB4WTE/a0c3Tz+Olaikuf4qJwCvUaEqoM0SCHafWxVc28S7A9xrXjnYtFnvdHwiUFt7cZyN43T6Jbauz4YIFJ6AT/e8rDVZvWNwTMHnsm49knjdSLkaXY493tPWBmfFHQtmwZ5/fgV8EpwJLcpEoHwEshyStaP884m0II+1fIgU0SgEPJ+JRXqzNjMfhXj+LrVvPtHELEIsAnINi5nBMTzVMr6e3+F4kkrMSymvVdmFwC54dh0KsspTLGKTlvIsL8GlkR3EW1mZ56hgArCZjSQaVh4WOwK2VmGt2T6ACbObcHyZzMTBbC5ruMi77dkwQXpri2RpfqiB+YYqNxE4Ac/N6Tc5E7zyywhedWPsfwC2gqG81kzMWrkk6VrFPULrAm9v2e6gvgAAIABJREFU/J0kRAFbcJZ/2GILPwXOhCikuDy4XItshew3zPLiFrvsN62VZuLbtwHWWu6rvRNaK2uegInnmlCysfwocHpqm++pi89I4qx2r/mog/eO46p9T60InrVmHwIuMVHLLg6xE66tAvwOsLZmX0ycduuEA7mMYYURHYupUBka/zu8hed4Ec8KufhU3EHtO/gf6bmvFoXds85P9668IrO89xuAW4BXh+XAj+yTFdJ0fJzA7S0rmplX9D0+bsqXXi1h+FP9Hu7R0ASI7wGOBt4DsgV9y52y+ZDbXXZ/kWVc7DnRnjtucNTNX41BJ2R7mp4DznPwXYEsFYH707yIvYMuAN5Zqujqghn2u/Osk9BaV17qkAni2dqpvVfv6ZT7uux1sv3ZjsupcPnQP1Q5j8A8fHy2kxWUQIDZtpfMnllCNu8yxyFR1IJezk66/RrwLuD1ukG/TPbc/JVOOqKxROBNBKq8RGAtfFp/qtUYyVpZ5wisDdyV5adFs7w/mxOyORmZCIjAsgRq78fWfpusruBQzUHBEgERGEagn23oYzY+rhVbbpzNxT6DjzU7ZSLQCwSG15P8nPZx98JlV4wiIAIiIAKJwFXAk6le3zRoy14byx2zPPYC7rfT50QERGCSBGq5o22rITFJ/3S6CIiACIiACIjAZAh4do77rG1/nM/5ed9zG4PMYWBYfs7w+e/JxLsPU3k3i/gjy3NOzIezfbr34diP/lhbXyYCIiACIiACIiACIiACpSFQlGLtpQGuQERABERABERABERABHqJQDgrKzrnTCCkBRZM0NQKDk4D13CR3QAnAYscHFnvRIDfmhiog0da4Jy6EAERKB+B61JxxvpkICvYaJu3fla+cBVRBwiYSNQbwFFprOIWD64VIl+Ox1nCXVSGNgJ3AOOwIao8QmBHPL+m5pePm5NlTRIIcCewooNNmjxVhy8lYKLythH+gGFQHgKs6ObDgjVE4ErAxHkswd/MPn8m/DpPjKIQ4FTgm3UsbC1jEOhLgoO9jmmkYrZ7AFbA3gRvZSKQO4GQCYJeBJxtRakdLRRuyT06OSACIiACbSXwNuBPmXhHtOK+O2eiBBfXiRM8CNgzi7VlNCvCb9fvsBSciYvYfTB/IeUquwOzqMTWkuKfJbAh3kRfut6M5wfIipSbKMjGXe+xHBQBEegmApsD3wK2qHNqeNGhnPyN4luPgct7vszuVfcB55h4BDAfqAlPjMymynEEluDTXH+VOQSm5iSIndP1a9WwwdbbPp2JLDq7Bi21ALX8Aut3mmtPcZGW+tx1nfk4H2lFLafg+DaBP+E5uuv8lEMiIAI1AhsBnwd+wFi5UANsyWAURP1YPNGzD46PUMlF9NbeJU3AzcRpa2bvP/aMYGKaBbFg4rLrgluvIA7XuRmsiLG9e14KzkRmZSJQLgKeDwI3Ar8CfoHn1HIFqGjaSsDzBUxwKmsz81GI9TOpffPwVR4nsGWcGx6pIMhEHa6yL4N8Fcc78eMK6U50lO44b6RnkyrzeYOdmBPf22WNEjiSNVieX1FhjbrP8PE4XqcSc1PKZntB/P7tnQLbBbD/di1ZoFZE3NY7hu/PeCIJPVmh1SJZ3fxQnKMb3Tz30se+9Mf5PFvveZDA7ngsN6+b7QXgPcCLycm3pD9LzDoCCZabb3mEpzT2ThLsO/69TEDafab1Fz7EPUbA9zNhepdrka0QucS5a/veL+8yUcwxLRCLpL3o4KZxDrU9EvYObq3N2ZtQcq2Y6njDNPjvYVtgZXBlL85cz3LdJG5ubamsTpz1RFt/d/CbMQL8EkQRGGvNRhKkLxWfBoOxuSN7R62fQ7Lv3dfSb0+D3RTssGoUD/9vKsNExD1/YRVW5l/5a8EiytPdDwGX1OUimS/npfz7PEWAbX7RCnT+KBX9325cSFZIE2zf3g5DolHjntTYAQHs/jPdZaxkbSZQly9t+x92dg28g4VsX6atE3/ZZZ/h8Z5v7PPy78D/cdn9RZZtKrFnuen2vuHAcvXG41ibKzWeLzg4cLxzuunfQ/ZMjL7bo16V59MzxnNA/Z9bexn72Z7lWJhnQeK63x2LbU9nc7iyriMQoJaj9hfLfXXKfV32GlW5iRDX7G2dObMqJxB4XQKaXfdxbsqhNJezxMGh6V79R4dyrZqC2HsHm7DZn21v/7DQbQ3A9qRbHpBMBPIh4JmG4wkqVuMrmY9z1i/gGcjHqUmNau8U9rxcRDEx2wswF5iZCNg1sbXBpddmUmh0sgiUikD9O7HlCti6WdlyBkp1wbo4mN4QoR3gKAZ5Nz6uFVtunK0DLo8v1txhF3+O5Fr3E3g8PWNZa/Zh7ePu/osmD0VABERABFpCoK62e6yPZvv4bI9fK83q7c4Bfg1s2MqO1ZcIiEDXE6h9/81Rm1M+uOs9loMiIAIiIAIiIALNEajXfvBDa5jN9dGqoz3PsJgZHDOs3rPtrZ3Kg3jTyZqkDbAZgTOo1OXqVjkXeJoKsyfZu04XAREQAREQAREQAREQga4iYIJIMhEQAREQAREQAREQAREQgbYQCCbU+iy4fVvXffN9hkxA62aXtUMWwArBne6KufGqdUjVkwiIwGgE7kgCAiY2XTMTQbgW+KGwicAECNSLRNnpxS0eXCtEXuFxqlFsfAo+tp23Ki8RWAvPS3guA65Ibed9KfiIIYqpsbZEriZ1Ia3wuRWl++awXu4CDgGslWUEbo1lh4iFGc3s/mpFJa3tdTsWWBS3vi5rLwPvRiJ0RsUK2ZpIVbZJOLPRitf3+udJ8edEIIAJYpl4hAmpznHw85xc0bAiIAIiUDQCw4UOivvuDLPSe4C1Zlag/+TUFu26NOLvccAbMJRoPpIoQSP9tP4YTz+OlahwaOzcxw3AJspmbbebFcSxoo22GXoB8M5ud3gZ/+awEUv4PFP4AbN5pFC+y9l8CdhnJ7AO/YUsnpgvu2VHN2ErK8ZfL3Bl66PfJhNLyMnCPoDNl/8EXIuFopoOyeaUL0//2ckBopi9tSOb5wwcD1NJgtOer2IFyLNW1hSBYEJ8Ni/9BLgDmjq1gYMD/Bvw8XToLxwS8m0A27KHeNbBMY8KazPAiQTc0DNV053pBBEQgQ4QMBEfEzWyucjRf1cH2JHAXlTYMfpUZRcCu+BzKWBrayImTFlfAMreL03ko0CCw/GeZmuEZ4A7qwPXuoVDhFoxY3tHngHuqRZ2rq46TcCzM308nqeo0lDI3eJLlUMJcV1xuVgkwXNQpy+LxsvEhRlfXLj7UI30vlflPgJfwfOrNzns4/vkkphHBaczyBMMYPe6yVsmkrFKutfPwo8ppDv58fLswcdciRXwHDHkRpW7WcJBDERBMFmjBGazIctxFZW6gpgmtOKYSoVvNNpNgY6zZ0oTPzo8+fyp9GcTdi2T7QFsY+KFw4Kan3JnirD2Ue963fzQGO8x2bvLAhYzi6Pjeon9/VYCVTJh4I5bE8KiNtc4fB+7vfOsDBKzhvDbJGhuefsNvJOEUwFbU14L3LgCts19MILdw229054d7d3ud+BOaK6P8Y8OYPPii1wDz0eBlBed/bbt5+Ce8UYI0W+edEvnRkc75ZdJgNvaj8bnl6xtoYXbgTXBvb+FnQ51lVgubIRLO8av67Oe5dvjuwdYWyqrE2e1/M2HXJb/MJrZffltgAm+m9k9euEIQoWlYtRAMPa7ZWtkm9Yd+zHA5sO2auD8Yh5S5RICN+D5f8sEYIUU4e/IWlljBGz+175fn6g73O5Vr4+Qd95Yj605yt5Z7Xtu+bLXAR8Yt1u77kvYlinc1JKimXUDBrB9gCs62GRcP3TApAnU5UuvYEKTbqnQ5Kh9B7D3ABNK+r3LchrGtED8nbB3u5scjRVZ7aLnhPHCm/C/h2wvjt1DLP9jeZett4zF3e7Lfwdcbe+UzvLnCmQB7jV33bL30QJF0FZXbd6wPrewto/B2tZZha/jOB3HDVSWyUVq3RgN9FT3u2NHX+AsZ0fWdQRC9jtv4sOv2ufTFS33td1EPffSx770x3tiZplItgloLp0bb7cf6r/lBGpzOQ4uC9l7s3MSrGk555J1uBbwH9l85zI20vtfyUJXOF1PwLMBjmupsP6Qr1WOITAVPzTv1/Vh1DloNR62SEJiNpdRJBtJoP6l9NthrUwERidgYjODbIdjARUuKTmq4e/H9k5iz2TWykSgGQKWYzi3J0Roq8wlEPCxHhIM8DkG2RNfrLnDZi6ujhWBOgKWy2P18ur3EQ6/lwiYCIiACIiACJSVgNXItPylnYAL096+r7Q4WKv/bnvW/rfVgwf6W9y/uhMBEeheArXvv+VkW863/dbIREAEREAEREAEykJggO8wyKZ4ZuK5C8d9VMbZE9iu2I9kDaby4Ki56JavvpgZHMPk6mdUmQNMp8LS96YBTmaQFfHL1EVvV6TqVwREQAREQAREQAREQAQ6RmB4UYyODayBREAEREAEREAEREAERKDcBMJKgG0AmgbOREhbZMGKpK0OruGF+ZCJZllhkBvqnQhwmvno4MgWOaduJkKgyu44npNAz0Tg6Zw2E3gI2A14uG6cM4EHU8HGNg+v7ktIYLhIVDGLB5twTzVuTJmCZ5AqjxPYEh8FmFphmwHbAVcO+/69uW/PNBxPULHnjVjAxDZSv5AKmbTCl57pI8AHk8CoFZ+f57KNhrLmCVhR/kUjFEe051Bjas+lsoyA3U93twKvCch59tkDzheg+J7yG7L3lXqzZCArMjm5pKByALbCpFYAsl5swArX29/t/ioTgdwJhGxzkYlaH50Kph+Tu1NyQAREoHsI9JjYecgKK6/s4IoGLsJw0YhivjtngdrzrsVuIjtmtvnsJihtISQTEbV5NJs/M7MiFiYcYm2+5jmePt6gn6OiI5476eNw+uM7SLfbBYCJntim6NrzxXPd7vSQfyaAbuKyjp/ntgGjMLDk6DIEqlxP4B9SAeNzRGfCBL5AVozf2pr9ALgW+OGEe530icHmPGwj9tvBWQHaPM3uzSZ4YoUhzJ6FKHhoAkMjW5VLCVyP5/vpvpJx9stwzjOmgowdTADb5lJNWPxr4GxdoKUWsjnZdwMmoPe0Q0K+TQO2zZSOuVTYAs+X4n09a2UiIALdScBEfGwtyoTgRv9d9eyFY0sq7J3uZZ/CcTiV+A7baTPhSBOh/W7dwFXA7hNWKKoANnRPs8LHC8EVSDg+pAKU7p0Q7PMzB9zPCwBdLo7+rLqAwKP4LlgvM/HlbvAlKz5suaw349iZClbwXmYEBtiWEItJtLtwexQXZnxx4e67Lh4f16XrhZTGEhL3rINjHhXWTjlMb7RM1MIPCTvvEPMs/JhCup1h6dmZPl6kP857t86qHEdgMb6ugGOVnxL4Nj6KFcoaJdDPFkzhlPhOV7MqXyOwUUmLxhyfiovOTuGOJJ7cKL1uPu7raf5q/2FOmuD7AYAJjBfFhs0PjfEeYxF5bH3k/amFKlcSuBTPVXkE3KCw6MrAH4B3DPMxE7PORGq732azEVNZp/X7PcIUwAp3LgfYu0gD7yThGoji4JdHwUPcmAK2zcENJlB1HbgPQJzH/gu4Q5vrY+yjA+yb9iHc4sDy3ca0AHeTzWvuBfyPy8R7R7UA9hvxZeCdDt47TvePAp8ErLU5+1tSO55bTfx7+D3E7+554Orf/ZvoY+RD61je4GhEWDbU5ae7+v0hk/YlMayxtP5eAf4miZi2ov+u6KNOnNXW3V8ZR5zS7sv2/c7W6DN7DXhXEqHPKab4OVgV3PU5OTBSDsxGwKXAh1ruk733DbIlS7iSOcvsi2r5UGN2WOVaAufh+fEyx/mYU/IZslbWGAHbT2v73D5fd3gmAkyuIsC2V8rywmwPUO3evmTUkOoLabaqaGbdYIG4t2lt29fsoIX7mhu7SL12VF2+9NuAu1zGflQL2fy/rRPvAvyzy3Iaxjp+Ddt74mD1kD0/z3Dj7KdIz0S2/tDgc0Ixr1qNR/YMy34O7L1wLJa2525F4GzgAgcbFyXyQJzjrQmWNvTdTnmr011B8zUD2DOC/d7bHr/x5t8+bNeUpdfU3psuAq5u6TXOcgGn43gPFWzepWUWYGfgrY1cr7rfHRt/gYN3tswRddQSAgGGhPEchNo1c9n7ocwI2DraYmZxNAuGgHj2wfERKnHuQFZQArW5HAd3B/gisIPLWpkRqIlL9zGv5etLxSVs8wG2XjtjWAij/f/iRirPi0dggE8wSAXP0lzv4uaR1t4pziV7Vmm1WGG7r6/lLlg9lfq8tEeAfwSslYnA6ASq2Od+05TH1XC9voIiHf5+vE6qXzLmfFVBY5Xb7SVg3xubw7TP1L8zzhpte11pc+/ZvqjrhvZHzeHDLOECfHHmDusIbW/zS2m9os3g1H1JCNj94a60plQfUvH2cZfkgiiMghCw3GEz31DdkIIEJTdFoCcJ2Lrf21MtHMunsr+3dP0PsNzBWcD/BSyfoFZ3pyeBK2gR6DECte+/1UtN2hTK4eqxz4DCFQEREAERKDMB28fneDLWE6xyGoE18eSzBtXPNvQxe5k17Xr2ntsYZA4Dcc/axM1yJwOvU+XgoU7GG3vio+lMERABERABERABERABEciVgCVYykRABERABERABERABERABFpOIJwFrA6uxRPqobZhahq4hoqrhEw4dg+XtUMWwIQVrZCDFTKU5UXAx+TmLSTQk9cF0LhjELBimiZ6UC9YbwUR/zqCaLdAikAjBIaLRBWzePDRrM0S7oqFyM2q3E3gYLLf81aYbXKzgtK/sOJSY3Y4h/UZ5MdUsIKq5ssxBKa2rDB6K6IpSB8BDkvFgq1Y7rMODiyI693mphX0/Q1gbb1ZsUITzrOChbKMwBPA5qm1v5uI3uu6x0Y29eKt9Z+X3wL/AFjb63ZsKshfqQNhQtD23bPNIjIRyJVAyESsY6HAJCQ56KClxd5zDXCcwUMmZm6imeMVkuzmMORb2QhkAkOP0z928dqOhd1jYuchE6Zf05nYyvhmBTTsXdBas2K+O2e+27OKbWit3QNOIisYbkXVy2gmNmACCJnQdV1x1iSonF/MVc4mcB+eTCDehAMc59Mfxc273YypbYa29v4k3GJtMcw2N5i4rGMrKuOIMhUjInnZKQLZZ+cVHI/GjTyyiRL4aircbm3NzjThgyQeNdF+J3le+GkSqTkF3OqT7Gyyp99LJqZ1X+ro12TiEdaObJ7r6OPMISEzH0WjDiRrZQ0TiAJKdo+z4tVJMK3hkxs6MGTPJSZkYSIyOzvaIeQb7B34dXA2B1w+8+w6JII8wPYE9qMy9Kxevnh7IaIqu+N4WgXSS3uxTdTI8rRsneEDo0ZZje+rK1Lh8HjMAB9hkLPxbJoDGROWsc3QF9eNPZpYbQ7uNTLk0D3N1rp2Blcg4fiQihm7jSHYffkJcLYGM6YlgZ3HxxOKGq8f/XuLCVT4Oo59cSxutahS054O8K8M8uWu8KVWfNgKwznmLiNw3nRgLTjB7sVWwKEbClp67oz3A88mLYhstC6GxIUZX1y4jW5MsGuP/Sa+gad/qIfRREntAM/Moc9Zq0UtavlZjj3jnEmlrgjIBMOb9GkmwJoVYfn4pPuq78DWUBwPU8HmMDKr8gMC1+L5YUvHKntnI81ZeL6IY3sqURC2bGZ7Fx6om/daL85Pg7VlMhNvMfHebw4L6uYkKDC5YkOdJTVsfmiM9xhbd/IM4ukbWncyIZLAPXi+11m3oQlhURMMuQN4zzAfMzFrCiJmXeV6Av+AY38qfLd1vIPl/qa5wfhO8iQ42+MzhoXaepld9/3AjSlg25yvwdao9we3HQQrJLwtOJv/a5mFLL9tNcuddA08HwV4HJiZ1pwXO8Z+BghwKvAOiGJbs1yWzzqavQL8DfBqKp78p7S+3aJ44/W9AeKazwvgWpqXnFiuBazjGiosHery093Y+enNE6hnaWc/Cnwytc331oVn1IuzAv/UgDjl8PuyRTU8bziHSMPPgE+n73oLf88aDsWEzO2/+vmj0e4VDXc66oGei3F8mMAd+HH2ZUx+tNF7qHIrgSrZGvBSq3Ifga/g+VU7hy9Z319OedL1AoT7pPyqPEWA707igtZanvsOYwoL1hezbFXRzHShA3wwvQfY58oE0eeW7DPQVeEMy5deRsh7NEdDlutvz372eb7ALRWjH/GUANsAsx1sHbLnijkuW1cY1ULWvz3nvLex54T4jG/Pggsbn/eOz46rgDMh3o5bgDUs98PB6oEo0vg/bhyRuQCXJWEze3+Mee4dd3yCA4bsOXjLdHpD3+1ANv/paOv85wQjGv+09Dm2vc33u/GFTj4Hcd7Q8l3M7L3gz/Z9GX+k+Nk3scLx8/6z3+zj6ONn/JHlOYfFDfTf0CEhu38858bZD1T/u2MdB4hCaw6ea2ggHdQRAoG47/gul7V2neK7vMtamRHw8TP7/tRmTKrsQmAXLFdH1jyBfrZnCqtQIZd7c83h2lyOg8cDfML2E9hzTPMBtfCMAZvjYvmhfMcWdt10V5m49EcJPIgvv5BXesZcNM7+Ovt8WB6PfV7qzea9/gOwViYC+RCwdUV7x8/azIqbR2rrapYbZ/ld7RArbPc1sv1o9tx+ZN1At8YniOxdWSYCoxOweVjHIQxyC68xjRNLLaQ3/P3Y1paXQN0asz4rkUCDzym9TMv2F9l64t5pj2z9nHy5uNgajmOAfuy+Yu+rq+BYQKU4c4fpghyV5sJsL9iG5bpIiqaNBKy+na0jWU5GvRVvH3cbIanrLiBguedLeI6BWGcgf6vySHSiVvMxf4/kgQiIwMQIxLX3tKdvapp3sNzkVq3/1XIH38vSPA77s0wERKD8BGq5W7Xv/FWA1fMYd89q+dEoQhEQAREQAREoAYHDWIkVeWlozelEVuK1ur93OsQqcwi8a9S9ErZXOfAiVb4xKddGync/kjWYGvNf8q6dNqnQdLIIiIAIiIAIiIAIiIAIDCdgGwRlIiACIiACIiACIiACIiACLScQbPH8WXBtKAwT+/4dOBMhHtcCPG3CJS5rhyxtMtjfIUGhcSG264DaQowVlne8KoGedoFWvxMk8EIqpvli3fm2udESDye3GDdBh3Ra4QkMF4kqZvHgAbYgcMpQwXufijtlbSvMNrmdnwoXjl20wseiFp6stT99KRYkzVpZEwQCnBKL9meFVPd0Sws6NdGLDk1iOSZce+EwGiaiM9L/72VorwHvyoTPopnArd1jjygrlAAbAZ8HfuBIG5VGDtaE4H4AXDnsn63IpG0A7oJiViEr6oPLa+PX6cB8WKZY+AbA1d2y2TYVnlzVZSK8shqBbioI1carEiAKYlnB0QBW5N2Kpbe02Hsb3X9T10mo68VxikkNnReIxZZfc/CxTvqpsURgTAJVFhB4FM+nuoJUj4mdBxNOywqofs8te/8e6XJk73UMvde19915DhuxhM/Tx0/pp4XCHzE0K/plxbNmp0BNiGRKA8+8VsB6VYr3HGHCySa2Vf/8kxUfHb9wbntjtjkLx+VUuDxeiyrnEZiHj/MP3W6/zIQlsPYawIRP7bl3bOsWoUBPJi7ruIDKmKJM40Wkf+81Atln5yAcu1HROt4kLr8Jva0w7N5zHPDXOJuam4WaoIeJms0A91RursACe2cz4YLkgxX3N6HreaP6VOUOAt8gE0KFfrZgSt2ceY7BFGvoYPOA9qz31SiWCsuBs+KJLbNALDBn8472mZ/rwApvjWnNz+kEe4Y00Y7RRdTHG7Sb/73KbALvxHMQno8Cp6e2m72Wb2MRyESyXsNr3qaEH5TpwENkYj7pdzUWpX2zeY4nsBj7jpsdxXpM5UYquYje2vuNvefY+07NTEDTxJpMhKYAFix/5H1pnXAuuHHvN90TVEjFjN1nIdh68RuN5OOF7NnpUUeXzLV1D9B8PfFRrGkVbD2iAVGlEIVqme5og8BJldNwrMQgezbiS1vB1YoPD7IAxzwqmZBQblbhHvqisEz+z4+exzBhpfYWbl9GXJixxYVzuyyjDlyN69H/vYyIdZVLCNyA5/+96TwTXHLsTIVdWy5qUeVxQhSws/W3ZQU08iBX4etRhNHF94XWFlqscimB6/F8fyi0KmcmoR8TCZY1SsDzhSjql7WZmeDKIF/DR7HVstkP03OltWZ2X/xdassUqxU2tPWn4fN7Iz1bd3vctWfpuvmhUd9jsutpQgI1q3ICgVfxcf6noxbAROr/Pg36C5cJZ45kli92KfChYf9oebImAFEMMWtb3w68jOPx1oqDR0Hc/cFtB8EK5g+CO3TsixmicGdai30UXAuLfQYTRZoO7gAINm98CDhrW2YBfgqclsSjLJ/oN6N1HmBIIBn4J3sGcNSJaI1wYli6nmjve//p4MRR+n872f4qa2v2ShJBfvX/Z+9NwGypynP/3+oDKKAgOESBYAwaQ6JxSnKdcBbjo4kaNbn5m2jEAUEcrhjQCL1r99G/I5prCEYTRUnMjcGJxFwCDjjBcVZQg4kxyugAMqkgHE6v+7xr2L26usa9aw/d1Pc8PMXpXbVqra+q1vrWN7xvNwO2qve6V4htPgu09+xOgi4Vnz5DuYymFljaJvnppktSxb2BH+Z0mcZ4uxv0HFtKyVkbklPm12X1/ny3Z/U+rDmJew8u8u+/ESnPrOX5wAOAtNZy39Cn23XemYzvYRlgePao3qLzmzRoUORhlufh/dNroj27ZYjPo9pC4nKstX/7AJivdzww2YB7hnhmbPrpofZmniTAlwTiGx211inPuzx/eoUTWOUAZ1cINBMuJ+PVXejKQlx/lKN1hfF2Wy9T0kCaL61bpGTGZbe0IELNu4X3+DuGapIwqygGHGDg6EB2f5kB5eGVivXElrITVR9VaydYnJ9D7+1ZBn6nXl1W87h8FDvA5Emf6i/v4Azr4ygniizawltFsmHugvgBAAAgAElEQVTg2Bq97FAujoEd1udzHmLq8/o66O3kTVi/57pjaKnRt20J/k/Yx7D5iCvDe6xatKGh1v+mmJ/qs+Kc97pAXFmHwRDf/U+E2Fz1w1I+107uwx58BMPRXeXcWngx8AxH9l3zvArmHUe0Zhaizmryd32rtGB9fo7ydNwcGfeqpib3NcSu9jWgurqtLIaMVbIcwazqHAzHM3AxvC0lIR/r8crJa1qX1EoBymsSGaNhB4MNhIytmprk5NSXY8BaUK3jGQZEYlVluyiPfnr6GfJxLI/CcMy6mNckgx33Wu0PcTkrb+w8vjRun6Z0nVUOtCcJ/YTxtluZ/H5YB1V3nIr2fj8Odf9T6mXfbK+BGg0MGcg+Y5DsNTZvHqn8D/KHq0ZfcbYuyQpn8SqdBnwM0DGK4umq41qLq8+iJ+PeY5knsM3ly/zduE30142hgeezOwdwk8vfOoD3Yfk8irFuXREmmHzuqU8w9V1uyZEHDEUFFhthWrSwU7akvhoMKiW2vX+I6yq2s9lEMTnF1b9B1T5bBN2WJ5HxrdEAh1yN5RAyVBu8WURrpHyevwX8C6DauV56DdRpQLG1pwH5GFvzOu66O/S/9xroQgMZ5yGfqzAfh9WxoC5uV9mGiBAtvxvO+RgZy1O/Z3+DXgO9BqalAeE43AeI9f3y3SqXqivMHcXrDwJUIygR5pByMUvzJac10L7dXgO9BmauAfmVtR+N37/2a8pPnke+5swH39+w10CvgV4DvQZ6DWx5DfhavnuQoVwHLxkfxPB1Bi6+PFvxeAY/Y7kEyz5zucS3m7gWLuZOvma0h4pj9zmV+b/PVgv93XoN9BroNdBroNdAr4FeA70Geg10qgGBG/TSa6DXQK+BXgO9BnoN9BroNdBroNdApxqwtwWuc0VamJ902rRrzL4T2B1MDNSX3iJfBJueaH0h7EcMCwCU272SNkeLShIV4OySI9NSQbAKj3vpNbAoGrB4UMRUjsITM/eJQYvylDZXP/IkUZsTPDgFIpf+M96M4WoGbO/gccQit4PBgTTcqbLNzIGUrgGWC3zacjQDBPjaSwsNWPinUJAnYjVHRt3i8v7UNQ0IPOj/eDDGdSIwXiWV69iLB5XMA4sUAZZuKV0FMEGBAn/cwIsqBicQQQG3nJ0759OAAKRFfDhnsR8HHuXIGjDan81aRPSkPqRAFAeG4hAVdcxdLPwb8DgBkDcgsZ57f2fWgTVAqOcyYB7vzkyGasERYhl4svWFRS83/ti5WF8wfG1TgLP2JJUOTE+EFwJDfXjdACxEn9AlBmTT9dJrYP4aEMGQ4UgMOxk4gPT5yy2I7NzCrwS7RoDJ1zQAzFZytgCzImnHdPfOHiD8YQHMUQQqXcrfBPvkb0OjTW3eaEcIBPodXXZoym3JThUJjye69pL3hZR1YWQ7gSNM61aGfBTL68kcmBkOiGpOZD9jDOy7wfbWUSDVV0IDQPtFIArMRH7DBXyTu/Dr3Mw32Y3TS0iZxlDMVrkk2HOynRoVu1vvnxaA55lNr9l0uorvzi4OYzc+shCEl5tOiaMOC4xKAJRp8ZMA6wRIqTl7DmJFohEJp7W33w5Gx3mJwMbuzhphgUig3hXIoIr7lHEB23gGJ+LJWE7kUHbjgww4dF6D2Jz3tW8EbgXmxWDll34imP/ociwW1N6THJG9BwevJfJt59MZ5UWIqOtdYN7eZf8Xoi1vN+0i4885gbuxO59g4MhWetmMGjiO27KXy+UREWPvtyl4hgHg9KamvrYFew3ksxcwmuIQYV518+BGyRzh0NfwR8V7N5KkTji4FqTx2qfJZkntAflXBSq6VtQ9eX9EhnCHpuC17W7nCEgV536T1hswtetNu/anebYNZD/mpWD/1L8/RsdSCSRX8lmIKKqRr62tH3uaI55K29u5J7v4I7bxgZGNOJUb1TSa8WGWeA+WE5qQKlnvw9nLgACIu5UhZ2I4GctKk750e/NcaxF82MfrdwHbHGHOPCSuxYYvsMppDKfgB2s6rmzkt/0KhnMZuPj0NCSC3DpyYcrJhadx78nbHPJ3WM4i4+9Hjfnn9u+F5DeZIxvcH5EIdUlq4Qme/Pu7xMNZZTBXYlZvP8hXKfJZ2R6Hk3UItJjxEZZ4G8sJ6PyQ12K5kWwDmf14zznjaSxxLct8dLwGNslVGS9AOWD+6CXjoRhey4DDNsko2nRTsQa9mzpKUlJ05QNvFRHh6IUF8ZSiXJpFH7PWn92Al9TuY07gEHbnbAYO7NGLclaNW9tFDjtTsfBmcHEQyQ+MJ+oqkoeGPU/+mzvHRaw86ezii+Lbq7yQJV7Y7Rrk9iR3AvMisNoHPra6Rshq//odMPuB1fe+CqZM92Po1b4hTB/HgRVw8WlgdOxMrN+zK8dZdsMFxu8lC8V6f+Z58mtaeKT2/cYfS8V6QtMjAnH89RXvpnx8InBNfX1pXLKDMVt9J3sB8pueCqbTvOSgyycG4qqjq+NmNpefbqrz09uNvkiXIs9RLkIjEp12t5vP2Sk5a0Nyyvy6rI7Pee4bvQfK6/xzMLJlZy0ZcGvYAB5YVLs0Wd9O5J5s4yx28iB253yymrqM8e4m0lkRZVWT72Yu//B38Mc1GXIGlneS8c/j3X5Rr7LKbb6fz/c2Xdeeiaz7xlz89zHA8X4dnYvEPauOepdVL/HDytyWISdhsWS8nIw3YTDriCJzwwj+xT0N9eR/wU7T+qN8fJfHOxetbPKbNo2XpPnSGrKFHcDLjD+W2TiyEbYZeIn1ZFuHmLV4/YZrrK+rsAZeHv5/1azlFpbdQ0QUvxHW4ho7wfVb67bs+7s283tbved7A8+eXg199Utk3VrGQQaOtvjaOuOPpWIVI4QHG7gk2o3G248LL5EYPnS09ttO8la/AnzJ4AB6N5VYiIQq+p4ON9VEJ9rLyH8Yc4FCzIfKmE+wWbXPeiDwS5UKehV3GdkUQ5Qbe3FHtaT6BuM3JX+jcjtK/dUF847zQRv40KZ6wFu8s9YT4j3NBGI86312PzYuT6xynvoUcKDxuVxbV8ri8ys8gFXeTsZvzmvw1sfp5VitJ11ecfbnHut8+eXrv+aN3wbON2tELt0N089LWtSfy/XswxuYAr5NfXdTX47vjrB2uNT4Y9Uarf4rp+FrU9FPxvdcrYTl6onB6uvVUH7GenJp+ci6jS9N0rcpXGtx76X2Jg8x1evsc8PzL6plUd7j7YEbptDFvslJNCCS+iX2JKvxiUxyj0W41ueP7sTHwb1s3jxSxWNkiyhHrWuywlk8LeENyE6WvyOK/q01Tz7HxRblUKj/Wo8GPHixO7vFerfC/8ByiqupVQ4MXMOgEuNisytAfietm8LjiOL8VVT4qzbzoK0fW9xHN8K0aGGnbGbVTNJ32ebyFyo/NsYYVYO1c5JG53DtB7XHDj6j8rl3yHVYDiJzNQZehnyVJY7gxM3hOwy9jmTBLw/5Ql3Xis/hEW7hWyp3TzJ/e1p5O8JGyeedyJd1zaaws7bKazLkTzBc1cTPNJMha8+njLY0h3UmNy64yRu4LddzXcjLP3AdceI8+iQ/nHGR3l1Y9iYbkTbPozf9PXsN9BoYXwN3kb8+h/Eqf+ZlHa5/ak/7sxeHbiqXRtgzWn976TXQa2Bra0B7auWQvTAM89EOjcPXHlWL9gqr3MDK1sm9rRty/3uvga2sgZCDqPyDLZNPv5Wf1yYYm2pwhGNenbO+2AORT+xewBc3dZ1JxmkBz/U5I3VnvDv8bfZ+2YhnUObHWebRLHHiRLVwae5k/h3L+CSrbGdlHVbKYr+Jfe96DfQa6DXQa6DXQK+BXgO9BnoN1GggT9LYK6zXQK+BXgO9BnoN9BroNdBroNdAr4GJNWAF/i2Qtc5Attd3yQZCMFMNFuCj+QLVUCFrBM8bNWUFdBrIQ4wHLuhl1hoQwKvhjtzMSk/QM2vl9/er0YAAxi4KAMTpqQK5UTD3Gb0Gew2MoYE8SdTmBA8eciKW/RwQuSRzAEe7kXHcGDrJX5IWuUUQou+XtpuxjGHfEZBbl8DoHQxmMzURQNSOBb6lBGgD+22m/i9QX1UUr+JXFcmnou9ERHqLXyA/G2UeBHxOYHLJ7Z4O6D8BOG1JsR6MW+/GYQYeXzHI80QEL2Dm3Dn/NwBenjl/BVkVt4q07nIQ4c/MRcBrAqUXEFsUB3jkARK7lzbAoLq79QAfsicF4N41OGv3A5xViwKEiu9OxjzenZmM1PpigtuLwNyCA3s3/ti5WBzg8WUGHt6k8XYkle5dVpGUwEf3qwGTcre3IHviIXgyqDogySZd7s/pNTC5BjzBkMBH/4TL2YN3zBlE4xZGdm5xe0UllGv9rgXVBQRCLqATzaWS6e6dlRhtOd2BjQioqFv5APBeQEAokqY2r+yIi4Nt86JuuzTV1i4IPjNPdO3lS4E4RGOqkpHtxDRsp4wvscSRLDsbTSW/AmXbjcF8iM2bAqAHhf00gIfrqO9D34RA+ctlUYgCMzy5bMYjGPJtbuaJbC8hl53qq5lrXEAflhsWAPzFdcz6QvTvGhDhQq0EQPmHCVjMwOwLWmp72MEJ8d35Jo/m17mZb7Ibp/dxvDE1q+JnzctvS64/Crj3VObbRp209wQ+AuYeYNW/y8C8ptGl3Z9UZGe805My867S2w25CMthZG69FvTfXdiDrzBAgBa9NNaAI7b5KJi/Ayt/18lgOi3MtTiAOfkgtY46IlTjCN/KpZ1Px8q3oTlZ97mqWyK5xoqc7olD3onlXDLexZvYm5/xQwbcZro37VufmgaGHItd89t0SsA7tU7PrmELIqtXvtM5BmfLbjYRiPYBYY0P82oJ4EHGPzr/uj9KjCM698TRnZDetiCN/zw4sGDFHKIIsEXkM41s5CYPKvGLHmngHXXXWE+ccIdmoBH2H7x94/Tpibcx8yGOrxvYht8dcekuMK8Eq1yYo8HoWCqBfMX72mAP0wCwtp0f28pWfSrwATCpj6H16NIL2j3Tlrca8pdY9N5+cq5kGBFQd9XFpf6bAa+teZayZ0UWu4/xYO/dSfQD7OZinrV96e7GBS2l4MNDLnFrYbTlp3rjgsZ9bCzaj9cwz1jZkFdiOdQRYluumGJf1pELF4DgzvoptLtfEdGo8qSWuMl5vfKS8ToHWiq/Y5ekFhkHYziXAb9Ixq9iOIMB2l/PTzI+zBLvYZWniJjakXF2JUM+g+WVZHx21OTQATnu0ZlPV6SyhssYNIuxdjW0mbeTuff01mQJefB27s0u3kvmSC63mhSRMuRzNrfCmJUvI+IZ+VZSORm4EPirTTTIaEvrWL2PKSK3G/BClvg1dJyxWPinBBRsRFZY0A3Z1/LJioA+lTMA+SIXn8w6glB5clzN+XfqTt32jTh/nTke7OE+Z87oWCJWRNmngrkvWEcUCabDfEN7KvApMO8G6+qQwGyoQ1rfudEe5kww2uOW936tfkl1TPLb/9T4PJtCsfAg5aMaeLCFXwXOMFTbAJEgOeypq95NESpq3tAxivbmx+T26BM8bhu/k495YGbTWV5yWgsW/Dn/bajaA9mQn24eADbkp5vy/PR2oy7S5bvdHhF03BKSkrM2JKcsWpfzORQz1k18D9ycfD6YDuezxkNRzF/55Mu5K0QOclfg2sYt1Z3oazvu5cgUMn7ETu7Da+jqvY93d+S71JHv6v6+LzquicjELGeR8fd1w9lcv7sc64HPuzT1oNTtBvf2QECY+jiV76S/z4sE+OAQX5WfSSKfo6S8vijD24E6Zp6UPhzL1kQRv15lvN+2UhI7TdecauC+ddf0v6/XgPXg6rITPmFwfs9SsaL19L50lxMe9W+8vVz2PJ2NoHMsjhzsCOOPZee798XAP1hPBv1YE4iniy6wuLi9iKPvFIjqauwE12+t2/Kn/lszv3eMbyNw2s+Def2s3yOL88UY2ZMWHqm1xfhjmR4VA1IMY8mAtb4O4z3G53VWPWURdysvvNbenaYO4rsS7lH7bSd5q7pEdvemqufIvcfa/19Ybe9qn6S9zMj+DDEfVwddJZHgVvtT7cX+s/TkFOR4yFuwLr7YST2IXfMJaE24Is4pJd/4qE4jzDvKEf+x8US9HYpVHOwGMJsZELxDfbRrynp793YmEONZn/uq+aey/tji6o3kz/t7AyJl3ZpyAoewO2cz4JB1Ayz7+wy1YH3etxKV623LIR/HutyKY8mqn1fIx9J78MYmdUmthzzkyxiOZpXjQzwlktu2bqpk7hHA/p4GR4hcKqkvJ54U89eMzy8rlKnqJ8Pj8qzynInB6ifVZkouLbB/y4UMq2Pak95ynteH5yob5H019XWKgd26pD5AtbIPDHUl8xmOiJQMezKofv/n07k53XWNpP5bDDh0Tr2YzW3T/NF4x82bR5rilohc8LvgMFI2i4hwUXtiHaPIBtb88WcLP4hIALvK87iefXhDx3lKbRUgst5t7H+LmNuEDQQHM+B5rPAELMcwqMS4aKvNRTs/xqZS31TR3xat32P3J/i/FHdQ/HG1iQ+khZ0ydr+meaGF6K8SLlKljZ7Y5bLpb2iWE+xybRT7iDV7qkeVXVcZC57mmMdoW2T12oMId0UYSPJvbNxnZ+yD4VIGOXyWmBe2XOc7HKNn07kk4JEiPNIUt2w6d+tbnVwDw1BjPO8cSI8Pdn2CZxDHJjvxVs7n0ctsNJA5fC3lyIho79WzuWnJXTIX+4r+5kXoj2Kvd+d6nsVeXDd3ezr64XZyDdtcrL8WC3quz7O/ea+BphqQD0x5LUucy7Jqnre8FBGty17cPdT4daGAvB2tHATFrDdV3LYLRfRtbAINyFckWenJxzt6WjEPQfUOEpfH43kqamTIhViXL/1aMv687vT+914DvQYWVwPW77k9Zj281tB/04v7tDZFz+SrEe6E8PI3c3xW/g/lcD405KtuzrXO40kfvg6rJs0HmfUrVYdrGGviJqmFS3Mn8+PLOAXLj/ExuV56DfQa6DXQa6DXQK+BXgO9BnoNbAkNCKC3l14DvQZ6DfQa6DXQa6DXQK+BXgO9BjrVgBVZ1RVgBHw+JXFAN4eDKQcL8IAglSSKFgTU8kTDAhAKTUlTC91sTOT/Ov/cE/Qs9JO6JXZO4FKfCQBp6fjLQDZviTrqbMyB0O5Ks7kKmdqOv4yMcvOBBw95PZZdo4S3jCMwPISBA6WaVJQs8cuhyC2fmLexbd+XnfiiCMGC3Y3d+QQD7jZpRzb79YGcQuTxZzb5tixcIsAtAxdHcFfjwXB6aacBJcuIoELHVASwocT1zZk801AHLQhKBfSsQtmU6FwEPSIoVTHtlhSLAyX9/QAUeY+KQRaR4up0FY+fHv6bo45sLG79XyJoBvPkOXRGgM8CUIzJ27ELIp2aStwn7B2bAoPqe1ch/OP03RtoBM7a4huag8o7uGUEhFrif7HKs8iYx7vTwUDqm7AenHaXgVdacGDvxh8rJQEU+IDxBKx157/YAwCzX1OAs3Yklc6v8pfA3nhCu8NNFWij98MIIPGOIXm0Dkiyboj9770GutFA9D9ZTnCgfcv1IBpTJXtbVLLzbrS9oRXrQT/2CiDitaC64TwVaqYg5NPbOws4/mYewG5czOXswTvY2aEqzgFHOKX9raSJzRvtiCcFohft6zaLXAQcBoHo2vdaxcsCr5b9VibrbCca2k6tlDLkO+zkcF4t0hD3VI7Ccu9KwsWhI6kU3H4jkJ+m/WlJGKs1+IcwIlA+IoBlV/tg1kh7BcIzP6LAAa/CcKDT85AzMZzM8gIUtA74PEsOiK1qX9b0kU50ngXZc88FdhoQ4UKtBEB57Q0Fbt/omtpGF+0E7+s7ILw73+Zmnsj2Po435mN6L7jvTmQHUQSErljHM8Zsc8LLHGnwMWAeD1YFmSLumheopEiJ/wvQMYrWLQEzaQ0vloxruDV35RWBYOdl7Mm+XMWAPSdUzi3scns2jnDCnA1We88fgukMgClPLpX6wMsUbb0Pt4VPx8rW1X5fxBcdE8ktyOsgMlvDu1hGhIP6Mn6K5c5k/HQuPVRR56ojtN1cBAqyLS03zL3fGX+B4Y4uzgffIBsRLM3lcc7ipm18rsEPJr/WA1v42gTedEmTWJzGO+W4eCQnEIig5lXFJIpJTDJHTvQX+KOXzMUF7x6OEz8e6/eGTUjjRT4rUmgV1EcRKaLGUEvU1bSjwS+qPl1q4EV111lP4CQf/5FmvY+i4FKr/f8KmHPAupgrGN1rE8g64tJARmlSYs8NY4iETy46D0fXvf9h39PCj21PAUe0LULVzkC72j3Tlo9Oe17rcowERtAoJtTyDs1OH3I11pHAZBh2MqgkiY3xvq+IfM94sJRu5OlsG+UB/jpvqetLNzctaSUPPjxkB9YRzOTj+VPtRjLXevtxidPnHiuTXSCQ/yXOmnJfrgb3Xso3qnWzQ/LliR6b9qay/avBF4ecg2VINvLxyiYeYtm9EChsyNuxfJmMd9AlqUXGgzGcxIAHUQaqPZE6xrh4yFdZ4ghWeYEI8qrmnNatZ1zANp7BiUm8tIlPt+mNPAn8czHst4mBZQO5XM3eSKRIq9zE0BHLesk4GMNnGDjy4K0msi2Vl6NjFMUFRE7o4wOTynbuzS6eyhJnNok5Tnq7kutFvPme4I9ITxFYleY2EQ3MTVrGWdNYWt0+5jEYjmeQ5JZl/DGGxzEIMZ0ZjtqCSMsjiPtJxgOMF0mZP1bxJ5EoLD6ZdQpC1YAc3MK9gac2y121Iin9KJi/A+vqfsCkOYU5nVrtH0O+mpXOTwLz4O4evZU//RQw/wo2yfs2ykkrEbeHeRjunTCR4KPwXAv3DMTE97B4Imvjj2Xny3Z6moE/yPs7iy6w3tctEpP9isgEc9cUkb2G8XcVz7P6Tl4GZgfYYBeaTvKSc7p8a4i1VRArWOXu3s0/Ixvy000+93DcV6lIl28EfjbvOXncAZW8X3lyVsWiD6ogpyxal0WaJuKbv+2yb83bWvceBDI38/3m13dy5l8rlxDQMZWifIvJbujJVfci4wVuT7PKdlY25NxOdo818t13A/oWiyXj5+zPvryYG9edMOSvgH9n4I4LK9aTyCt/WPNkjVjN9VrjtU6dD6YelLquyfW/F+WSa9+tuNt6cuB27U5yttZikczHNflPQ+6PjsWi/bZhhWXOYYVHYllmUExKH/yLim3Lb7mPoZr8L9hpAgX+j7guTjK4DddOKZ+o0z5O2Jh19hD76T2ui5eEfGmRxr1Ctw25gtcY5zMvlviMDOyI/mZDOUmYBbdvMPBJ6/d3Lzf+WCgWHBGF8vetn5uUk1NJwBTqPGSHfqSJ3xusq0kPfvJrwNTGHSZ8LBsut74e56MGTrM4YPszjLc3y/SiWln5ghW7ifneV5uq3AjXkrPZ7+vX8Gp7t+sxpu3FOrfwN2fzVt0vyVtVjpV7H2r7t0Dknrn3+G3AjQZeWjGGvC0fYj5u7qySSHCrXBlhNZTnbKxwAqshn2uFp3TpV444D8Cvac9nKK8zsSBb+2bVaYR3WWTxSwaOq33GrU6wslv3BzP3HEOwjoDS71XnK03j72F90Pz7qvCcnH1goNQ+sAQCel8npne+szjhSGsiZ1ri2rkTM63wAFZ5Oxm/ue6JZm5f/1/448zFQiT/1L1r7S4E1m441+XaiSy4fA2K+Vh74HFdauuSWg3++ezOAdzk6gAO5N1YriCrnDNbNR/eYfW7tqbQ+jiY8+XEm1hvlz7JrM+JGPUhyVebjn58Pu6vsJPj2Z3zqQGrb7f/8cOwPgaogs7qfK6UXHrI27Dc2PWzav1wp3RB7rm+U+usKV9ntQ7fUOJHEtmR9qSqN56PiAhBWAOD7nJ45jOQDu8qknrFYyz3c0TJ3gezNSWfPxpHqTzSvfkFXu58oJtB8uRhypdYTUiFNsMYfhD2ZjpGeWbAZPC1T4sskQB21eFIfIkMxTXnI2tkvTtQLsZWF58fpAjySzmRe7IbH1mEWqopqj3EplwsN4rmacU0uouje+JXtTj3fPaQG6v9022a+EAK7BT5WcprZ6b4sMZt2rqYMvcCvmd8jkitWJ9HIh/ascbXO1eJchdUYxzJ57T2Kye4OCe79u5zOUGxUe05pR/Zo4rPbNxnZ/wqhjMY5PyKfu5QTWp338101eD3PaC1Md2DdlkrPt0RLFDrYV+omJPmh05rq90wh7wSy++6/zf8CwOHGzQvUb2l4gJp3aX64vI5wnFefbvl3Pc4bsteXIfhr7HsTea+5flJxmkYl5OvvKHbLUh/VBfwHDI+iOHrDJJ80FlqKvXDCY+jiMxxlv3p79VroEsNqL7EsDuWC+f+3Xc5rvK2tC+/Xc5GDLX/dIFvU2STuTj+VLBkZqOz/i5bVQNDTsKO9n8nklXEzLeqDrofV8xDSHMzi/62/s4rrLDqas+U4/uIW4Tvrnvd9y32GlgYDVgQP813g19K+SKN/PEhL0UbsrnnyCyMMvuOSAOqB/frAwibcub5mh08BuWyymerb0H2uMbS6Lvo4N7dNRHxpDN+aV2jeZ9Bd3esbinFMzjdYegUi2rh4DfISGOtzXvpY5vyExX52V+HYW8Gm/K9bK6D/sxeA70Geg30Gug10Gug10CvgVuUBqZC8nOL0mA/2F4DvQZ6DfQa6DXQa6DXQK+BXgPrNGBj4e4+YH4yPeU4UIidYCpJjOoAOyycCZzcB+w6eVIi4n2IQD5qQW/j7SLA64l8FRV29gQ9nTwI18iiEER0N6JZtyRgSZEeiXw6lYcGImER1W1SccRJAhbpvnjCF+E74ODaIvygPYsDSz5ZAGYGfqeBUkXg4AjrA7hfg0sW4pQikih1rFvw4HSo0yoIHPJOLOeS8S53uxWehOUIBoh4clIRYcBuwEs8QCqXVwIDqQDe8nmyAPLYJTD6pCOZ8/UWBw7wQOBzhnJwFHXTwlIgYN5mYF3mv+sAACAASURBVNXCVwNBoI69tNOAQDIEHpgn5D4GD5S2GZOAGmkgISj9hPGAeFWiRCIBxz8yOUmElG8PCUeN7rmZTrIQwR90vFlznaE0+UeJiNLN93Jj1LwrYphT5zt2K8JF2Upv8X0xAuubtQgoTd/TF3I3doDBoci+sz4Fe0UFgE2BQWWvaB2T3XWBgVpw1sQmavINdTa2mTaUOcC8e7GNt7CLU8kc0OOWFOu/008ZeLd1+FQO7EWggRVg7+5H+ToE7POZJmB0gXBOpM+PagJw1p6k0vXJ+U2APwzvs0B4SyUh9hJwah2Q5JZ8/v2gbNyzfQBM3iaaj3rWCIaOxvBdlusBgBKyt2MMHQOIryesXhyy8yk9HQsCFRdQzccaAmYXgZBPZ++cOSLeCxxIYQSKWnZEAl1JHkyvic0b7QiBPwgUYgGAYRur4xpwZFDXJlcUPc98g+tsJxrYTo17FE/Mk5Rm/H8YnsCggtg840vu8jx4auubr7+gJWHs3YBPeKIRJ/K9HBGO5T2JpL2G93cJotx66EMHpLzkiN2GgVx2MGcgozWgjy+wyml4sogq6yaQpJmGgFu21fnhfVBc7VnAHsaDP1X3yJP0aj4RMFSja+raXLjfVQQtC3ro3p0tv1ZOWf9aSwTynhYuaq96VAAZmvLti5q3Au2+syc3cN/M4WDmBSpZRHQikgkBJTvyiULJsI4uN5UhN3At+/NmB7LbSyMNWNlKzwRzPtg3+EtMLdh+AIO+1tSQsOYJLCLhnvGFm4USyAdb+HRstHVF5P1mMGUkfo00spAnZXyWJY5n2eUAaG7+Ltt4FCe4YurZS8bHMNyNwdwIisYb84DPs8T+cwdEzfgwS44A9HGscj3ZCHRkvHEt+FUWnh/iDo18rokfTDbi44wH2K8U62O93zWesLru3NifpnFx+ea0bl9pPOldnaTgggJ+V/xP/vyNInLzXbyMlQTAdsh32MnhvLqY9DbkAWgBrM0zSIg3mpDGXwoOAP6ypKMCUBVh7aF1g27ye+IX1Z7qKOPzDeqel4r7ZXNfamrje9aRMYD5FjjiymPB1BDHu7yNm8BUk4rXdbTwdzsiUgVT8+6sIy4Ne1AT96DFrYdYcgDx0vtfCbbd1o8dSDZlxz4RTD3ZUkMdBRDjhs/U+cajHj9gNsZ+199VOW87eTa78cE6MoyG3W1/mkheDN9h4IjKPaioP5Y9R5Ee6RvbBlxRQwrVrj8pEHiDvqjxcUhCGnUqDz6cBV+lP85e4v238e25x8qiXWD43hT74siFAxmggEaUE7QINvORgUhVfrfq3Ab5jS3PI0NrmpeMYzDcsxBsQ8/YcDoDRBon+7kbUouMP8DwNAaBDGjIdVgOInPg8/ORoQOv1b5a+X6Vc07rDg65CMthZG4tjnqv9+k2vZEHIBcgpdaZw8kccd1mk0AuVxNDyDglgPnKP+TldezLz7mIzOlgq4kAAO8PpECA8vXru5d9N7lIpyJxN+yoIizzNxrFTc+st8tadU0xNwGb50nJBaovv5ZA+ucmLeOssqV/LxDv1u1jno7l6WhOXJsbfg/DczrKXW2lMwvyB6luQjIiSC1oRL5Y2ZZ5ACdPZt11LLrVKBqeLNI1y10cCFUDcvBABvwwYEdd7ipYEVG/CczZYBW7/RoYHUvEKudwPzAvBStS2vPAOHLabsQqF+0YMCEnzQayJFMB4GUFEqe1/wgwit+U997v85WD8Hjr8wMHVSSz1oMZ72cCcYj1xDMHGX/cINbnHJ1q4L7Wk/aeF8l7C04vIt52+U6ASNo7EKvv5MFgLgHr8pLBVOYltyAKTXXp9kDGEyyUvTsiadkG5iVgQ366KSeubTf6Il0q1nArcERVW0IKyFkrySnDepxfl6vICmegJ5u+B/p2t4PJr6fT7sc/Ah8GdEylLP98/P6ke2Bvw1zeMfi0SHI0j2tvJSK/4hz5t3IrruJaMm69YTACOjSIiELz+8KK9bEl7Wcb5JHZ4HMxzwQbQKlNap9OOk75E/UtySaMUlarNOm9ml7vCGxZI7DVHC3bR8diGfIfWJ5ExrcoI48KVyb+Re1hZHfJv1AqwU57sIFLIhm8ERFpVzKlfKKuutdFO9aD4GotU+1CJfmy9cRgei6uvszCa0SeVUWynntG2qP/2FQQowVC5N9T3MbCfYDTjD8WivVE4gcqD9sGAqYqOyHWeSjfP9RhXVzVH7Dyqbp6kOAXkf1YG3fo4tmkbVg/B59k4CwL+4R4ho5lepF/7k0RKNv6faVqWopjSaNWrGpadM4r6uzdrscY27OuDtYRie0X3rOrgUOqvu0kb1X1N+fX1nP4uOlJYb8/d9DksBe4S3iPn6LcMgNPrtBx2MuM6mvyeYdFl6YEt7IVBG5cXvPmSS2UL/NytnO/rvzK1scp4jelWm63p6l4l7Vf+aTqNML74OxxAzpWrQ/NiMddCyOcDOn1fWDqSB8bv/4JOd6ZDWPA6k8koNR8U5Pv2LgrrU+0OIJ4EVnWxt/TeprwnJx9YCrsg9C+bEzlNJxYtV9u3fl4QcZ/YbiMAQ8fu436C4W1IR9dOdFAxmMwHM8AnZuKIWOVzMX6K2uP6rvR/gzr/YoCkpd8qTIOHMHal/hDLKcwcDmthRLzsQw8INRMfcNAyBVr388NV6zwP0Z9WOEpXedNW++XUT1VbU2hhWXFH6IvJ7z/58i2MqDjBinQz4XGr9PdiPK3DdtYdr69H7GT+/CadT70dfdJ9j/6Dhv5ToK9pnwS1U+XS0ouPYVn1Y3Cumkl91zdOluReyIsAMV9/rbg7npvRLYsG332ItLVVZ6M4be5nn14A1PEj5r98Ma+Y6w9sjwfy42FBA5J422xV8bu1zQuzOePxnsoj3Qnj+LVc8ojbT/WPHlg3pfRvsXZXjGqT87ZCKrffbnPxZ9cLM42UX1Kt4RJKZnLAc6P8NO672by0VSuRyLr/RmWF9wi5raYH7TMh2hKcDPVBzD1xkNsysVyo8imUcymxgfSom/yb0oGNfaPO8nVzCi/5tyu80WT3FjtQe7QxAeSs1OEHSDsg41kRC3UMempoT5EOGWN5h/rMVjkL1E+1z6GahvFgvz2IpJXnFLz3PNq+hxxFWJ/hKmiufilk451htfLBr2Nr9dx+XHFJLorPJJVBmQuh2pNfPzmVq4mtBOx8svcAKbRMx7jln8ZcmHju6wcIf1/k/z7MW63tS8J5IsHK4/ewO93PlphxRmsqx01mPr8q857kDZYtudy+Rw9+fRUdb/W+IrziP0Gu3gl2ziLPDngjLoxuk3m1ploY5+9MP1RnmvGu0N8vW4tm47WUj+c7pAh21r1C/Jd9LJ+LXUxCTKHsdLLomsgkonv4tkLMQ/NRl+yF4UNk+Yby7/bFb5NxI9JYwdpbHI2o+zv0mugiQYyPuiwyCy7B8Je7aN6GV8DZd96yNfcUP+wdidvW/yMAUeRcR6Gf2HQYcxs/DH1V/Ya6DXQUgMWRvw08t2FGPSX62r1ra9Vly9PMjSyqHvpNQBvDbksyumTH/BApuGzmr6mPxiwNGJ+nnLT5cfcXBj1Qwaupjhzvuf1Mh0Mz+onk+IZVJ2pWjjlRWeu7qG9qBbDci3KocjLCk/AcgyDevyS9jdekCuWQ03ASrM4zoL0uu9Gr4FeA70Geg1s1ECs8ZpWzLbXea+BXgNbSAPrQXa30MD6ofQa6DXQa6DXQK+BXgO9BnoN9BqYjwbsX3vyJdN9Uu66AdnX35WLD/sed31bFXB4KHQTiEghKUgAeBGR8VyLDJgWAfdsXwKRUAo8QaBSzRJSIsCryLV6gp5un9aiEES0GpUrSFLWfS0ZQKtmxzv5oQH89LDc5QLYfG941+taDkRe002ubVckaV8YiFl3gJkK0Iz1hS37m4bkgwHEU0CcdxU4Q51SSQjrqS+YatDcZKckgP4Co6oiXigiidLNuwUPTofTqiCwhR6GnIHhXSxzhrtqhYewyuvJ0HczqaSkIyIOlu+uvNhryAewvBclRkbpChh90pHM+fpATiHAnhfWfVsWVFQ1AhiOpMzGk6b00k4DIrRSkZYKdVIRSJSAf57drrn5nd2UJC32sCVBqfYKzwCemoywbJ6cnxJq7+yId65sAsBuQ9GrwKUsfDuACZcRQ12JB7P5ca4LSiz7L3yC2RzFChRTSZMiOfwOGAeSN2MROJmKrr+Vu28RCdTEXbOMyB0EeNgEGFRJV7+s4m7riVfvY9aTB2zoU7CJpMsHGfiliTs9QQNtSLpa3SYTySF7ucKeSDDUqoHNc7L1AAKnRCABCw7s3fhjqQRAARX6PrsJGF1COCegsFoAr4Sk8olNQBrU0Thn4QHJfmqqbDN/fgBjd+9xHZCk00UrkCIl9+3GTSxX2t6b52XZkj21AhYTmPWnwczX3xb1G/1PKvG37GpCXhns6YuAH3TuN1xPWK1k8R8xb7LzKb6LKYluQ8DsIhDy6eydMx6FQBQFPiJACPjvjgu7ZJs8UMDJQcVNbF4VwApY9wUJYK1AczuTQIgh303XPjgBieZzcN4eigjeUTGAOGaBCQRg+3LQyDEUsRHsVAnxq66gT2viRjmO27JXIEVpAETYlGQkrHsR4KcJYayAQAWUpKNEJEEC6a/2wcyGnK/+UaxwGqt8zAE0DF2/lxh0CIZV34ONZww5Fuv0KNKba8jqgJVsIEkz92h2u3bnJ/acQPEFXlwJGmRBftQLAqC8Axqqu6ZZvxfsrAzvI9RRwLIN1so23+GCjXba3RFIvfaon01uVBb/mHZfQvs2ADOb48AGUEnTCajkGANQTEJrVQSlVhNagwUSr+NGKSNAHPJ9buL+VcDHY/Rvi1+SEqPZQH5lKsH2w1oq/9hlxvtbSyVPjhbJGwzlRL4BuK+FTycSeDsAyI6J5Bbk8YtURyQR/qgSaE8K4Y+zFxV0wu5Y/pasxk+6nXuzi6eyxJkszxGYL9qWhi+w6uyiuZEtMOSrLHEEu7jHOnLg2T/JmdyxZdwi9YOJ9OfrBt5YM8/IX6Z5a2ddLC7MX7JrDgIObni+/Cp6X84ynjS5ThwhAJ4QQLkKAlsuzt0ZciE38/tsR752LyKkWuJIlotJb62Pa2vTl66bhX0K82lT0nhHTBls9NieCutlG+vvE0viFxXJ40fqchkSwNsnAUeJdLO6EzaMwVwHVoTx7wdTQRxvE1JxU00qPtboHUmlI1IFUwPclxKX2r2BH4IRoGupRP9OAK0UAYG+harz4z5YfuwGRB2O9E7v70fB3GksFeQuav9Mnd9aepS98alK/2AKev3rfL+ODKOL8RS2kRIplQHuJheG2JdIFc9q6stv3PcUiKBBX9RuQhJypIEqP1LjbrgT8/dXrMpw9dz8sUN2YF0OzLfmHitbswsummJfHLlw2GO5vBQ8yXCdaB0T6eK0CoO1Jt8x+G6r47IietI67I9eMv4Uw8MZFOR/DPko1uVQeZLNrkgtMgdGtM8ovpGSYNZpcxq/Z+w/em8afuetupFxDbfmrryCa0fX1fl029wg+k9XeQqWCxlWA761zZ9p05Uxz40gV9qXKZe1PIdkyHux/Kvzs6WSOSK+rVhTe4NyVz0g/EiK4k5jqt7NAZ/EcrrbW1UQlvkbuLip4kSfq7fLWnVJtrLAm/J7c+UHyw4/plVrHZ/cMs6a7geq9zEZz8fwAAbIno5z8iMczPvA5esVi88xuLJL34BVvMOTXoqAUuL+3+Cg5/Mi8GqRaeQBnAQ8tzPY1Z08hSSf+QMGvl7XaNgrab9Tfb63oXa5GE8DcvBABnw6cET9/tee7/eu5nywCTmRKSEwtNqr3wzmlc3OD1+jJ4+8qSbPW9+t8j8fBUZH/TvpX5lG3R5GvuaL/bM2eq6FEgha7yRgQgu/CpxRRXpnPdHhzSaAKKfExkU3sD6fzuXqWB+31TspQpYifcq+UB7XcUlbup8I2jsAXc8/Tysy+/eAKc1LthDrHJoQhYqAJOpSc8Cy8bm7ZdpP9us25KebjshInK2W1+URIbb7nLpvsdHvKzyWVfbtGvQ9mQdqiWULyFkrySnDepxfl/VuiUBJuaedSKu8s3V+G+c/+QEY+dNmKf+Gz0fVMZWimN5k/dIe1PAyltlBxpsCOUpX7736JnJfke++L9gfxT60TDWmfAN/XC/a63hyoI1Ah61HbwUMrz50SpCVgMyKuP7G+jwyq+d7azAvABtAqc3HWw+n/IKiHKoygr+Jbtsiv8jvWdf8hPlcl439GHIdloPIuI6MfTBcysC1sUGSvAr5d68wFQRa+fUv5rMan9daKmHft2dtLlXLfKKJHsAcLw6576oRlm1Q6dO1uLqydxl/lNFRSbJe8IxeF+yV1CZZN3rrc3wOMnBdyJv5mvH5M4VifXxHNtCx+ZhxyTvmyM1CnYcjaqt6z8AGUgvlEqX/P9uHZsHZqsYfpfuRnkrG6chLDeio8xVDeoyprAN345MPWXlTN9XZu9PSgAXnZzQ+l2OUq171bYe81ZcZ2NGonsPnj6rx5y4CuafF1V0oBvNn+fGX6DnsZUbkuiHm40j8yiQl9tOeSf6E8phYms+V+gcnfPDW1065+J31fp3vGCitUSqo01DflUMXASfL5gZXv1VLPO5fhEhwf7XW/y7z4QM53i8DX2xAJqm+KA4nEijhNqx22Ze2j86CMCQkD6ureSp4Ts4+MGu5sBtuH/E+gO1Na11ajcETlP8Bhv2mTMgm20/56dq3ikR2owx5Opank/k5eZ0IbwPujj/OVEJ8NM4bqh0qrwXJwn7gcp7DAdzE5ezBO5yvq+jZShfKk1CNnXBorq+LMbcaeOZq1O7myCDTmGmrRspPDnqRf09z1OeNz+MulODLUQ6J8k6cWHw+rPHHIv24PPqgn7eFfUctaWywYTWvVRPEpfgt8m+vsp2VYuKcZP+j57R3tZ0wGl+cp/SH9xu/hhVLSi49hWfV0SPvpJngB4zvvVtnK3JPPhDiPWs4CWu9qPqtk75WNrJGuiqy6C8hkt9buqQk9XfmYSxx4gYy5JyO2mKvLJSK8/mjsXPzziNtryT5LuSbimub6h5VJz8VvJ323au9Qnvgr7FxL3wfvI2m48RiceuDs2NMmR0zzl1SAthlHt3kuxnnNo2vWSPrfR2Gr7tIY4U0XnMbdyB3ovDmlriB5SnlyMT8oBODf2zIt7mZJ7KdMoyLcUeyCNeV+UnlA1E+YiH2YOuOa29h+V13XSOSQas1XvlJ3wDTDI8Ph2GyJ5hKWy/mxsaYbBMfSM5OGfnF6vQQsM1Uj6d9e31N6pA/YRdX0YDox+JymRU7rZ1/rI9LnK19adhjf8l40rdSsR6nTPHSdwbshzpsM4cFA6PvxMVgXU3F5hFPVIUjqion0c2Q3/2J+OOalP197PHb+IzfDJ3FaNPexDzlmG+oZ36Zy/LZwjKNNSrZFyqXXzrcRySMnaoxkrypUcsp9flXnd4935jWw99Lvvf4u8vnCLhPU+1A37jLUPkbR6as3Nxoq2X851x0k/l1ZuQ/nHd/RFC4jbNG/Ult63koyMf3D3R+OMkKJ7PKEtmcMZznoYu6e04L+7Puvv3v42lgPZm4cCMPZ17z0HgjGOeq1F6M1ysf9mZgt5ATO0678RrFeuTPyNe0TQNLZpJ+zv9aj0N/r5BbVe3vn39vt14PYh6QMIVuxQHr1t2tN9pZjSjNQ0jvqXxN1QeV5wmmtlfGO0K+Y01t7KyGdcu5T9hrunmpNg55y1HLQo80eWbKQ5lWLWYrHYS4+d0NOH6akA9yYPx3WWOhxlh2ivLU5Lt/cwPMU5cvtChjb6WoSU72dZa/dQuxIeRjl59KdXSxplL5xt36rCZ5HvXXFvVbNc7ywU2Zx6m+c63O8DVlq2QFtYs+B/MHDFzO1GwkxTOouqPv95VkLI/Vsap8G/lvduMjDFye7dYTnycSbbjXojytXnoN9BroNdBrYDNqIJ3PVd+5peOom/EB9X3uNbBoGtiKQDSLpuO+P70Geg30Gug10Gug18AtQAMtwDpuAdq4pQ/RFRRcAWYNOG8KKrmcA7YfwGUnXM3+X9iPqwXAUyjWOwZUPPpnRSfYACbUpLh0CsNYa3JrJOEpGU3PXSQo9WSkeQAHT9BzJYMuwOCm+rQWv/GUIMLyPjyJ6iYQ68gAwNSSAcxgMArOHxWKbdLbCWhawGl3bdCHQPw13cBaUiSpwu4aMhAHQidAPAEG7gOm00B0UqAh0Nj3VRbhBwUGEM/XBoC6PYwHK60SkbY4wvoAhtngUUzvlADMcBjw1Zq1pIgkSh3rFjw4DnWFF7PK/wz//Mdagps2Ksr4LEscz7IDXddKq4KUD4djm5aKzhXQoxz7SqjxRWD+WCxDzsEydKDJUboCRp90JHO8PiGnEBiTgFYrvy3ri89PMp6EV8lPAhX8sfFgOL2008CVoTjrx7nLngr8UQBUatfinM62OHKCWpK02L0EOFFz9OGGykKp5wKy4dOkWQHc6J46bgJxAFkCbzgLTC2pUih0vouAjaKuKpIAbwwglzqmoiCoCiDGSwiq0GooqNZc0SAp03qSTcw/gBVY2SFgZg0aJYJkvUNKtEtFhb0qkPZkcx2J1TrnwKVdMUQlMGiYR/Vu7G7gxcHW2W48sEWpxPNCYXjdN9RuZCrQW+XxTYns2pB0hfHqWdyh9v3JHHni+9ExEq3PAXCsnfLWzm5T4Gw9iYLsc0emkAfQLOpDBBQI5A6OsLeurxYiQICAuwQcXAngZT3YewT9cgVPhnLybOuJCGLhlYi3nmiqbDM/1jAvuD3TCEiz5v13e6c6UjWGHInlrzF8ggFTID2r0/jW+T2AdtR/t2MN2WrPJjDrp4N5xFhNdHlR6n8SAKLhaQwKgBCTeyb29OOAPxdob5ddCgQ6kbB6McjOOx3g+sYsjuj2IQYubgiYXQRCPp2984BXuSJyFY0P+d9uzhs4crWu5Hrg9gmJUBObV348zb8vYW2e7wwwyXr/rQAXd5hugcj2BS4CbpdTngC4RaJURQCSjjkA21fbTq0ekOYB7TX80UvGQzG8lgHy6WyUzK2pIsJU9c65DJztXyjWA7xpH1RLMqIGkvVbwJ3frAL5xAMOq/0IPOx9MB6wqFxmQ85X/xgyzmaVk1jhLATKZHgsyyXksvWtdXNGxl9guCOG97PKs8iqgJVsjiTNlJOkud61PX/d+/Bykf7U+WKsB8sTOc0jArjUfxuqyefCeycgsn03TfGkfH6GFZY5h6EDwl1ypFHl32Ek+znHeB11L1MgAOu+k4UtCtj7GSKoTn69dwCCFRlDZxLyBa40noi5QqyIPT8F5t1gA6ikqQGVtHqHRYrVwG/RakiPAY4PYH3xQvnVBboW/evrG8w4GMNnGOTiREUk2a26cks7eQOxV1jzTB3Y/ovBEaju1wAo3sUY4j42kB9cXTXXWu/va+HTsc7Wxdu8IkrbBqaIxC95wA5s8UowNd/KgrwTQ67AciiZ+uysun/FcMrUQESrhh2BkZd4D5afMHAFuOXiCywfhmHHCDhqHmodcizWvSciVLkGb2vOR6JPbol7YnkzAx8X2qrSJm6R84Pp3RFRQeX+MMSJ98QTFdXGuUN/BMQvoL8m56sfAjK6az0ZpnuK2js+KfjHDwdkY+q4UYZ8n5u4P69JfIN5Mup05lordtdfa0EaW5LGCzA1X8+honrFAQrJvNq+s9EvCrwg+juNJ18tlAh4G+LUjkym/J429NWEvlrtca8GUxFntQmpuKnPr2o7YE8a54hUwdSA0G4gLv0p8AtgFGPeICmpjvUEUCMiqAp9Rj/2/6on6rB65y8AcydwBKn3AfP91irIXdDumfqLQ9zmI8GeKPcPpkX3NWQYk46j8voVnjLa5yqHw3AGA0eIVPaex9iX8v0a+fIb91/AC0vcya3VzfoS99/aK/xMRLeN71V3Yh5kWCAChm0M3D6gVJrvb+o6kPt9yCXOLsi4eO6xsjRWN724XQpsnZJg19jMnIfPXxGZWE0uXMtn4E+PYM4ut4Gq3IYMzUX3wh+9rPBUVvkjPJDeesn4EkscyTKKlcgP6WKG4ThWZ91FQ96I5UY8WZL+veY7Gb/V8a9MCXcafOetb5RhHQRsKnU+3TY3if7TVZ4f9FoXY22VP9OmK2OeK8LLB7r9hc8LK583Mz7CEm/bsIfLuIZbc1de4QDytorINlfuio6pKE9BtpH+m1w0H9zMA9iNi6sIy/yNXNw05LrW2WXhimYE9GW5MSKCUBxdpAJzkZZx1rzdX72PETi0iJKzhBA84/4Y/qYU6H0tx+AsBtTmdzVVmgXlkp9r4Bfdk07ioQVtKD9aOWB5sAv9W/ncHZBZj94f7SMfLv9rPfG067eAs7TmfrqGrG8t32eFN2ExVTHVQBqivcjF9ftf+wMcQavRUdrM/TuvUSuSoo+BCYSSzj/3YDA6For1RNPy+zWI5dncnsie7a81IrQtEBuIMNweRt/80VV+v0A0LOfocdbveS81FXtf6wlG9K4pB0PPzOVYG59jvUFCjuLtY/5QeDcfbPw7mhfFX/RuprmI2suKrLDSXm72rVh9H+eBcd8JOLLza8CUAr8EX4tIXB/UwP8r0uaoS0esUE3Sand40nGzA2zITzfl+enNBhnPKtKlfDSq19BxchnwKZYcQP7dJ29srYUwD8iu+FwdsWwBOWsVOWXZuvz8UP/RWb1hO3K8de+B3iH59DVHzFL0LspH8rncTeWDkO+wu1iY9qDbeDAncEkg5dlIzjPZyOXjUn6L8m3U/2IfWube23/DH9fLkKOw3LsbsgerdU2kwec3J8iqV4CFaH/LrnPk79VX2eBzMR8CV7/1AzAiUOpKvhP2sjqm4kmAvU08sbTML3pTWFMige3dAmGUjhslYx8MlzJI/L9DrsNyEJmLpayTJM/m12TrmgoCLevtbB6tfQAAIABJREFUs/MSO809DwMfqlJKuMdVxueml4sHpPQ1j5bPh3yGifW9SA3YQPSlHOYm5MsWPivbweDry4JfrZRkveAZKcbyCONjLRskbzNZH0+Qb2nJeEK2omuczWjgNOtzrCrthFBffkCo83D+rKr3DE+udwyYx4NN8qxNadyh+TNunhth3fzCfY0/ShmOhMqskc7lvyXZfbeLZNrW+8VebspiSf5F137lUD+v1tu7zcfZ7kzr60NGzyXWdlR926kt3KieIxKKrXL8InzfFl93YeCf0thMhebCXsb5iqIU/S1tQr7GA0J+ouIJ5eu5rsr7JDvyK4d5Y0R4HWsRTMmaVlCnofX/ZOPtgEKxoFyTmAdUTTzu332t4SK4Vw3RiV3lwye118pve1OzGPCoHlz2d2d9afcV+rMteEIjkZvV1A0WPCdnHxgotg98+853r7qkJoSkrcewRlCuMUyTmEl6+nToXzFxa8bzMTyAgcvpXi9DvsNODufV5O291kNue0FS16ZLq21fYYIo5rbscvC/jOFolovzBkP+gBbxlzaNMbfquzA0LNsY8hKXK274DgPkX+hEgl5k0ytn7ZqqWKYFlxtp4N3x5iEf7SemBAw35LRtM/CS/JpXNYCw9kuvpTFhd31K4OxzqX6E97VukGT/84pImFunxODPkZ9Torq2SJy+8dKUXHoKz6qur7P8Pffeu3W2IvckxVXId1N7XeUZ/u0s+z+615qNpDztn3azf5/LSGpv2rhuNCXSfBV3YXfOJyuvAc1hr3y4Sd5/bWc3fr2RAO5cMKq96k7y+aOx5ankkVqRrl81hVxx9Vr+aREByc8jCf5rH+fZBBLy7ZVHtU6UZ/W1kGM48TCCvefsmE4x2FIC2AbfzcQDqWogJevNeDeGnXX5xY3X3HDfgNegnOHvGPi72vGoBsF6UnsyXl17ftsT8nu3IWdiOLk2D1z1M0vsScZmIpYs+7ar49Dtdfo3GKzzUBkXN60gGRzVmd0f56Nski9qtV9XzO5bYA6t6l7AVRQpmutDEx9Izk5xsc6GeAbyuYnY73t1JGyuz1nI/1K+unLpSyTEcrWWqaZYvqvifdTaNyZSt0N0ngX1Sfne5Tao10uI4/KVsB5U5XAXEdreTzmWPq69aUS5bqoZC3F4l/umdWR9Pu4KK1j23hD/X+GRrDIgq4uJNNGH8zH+ruqZhXEBZhpkZTFPOdZhK5d798qcqiZdT8+JuYILNC+2WqNU22s5hCXOZdlh3RVKyLn/TX3nFoQl+yWDI+/qRmJN0OUuL0HeyZvq86+6uXVJK4pLHRRqfdJTOq1lmOoItkLjqW/JE6zLt1OFSTC9UQ8ZuG8lC+vRvPuzwgms8iuj/qTf0DtqcTq715P3Ce5k2eViKePo0Sw5O7ZbLJbuez7bFrW+rqK6ZcnHxiaOnG2vZ3837TkkKx3myYw7ivVk4rIxL70FkFXm7cWovbxdNa5W5YsW1o5qG1PpHktm3B4uynV+7+Qlc1iw85fN6RMYT2/CMbHcgyyQKqfzwXgtdnfV5n0O2j8Idyq/Vy/7u9eZ6jO3cRZZ4DJIffHdabVvqYEGrMv99tIxLlmDu/enjKOB8MyUt/ZQ4M112Ajj3KPtNcFvt9PAc3RtEi8rxSewoDxU1T249TDE2YWXWupLCv5R+QslqrGoJagNeUq/BXyxFje37cBndX4kWjd81uVKLIoNMZ3xx9pz+Woih4Z8Vqr1jHG/6dy521ZVb6I8+/R9Lhpbt3edRmue/2GFjE9saF71ZqvsNdO8giGvcXgk9dhDr8M4X/h4+AWqJ93JfdZhs0QFPJ1t/Do380124/Ry/JJpPI6ZtOn3LLGG7RFbfM6ZiUr7m/Qa6DXQa2BOGojzufKnZEOr7l31Ub30Gug10GugUAN5MMBeTb0Geg30Gug10Gug10CvgV4DLTWQgF11TQbUsif96eNqIBSa7dmoKKTyJqOCgs4Jw/O3VZDuQXzuoYfx6bu9geOqAnNvAH5uSghQI3liHfjXuLptdN0Kb2U1ALts3iS8XwkF+QIdjwX6/1k5/hTgVSdmiOhrD7KQtNlIef1JhRpY4ThWeSCGqwP4bGURymJocTR/qDtTn0MajFlgfUr8FOlRKmVEdfkmU+IvgUHJSTkVCUWSKmARIU3Ns3Yg/iriUhG1CnRLienG6az1BBcqNBSha3URfrhBBNoIADACcKois1HhjBy/I8J6aJBk3pLQuM3YQ3GbirCUyFFFvFBEEqVbdQseHDvvE+H3DgWBPxs7eFykjMwRZj8Zf9T8fQcMFzLgjm10V3KuA5MK5CNK2ldyTHny/pDzsfwJmQgegnQFjD5q0BWD3wBm0xSeRnIKgfzEQsOqbysPimJxa7LAzjZTskoHr18nTQjsVok/Oqaiol/NkSIIXngJezy9+7UkaXEwOYLSC2tAJvRtC7w1BQEeAe35fLpFFwcCKqAfFZDWEOO4AakAdJeBP7MgQNMrjJKSNorAbFQAGEFt0jMU+NTfOw98Whx5rgDCjjTwjmrtWwHGrIA5B+xXAzmQjp1ISHoUyXsVaEFZkaTsCCVMiSSjM4lE1Pi1vgaw0T3vEXBxACm6zOASv0olsYmUfPcNA9rLVkrYy19rKC+gdQ0IhMyTO3yuAdBEtGN1ZS1Jl06yAt7189uxxr/rxTJkB5ZjXUF+CshUN9AF+b1NgbOF7+qbMv4oHTmwdwMlYO/uHK279wqAAq5I3uSL5BNd5AjnZD81eTcdeXYA/XJ7A+O//0KxHuTLAUhZb5NlVeDEOWIvEWgLgKQSFC0HUvReA+Wkyd7GvaPb78ZCjAV5PzZbNxp/t60HZuOeTWQWX/YkbE2kvc1twdnptSTV6wmGHozhpDryyoTsTX6BC5qAkzQZ5eic9YTVGsfhDNx4tpwkYMqae1abgOpq7igAIZ/W3vmNrLLkAGLyRG+TPw3Zuz8G9kqaamLzenIU7y+IJGOdgfcHW1R+FQFMNlrrG6pC3/1nRDqaO182r+aGKmKadMwq1L0cOgSkOoFD2J2zGXDIqG/buTe7eC+ZA6nZKAL6FImqwJYsV1QR8LYkGUkBfgT8f30EzC7RswMwD2SxOuUOgEibqn0wLcn5gg1+U61dGToZ5mCB2le/m/LbLPFMTnSghR4Myx/nJxkfRoTQhu+xi1PJqoCVbPR1BpI0U1Oc0e78nD2nIjMTyXYq7LMTgbsEQHmRZNzcpLDOwqcAAXZ1SvgytQc55D+wPMn5HwUeZHgsy+UAXW2+w7H67ONWJ2HolABsrL60v+gi4LBAohWvLpuz27e+Ni9EcqyzDHUkaVZzxykefNOR934NjI4VYkd+CzA1fotWw3g6oP9ETBxFJG8idSwmeytbQ7Tn3cXLWHGAYzOTMCerOLoe/HFmvWpyo/yztw5sH0wp2L5aTWwZ+bEeV0ZMEc6VD/K2cZ60HlBMdmkpMVmBT+dyU2qXiDfMRWFE/rQKjkjuIWBEWlciVqDsf43zD5jOCAWbaHzsc/KkqkNOxfIpBGo6a4lgDIZlLMcw4PGVXVBhqOV0ljiilORxFmPI+AvnzzC8f0S6XXdfAW9sY38GHX7bKSj6q/lFdnEeg47BiQVaaNiz037X6apq9YAIKCRCqUqfa84P5gj+DFQS/CXEBvLl1sW5NYfF/sh/3OR8+e+UZyD/axWQaNRC6jcvA3T25w65gWvZnzcrBhok458wnM5gI+ltAuCvk0UqWZlnEPf/IX+oijS+CvhQsaKKOg8bCLXrY7g5MgT3HGrWEMVhRCzyAtncwG6GsmJq64ihwATCBOvWGzAVRJg2RypuqvOrWn8HVv7lEZEqmJ0Va1OeuNT5tsE433ZeLDiQWgP3tR4kQ35vkcEWSm7f81TgaWa97ZW7zmqNX/YkOTG/xZT6sJuqJoCNNnymvtUQt3ks8NFK/+AKTxitS54M4/KpAG3XDXbAAMN+zodRRJCX1zSEGB/aM9T68oNOpA/NR3X+gDc6n8oyxzXsS9x/i7h2ROBUN+RG/gwPEH/bEfhwxhEYHsLAA8OUvOct9jd1vUx+z1hSvNjNERmrc42V5clSphe3U3xbcSLtsSTBZnZEz2USY5UiMFbeRZO8RxEvyjbU/FqVdxbvmdoI8rWV5/Vl/Jz92ZcXJzkg8m8ZjmVQkP+RJ13qitRihdOwfHRkZ2U+Ho0/zl5WeMrItm0w57Tq4OvYl59zEZkDdFuTOp9um5tE/+kSD6+z0cfJn2nTlTHPVc6Jvq3/48kkK/ZGQz6D5ZVkjmxzTYZchOUwssrvsUX3mpNPukans3cQ6YCA+HVM5e0+blmXC9NguBnyYV3gSHpqCMtgFDdNcl2r7DJnfyiv9+QGBPSX4klnL8v1WmSXijlOAwi/gYLcGNQv2URN4qzBlh6Rj1XvY3ydwU3rwI6ryKLVY+UYeBD2g5v5Btw+Y08wlb62vC1sPQmBcmbWQFbXNCZ9fD0Qdqd6PAq4d8O1rqn+tY8UGaf2PLWg2SG3VGvu0yvPT/N9amKqVvG1EGOvz10d+deWwIR8QXs+jrDD6Fgg1uXfgAn5NylRe8kVuLwpxWwfUp3nbfW9/hCMCDyDWEcMDEbHov48eo1c0+UTfhdMKbFBACp0RMNqzPo8wYOMP24Q6/abvMv447qctJLzRVav2JGLzYZ382XGv6N5KSKGE/GLfLQVJDSNXkfdXXtFPasAOOz2y7cCU0Xe4oHeQO/l4QZK98upLvOkzyXPSrbog8FcAvaRYe+pYxdSpEvVUygPUECZk4tAgw1XYfl7fCy7EwnfqeLWL6wjli0gZ5V/qIycsmxdLorLjD2WXN7Z+ypzF91dnB8/vgeKDT0NTBojGrsvLS7UHkRrtq/DWJP34vfb3dj4FsPQ0e4suT16pyQ8o05HH5f8l86HFva960eWcX8Mf1O4FmtdMTyBwYa6rRYqjac60nHZC29sRpDV7BYhNiX7+8+akVyledVW87J8hZ7cokJa1PZehY/765hKUb5V3W1Lf2+ZXyTbSURAcb0Ma6ojxd4oGb+K4QwGCQmtcgSW+D1OdOT0I8n5F5XjU+Vv1trn1p8E4Ffkjaq1KyWACfu+PwxrYHUulff/3caRtsE1ndZpjf20ur3QgrNvZB82IV+2fj57sgnzmvW2RCnJesEz0t5BMRNP3pETiyM3PCMlLbaekOy+Zo2YbN1Vac52EzshAEHLOH156gMv16yVz+sOEPOIbPA1mXXv73hPZpQbIQL3UkJHy8jXqLovZ0tbcKTAZg1ENa8XzUnKD1PcTOe7PZjxxxKx+oZuDeYF4Ozdi8GoLnWmYj2AoGqbnJ8xkBCWfttJ3qrTT8grKo/9p2RIBzpbdO7fd96Wt75WV8SF+flfKimbd0PMx9czFIjsOb0/IlUpIi5cf0maz6VfmviVV3gsqzykijQuPN87RLL0WLtjfByjaF7I12ko/vMJ42N7hZKsaxpvg5rnUQ32v2v9b54PX/1pJDFXrTuqkW4QA55OX9p+xCkWR9iPVdYNFtTTuPfUaB0tf06jOG4TQtK2Yxj581Z54RQJ4iLWhuqr5LsorjcfMsRyKzJesWEcGV9iiSNZdj7NDsRqjZW/q7Y2Oqlr032rCV5TUmBfs3YxA4ddUPTdCmPhPQY+lLcFOhig/M0+D90fNT8JW0MkfEVzZutbBr3IFlUMvjKWaf2+7pQ0nmp97pm+98JabetrBt5v4J+a2SJu8tYeI+RMuGuLfQV5APnM1SoKyyXG7tbpI+5/DPxxwK6o9M/o4iR3Rv90dmSpkjeSSzd4Vs5nq/r+zuopWr8EY1yQ1s0k+xpXU1PQnHyh8u2v4SSsnST/knJ7aolIxuhm9SWpjXRnHtaErDHE8IVbVTvndN7fCRtsXDc6RLn8ijl4H2oViYP/RvTsNIdcGWoFOvC95gdrFZtQzc6FYCoJsVurKZ8/GhuYSh6pG4f29ZX7odiFkD+tGiHlvNTlULu1yBOrO2lS2+XPVC6nvF7LcyWbLCOmbz6Omocf7b1Qz3d2pxhsPl53U5K7U05+0volbXlBxgkQyHEbEMRZH28RIblE8Z3lujsGe/leyp2sIp0Kc0hc0x2p/Yi0t+4mTX/P5wfpOl+jfTXLFWPxetqO4VsMOLTp7RbgvBCb2kCGWR2HbtvxmCug6yynVMehbVgHRGZvAx5fXb6oi0/KDyCCsX8BU5rXFOw3+Xtc/C34QH5s3FxaLPn63rgPqMIzCG2r/4pvKC+j2o96HLdlL67DcDKWA0ckmQVdCn0Wforsntr5J5y/auCY1JdZMd5Y8+724PUxbI+rEIi2YrMOLyHk6rR9Y+ZxvuJ0sjHT+v5iEt0hJ7HK9XgbZ02K/Phjj8T5FeWT0XuquHjXuIJFfi3thatzqtqOR74xSRrbaNtGh+dbH1ePxOH/UoPvJKv0gxjuhuXrVetN+MZuE/BONB/9tB7PsMXA8utvbf5Vi7bbn1pVx6DWyjCN2t+pv6JcA+ne8x3sZIWTHe5D1ih3uHvNKhYoVIGhy+PTlzbf/nhbeolB6I/6NM/vJvUJqi+v4i7s7vADGmLKdP/IFrLFjNMw/Mz1zbJ353b+Qg66ZafinsNfduJc6m9il/Nk4hlvDbWRU/DhtNTT9E4vshfj3brCt4l5gHnCV+VcCIOndM8yvWEvYMsrrLDKYxw5qvD4DF+eex7KGln0ZvMJjPeA/Zy9c1Rjpn/DpWTdY3y26uDmfg76zq8twJgK+dYlcSQ/5oNG62beTmylwP7kcTVgPfbjbyr3zvq6iC/HXI5x2+yvm64Gcs9MeUB3q/VLT7dLwQz23CRpLYCFDwb8ZeGtbJDwzp2nHD5vSjMivjfwk/wFATtGPvyYG+oIak0FTnOI2+k82SqKayvXbvZx2EmfQSRa13rl//9j6+qsJm1/sa6Psda0Tk516PL7dhsXne64ZWMI6yFf1+6+C2GAT/f2Hbau+Lji35nL410vyzy6SV5Bh72JdYPXMfB5saWSYkG07UAT/8eQb3MzT2T7+jz4trdauPPTPYs6tyj7loVTVN+hXgO9BjaLBkJum+LwUb5Yi52zWQZX3U9h3KrGN9T5uj247OH4760xyn4UvQZ6DXSqgQrQv07v0zfWa6DXQK+BWWtAxSlK8FUyYF3y+az71t+v10CvgS2mAevBrpQ8qwSULsmAtpimZjOcFmAuow4FAHER8QhQbwKxSpK/B6igYLqigtA7c8UX78eXf/tMfuftxpMxbBALItz+lKGcXKCouDTnXJmuY8UnPgtgcbdFSsKzIEBmgYoJmF0gO1XiC5h8UEvBIgGplQKIuIZSgFf9O+MPMDyNwToClem+SFu1dSXkWgfeKjCRZbJ6gMb5q8IKHP83Qz8+D0bzyTylCjSzhkTAdVtF9iLQdYW23YAcFs5xEexBwdnqond3uQPxV+GZHKlXgCkswB9X8QEcR+RyCnQv14GD5kA8Hahl2Xwe+hSBXwWCIHAKAXjXg3K3IzRuBkYfOpQAVgj4sgqooAyMsDvw4PTBxUR499gbENy0eehDrsByKJl7v7344mwB0U9KyJ4Wtqjo7Z/xpMLFkiGgYpH76uilK2D0UYNW79j+YO7RRk3zPDeSUxh4XrDVK78t6xOdBXTlgAMtOPJI44+9NNeAikb1DuuYl7Ji4Oatz/DMpAhWybBNQFjSgkeBjAvsqmqN8WDbG4vYywAnZzj6prdyIKAvBgeAv0c1MY77rlKgHdk5IgIqAiq+PbiEHJG25kXFX78mIN3qXjrgJc1bjX2CYU+k+e5H9Ym0Vv17EphvgQ2gFiaCWjRVYOF51ieWieBuRwTWLGmwzB77WCDfqCD6sQm5h6m3I/y86MDwAllxJTBomEcFjrhi4JwA+KgicQG7lo3bFb2IHMj68deR/Lp2LPyXwPoNPLxS8SrOW+KvEAjZwIFJlUqOpOvzxhfDV0ooZBdInkASy4uThlyC5SGOICKS6i6PAFHqbjPX363/3v9n6MQ/Gp+EXqVHEWLd2YCOelYO7D2CsxddGAjG9jLwgiZgdDnCuRGhVk2/0rlIhRB6f15T8W664nUDjw/3++cUIDV/XR5IrAZIMr7HWi8e5oAw4WeVc1C0cVcRqPjhZOUg7nN9YTq8eQAauqFrYKvG323rsbg5VkS9D1jbf5rv1zfT3ua2fi+4v3G+yApZTzB0MIZz68grg318cLCn3T66DpykfozJGSnA6aKQnbcaQPOTLY4oVEUTOtaC6oaWi2zC6eydU0Is7z8T3Vst0UlDDYgo5nOBMCa9pM7mdeQv0hu4onsl3wtooxOxnuBMNrt8SZ82IADmLkTkMyIbEPBcKk2IadIxO4L7oIMu+iXtPYBV3k428j3qSWs++AwD7lp4kwj0ucTOBuReEdxG/rA6khEH8KO5qwkAegBiFKhtaktW+yZbkvNZ71/T2iqAY+0BayUURGmfe6SpIsTyRRj3dcUY27kPq5zGoAoQvPbWk58QQaV3cVEA6JUfvUQcQLl8nSLQOAZMNYE07c7P2XMCuHqWgSdXDTLYjLu0v7CebLiWdDjMvyp8075G+5lKWxaB5KzyeHbxAbY7wqnZy5DrsK749joarJUJOKy+w0qy97EGI/+yYi4CMarZU43V/nQvkp2tuU5F0FH2BUfgup4kcYJ+BB+kvicVe1buO8F+IXxTX4Ai8q6ijjggO+e3WCNImKDDa5c+P4Aup4Vuiu28JQCEbrxJxkMxvJYBh637MXPE23+BP04mQ/7EkTQ1AAK1IDBHLZ4xxlZ+bw+avy/ZIgDn2gCSaAJRhHVg+2BKwfbDfBZtGQHdf7PKb2FxYNQCK1QcW7boEYHArYrIN/XpOLukxIenFp2tC8bZuuCI5I4FU0TiF56LXSMUdPumrsQK3PkHYOpi+u1umHEHDBcycOuhF4F8C2BoUE6C0+4mLc6OwMg38yZ24yMMavaDKgy9mQewGxdzOXsgoK95SPSDGb7HLk4l476V3Vjh+c5+Nexg0GERzHbuN7p/JPaK5NJd6UVFpyIUGUyaezR5h3KET7J3K32uIUco+sHc/rBBrDvG3rVnu9gIzLZEcv2RD7guLh6J5TVPCiRUxEZV/uw8uKDINL8mH+WGLr2MPdnXPac91/025O1Yvky2kfQ2ITDTfu2KmhiQ+t6UNP7AsMZrD52XGkBEF6vQVF0eS46z7/oYjVtLqgrsgt0tUP2XhJw62d0lpEyOEHIAJvgTrFtvwJSuNxCJnlyh+DfAaM3qSKwnHMbcCVws62goi4UUEpcmttrGLlkPzuv2LlZg9T6nLKyFheen+2AV9olYTfvJsq9Fceu7gDkarHzYWt8m9ou0e6bObkgJaav9gyssY7mjA9Ba4U1ojh0UxgA7esYlzQx5I5adIwCpdF9VcEnqv2/iy1cTFhR/e1SIG2huLRb53FYdIIgn9KvvS9x/61k7v0mdsgJhiQBnqv0ZnqBEJNDOJmSFJ2E5goFincXSbn9T19Pkd++PWvNPzzNWltoF6uL0+iLCONlgyguUpH7AMuXFuJF8mALFb+KvVc6Z9nLyx9YBKW7IbaAst+Gt3IqruJZMBHaJrPAgVjnJgejlxRMF3X1EGNQVqUWGiKzfhD/quzoJy0+cR3seMmCAYb8R+U/Nd96qi2W+2zqfbtObpP7T/LdQ0Ebb/JmRb22Jc1muzbtu2uv8eXFvrHyBPKD8+nMzLmAbz+DEnJ+v7O/j9ogR+aT8qOVrRGx/OnsHkUoI1ChPLqEcpRu9zTahZG4d9DnZ8hkavstycf0CrIub1thlvl/hfZOP7UE1hClltrJ8/AIni+DtEw64/eW5vMW6OGsgVyeSq5fvY/x6pb3U18LRd84DQ3+jFCBaOQZLvI1dnNHMN+Bs9avAVNbU5GM8aV5YgdbKyLrl41dOxjPaa7r4ipDPrBzojyoHqapd68HMlL8nu17Ai+Xnp/k+NeTg1tuLLn+8PnfV7V++BibZu1q/5mH8mrdBrEgonglGR305nrwP48n7iq5Yyzd/X3Usr8hH6Ui5fwqmhBDays48IOxhZNeuVhF4p0TD4bt3eXiRDDnffetzE483cG44XzbwNWU+COtrpj4Za6dq3s0PhPiu5s4oT8XHn3ScUOwfeJJBo6OelYtrgdGx7Fl5oDfv260jCtU7oj2myDI1h7q50fhjTqzy23c5wHuMBetIout8CiFnR3V2deSBRbrUPZRbqeNkkrk6rbMxfBzLjV2RGCTzgOLRApWvJJYtIGetIqcsW5e1Rh2Pr1WbWKzPrVDNm+KgNSS9G96DkNdtZg1EpDwq5frlAQ3lB1Fs9m0TK0YNvJpfZBfnjXKkOiXhGfUwkJk7v1n6/+uHINtJ3pLBaM1f+11AiascRab5YRKxI3Km0JfDoYYgS/E4yw11cbOYZ6O5oBnJlQ35xuYqyM+F5WNsWNtbRdinmKFinp2QAOfyi+QD1BpUJm5ODgTG8Rzlzv5CmF/WX1dkTww5x9GkZA40dyS5vApHoGVw9ZKFUmCnifhMOftVOdz6/lT/oXar86bVv1W2sxu3blSnFfMvprtHnOTj2XBtyJ28i8iampAvW5/bdqjx9ZNakytJ1gue0W8Hn72ORf1x+wbD2hxiPTHZM40/Fl2z7vdqO8H1WXlB8kv+g3U1GNXvGViRJ98EJhBy27BP74Jw2OVGfNoPqpyU1To/Ol81SRwoHUeJXvK2orPH0zYKtJnUiljlUZhua1Gb1b1YkF1+s/F7Xj2zym+7IG+1OvafEopNAuLb4ddo4RIBJhp/HMXejI/B5SXkW7jvL5UQ80HHInHvfsiN0+/l67l+zfsAm/iVfZxANv4FZeRFIYaj3A73TeVJJvMdt74+4xeMt2F1vuzZHxq4TdkjSNa1n7erwVYOfKzHbpIPX/0S5EjTnb+oJgac1IN325e2r2sgtdV8/0zrbdbKusH8cwrPat1zTyM7AAAgAElEQVSzS/uQxtMN7Ap+sstNHU5F04Gk5B8H8ZYpEsTJB6naM2FtBOLWgpqXjNdhuNFZyXkZ8lEsrydD9XETivNbKI/hW2AqSXnD2uLq2sLzqvbtpaDkQ97iYqRZcS1pzB/QHJafoyccoL98yA4ML2PZxaH076+yxBGcWDhntrplqpfUNq2Yb9zca1ibe+tqta2Pn73MwI5mtsjIlxxrmMv3wyImS3Os8tguuYHk9j+awyv9M+m7EpoavUMbdFRMLt3gWdkLg3+lEdl7qwfc+mSXo6dv/Ny6PL30vQ960jr7hJTAJLm9x0kQYdRGkV9SsUr5U2YrqY3UgKzA+ppnxXi/ZTbGarrp+zJPYBv7M+gWS7EVeXsW6m/inBf3iSsun2KDBD+5/BZaP0+pz7FuqyobieeFB3E2mF9q20Lp+UX5o/Fkn0d6Q+FaNmqwmb3vT7eRoEexoL2r9kOx+UACpBiH8vbqMM5iLltqTzubm2BzF+ohc7gb0ScyT7JJ2RbyqWoeyouv2dnob2z1KgQSJPnYZe9tIF1q1Vj+ZMXrLH9Jxv91P9V8N2PdK1M8wrX9/srrhcVl2MYyR9OAIC7BVFSMYW/pp65/QX/KsftKLQ6jJw++Fau8gW2cRUZ337A6WpQTscL/zyp7ldluQY8iNrwai0gN3k+GfCGbQUJsagNuXXUcus3I0vdG1x3ATdVxaEdqvzuYPwXrCSIxMY+q5M7OP3Q4nsRMvpjSXKhgv/2lwX9fFpQfoXf1RWXDKrBTXF2k8bmBhWI9puDZymMI8++XKrHBVshY5Te4nmexF9dxPfvwho0EbKHPo/s3mX9C/ZgwPD6R38cUdd56PM3RGhy+66qcb4erAORrCCPWiHLD5iIh11019XUYMkWEmcUkupn3jeKPa5KxD4ZLGaD89AklzWW2ik1/HczkOTxrvXJ5yh73dCRFfxt/HCu8ldVRzdZCkOUF7BL5x5QPqbqn8rzJ47it+xZ9vd8Hq9abFOPE+lrjBniGLVQ7dH6KOzMI/fU1m5fNKQ8y5A2U4toFXCX5VXqZmgbSvaduMg8SwPXzn48Fxj1ew/6EOXrPrjFhyNvS6mvNdxNyXeS/+MYU+rORqFC1ezu5D6+hAabM1N6kqTccnrGMs7ocIu1Loj2nfp3duZ0/9dHO4AaeTF17DuVA3K4shjSDnuh5rScTz89LM+nEzG9SRbCu+mfZvqrjmERiHmA+P8rtWajYs0xy00bXeh/CvQLOSJ1t3ajJsU/y34JqtY/C44cfSFbr5xr7do0ujGTRquMxfNnVys1ZWs3Bbfsa5+yIYZfxVgx7juzVtu11df4CPocWQ4v4S3k/g8PYpCxf3ds4yuUTzqMX4WYajma5Ad54iw72p5ZrIPh9hEn5opDfcGAD/3uv0jlqIPfMYqxlrvxAIa5+Vr4mKuDr3qnonbKeI0F5UutyutPx5dUcsM9UN+H8rSHOIQz1wrzw8LviakMDmZUl6OvMXhvbmOOj1K3ll5RU7zminyrWtQ55W/d8NjZy3H0RusiJnEizwce+Dhtfvj/VkHQbU5mom7UXl+UQKTaqPJ26WGftDWZyQl3eQN3v0+hkxCauw+fK58+06UsT/1DTfrS57yKcm+5ZvH02tX3LVO3+RdBl34deA70G5q6BxB5UXFS5fIotqs51UezBaepIeIj6TzkIUYr+Ns0+9G33Gug1sMk0oABOL70Geg30GtiKGpARpGQrEUVvDofMVnwK/ZjG0YAcyAIOrk6UH6fl/pqpaSCQgYn8RQVh1YnXU+tF33DUQEMwl5HCAtCtyA8EgDFh8M0VEeysBqie/FmtJfzbw+/IlV/5EXc8TYAhRS1bH5BSgn1pYComKhsQ0ZSCcTG4FpPO5ViJjpZ4my82SrCrG25MfFYRwl4OVGNhkvCCXhxwQoMCIyViyfbQc1AyvwqTqhNxPLCsEuo88a+CgoaTGFSBeNcptP/daWCN8FIADwK+qARoXAytOVB2AWhon35Nx+Q84wxRxc57BKDT/PVFZEj5c/RNCNhJR42tQ4KWtVtFUIywBpcXvbtL1oH4O8B9MJVkYWFOVFBdieO1CYgRPCWAcWvuqAMHTUE8/7fmjkguX/LQlDQhoBkVlCjAfnEAl6h+xu0IjZuB0fv1IgX0rwMqKCKJUr+7Aw9OtRDBMfS3JgQ3bb6SDEvmvtU1GXIFlkPJPCBXKtaBc7qPu87Gz5OO5P+9sZeZK+O7PS/jhtGPXQGj++8mJigJVON9YDZF4WmOnMIBxlZ9W9YTd+v7i4lJ2pcJICgm+LR5Q27J594eT+xyhwIllBGdLqS+ElLEZzUEYUmJWZoQUnqwbU9in8p3QrGxjgss60BARRBRQYzjhxGAdo41cF4NAaeSxEQiV0Rk98ciqSwBYAj6shEEZQc0A52N+ys8gIojr6pWvg0g8eY6PHmpbLdOSCNCMq8KMJ5dsT+tWh8+BLwnACOXDMMVwgdyj/KC9nhxCozUAiRpBLwdCt8eW7WnSgtbG5L86p0SMIjAOParBPVfAwrYmwP4WR1YfULSJdJggYFX7usSkOeHAm8tBZjJE8Z5IJtr5lRo23p+Sd5NXfuzGmCDDQCBAVRS15V+KymgehMwuhzhXAMw0Q1zkYBlZCNUgdaq2OqOIdnefXuG8kL8lNgrzH0O+KYESDLOj7KvZFeL0KB6Doo27jZeheVChg6cc0uL9aR9AluoJbOiIQFs4+92LM1aka8d7AFDbCi2MaWgHmGVTG3u94KpJpz26+q6aypJqlP/Uyagfuez2ubgQcpWikB2L6LCFIhgLJUUXZQCnE6L7FygZbtx5TQKlKwHhBI4voC7K8ljA8DzmyNpXx2obvAL6dnoWWktijKdvXNKiLWde7LKPzMoBWJo+wrIrypfSiAsHl1eZ/MKIEz6lc9De7XdPElwNxJJKUNxyQ9q/DBtbipbQPPyeqJrn7RYR0yTjjmQerjrupGMx2A4nkFCEPE69uXnXERWQmwuoE/LsWzjhjoC3gjeH56XwA5KSTlz63cDUkv3Doh0Ki2AdqDoBFD0DUpqSc7Xgiwqrt1xDj61xi4SUOsqA5YwzpfkwbD8cX4ydMX+hziCvfT/C3tkA0A5/+5BfkzNetzu/Nz7IAKPU40H1iuVnM3YlHTYE7440vRqW9bd2Be+iszk012Rw7R64HkAqAZrZe47rCR7b9WXeLIv/H0xq3y2bk81VvvTvUjraVF+ZNnfQ28cCK1IzOrBRvyirXiUiqVFNFVJ/gP2u54Q1uioqwOopMmDNMS+xHfY+S3A1PgtWilUsSCBHAfSBXetwJnkXygGtC4jmcn4R+eP8MfJxBfdPwjDMQwoJURM7GLdrz7OP+BTLHEgg//H3puAa3dVZYLvvn9+MgBhRiEMIg6FRUAFB0hZgsWgDwg2Ba1VWIhAI9NDKMAClfzf991AMYYqEVHotihCQ5dgy6jIUAwNJKQDIoMNIjRNGKRCgBASQhL+u/t51177fPvss/Zw7v3+IeHu54GT/35n2GefPay91rveFz+ytwpu4mqvhIOOR/YD2UsDrki2L2etxQT+fYdQO9eq9yVCZhTw5R61JuSb+nTELnHBnjGK51z5YsCpQHVbSA4QYQ+S9L4pxCEdhW43UDwJQL8DONpkmysUewr9ei1AtsQ2HE7EokIYvY37Ygdn4DD+T5ydCYjupXaRGPnv8TT8c3wPf48T8HrZ401LsDlCnPxYEzhE0vjD+IKSvhRFh+RFAnns9bGD366RWc5uypygPRVmLNxMfZtXdsT4KJb9ZBzGw+Hwsxut9+wX1VkFsrcTgfAen6uKFZEUgKQTvPbNLhztGWAcJxYxG/oRKuen9emJ3aVxaPq0P18lQg3rF+eWWOeyyBcTo6+Hv8VCMErrUhGQSARPiKH4LQdUcQYzRONr6y5J60mqSgx0Vjztjt/QP/63lj8pi9EQw/E1x15b/r4iDuqA16XiBYXekIlTellvAFdYb3wqKs51nvM3/f0bKj4IDsPdC5B4yOcBR7Ixo5jCpYKzK9mBPpBVMC5Bv9nga3MiYGp8qeATEL+vD6Kx9CfdtvyyIop1GHC/C4iI6oFNtE+2lxKhrQaWMMWy1MmLKbAOfE/WxqXYDQ/U44a+aedttnEuPN45iBis8A/weDCWU1LRPN6VEzZXxgYJJCgu8s0SVlOupc+NwvfbQWQVlbrw5wRr9GZpyyC4Z6/xWjklWT6FfrRqnCzHj2zjDOyIIE7Rbpq3v+n8PqFdxthI2jYOX8dCyGqPbsntglCXb2KBgmjxrqtHLBV9yBFzpuLLKIovBxtbbDnOjR8vEneNq8Q9KedU7htbGL2UuFnxc4V1rSQYfhZOxwl4DRYiSpaW4A8LsYjg36aoBef6EKuYlG57a4WPYQuPwFkqWriNZ2MH18MS/2HXX2cvF66CoB4WQVCvNc5nPepsnI7DeA2WWfs2fLrd4sup/9QSEsoqm+FnPtMUE6NvjXh8j48dQbLRKLT32Thvavxr2tQrfAEev4ClxBzWZYX3w+P3sBRfzgaKiAvIGhEEzitlG0/FYfz6Edg76D59gkG3/D+7e+cVzoLHrcRvusIfwuMwgqiLNcIV6ypxU8W6uuqcn/S3P6sL0MscY/n8mAtCe5d2dK0IJjiZn3fXHva8xnn8gAPO7Iiz5jGhmlgx59Sp/+0lOBHfwLewFHErawwEQukT8No2uaPntxxyagD37VLDaK4J/XHy/RWveVkBE0IRAfqDcl8rbWXmruxRzDrUMsMz18X3wvmDiEVVqDqPsTfEwTMx4AYu3DOOei7gkniq5CO9E3AFzHruT5Y9BLFr5h4vwUdwP8uxVRGk8yIsDLhEWNhTvJ6CKwXxNM/9gAfc03sEvHMhYh9wghQf4XFSvIgv4tdcOPJBz1F72axPnjvV6Jt8JufIVESbsSfu+yiivMfiGd+88XpP53nPRdivmu8qxK3MPegUCs1Fm+nbfZALGN6seNmPAk73o17xh64qRqKkj1xfuK8t+uoV75m3JXHEFB+8xR4bkl/p9wSjv4NXYQsUEDPbcO5zsnmgKSxriOhSMI4kmDzmpbQu015/OTCIn1i9IYhwwbXyDjgm6GdjG/+XtrDIpB+wP5y37hdzW3DX5zPngT5iCgunhXgLYgNqWFyN33WIBWzjHvCSnxdISjcqwiN3TH1c3MOrsLlRtyUeBIdHY2HEZ7g/d3guFhOsycwG9rKuAe5uKpD1KcDVsYULXIAtEYSs4gBibIrzS9u+8YLjBJzGASSWdE4Lzz0jt5f35z6Ax7xw/02MSVEEWDEKFM+u4r144yQmx/mc/tSi/1uJtylsx7k5Fo0J0z+ZFcuHVhCQSnEVWi8R0HISy54Ww04T8UNnix/KDRI7nPNZHTcdxUm2cGpXnlbAX7B/Ei/TFP+b2fGPyOlqPzC36Hdb4ss0ghSHPOxPWiLrPmCgbpzY0iJK7+zcCX6fSczWBwzMOS4Q9E6KD4KWP+lU2NIH++DB0abKL8htsjTGYTdyHhf23IddArg9+tZ8JB1mDL0qyuoDvuhVLsEm+iA4yn2JWQ/DVhz2YG6M1Uxe26sAqvso4LtzUfs6p+zBWOdm3ovmub/Lyf5BKlsd24pbZR+RdbCRv8MWC9hnCorthcS378WbZ8WxRRxt/DbRj+4CniUvupcRjoi0aMynaDvIfkTtWV5XW8+ngn49+SAUw9jB72ALLy+JF6UxHP1ekmdi7bF9yD8n7nWELcltVWOcR38ac6FaOdgqKuE0L7oXD9/8tOyLQ4yqQ0ySvfeI1aVd2/EZanuf5IDH5TkjRntP8mn024p94CR+Obn/EE/Xc0nczxh8FT/djWlPxZh6CLfnNtD6fHIJ0HfHeAXnrM8AoG9hXFZ4OTw+giVeMfltidfB4fVY4PW7r0a8UvwstJ+CKG8lNzoXbKzavg/DgRFuJ487Tb/vYMNZc1zpPTUvnZiVOoaR+JcDuCeeBeLRuf95I7bwKhwy58xZzZrl+w37oFIs04f+PernatMWc7V9EBWnUIXUv22LjGxYXlIW2iTW0QsGMWAuLYHnpEWy/Q99mlc1sDCDP0frXvZLWs9ufqtBtP7D6mc6xja1CNEy9/eTLeH5/DvmwstZR/wOAOamr3kS1ic8Rn3+ZaHWWb1a+o/4FzrG1tpGCmOrKtaoOQmMkzKG+hYXckvqhXlPLNsdvo4lniW92OH8wd/Run/n77PE2/N+S2H2HXwV2zYOKeFjI8bz6jbGurPSw2kSg+L0+lggioE7rj97LxZ+NN51hRU8Ti7Hq8V3Tpu/ae+HW3r6xNh3iOeu7od0vok5LbcG8JUODLUlyM3Yptax0Fwh9nu1xAR7xSaDQCDHTNO/OeMj0W5nbM/KAxZfeeaXmXFr/QKBu4fr7pN1D9aOjfc+hTnBHg/AWiSPNtPF1dxytuMWrkRLiGXdJ0NsoJUTmAurNPDFyRhmHxJh+9prp6JVKjpV52FcYi0enIsJ9rZv7TzLTmvYbtp/g8gQc/E8rjomeUW7e3/6RDg/5DH8ehx6zrNyodcmRn0kas+86ZND7nWpRP+Q+yEg9Xvb56v99gAX9h5cEAa8ZvEJYY8w+Fh1Db+4wX8ggrfkytA54vIqfjD4RQ9iiUdiCdpQH1bR3Em10li13vtzJf+WvqOIxCa+v2ps3NN+AH4wCt97oIX55pxLH3/Or6F+MvC456L7nTv35Gjrew9ra0mgLqkU35n2ZYrfsUV0V3gPHLZxyIhXp3nwu37jlJeHuTP+vyo/6cbsW81dfhLGHDl5HGvXb6Dz4l/CCZ79hM2L5e2uah6DcDj7K/lVy7jJbUE13kWEghvrTTYmR3u+3dU0u4r2c8BTBvGYJV4Mh4PHSDSYGAbGLEr4iNx/upEmuLbeJJm3OE83eSi73zP1z/OiThFAXfPIiblJu3u69+2oj8ZnaH982pXyUbsbJDsxt6U7xo3aoacpl6Aparqr6uQ+wXiT1Kbd1Y2P/kVz+0/yjVlZ8qaU/dZLhFzope4djoSdf/SbbPNPjO1yGA4H8PZSDGnzDzbumIuJr3narodXkFf9Ollo3984sxfji/I35unUMCKtRqkJuMueJbPdWvfb7O/M32fP8/iy2EfHsqRzxAtwQ3wHlx3TvFz6OHdwH8l9OoKirXOafNYcPOfGPJfYgHwOyvf9c++5ifOPw+8w87Vknw7gn4zrZE/PmP/kN8vHEvyz36jyGcys3P7p5RZIeEuEsyT/937bHX8tYH0j3Q981uEY5Ruuc2tunvPu1vqUYvbPc2OxWfo76VO9e+4P8wAxJYyxj/Y8pfvw6+lv742c6/o32j7Ewhf3Tsl+eDNaNHZXYj1CjmaIsQovvFnob6WfaqH+S2s923N39eQ7YmyMOdirTfFM77JakuOAwMWalhDHUN/4Lu99tC6LuFArxhRjnsxrKeawHa2KNp/Tg7lq4Aqaz5h7QuQmPtvKI0puFv0aDf7ZwrgLeyjmk5ZK4Ai6AodG/GVz3+b4Oz/3a6R6Wi/YXJ9NNMHYBqtazCptJPXxEBd35OZo4lq2BHv3yQ1jAI6/7/19WiPtR0yK6OJZ/D5tpqP32gFzwxgqy0bH3W7swWSeiW1w5OabI9fKYlPTfs4eITa18fcjV5P9O++3wH4LXKtawCIyuVa9wH5l91tgvwX2W8BoATrgflXF3phgeO1wyOx/yv0WgCbSBNIhmyh/v5WOuxYwyK7qwOvj7g2OZoVEBOPKHoKh3dZKRb5JoM0k/LaAQwgsEexK0QqCdOtJIc2KbTjZq/A8JYpmksAjTsaVXz0P9/zCT+GjJhGhByjGTDItHs3iAwHBfRhIS5y46sD1D3gkXnXGK/FIJsrFQuIeEoN0O3mLTbeN38cO7j4Ae44jEJ4CuH+H5FmtBKOMuKEPNEVy65DEEwKGS9wODh/Eokbi3eyE19UTlKCsE0icBpWOdkAr+QLqdKQIZQcYO5JcCMHmpsV5dtMvauRoX1ChujHh7fgpkcyEhEGSaBuSSzZbMlKMBhnniMRfxMIAVxULY201mYtJ2i3CV547iLdWyT61GTISz/8ZwEMdwGOpCPErgDOhCVNNAOh8QeM+MvrQNimhf4uooEQSvDny4NhqKRCef2sJ3MzplkvcHA6fwiIjmwyCAL9WEAaQZNiaAIpWIRcd4Z9VQFyO4/JinIzL8HUsBQi8LiRGZ0B7I6TzniToFABnguJVTfLpOW15BM/NxCmaY8sH0loKaZDckn1biJ1cOBaLEnuS2ONtbgp22dMbJuQ6G793r/DxLl6AYBkmZ5FgLi+133bxqCN7SSKKyES0KgmL9plUmKVHkDKQbWMidkeiFdqfBFEdx2VEAtoQxgmvoUQ7FBe5yEPIdZcuHPNyugqc50IQPO9BAB5NcsHKyIz7u0cFn2CZaDzeQ/eR9MOQ/FnErir3z4iNPYFGJwJuI4LDiUAU35PzEhON88IkMgLsbmP89ioAFBEX4j67SCK8inuQyLVePDDq050kSbJ+OeAyH4B/T3fhaBYffGK3ZiK7D4FtkgmqMGDxmvit/1WV1D9NGGiSBEhfjXYsHyyCS7UWiiTPul6WCWaejdviMM4b9ntL/EcVAtxI32l9x73+PqddfFgHRkSjmvxPgdMC2bu0PQlhnuaA8xQ4XCWjSwXndJ6pktYacxH9VPdrkNaKKFWst1fbjH3balOt080ieVeDSFJuEe0WJZApz0GpjXtnvFT9CXtJBhu/wpEhztlT10vA6PRpvcYFoHm59AvAKpm12LkbJobyJNSk9f8UwHOe+mpJRGH9IoPNfSkFpwGXk15M3tmHhNczgkhDQ6Q69z/1iVeKmDdJUNV3+pWmWE/oz22Ss5ws/UiInQcRmXPg8HYs8Mt76ojGxUqSQlvl43kSRX56LqCpbVSbe0ok5JvfO7OyqSDW5onsS8IXNZt3EEUk8bX6oCnoUhAUnvd1/Zhc/193+GHmPKAkQNMSpsnfWUU9NiNIIS+wwsPg8TAsM5/TEh5LU/yI13wRXuaZy2sCvJlQzp92iEyT5DAKxnaIWob9uopRxO8RfDAq4jL5SDPF+WaIRcW1O/pKWLeyvTid36bidnN62CbOzcXaotDyWSVipUhQLkKCIi4JuIq45LzzMwFhEXlwIVZXLJnN2BQdVnuL+w0SQvx5j40vAtj0EYVxsxFxmFmf72z8OHbw5oFYr7FWzh2Hs+rCk1MihtPwobYA2OwnHMkLbgSA8QySLOSFdtTtAXzLroAk23Ff+juAm5JIJxdleIEPMTGu7iv0lwehTscjrSgllXSp2Ef6BM47BNyL3wJwVYGVeGGnOAkJyiiUQ7GqWCgiyljHWPA6/kqxEYcHYIGHj9puCa4DFOXgcfclJjI5GYdVMkQfkjIJnGcp+VHWdWEcmoKtHq8WAqwjUnoxEXLefcckx9I3fgBwV1hVm2vLGOIUXNuf70ISqVnSfW/Dh8e+K753wGlcS4TkLqsnp/ooGPDakETq8iTSXXwVHxM2vwg42hebK5b48RKPgcPPibBFqSxxLhx+Ch7v3yihZ0qM3EqyXIYYnqxlJHBw+DwOoSBuPr/JkvgIx15dBGkl4+6OWOIbSP+79NhIHruDRyt+wvKRzq90EBRm0mjwp6xwPjyehuBPKI0J9lHG+9tzb0g4vT52cOON1nv+m8oVKUGpCriQQKvoc/UQgeId+sF8wNt+yYVjqW3SOLGI2bhgp5fOT+MoPbG79P4NMUx5pLWXEvGiCdnJWbgTTsBfYpHhMwPp9olYTpOGEyEvxmVf6cJ9S+86sm0bovE18VkKILJtRcByXEQoiaIgLE1/UhajocAZheOLvunM7uazKF5mCoUqufgN13ESL+sN4ArrjZDvqk2TryW77PCjy7zEG0Jc20vfWQtpTtrREi59JYD3AY4EqtOWD2PlmkhgkbZt4fx0Hzz4AFzwe1hPUOF397oeYdTeFpv3TWUOYb1vpXEb8XMW+0AqPLeNe2MHi03upTRuzvhCPSF4KYJmL0I4cp4vku4asa/BH1oZ24FoEGAM8lAhzhkuz0XoawTAYc5OsUZiL9mCrOvaJeTp3OvS32iLE6zwV3B42UD2XhMfCHU5mOC8OvY3oU5K0kKS0DJGjr4ph4dioT6qJbgf2SqLHfT28F2ct8ACDjdJ7ALi5E7AwhQC2MUDhktCvwx9h0XFl0tzqpyj84Aca6Re8SHxm3Fd4F6ihdFLsa2Knyusa0v8CIC/QTiuCwk3Hd6DRYYNoe+JIpvhGMoS2xoTLQkw99lbyyBKiHDkfUVIV497+Ua7u3Yb52IH7wJt/zDuy0Tfc59QE3et+HS7xZdz/2nDRk/wM1wbKG5Zj2MF39rz4PHCI0Q2mpOPx32mIWQtfeVSnITb45mZD2iJt2ILf9IthlH9jn60RpREu5Nx8TKxOzkPeVyAlQjQbqIwJsb9Th4beywCgTnxSHsrgVD8sMyX+bw+ubP4CQ4A7kzAizhAiKGWS9Lf2CYlAXrF7Zj7FeIvKfLYysViv6EYbhMTPLfBMtxi3Y4KgqMUY0xtc3sfE+a+vwFFvMNxXZb4Lm6KG+HJ4udblzHG4E/bvgGJbw85NYAr+hF0D0lMHe1v2gIU6TuRArhGm71fidY+kP3GPQPX4F+Y287W+Rme+b0UuXIBQ2UW9S3egSIWVbG+PL+jEVPNxIAb+18vmCrAJZgqzz3Ht22cgU+EVxyFEtn69BsfBBz9yNORGPq5CBl4oIHz9rQT6LMLgmLh/iqeVhJZ8fTzcY/3WqAt4G0IDcv1DuDRqv/XOKadiAVLX6NP7mej+Eh+QZ471eib9MnTT8s4WCzEAdCmJbHqHot/gQpz/IG2pWLEHffF1rsSAydihC2hUG2LXLSZ2F3md7H/Z8UTj/eisbi6V3y6K2Ggot+VuGqO9zIRWxAzz9tSq1mIR89p3SCae5bAx18AACAASURBVBKuwQoH8TEsoSKzc25itjljDHEeIA72IhcEbqzvMxFnbYhTltblO+r+gMdC8WrX2H0lvShi0wBw/9YS6c36gTWn7L5NO33GFGDjGsxjXrgucj8TyTmtysT4HdfOepwn4CMeOsJJbESEZ6iW+rgG37EKmxuC4kv8Jhzuj4WMk3E5G6fjMF6DpZA276F46c9BFMvLfF+1vSIhupNc0zdiYQtOprEpircqjqzsJ4LP8rT8bQH64B2P5V7fn9tbG0PcR1MA2BQBVpwyxzixrZxza/VJ9x3Erlf93+qDzn3Rks8LK5+XvmjagYvEDiTGj3G2LAfIB1GdW8S9WMPfzLWStsTVjtIvYe3swXBH/8NPVzEVqXhLL8nn7D2iZ/4o88+PGTlgZtMP9lcUmM/m4Zvr3uUW2d8l7uuCr2ZUjG9kCoDHizSPnHnyw75B8Yvvcka+gCUY7UOOz7YLx0nxEFLXBzuNR7T6GeBVANTxyJ5Gu575FLlw4Mx5Tfz7PxZi6PU8fQ/cXzHngy2tth99ySXbeJJnn9unRuuoAKr7BiZz3MzXm7a8itCKjVvNe/HBv8j8irf3jG0DtypxtKJfO9hb3Hc+BSVxor2+7ozrPSS/noTlw/qhOcTfLIgb6l5GxZHXz9KYD8yYD7TvJ7E4iYmJvHJe6Ft3eNNIKLWVD5IKGFV4EzSG81QXcik4d0uOkhXLs/I09JqJmHoyj4zE2Ns5z172Jmsfl/gLLt4EUXkmmt4Sk2RrWHXpwObP6HCdp6Z5IXmcyZjrJ/k0+p2KfB+5AKkPuGnGi6r46W5MeyoS1yHI1tks1mnik9G8NvYd4k2nPuUlXgeH12Nh2G4rvBweH8ESVcxeXx3jeiJ5TNXc6DQ+qt9L+r5Jlk1xgBPwVix0P3A2fgqH8Uosp/EWD4mZjLCxGmOm0MIXa+/hAWIG6E9gnpW9B/JwWEmEdguOU4jM55zXL60KRvc14ChurO1SjWV64s4zO6iWq12wXYbYaamaiS+Zp5T3wyvBRd58EHbIcdTJA4z9Tw8WZvDnaPuU/ZKWkDS/lcO3wNilWaJovewX3g5Q5PhYlQGjx33DG2p1KfR7rrPk6sjflT6Cr6tgmvVyFBcjVpW5HxspSUyNvjj6tu2S2khhbK0FyI0rkpyEX2dMpOTDHC6NeU/hD8SwtXwdxCReAY/HdQucbYt9dDUO1fF9s8Tb8/yDBV4oYnDhfUYlxR844Jr4nCYfwwr/Dg7f6IvjjUTDGbv9EuDKgi9zepGFH43XN+PVnkLeFECmb6Ajz13GO339j2zth3S+Efy0Ax6iQkWfMMZXrK2sRcqplrZAik2wWybmY1+DS7vFJlcqHLKA6Quf8wmSc+nvuFLFh/NbyH4pzJO7L2n/VB9YOzbe8zjLh0IuGPpCI5bVus8Kn4IPdkBzfljh9+CFb5UR2beUfH3ye449DgJxF2Ex9Y0bY1iEgooYpbCfIU73h5lvqbZqnYcx5QML2OvPbYYjRxs1YEJvNGrriu0mV6V7uR6Rnp5+YJ+jfrCNimRwLHCsSAw3K+U49Jx3WElf+cEBRx+EYCkIym+flYmoveZ117gtvPQh9Q8lODY34StL7LcDEY/pIXNPMU+/YKfImIy8AFZzeMhYudIBT/bBvywxvWLTpXwWAVt0uZVT4EPOzmDPeuClxNOV4nL5+Xx+Nda95tZk3cW/2BGH5H6C/SiP1wjGUjEZc3qNea7aZPzGxIY8onVDXe+GtZUii5VraHvSN/vM5BybD5LrlseDLa4wVH7rF8VOeXnkC3SMgyFXnzGRHhF5+rKYj5nvv+uYqlajx99TsapTpM+uBbt777Hh83zIE30HOUHz9cp8VJirDgrWsLLeFMZYg89w5stxX0H/4xLvlitps3s8CYs6p83Mp8RckpYYk/ifKvn7igex8Rxz63Rcnk9hshPEymzGpXTeoq/1y7TDN/Y++d6TN25wpiYiz592bZxcf1VLfsN2fbj/oY+a+UqMXzG+ufdSikdWxk0qlqp7hLe4gE+rlkSs9JMOBZ7b3CcY77gUHuuLN+GLa9VzE7/vpv/oOsxvzEKcTXkMMHZCPrSlru9ddr6/r3LnXHgs48SbaN+ue+Tis8eae9sWE//ItYxLoKvpk5M4bsktYGGUxC+sXCZz7xvP1/iWuWfI8Ua7fcburtvGS4T7/RTcH9/BZT1+xiMm8pjuv9dzKsWaP1H2me/utbuvCnMW+XsfjyMk2tpdFz1x1hw89+ZhL//Dw5zN61NekVdsnju8q4rH4XdgvRNBy7K9oPt8cioV3jXsB6D7gXhSqd1DnslNq3wGXY16DE6KIsBbuLDH3j4GNZw80gMvV5zeYOvoGPxsCYt0PNT7qNeBPJVbuPJIftdeoWoP4bUhh1n6zcgFdrDtbxKcYhTN/RzgOnQj+lpbfeOXOJixM4kfpbl5yrdK/EAuNisP1P0ocVRPjzWw/qbnikBtfq/aM0r3yp5F7Afzf5paNL3fL2tN4sNjDgT9rmZbFNfnjdrUwi19r5B3If5qxrefW48/Sh5OED6H+4u+ntJ1VprrnfvI6Xdm/I945OO9MA5OrG3JDxzjqk3u1WP+omHPS76acm5NA1ew0XeYi/VknNDjAVgW+AhKlaPvw+NbYEyyVBg/8rjZRvmVNtpYu7hZvn+Pt1iCfZZ59CZWee6TFC/Kto3jmfNOz3wb5yjOn5w7m9fMrRsCh/FT4fEBxYXY8/PsG+9fcCRaIPFxxttf2OJnSTTpeM3m+9D4RWO+atMffyTa51pzz8CB9iWtL/2sGxl3Otfcy7I51R58b+RQSuzAOM8wXsS4Y9QnfG5+7nHevjVbg+1NXozj3w45zht5v3r7LXBdbAEmFO6X/RbYb4H9FriutUBMZiUJVdjcFhJxr2svvv8+1/oWoDOUid50wr6rkFBwrX/J69oLRBE/JbsaiKWva++5mffxQsLZKzixm2cqEJ6Jp3TWf9iFJPZqSZLkCKKpJ4XU76TkjEc+KVITgcik9MRTcdnrH4w3PfDV+HcWuREDcMWk/PR11HGSBcp8EEITYg43IjpMHG57c7YFUOIN5oHwWl91779nAO5mgpE6lQhUJplJH2gqJbdmlZdYC3ktSyTee3+3a+kdIvFqO4EvDyptOqDFZFCPK7EsAHC1gX0IonP8nF8KkI+/hY9kSCQe7RbnOYLfk4ReJNqzRHhIYshE6E9Unp8meNAxyaDjBgRaslYLwthRcLJBxumFfF5J/DUJ1bXEwvgdmURNUn+SIdWSezjnDoKyrQQovklG4tkjZJwmyfYBQGcIGse5T4Wz68lkof4poX+LqMASiWIzbI48OHaPHAjfEriZM5BKRPdLfABbeAYOieDgUHQuIHCH5S+KJBrhd5IlMTmBx1iEJMsU7ViKqPeHEI7rUiFGV+EDCmq0xXbkjiIMwnFCQqOEmGdOox39czNxCiZ+tARr3kTRPgfwyL5tkujkb6K2J0WBP9QkWpjZDArKIsnfBZu+twoV3QNOErwo8F4tnYSbvMfpFF4GTILJm6mdRDt9Y6VLJGLm09KEu47k1DBSEuJEK6nXqEIg26YQwrhQBItgWvoEjuMyIgFtCONI+4zEajQx+s0u2M154ZilDWUFj0sCwck9fCSCemKwPVyTBF+J3k4CwGtEsJQkpPYHENGhNwORONdrwqLblOBwtKG4HlAsySK2r5HRM2mb5E2FsT0kwifiHtOE9vTd83HQImzMhb98ILs+11VIrzX5i3vcp3ugR+R3SDbXhJjPFMl0lvh9ONxBAOoVoon4zolIF/9UTOBPzqc9dDslexe71ySY2cY94PFiLFRAjWKYTHYNx+O+zGkXi3jLB7GjMxzw6NLLZgJjTTI6JThlvxFgW0ffzOeiHtLaEYl8TmCav4uHEKuQuEXAhzq/fL1E/K3nkIiRpAjcL5XnoNTGtUi99tqLjgxxzp5q5cO3pa1F4d0rqmIx8wVgIzl7edymtQ/J2U1CK8ArQYV7AyCiCxQsaRDWDjb3/xFIm9yvtBpO+xYJgdlHy8LivFHuf+oTr0zFxAjYJ7FYUfAvmRMjiTrrZK9FuWA1aYPoB0sJBY0G8EEIgCQibfB6IFq4ic7/FKvZaPEAfYUUwHk5yR9qN1c78cYx2aKDMLtEQr75vXPoH2NBrD4ie34L1vNtDV9PiUivZvOKHYA1KS/tPwL7NiKunhL0+GBvkvC4KG6a9G0CQinoWkvE4drF88ZC1yExpSZMk7+zinpskMhsicfC4W5YZMJNZVGrsZ+6Iu6VCeX0CLRybpT1O98nFMaS7Neh+3U9h+I/JFod+WCG62eK83WKRQ2390D0lZCQqmwvno27YgfnYpGIv+RjbqOzU8fNchKyVCDavNynBOW6V3G2SJpcP+/8VEBY7aLBt9ppMzZFh/W+/GYkTuH+tW7jx8TX7+F2OEEIgjciDtPxddanUISbc184soS1MsSQVKxpffrccZjMbeKzbK6tY//yxsXBZ7VNcnKnbcA5lsJhtzee8wUVDbto+ttAQkufaI9YciqOVRX/AbwIMwCOom1avJJKugKppAjhUUh68FsAruC3CLf04Vz6CN7jIALvpcIkY9rEKRk2fSQcj2bsGSs8Hh6nTxKqgjDr1VjukYBnG/8BO7IPYP2DMH2haMycbckxXvKjhKsj0YPDf4fHVUcuIawXE+GZTHUDwCWCd17i+oCLZDejN59ryxhCZrQz3ugC6fekGD4d8YMVfHjsafRf3Xi95/Ei4jd+p/QxPhXCYfzxIsCZQlnz5gbxVd4dAImj7w/U1qp5d8Y2HgyPR2EhcZrYlx4Ch4djUSGMZgKwF8Hg396kuDVSYuQV3gaHlxaT3xf4AzicJn19hT+Ex2GLQHlmi6xnrkBSyfgpCSXLhIo5KXpO7mxVIMb1TsAheHytSmA75wVC4iDHfyBvplgA95jhaI2JKGBHgYU/b8T4mCoZvonHv+2uN/0NB4RcY2NJ//FFVOzn5vSnWAIo+QtrXOqdcd/jKSIF3MaFo9U+JH+9tQq/i2CXo+ByoWRxlJ7YXXr/5l5DSQVzckHiHdg/eVyXQ7gHDiS+2vX4NvdOKYE/gBvlwgtGW47aIxX6MJqHhE30Jd7H+I3+QiaAsQ9mxXNPzrWSpepPMmI0Pb5XikjQn3uRD3Erxk0KviERq7wacEoI7GW9AZy53gBCUqB1FnHJcwDX3Jv3D3fPGBM1IJ4O+CDiB8ej1ZMt4VK+D8XDTPEEY6yIf9eJSJ05VrgP3nFhH8uKDW1bqJP6i915wObaJ/O/N77pBMsifk6LTETeIRU0t8SN+j+e/ZWCIC9t2rJoSajHx7CFR+AsHfO5XzS5uxH7Yty2JAolV/owVomfpN/6465MtDT1uVXqovdOsUYyvmvJ0ikZLQASzpTEr1mXICQYjvz3zeHwKSwwEpyLzZPhobnef74Tgysi2a4mkh2Iv04dbJKm2MEeO0/t8pUIHX4PCyWTCOIQ98WhNlH0zFrla5GKL1dJG2LcKJLSRBGk0qOV8FmE23swekHEJqwxJRGH8KwlfhoO/ysWcu91eS5uhqvwD9Kf0vIs3BEH8Q4sxH8c7/EoOJyBxTRGmJCotuytqW8kkLM+AYuJYNvMT7TL05d4B3ZwDrZVIKIxzmc9he+2g8djKcTJ41Lw6SZt2RZfDmORJDIBi1Cx0T0J+XXOy8XFzHdKSeVuLYn695tN9tJurByfHe0im9BhCY+lISq9wmvg8VcaR2s/tXqGH60RgKv7FCOm+QAeKXHQxcaS/n9DyUR5TMvDAPB/BZtoxuun+yiSQjicM2AgJrfxinV1rwO8Yl3dr5WelvW3mgD9aRqfGmMmw41rv8VHjzDBaGCCZ7SOnJrhFut2VBDe/W7AZQ7F3seE8Xo+DuOp2A5ij0MhgTaJ5cJxXVKMQZdvYMBcSU5NwFrbxbCLGT+8b8FHUMKc17CGc5s+xzMzP6UiPD3YvLRzz1Q/oy3WZ/X1Skw1EwNuxCO9tFsQJ4lFfGwUcJI9xLh4zst/BzgetXjOJSSP43F6BcQPEvERDZy3dS+vMV9XEE/zIhQMuPcAdQHvglifCFlbAq3xfCehjFB8EHH7t64g5pbnTvngF2DfnAqqB6Ib+qIj4Q0fEXDZ4bjH4lVI1qmQrJe4FuB4tL5Vismv+loKbTnCOGV9x9gfe8b8HlTypyaYHWI/WjkFVluyChTG5T7qkj01ZhrTbIgGzHmO5nHEeaAqLGvhymvilABK6zJtcOa682j1BNoVQYRL8DGuKuqX4uU6RHqtfkA/xT0BZwuKkoSVpZE7peOTe0juT/6u4jOm4MvfhpyeSXm84tBL60/01/I5nBcohF0uQbTrhiO/eE2gZ07nCefmIkAqbD4lY8UCT8QWfkKOeVnidnB4PxZmPHNGrSSeSJzamT22l/rJGVu5BA6uRACdC2FpjL/sJ5rYfYSHSH7kFuAmse74gjNye7k/ZXyTdc+LFfcczlH7hf/+lx14r0EArCXeHN5NMOd5PJ97FNok070K/RIhXrEWWVuKoChF/UZEj4qv/l7iXxxy6MxZBCIURtEUHrl2VjHcWd5EVfgMuZhdi+RzV3tEPwgYt+bAGQNk1qmGyLrMlZb4sg9x10n8tZbP7SEi8yS/G8TmLRHkZHyID94lonw6FompnYjm6d6Kc/FgM/qAMyVehsdJyWNCjbgGe1a2frR88b2fQLC0nMueAHj24c8AzhTbtew8D9lnk3SwZBtP8ux9iCE9wuWxJKmyz3JP83/3vlfpvChCK/GDDwOuyIWQ17NjbNMHeKMEtyqYxGLsP8eQbTIPcxfN5AOmk9jOIafIBwwm41UJxmK4ue6LJt9eYz4lwewQD+WeRO8k8RPF9Y9rvo17C9I5xbC08kGCwOqdhDshCDl+BmG+H5Vc5N0j5Jm4cMzPZYyeMQQe03VOYgHOiCsa6/mMHGwZC0F4Fs7Kber+wrsRTQfSfHCpSyc2v7ta3SdmtrfMDy7k3Frzauk7iX1gxYDSeLq8acgvXlTFQsN5fZj2qUD5xbgGd8Vz8E/djdB3YuRJ4H1t4UzeZ4V3wuP5WBr5k5vCoMEnvC9ehZRcDYdGm5q5QDLPaG6QLfCaC8jl2Jjx+Jzs8XN7o9CP6Mfknox5HayHvQd6Nm6LwzgPC9x2uA/J5B1OxKKd/9H6rCkHgrZLMZbpAcFGOsHEjeaoYq62hWdp2SKGAG5ZaHMJfldiGteirgVcvDFf9mBhBn+Oto+I+Vl2Gixx6RWeA4+Ty5iukWi98N0A7jOt73Zkfo8YPfeQlvC8tY9SguhTjFzZlj+uI5+4/42TmBrxi9dv4N7eiC28CofwBnlCQ6wxyUkgdpnzfT2XKeS5Xq275us1xZmiKAnwPHhcgCDqVC6RZN/h3ViICLVZZou352NoKfGnhyIcRyXFH+gYaWCs9fJAVE6b8CzLfkpmmEz0278kYJ9d3W/U22Us/Gi8thqvHnDo9AVTBPsTJRxS8i4a63cX6H6IQkJFMZaIn2Yf1n3mNRUuCpnPMMX2cY68vMhvmAuK9QjjBBs4+jfftWdM+bqBxN/BPHXj8xV/03wD4heqvCrGOBA7xmEDIsuWAGwrNzi2o8dHsYX2/MD5xMHLfFLx9cESeFnhP8FLvsrE3jfGsOxrirn8axF54cPzkLmnHF/IxYO38VLsYGujGH/aAuQHW+EPElvppnD4HBa2PY8VFvC4o+zlSgLHk44oMT8RYZ8hAhb9YLQnTP9H73SVnFcT4S7Hoec8KAj4sE0DnpRt7HDQxj1MRO2zedt6sKc9xVCY+tNTe2iyzkz8mfne01ibLPu8xZXFCg156Jb4++g5+fyZ+1WTk/Nx0ho31u+6JpDHIMUdDE/Juc86fN6aI6820Lq+xFhSANfE1s7pRorF5HpBn847Onz2MUY0rK2uXg8LS2TzQdbyqVNs7Pi7McbNPVuHqLoIwJ22tk8Grhf6WnJBtvS7kT+bduVFHSLy/DZXGuLEdUxV70cLuRd3x1KFEntsgt577/I83V8wz0GwFukYNW+ZilZX1pvCGGv40ma+RMD23EVz+zlyfxwn4K1YiCBOoQyCk10CgYlwO+/Htbi0zlBUlnv5En8E+/p3MlzTzBc+jk+PeyZW0UluSZFHwwcBXuZ73F/9yU0eSu2bIlZVFdCycrwbnKmJyDP3TYwLMr9v76W0ZlXqk+yzOUfTl1zfa8+pZWl8VMaNciPfhXOnD/my5Ehp7hGVg1lqV+SLzX2C8V2W8t6M8+7Jhz6nafZybtZ/PlLl8AlzbLoO89GMqZTHQOB5IUfvk6WeXXa+xAW5VtO3/mLANXlt9tIGx/zaIAZKYbaAGQwxpC8N+Y5Hs4JlMXF+xy8L08F1s0R+QuYq5aXkR5nTEkHwNXAv5yXmWPPInfzRLRQhdfiy7OE6BEkTkVHWc7PCfen+ez2n/lc4XNP0lR6pVstt3Y42OlJV4X1nz8FzKxN83uQwedLo0tR+nnvPTZxvfQeHr034kjbxrM57JDY2uY6InSuJa2pMssiNwTYnnnZsv6V8LmmdSn/vrPcxO20dn3gvPO7VsrePdD0TkduquK3aSeQrIaecFB/yNg9W40lH+gWOt/uv8Cl4/DNs4bk4pHwNG6xjsvZEoWryiJv2YeGbCU6g5W8CfBTNpc+S/kjmTFRLJpj8yRJXk+I47ucE+zYuHmAs6+4ZJop1OY8cvFYFPED+R+IXZe7J/208Q3JSU8Fd3fOYz6jdLxUBTrRoijZB8v3eB+AXlQe+Zd/HPXecW1l/W5+L8VGPHx38VGsbgjb1JXvnUvG044jlfy7gAh8J5G/M1ynM/eL/o89U1ojyea0eZv6e5g3nJ5BjgrjlYt7Xrp54ZC4K3yf4VK0i46LAP35karTbu4YYybfAWF6p9JzT/3z6lqhZd6GJR+/yLSYPIx+Oxx9hib/ur4LsW9+LHZyNbeF7sEslFjLrWWHcES915+S6Lr/o/Oc0rtjGi7GDmw/793j6Cn8Gj4OTv2e303xs+X4NzojRvN2j/ZWf0zNH76p9wh7y8+I7DTiOTWIAdlWl/YvKLaDrPfP7/h9AYg7EIPes2xGbwvVss3v/dXXjGsu/EA+u6+xmv2jvuNvsUzd4t2Ww+8B8ZhaOO4eP7JWDoDVHJDbcoDlYmotS+7D05sl34CnVOXCDrVe6VerftvTFmL9CXoLmfuAo1HX/EfstcORbgFyHW/gZbOHCIm/lka/FteYJA7HBtabG+xXdb4H9FthvgXYLpMR04vxWktb2lftn7LfAsW0BTabCv1ewW5n8+tjWc//pSQuoqHEU8RtIDPcbKW+BIfmICeIkcKbjZOMlgmxV3OJykoi3HpIkyZE06lAr0bl8P69rTkqu1nr67n4fg+b9838Vbz3zzfhVkq5Nkqhr5B7p0+1gsw8JgQBBRm/Jv1vLGdP1drljvguEJ3emg52gcpuQs+vhla+phMyazNZKMEqFKEjIk//bfpAF4F/hi/A4A0uKWewXbYGMoEwSqcslDyoF0NBX6ombM9p6gQuwJQILFUC8BLs5fkg+RWBvA4wtZIsfD6SuqbBJXZwHkASvbwDuSIwDikpSPO2/Ga1DMSR+FwaOrZKPASH7BgRQutGSkWI0yDiFsOzwWlQmFRuzq6VJTCequP2Ha4TluZi3XvuVRnKiENg64HWdQsYpgXcfAHQlCVi36xE09oHsiWAUEgNRjKVKNJwSM3QkcJXI0jZHHhw/Yw6EbwnczOmV2zgDO0IcQnHGdVnhTXD4Lzgk42YoSR/i365q2CYqED4i31HiU/A4LkvcBQ6vHokE8owlHgOHn7PAqUpKdxcl3u7YbwzCICRS/FiTfHpOWx7BczNxChKTEEi0JijJnu3DfPYMp8KQJSKRvMpqe5K49IlNooVt3Bc7OANb+CAOgWKm1aKgLJLBPLN579bN0t9nCB/Hy3RNa4s0KYFWARTDuZTJGTxurKjYeF0kIj6Nggwh+aMqCJwm3HXMbXJ3gzixJUjJ+ZzgojHZNkRE6vX6v4210+ZvNCIBbQjjSPuIYG0ch7lQXFY/iq0ThMektrxQoI12RYXYxEciKCY/XQo4ilK0xttAdBkF7B1QECz1KjAcCZ3k3wvAkThrTyUTiHoQgN9ygEVsz/HI4C8Bd3mhvUVx+ELyXZoIX05oT2+q+z6KUksiWQdJ0kj4zyKJzCudkkZ2ivyyHvFb09YhgZb9rQP5wgGscCYqRBP6bqkdyz+xLUkCWBTNVIF1Jug9RedLW+SGBDUOD8VCiWqmgq1m/1FQQktMend9r1OsPuubzXbROj/BBTK2OE9SBPFRDokYYlJrQ2BMxlrNR6N2TUpC2yKtzeeiKmmt9gmxxRyCLebDcfi30ZeFmD2SrnoSJoWEDItIMrZNKpQmosnmHJTauLkw8+56wPqqpaxJgYybe8ClAMCPeUnEs7k/rRPizBOAFTJrFWloi1OF9jkHDUIr7e0kz3sU4D7aFo8bRkgkSCB5+1sBV/U3pHOxgufqItW5/6khXqn3T8XEmoJ/ek0ELtWFg6z5r0Ps3AMUNOR82GwfhESxJ2MHH8BXcD28AkWSi7kd3Yc9syRw1BIpkvmPNglJsoQEqEWqq3aORUK++b2zJRbeR2RPYpAfVsB3LaH9MWqv5OfUbF4VdRQiNhaxK/Q493NNzk/Fpzr9MKk49vmVBDs+qyQ00BKmyd9ZRT1ginpkLxXn7uoeR8kgTxwRU/JGK3wBHr8w8UUH8YAPDkSfdXGvVGSkR6A1J5FviFqG/Tr3E8m70/fCuWbkgxl+DyT41wxJ7BVxvhliUcPtPRDn7b+p2otLEmji6QjHUHKhyT336pk3yEngSNjr8E0sYBD/TQjK9b1Lvui558ucyP6QCgjLOuoCGa01hqPwA9dxSVhviQ7rOX3fjCenCa494jA8fwe/BxbGvAAAIABJREFU0uvv6fpiFvF3Za3UWPWtVFi5IRS1roHXfW9ZtF3PJQmTwx3E17iN/4wdSdIuJUx1veImTuq0DWpzcElQjD2LghkUdGLstyqWrH0sFceqiv8AXoiKAcejFiEfeRfgLMJJ1icVwpM9Q0u8Xv3SJBC/RyPxtLQuMwZLInIex2WJbSXgGyebBaKOkybrTXzLsOf4lkPDN7rCH8ELWSKTTz+OZTlOkQi9cN0s+VFCDYI4Cm05imQcGhHub6JTyj1GmIg/rwuOeBLrUgg7IdHzQXgXzhDxljlvIAvtsWUMITMKr1L4tyTkOxJ0aPjwIoH/NYBTwktLjC5tXK+EeNzzeBkreyX/D3cXEsdICv6PgKP47WbKElMhWu5pKHO0ECL9aVmGPYPOI9U+PMwCYXyc7IBXVyueEiNzrNA/toD9vkGweEuT5MZ+qQ20jsZH6Pd4YXWeyX0YFvFYWp+UPPZ0PAg7+C0sTR/p/LfIBXcDgftlJaKhRMCOe+RWjI+23j/ie3ggDuInuuq9whPh8VI4nI9Fkcxj/nuu510hqHfAMxPBv8GOym/sQ799kQtHzjn0kT/YAZ+2KqFxEZLwPj2Pk1fOFwEqi5zfqA/JADlRPM0HwgEKuMS9oj36AmlYmuQv76Rjcn3NEr8M+rvDcV1WeBg8HpaTjRsE/tUYUEE0/lKTvB8gKSxxH1aiF8kHiK8zEp292gRS/ao/yYjRVIVADF9twzc0EauU9QZw5noDeMYvbhHiN158toArxnHnDwKvBMXutYDXPbcr9B1TuJT7IxK9j0TUkjk7HysD5qPQ9/N9j2A+HCSB2SgiinUG4C7aVPvM/6YyB6RYFokFupIgdOpPWuJUOHwJiy6/RtfnVR8c/QLfqZIr5vsmEgGRhJ6rdlZ8IMu4SRL7qolCydUaDzrJAY9rCGYGEfoFtoQ4nSWQEn3bWnMMrBHXeBIBkZTE7iUhRihiEB6oiV/z2Z/HAfwSniW4rVBKQufhPQVjxLb2wB9qDK66B/Qh7v3rSqhYI2scCxdWxQ6SV2c864Bg9eq2UleP0pO2cS52hEQg7MMsP86c+5XP/aoKJPDIUhIZS++g84DgRwPusU7iHnBhAaMoYhhAwUYMTwkiNhhEbGRdCxjErJRs3yfjRNwMl2GR4T+2cTfs4OVYJiKbFcGLbntrKWKEf4dwjP1YxLGwHIuYbeazddwl9/NV5pyOu41PoW/I4QFY4OGTaws+XR+IDEhiQ2KeOg4+zEkUEQ3kBxUb3QO/FO+X20Tme419a+fC41NYiT2zyZILgnHeJMHP1Mf5PNwI38UXsBSCzLydXwaHT2Ah8+geiydJ+kmAexwQMSuuLIoW/Y4n4qfh8SQsNiAKEt7gcTrn8JgWEkvTz37fPb4oW/l8eCVjyWMJk5t7xbq68wCvWFf3k6U6ZP2tJp5A/wWFlJj3kZeeGAvn1gET3INr9qHtKKDWxGpnuMW6HaU+coz9AfY+hm9KIrzv4SE4m/Z2UpYiEv7LCMd1STEGOWbF/BAD5kpyaoCq2F1uF0tMxIm42KR8AcAv6BqV/sj1i3j021f6xZy2HwT42sLTE5tXSLYNYTHOk1O/SiWmquJ8YvO3fXiedukN1rh2toTXGKslPuUF5wI4HrV4zotPANyA0UnbMxOvbwjSeWM/1MLGefEfAO7TQF3AuyA0/BzFZnGeGhUPTPyZXojxRNzS9M3luVM+9MlS36QIwc0yP/gpuq7wuMfiVdQ7ja15FY91UTx2/SWDnSYiki1fS6EtuQf6tu1/ENLAUwGX2PaeGKgV4Eh+OSmK2eEayv1xK6fAakvek34l4h9N/1J3A6fx6h5iuDVe+204JFgTe9Yb732rwj0+EMiPRHQ9UBSnrKzLidC97hnHPT/mIBHHeFUQty4XD6T4npZIL8f4DbN+oFhml2OZw0M537EsBLtRLZ0+Y64xxJxY6zh9UJzLpnZweDLnCe6HGV/het4SSKTdS8w440Pxfd4Dh20cMvIyWi84/V19XANuVbHUUyFDMLZGoehog6f3qtmss+o0iic2bS8VpLwBtvDH8HgZFnZ7prEpVscH/1DZTwSZb248jv/kIvDTF0vwwD9RFXwLoikl25Yxi6tKwlIR56X+YpM4N9Ysi8lVxZsB3EoFd9d71nAjwZJqbHL80rlfgr8u1WcQjkNJ8dX6Dbj/+Kaz9kDhG9FOoz/97Xq+7Kkdkj31+P6DyF5L+AzMTfO41SCw1yL5nL1H9CMB46YYZyCVohBuHTc1ayxJG9I3QzJkHvlvmSvdNO+DvzGv7HkuHNPvVhNZnwh753Hd7F7ELTAPg1gpKT74fmi/WjbUBButMR3TTrBiwuoLLcQ1PAmBiavfAlzwf8LTB3/O3omJY/4a7SeJATMH1MwPUCElxlcHfLaFX8/akqKlP+CAK5K2HO1txt3F2su2c1H7ulwq4ibYlMtr674HxM/owpF9oDW2GR9jfDPiVmW/7MQmNEqOD9xkHubocZ57vDNaYpfWeuODUNt9CoT5HBPc6+exHd3jTP7OWlk+BCuvM7yBhefaxr3hcaiCHQg+oyUeJ2uvw+GcYDOJ4Wy5kIvO/yvG8kr93AefBeMGE9+FsZ7PzcEWWxlwVm5TX5cP7zUS3ezL15vkgzfz17orNPPE1PbW71SMGVe+0yjXJJujuKeTeLref4Thsao7C9Oe+4F79lYz20jtIgrGxpx0WzgzjKkPYwu/g0MikDouxKA5nIzFdJ2bVyVPbNudAPK+eNps1dzoND6q36C8T6TgEP0WFD+KJRc717/n+AG9dzXGrOdEPyZF6Moi8du4BzzOGeFOrDlrXuMNZxvtIj55yx4t7ZNrudpe85Ez8QrOnyWMBeeTkVB0LlY7elUrd6aAizfmy9ZegHUZ/Dn63Wp+RktcOsxr9EFOSi76KjjTzwBuU+LPM3tFxOjJmGJdisLzhX5fGlPkO2AcOPF5jqrW+n3WeyQxNc4Rb6/i3vK+UhFrTEWec5H4YgWjQFboPMW9uVwfMYlL/BBW0l6XNom7SbK/hUuxg18CryuUWeLtS0wF0a15aD0HiphxxHp4oIGxFovuhjgFl8HhT+Fx/bogwkQ0XAVOXN1v1NtrLPxovDbEqQvxaq+xWwoBeWKWibOt5F5NxruKsZR9g+ncl39D4/XUnpvgMOmzIvbWxoTkwmEBX/GZKm8TRTyJlfE43P5+vR9CzhN/B8etcRWxssS7T3LqVdiJ/Z8iS0VeFWMcTATjrdr6gPsj3uJzRfyvJQDbyg2O7chchtb8wIr1zieWwEueY5S8qPoffjAZw7JXr4m/Zn1TbLAiZ1Eu8rJR0Rd9kVIebcF20zmXwjwexPiGOfhiXIO74jlTTr91c/lBhL1HBEwyl4Kv88Mq+NnB+9M1ZsrcRPVx1HVzbY+xgE9J5FhOzkXt5W/KD+wK8RuvIqtOcbPCffhlwE1EZXP7Lb5EjSukYKdUY6jW2q4+bQpHR0zYug3z+fMPcCscxMesvBgdZzeLPFSpTVGYd9gOt0x5q5THgELaJT+a8HFEXspWHFL93Y/SY1oNxnVPrghwdfejyMnngMd25mjL2qpC3bK2NoS6I8Y65YuZ8kG28K557sHaxuGYJx6zQ1Tdcw9FWyCN01bHQSLgemvFDrZE5IVfQ7E06XcoY6q6v5bMgyFf53gQoF5/A84NVzoE4XDtU191Af86LrlodWW9UV6dfIzx/ZkLVxZsC3WIgmNlu8CaD9L8mdeXOG1EcFJLSUgwWZVCPJZ9lBzs5AkqrTO0rxjrn7ZbuB3Xq+tn+Rlzes/xfW4UJgud6A4TYcik9poHfYUDHq825mfd1B89et9EAJh/P6vIQWn5KYII4NclNpeVTOSZfgiuAZuxJVY4Gx43G2KB8dkVUUIdN1wTH5L6K1sfX8cMx3EZj1eyM+K4IdcvMfvjb8X5geK7j+zYK8mVGnNi/OGeKoD2FhfyeMYl5NTeZLIfr9jU8QZqtzCuNSOuKZgwZlU1MYut9k7qkQpZkZ+Me/aqaJUPcenT43k6Bj7hQj7GtOSC4F12vo88/BRSvkOnTd372sffedzzBTyLrGPC7xR84jXelphbPLMfNV6/JBrOnEuHg03/0/HXur01ipx1FtZb/MLKO9x7v/w8sR+Uq9m6B+1VjvGJ4PNuHtgrWo4X4Ib4Di7Dd3AqXoBvo0OQVOfFiC+8V4NvZ6i+znvMCy3PYWF9We+/efWxFLKn3+QA3j7ypXa00W6+We81PuDkfjSbg5t2SO/9RaSXrb4k70VSOE9xv7uw7cREpLEobN5dh/xE6zts40+xg1vW7LVdP6/zQl3/yCvJXGcRtXU2xyexC8Qll3CfxLfRxh7v4WmHEQeSrwX5fqazvsf8tFQEOOQvVe3tI11f/WbEOhHfNYiVps9N7WwHDIKfinOox5OO9AscT/ffxkuwI7lrnD/uNYjOVusodi2FrbuEuePa44Df130V9VYmNmvpm7EqbX+TVyF57rEHfhji7C2x13R94/inYDLLbax1sWdflL2jCPi21tjsGtaD/Ork45mUXJy3U4B3cs/kPoPIc+tevd8vqzTjT8TzkbuPhXl+nCune13GqhyuwQKPHt2jJMC+/nqd+yvxwbwXcJngtPz9PMBlbe6jUDVzMpaAnPeRHv7rzqFNW4D2qbVXENyEjMXjv8Q9X83+1bY/MmLfG2uiHrzVUvRXbjzxr8yvBOMB3HuHOdcSQ6/GaIwHBo4i8i5UfZ2TK3tiZZVYyPxXl7EUBeqZW3CbveOT59dC+QcumfDsWTZrdvtEu4u5BL9YsUHMdaAkqq7rXOwbI7umNUfPboHpHvJPNowBmF2l/QvKLeADr9LIpmj1iXTd1r7F+at77z/ze8R5npdxTiMP0EZL77hLH5rsb/nnC3vyxzda6fxmS9lvnoel2nmBh/G01n44e4/Ru9Tmk6wt4txCviYWYupL+yf5nrTZjfbkdfxf8z5HtC3XNxffSoHTi2elPvPqfuAo1fcYPGbYs+XPvnCT8Ylj8GL0vcf4LbOfLsShNkfEMann0XposFNpBwb7ZAvPxaHj3P4+Wm1TeA4TwffLfgvst8B+C1yXWoAgIhLOXS+A2QbC5GKSwXXp5fff5VrdApHcm301/e9r9Ut9P1Q+FfHj+zaIW78fmqTwjgK2Z+IcCRRJ0l8FD+2moVIgPIB/2SBzkUdkwj0irt4Ssi7XTRItPlsid97NO5WuGfezEAT8FE7/1Tvhk29Nr+kVJq68kwLBJWBlfreWc6753rljfhnIQDsENUhMyOR0BpE2noSaETK3EoysBHML5D9uDovYLyW+bDZe3wkKMP2VakJY362O1VkZQVkRqBLqlweVlngRnEhspCT+u3uXdTIoSXbeiEWZeFbJyQiqIZnCBS6Ao0pzZOj3AxFmJOJ3BVHheBsJNDHR46zeZGxNEKQIdguwS8ErknRTpCwvnGsY7C7dIx8TQva9iQSdvCIZIR0TLylIUSAVTwnLZBVIRDftT5MIA/0Wg49pgpNRl1HClgY0HEFYlfl8IO7vFDJOCbz7AKAUaWNZ4ikdgsYMsrINn9Bj02SE/i2igpJI1ObIg2ND5+QYIXh8iS1UN3M6KJGOBwDmB7FcE2ZJLwtB8Cisw0SLGvCBQHYmQad9RsUnhmDEusIlEvUlHgKHh2OBf230U4IaCGJ/eUPUSy9N56MO8umZzXkkTjfEKSbCf0a7CIFoKlCTk7wa10T/A4E/BAORHK0sGhuS1mkPU8ypmhQTQVka+BEfR/XecxpyhafB4wzs4I+xhbM6bC72Y9qEbZGmQITL/nv/QpVImEgCLB73XLpFIuKTFrgAWyL6UBUEzkQRW3Ob3N0gTqwKUgZRGwEKjsm2AQr5sr1JvHMclxEJaEMYR9pnIrxUEeDk3PVvEpHxtB1+RG0THo2Ski1JYLApwKjfb/heUai1bCt5JWxzPPLrq+Cwa5LXtj5oSlbWICojmI6BMK6heSEAi4nRzyy0kYp7cE8uCe0XtQTvFNxKcj8JmtcJG+V3rnXLuOYlwmED4ZwxpwphgEMgzU3J7s0vHchQhdShlHw/XJeSLzSS4gzCONnXORU9LdRFEp4d8IaqyE0QuTx1AGedjR/HDt5cIz72EPIHkrG0xKRD1ULQmMd2Qt8Msfq57eJVmIYJj7HNfCBifH5OYJr8LiJeDhARL33mm2tCswYJbYu0djQXtYgttR4jEbt8vjf68ogY0WqL9BrDbhHhYXMOSm1ciwzJmhVDIjgdOvU+ERKeTpS9s8MVx0uCXSKeTRGKt7oAirHLPAHYVJiM/WanvI8UghvOl6eIDVUhtNJ1QUWQ3Dfa4nHDCIg+JL7n94TMG4576GLxQfSaBBkUJZZrXNh3T0vuf2qLV47sn3xeL1UqEWGqCwdZZIENsfMkmYL+mD93gQTPLmli0mn4EByeUCPrr7Wz9Zu+552Z6K7J+BTHLQoTeSXqdkFEuEmqq+u7RUI+Z+8swrCZEMz0dSxBrBVaRPYRgEZfFoGcNdIzrn2sR04iXbN5c7L7HhGe7s/oQ3LcLUhW0+mH4TeL5JgcczUiFBJVcJ+YA9dbwjQWwb+KemAi6pG9bPQd1m3RJZ4Hh6smYoZLfBwH8HCchU+M7rvEPeGE6DOIX9bFvVKREa7jTP4pinIa63dD1NIU/BDSciSk5aP6kwTf452D4F9FnG+GWNTwiJTkqUb4hJUQtd0PCzmGsgyCuXrs7rsbOzHYpEz+eIrcMwirnYDFmuh8/aycoFzIhC4u7x/M878GuJoYZS7+NNjWhTl40sdaosM69w52ffWbhW/0+3C4gyS+9iTUBDvhZ+GFaKtJgqL+eZKOlO2zYPedOoppVNbKlBy2LRQVWtYH8qLf0Hb+i+raStvB4wBWONMUsdpYB+2/UWYbvMYBTJ60ChNs2c8pHJYXioZxzv7A9Cfp7zdRv25VLFnbk3Mh/epnWmRv4/v7QOYJx6MWz9jGFRbhnH6xVAhP9gwt0HPil+acef/KvvadKoJD8ei0kJTipwGDhDCsK1dO/O1LPBYOd8NC/M+T4iWOji+7kHRULqlIQCPBKxF6YZz/lQ4oCgSCewaHA9gRcin6aCOReH/na57pKRTw8xRUaYsueV3P3CDCAVhiX0lPCYl3N++1ZSwftw8KayZm2BIIqPjwOJuoKI0TWxfwIpQGOEvEj78n/jq/EfJ/fW6Mw9CvWBT4aH4+64SVEBCdNCKMX4qf/39HOE7LUoQh7izrQk+SYpiXuVYxfktyYbvkvoCVxJ637HVcYuZrweLcvttVY4z6YorPZN3LIki5P45xS4dvFmN2KXlsi8BWq9S1vvLcfL+zjWeLP8S0heS7xPWA47QukJuS6t0Fd8FhvBLLypzE+gQBjxPh8aiBFGeP3ya93CDYlzizC4LP1jxNkYVHOBE0kPcf+WzzC4y4SFG8Qu8nMU8HvDbxGXP9HJGpxeek9++0cUhMx5jaWqzNFkpl29MO+jU9rl9tifvA4RlYjEVvDQL/agxI40wkWxW7W3FVJxZwA7Qh6fMnHiEvFKwl2Sbt5KT4lGCUf6/6k/IYjQ9YqzeVfK95e9cEZEKlTLFKfuZCjooXYRLAPQMYRKAOAM7sC/OHhYhTbgPuPYAXvzPgCvtUwTOeMsb6eRVedyMRtaRv5mOFtiCFJcy9j+6DX+QCOTL7Q0WoI2+PzbSP8U1HcZzCnJBiWSZxvtE1K1wGj9tgqX6M/N/zP+JwRRI3//WqaAntG5IzLikoFsSPEIiNuI4P4l7Jd6QNToLfGPvi3v2+DSL3NB5UFsy0fG5cc3ZwPQQ7YTyigRxrxDWe/t4a1oj1JjHN/9Lcg6xwOTx+EEuKg2lZ4WvwuBOWguXN6yMYI85hbcFGnQXW/jPuoz7sIEl90zL12VTEDoa6PhEeL4XD+SNRmj30K7mUPpodnINtJf4/G3fFDs7FoigaspsnWqKtKr4sZHxWieJ4nOs5L9IHy/vUcI8BFxbWHRHD0P8u1VnmIYT5iCXGG3gclyUeBIdHY0HB5qyscBW+jlPxkgT/Ya2l24JPeT6WY5FD3q3b3rK+z7NwBxzEu7EQQd2jX5ZBUA/hWJ1zZlduhcfD43STwKXg01U/NjFnnGfqOPiceDxgCy9F8B2OSoafGWyQSkwq4BHoW1uBZB1XDb7I2Q1RvCAX0SWeibljU8zoEreDw/uxMITj6Rv1uAbLqcjH/Kp6JUl3bwByoYHJuJJcBfFLWOIZ8x+eXkF7hG2R40UYy2FshiRqeysrfFFjphfpusv45IQkOTxERHzPANxFgFesq+NaYZasv9XEE7h+cL9W2kPTFqjlS0c/gmCCK+SJQz09QOEIxsaeVvOlGvH/uh0VbETO9WIraiHGkD47ijONywr/hKvx0xPhEBIie/Fp/+3oApJqbuGWEv9v+gZ86JtwtwTS/y5+r9wungjIJldeCsg4JFltWm4E4AsqWFLqF11tLz1uLNLeEJ4eRHr5Tc+r2lQ53ocPq8RUU8xTOx7paftdDbiEjN0TU/hwwE3wv7b/zfI5r5tzHs7bc299JeAS8m2v4mmuIK7mNa7pNK5ZFvD2QaDtXJcItfmAe6C/YkywF74p969vdOEYZpaAwX11eo/kN66FFGzgMZ5f6punaG4bj3mheAHJVSkGtYfiRdQZcDzGGgkOCXDELI+K4cupCYVabSl7oFTgOHku90DsayLuq62j+HQXyXLy+jAe8UcO+OtGTgExAV8P++tJYQyGeAHGdndfUpGlIB7ylaqAWMBr/yQcLqgRn6di3S1hWUuctZGvV1qX2Q7fAEAMLI95T4g5fOzHzBEq5h3k4jtqE3IMFOKz4pPhGE/8Z3l+TVKdgC8MeESHtzRyp3p9xsQg0JcSsAjjwn0SiTkfWOgs0V/72xl/gH26JbhTEOHZZedUH9eAiVFhc4NkjLE14LuWzS3PXsKLfO2eihfxecCd32N7DeTcX8H7cWtcja/genjFNA8ixdmwepbw6rja0s+uGhObpnUzev0YD1wXfAMehvA/Q/hU9jQWTiniUYVkuRPvNcTk9L1r/m/GJ+nHzddKrqvftYQFJ34JPiTkQj4Bi7HPIPfV+xD/pu9o4vPSuuZ22uCfiKLh6Vfwwad+60Q8rIybDgIOFCYPzw55WhdjMeRLjT9wEJyZsUcUsViKs4uAMVAR41xjoD+NBUWbN1MszHvNp+tlXcejXDgOpSGyLjaCAwYbwYf/Hv0t3swDbyJGyoWjlIYNJTFbF3J74vnMvWZOkuWfnMQM6nENy+/uBc9T9sX3fp9R/lo1F8QDIt6ZkuV74ncCBjvBYwxtMLEVtS1lD2aLcFox7XYuat/bpiK0XomW7XW/0C9bY5t7Sr4X3y/2A7HdHQxMYi5qGfAV38ShTfhNRqOD9bkzgP+vJsyjQkE3TLHdPvTpUd9O7qy4m4l/S2M+65yG5Brp+wBS7OW9lRB5aoNtY1uIadMc9SX+GRzeVMwHSXGXBSJlKw5ai+WVchNyrHI2J+Xr2twcbPHTAK6Myeno+LsRTQcm+eBqc7VF7Dqq1H2KJXwZsfwu+NhHpfKdZN9tiV4Z8XfBT7uQh2kWXcd/LMG0UzyQOJdpmQqUvww7+CrYtzdXcuL4qXBmfNYKn8M1uB+eLQJJ40IS/i3cc0LGP7uenr7vkwD3OJ0JVazJWWJNXF/FpnbhyH+XfZQhH+NqLBNfrCXEF+4juN2IH9B78/pvFwXQxnnp/1fcA5n5xUuxjR8q2M5YtnFv7GDRkzfcalajXWiPEv8w8ck31mL6Yn/AhTzsoVjxyAbGIrbpILap++GvmyKe5G1xeCoOhe8qpYCL9wk2L56aclhYbWX4cwQT54hJyYslLh38ti+y46AT0Xrhu9mgEETr82e/p/EPXxWe17X8Rlm/L40prrtcq7gOW+U2AD4UyPrtMkcgMcbUdO4UEQlXElHLbaS6ALrMgUk+rfh4HGALV6d5T3ytyt5c+y33bj8mmMQegYbIiUOhtlMkV+R+WNpicTpPUcxROMC0jWzxdgvP92zcFodxHhbTHBKNBxObIXNGE9/AkygltiP4u9+biKlNukAuGu4TH5Ur8z309v4g3El8YZ4Txd10JV4t+9sbAO4RQD6WzdmEMa9kH1zfI2hbDkLdluh49hTaB4zJhBySdbFymda/Mj7icNrgYw14R/oFTPFwuTCKeO4Ijvod7TzM3o8hmEbi7ATbmBXaM/QJjXwlSb4B8fBvqPGqaJzydsk4aMfGQ58mzxzxaRcVBVEtAdhWbnBsxy/hb5vzw5z5xJo/KjhdnQ9ovwpmpZnLH87JReRH/x59u1w8eKOiL/okyxYIffWj2MKjcNbUnp/kETXzigbxr9OYKxG4VOoiYIyXKT8NcT6MFW+KH1fjUJKLlxc+kzkjg6+gewSmJ+bY+CruwRS1Zw7Wlyu5M5nd7mk7H7RsIBVivglzK9Iq1rhCfOAovEFmp1T5ZCxhaM3XIS/GWAAz9K+pIGMhp0DXSoqFDziPWlxOOT6uTv18tbHpE/971kY1n7fmyE/iWPV1Y0aHipx8tJXUZ8/9byaYtr5hZsPJuunKec3lvWjI2WAcKuTktnw7FKDcwXdScfX5oureyAETjpfiOEgFXJsC2qGZSvg/2b/tme8vnwc7BahndAk91Udxjc8BboqZSW6Y9iFdo4i9OcXkBcwFgivrTWGMiRhbjXNQ60AeSPY/5s3ZQuklgfMV/hHfwwNxtvbNUeN52jr3CeJlwjX5LsARP2eWrI8y7vaOih1U5rQLd1duJTlet0oqTHZzYCR0bbxpKgzqAeYDHqxhzrVP0Fb8vPIOsA/Zucf53jPMT8zdpD96Ynvrnvt09rM5QrOJ8HdZhDnEBq7AoQx/WBEl9JD8araH5F60RVRDA/vAt0Y//SASOmn6FZ6jedbTPQjHjcd4zbyIAAAgAElEQVQD8r1utsYMe8Qab5+uRVyPH+9DnJKJMFOe7JAPx5zaMY9EI/dNObu4L/60Q29cU+Lu0f/WzS/bGqjqA7iL9p9BtCoVMM7vYXxj5pFyrz9tI0uAumnne+Xedz80R1i39a7H9e9xz3dI/UYdYvaJsO6MftTRCiUx8R7/U8ftj9NTBJcCVPPLSzZx7ytFnDLxr1YRXB6Av+69Ye28TLT8xcVcJHJoEEtOjtqw3oTxV+DR0j3XfaLYdEPQfqhi0l/5t/I8b+23u4XsJVf9ZMC1OfbCukNbkz6OMv92WO+YG7desztEW3Vdk/ygDn7v0E7kCNzBldiu84HrGsU5V/C1vXZId7/iXpWY3JgTEy/cxouwg1OsfJZkXSM2lLnBmxXktMS5U3/3C3DUhRZzAXmvouMF+45jm7GwAv+n4MKeBID6AOsScLHfGQQ809/ydaP7A1dnDtbjZ6hR0Np/zX5c/r1yUeDSDQ/hAWTc27TQYipym4iaTuZKD/wp1wZrP9dr485uq2vjBUv8JRy+rPkpYY9azckahO9lzmgJcxtrT9Fm9SFHihxykz24zp+XVLQJuF+jb0b3GqIpQ34skydH5+CRYHIuhhw/Z89cnayVjN8QD0Wutqc31vsowtk1/yb9fRCFb/jfLEHokmgv//4Rwy+bt1HXniPgyKQdPqNtQCzX202/+VLPzeOeVbtm6Ie8/arim5b62/3UF34TX81715hp8YmfVsPFzRz63HMz32Aaq1Tfb8Ounfm4I3J6+XuOHxf7OMcFcTZxrbqwon9yRCpcvWkPf1DJBzivtnl7iOD6RAy94kMyH5fH5nrq1NzXj2wa277sec5wjjXe8rGW3nAkSP3J3j1CV5VKcw4vrvyW2Mwiip7MyZP9ka4n5jqQXEc/7mu532iJtNfu1/XOYzt0LCrfuT+a/Zz9CzbSAqVvX7FZZF7J93Qb7UPrN9N1dNg/ii2BLMa7l4ZI7ats3Mk4tO6djTGewlhI7fx5e/+5L0Qs7w7uI3ngsXTsp5J351zBWCg52/kuMV+0+l6jGXW9/vLPF5b8HHl782Rrzsr+3mpb7lGLz5zbnMn5xEcQQzbJXU7OifGcvevY7aqiw1p2YYtXdFe3r14k2DtiN2P/iWen/Yj96hjUbQNvu2SOE74Eh2vgwxgv5nZu4HHH/S1Ce7xXuJa38R+xg3uN5pzj/gWOfgX3mOx79Cu8/8T9Fthvgf0WaLSAgtVHYiK5Y26/Efdb4HhsARqsd9REAtZvv98ej1/JqJMPBMoi4qcbxDJx67XknXqr2QVQGG4mgGKC3CgGXifX6K1Adl4KhC8By/Nbp8I9+v3KSSHT5wmgIwiwDIkWPQkWu3zDcJmKD47IN38eH/p/T8GV33w37j0S0/IQ4tJ3u3CcWdLENRHvKH63XTvbApnxWDzD+tu05hRpIcnkh5XQrymYA/j7BpJIIe0m6WG1pGO7I8HIAkgosL4CmLHIrK3E3FZl2+/C8cf2+nwR+G3375vaxCR7rND8yyNBGcWzCSyvCaPTLSJkEwMw2RINzOvQK4IaQWkUiafkJUlo7bUhJSej2AOJ3MtJihDn1S0B9wQd6R3iPMO8QxDI9UNyZ7voeCWJRZVklAKyCu5dJ6yvb/8aDWyaZH4aAE1BQxtL0Enf0CCka5BxCinY0wBH5xFn1IRU1267RBjoJ9Kk6sJ3HyXde01QcOFolly4uCFknBN4855tAOiYCOZ/wg5+C0uDGCCsMYOYbBR/coGYtlT/kQBfg6igJBK1OfLgWMucHCMQ4pEof0ri3B424zOWeBQczpiQg1BEJxBSjxJgkj7E+4gIdeWRJMchgVtC1AoC7QkknAaBCJB1eDgWGJO4LnEvmaEWYzKDKHygpHR10oEwRmKfU3HZBvn03Lacez5FET2ubAlWF4iNWoI1XwNwJ8f5XYsPCTK/5MJxUjLbs060wKsZeN/B72ALL28lo2fkOu17z2nLkChyC1yNp+OgCA9WRczSpH4N0JXJKiB98d8MZJ7TerF9Ca4hkeueSyKyWheJ4JMi2NMJ8d0bGySjgzipjASda51JpBpewyBOrApSqjCeJZDH+eoqDWrtuY2wLQJE19s0WBVI19SWMI60z2SNrghwMmGLIn8kYM0L++snyyCylLTCs681BRjzb6xJ0ARk2oRW8Pw7iTU04OpVcNgVCbMQQMNX45CQrxdLuu+wyL+SC2lzUGTGSuok6RRJ05R8Kn+ckFMxFeApgFdxD/53tV6D6Ja2F0EYJSEqfm9J0kxtII8gbuHCcVLy/qDkT0KgXjh/ILzRhMOy6DvJFzyeBgYQ20lxsrdzCn6vJfDHeqWkbFWRmxVeqLZCIEde4lQ4fAmLKtlar5h0qA4F3FkWI5JB++POEKs3iPQGm7HwfWi3XD8lj7UI19NrDYGxHjK6nIS2RVo7mossssvJiAkElgORpYLlLi+RqOUEqxaxd/beIi4WRbCrc1Bu41qJutkL6Nhi8k9L9Pu92MHZOAEnweNJWGQJILVJ4gj+FsWXEURgRaSuIhbzNji8VNa8tgBsKkzWFHVIiIX+vEZoNSXGbq+RQCrG5w4DKTltdW4eyDOaItW5/6ktXpmLibH/vLnVjxIRJiYKlIWDLMHqXEhr2pdDkqCK5FZJENLk1TDXXVQkkI7PCXuNO2ILb0NMgi00vwpok+ThcZpwdVVK5mLMI0zuI1mIJPl1zD0lEvI5e2cRhq2I2oRqWoJYbSL7KFhMQT2KZlIkqER6VrJtazYv99Q3zghDVBDEIBWeOQfpPP49pwkLDT+M3D0Rx34igAscRETXKnwvCnzkdmRLmIbnMxkl9VnUyJTis9dCCkGMjfuY0rr/cnh8BEshFViXFd4Pj9/DMhM2J8Gnw0OxUKLPurjXIErZKdCar98VUUupquzXVVwl1p3fgP6TRFgmeS/OKRRDCke7r+vpCgYVgs+WYIf2hxFJW9VeDGR2JNBYk8TlIoYz+/CeTyepUPBfBcIjzn8O98UhixgkJygXgaEtwJkCAYB5Pn1KNTHKvD9wv/LN0n5MhSKYKDmIfXSIDvd/M7YJbS6PA1jhTBFcbhEYMxkWeB48Xtjy92gfIkknYy8ErtpliSBMvEyEifN+nVyZCTMNPuSSULLWgwlhjLlQ6IxrmcYmjCqlcatt3AMeL8bCFFxJ5xf2rW9s3h8RHuEDaRdtA4qCkTilFH+picC8VePWRiJ+JM/C37TEkrU+6VxYE55j7VXI0yVCnp7kbdcLAsdWGQnh8dtdAriC32JoIyW1k3XrHx1nQ7sw1sokU/bltJAgh34HHsdlhdK68jB4PGxEFK1XeghpDW1vkufVyQdTUqoKGWIaM2/4UUItVujeMxTHZ/MHSbakr1KE4GuiS4AXEQ7ADSIcgH8lgPcBjiQ3k6K2KMn4JKm/ZsuURKW8rq2pLzw+qODTEbvEwSJ5zMW8vQiKAUWhtxDDlURnvxHyf+3xsb/T30qxtDGpQfO7VU5g7GcH39X4czhxKUTRH9Lj9OKwfydxxeMmBJ/2d6VdR/uaIiOnFgmRcr9WdR3PBIuDoOkHLQLl3TRPFh9hEsunXBATstpDSOoHQVcKqAInWELbcnFK/tMisF3PMe31NcwD/wCPB2Op/ZltyGTvhRytMRcxH5wj6wK5KTlpZ72H/rEF7jU+jEAAs7GS+1g7fK4jH24uHpFXzIiLCDGkJV6hc9Z7+IUdwGN1DsvPb4thSu10DkU6h9pCLhyfQYx57Effxt2wI3G8keitIWBWjQF5iD1HknMhbWvgBvj9uechviIvFARjrD4j083jH3V/Uu639kEApCgEYvhqJ8JO44qaYpW6l3MT4XjAZ+KRqa1THQJBTDDsgSvFJ0KZQ7ybxB8USc+K7HMoNpfE+C17bX1ZHu/wENJAEhJORLH0++f7nopQhymKlYgi726KML5p09+XCdKO/NijWlixjny+3V215Sq1IzlGmCwpvqiCaAkxiH+HgDsMpbJWKkHLINjVEIWKdRnmuapgpu1zCwJSy6mAVC5e0Ik1Yj8iCdaZVX/Gi3B9XIH/gcVa3FZeJqyFvzasick3yjCTLUHq2DYjkeziHjPf21bFDrRSQRzgRHg8ChSeaBBxeUh8XDCiLghj22WFj2ELj8BZSvwf+s64D+2h7+ql4Z5I+qUKzKntZz1BxhswCF/0kOMq/k0w7IJdk+9bLoqfG+Kw6fXjq5b4TTjc37SXlrgEJ+LH8XsJ/mOF6b6QJNjEaITjqETfmu5Jy/bWMgi3IRxDKfXvvX+3njs4kRRZYAtOfCsNP1vPLZNzgrjDwQkBbHiO6dNNcX4N8eWpIDnt0CBKMvHj6T6Udo34BJsxqeBL5jzzFFQEbma2SH56LqJbxqaejdNxGK/BUoTA8/7NvcpJI/GtXVcsFXYUsZaLi2RPS/yS+AyI73sYDuCf43v4e5yA11OQqVp6bKEgGjzFGTJHif5yHndflvQPSz0PyBgIffKL8DgDS1w0vrFlh3nFujpDyFr614DXavh6iBehrX2fwsu04krRj0Abo41JX5NOc37+jklKrBXJcYsWjjGrsyVEw30MheWnMZAVrsS3cFO8OBOcX+E98EIqwDV5XYhTgcxXz0DTN+BD3xxExH1L7C7fQ8q658brXqwL58pSDnvtt0j43Wx7naMGAb7cBrb6Smbzlv26Od4nzHNhXxOOQ7H2r/V4pCfhO3Nb6E+MPUnFzJwhZuaZK3BfwCW+DC/5QoAz84UMAb6KUIfln/QqnuYM8TQLN1cW8Lbs7pIgsn7Tf8EYjAN4lOKDiNuHnCHmZuVOqR/Z6ps1UbgvAfh5Ie4wSrfNCS8YZMAlGGQv/hHAiX8k6z+5iGTR11JoS+kfLuAK87urYI9LfAxCBP/t0pql6/4DKG7XyCmotaX6wddi1FabVv+W+9qWeJHm8ZQJcwJe+3dxAM/EYpRjnrc599z3dMAXW3GGijirKU6JgCvgfG7FcyheSts2EzEd5fBRQuJjgCtivPP9oIpcc69YyJfIfTIyqrj+Xmb2g0AYTEzITi13SsfmIKSje+7PuCCQlJdfBnDmhJw4nMWxTv/xLxT6RJqjF3PMbIFE3oDro8M2DgV/pBRDhGd2n1xfkIudqLD5VMgQSyH+5Z6Tx2lZ4lKchNvjmfjW7usjPjaSivLIb1u1vQRfF8m5KwTQBs5G3jPiHaf1NfuZxFIBx+OkeCAXwKzl9j4WQbDJItF9jGKlJnl+0cek4p3MbW7hvUSsN4nJ1fzf9w95asmeNfY4xosyYUHti2O/BP+4DKL0ehzaycBXV+Z7WSsneO0ahlu/sY/kwA0cTPiWAUPAMcW5jjEfe06evUeM+UoYBIyBghhnwAVeDS+iy6xTGTfFujKnYgdnwOFzWKAoCuWDT2bUx3WvwrzQifi1D35LriUjsreGyPokT8kHbOGAMUwHiofgup7hgs8ojHDgwRqT4XFUfBAHGtkEpXVM7yVi9lGEVv82yQVYP8TTZ/iiMYkxu5DsE4krCr6S2WWCpa3mguh68y6XxFBqufSl33T95F7PwKFJ3siNQt7F0PrNXNS+V09FaL0KiNjrfsmmbYxt+gHOcYHoOvYbO/ZvxTYDWRtj3tU8k753HfVo5jLSh/m3NbFLnZsorhHyLkK/FzyCC8e80M6lPzgf34rREbLnvEjfz3LVJSameW/j8y07opUPkoqFFsQudf/6opQgtRbLU+Eu8lqM4lIan/yuC76OUTGwJj052E8FnOaVexG5BBzxMLsuuxFN19y1tC5qczkej1qxYjE5v8yop4d9gPWdzL9rHx/F0/Vvo1wW49sSp8Q9APGvIrRejNHkuScLvBBO/Hx7z7deV4w50ZzTUiziWDgznrsUnPuPIBzHZRsPlrjQQta7PZScP6CeG60+HNkjavuXBV4tLpA0jz+ptc5ptD8HoVIVlGUfqeFrU9Hucn4xYwrMc0y/ZUugdEarGu1SnENq+VOlXG2d126Y7mVb8dJcbNMTwxty2Cyhvy/iAO6JZ4XvKqWAi8/nS+0HLSxM7s+p+RnPh8NTcUj4O2JdKpiuiWi98tlsEBs3oy8Aqc+4Ljyvbcm1/A/iIyq+F+JUH46Qm24VCrYzH537q0nRXHziY7uE7bKYGm2Iz5m4dctGqgugsw43i/OwCh9S1NUkCEcu2tcSZwoCmwdwCE9AVUR76FtrobYlztW9kIk71lwwCoTJmlDlVrLifx4Oqyx2qtXI95g9+Rrgfs/joOAramIJ8gxTNFz9Rq7sN+rt+wHTT0Gt6XesxqvTNSf1+RX2uIFriEIv6tNo7hFkD5FyluQCx9krcs/MXKdhTOrvzMmgn9gWYAv97hocUnuhJeyYi+81v1/vh5DzxN+hx/xCjZ2MfeOZaGmVV0XXFgazhj1QKzaeiLrdGsBXivjfkgBsKTc4b8fW/DBnPglYhJuMRIIreNc8NtDK5be4/qrxBUs8uEcUZ07XYTw7twWCPfBGbOFVOBT4IkclrwN95R5fT8XdxxcIBvFHg1iTiIB9AnB2vtv6wpRbdJM8o7VYOWPH5DAZ9tpzmlLOtQR8Iu4hxREMNzZF7TknHVwLp6W1sOY/wXOa+QE6dmlzjASWdW1jbpq1RyauhRwBo3ao8cn4kIvzgylWQPGD9BkOdv7wJqHPXIlVYu8X8mIsf2xt3Fh70drYzP3vsY4pN0bWD9QHIDkxeamuG2pDNMVMU/4iYkE9QB5J7o9MDj+1TwZO1/x6o57qVzTz9sZ8kNu4t1gxxPBYhSIqXnJDh71btr6IGG49R8rCeEt8rjAOxB4TkRH6nT0EF28LaK/rXOKe2wzfXz4vdghQz55f5AIR6GIeKMUVLR6dcFbgsR3hiUt9XS4IOb6njXgiCyK2hTE2imNZ7xbFJwEwZsS52M4LCnblLSciuWm+2+QBnv3hCsA9HvCMcVV5JnWffXrkGW2IkCp+IYmnjp9v+VB393l3eZXyHN+ZPFOB67deus8Ptj59U1HcmgKlnxC2vqzoPPv2ONZT/r5SbVIBYAC0F4frR9eUbLGK7a37TeYuEJsesVU1Lrg4dgbupqIIc6kvVkQJ872IzmH2XltfPhkzIjJaqQ/9n5dhMdnLhDxRjz/Cci2MXpgfmrx96ThJ8+Um37dkQzZyyDwQhaG4lk4EUO1+JHYlY4qc827cyy/bMUaEDzzpP2K/lviTtI+N2rDaRqU1omrny7rIfFPl0JV3/yzgzPyc1juavweOYZlLWtyVu7r/nIss4foOMfsoxKdxrc5+1FExy3blZT3+p47bH6enyNre4LMWvzAAHndTIk75nwoXc34jRqiwPxsE3Zqi66kItsYj7lDkGw9YMMYT1pzVdUFSsUMc8HidD8QWKQjaD6+a9Ff+rTzPl+aGli8Eg0DzpwFHLHiz+MCVwFjwREx1uDj4Jclx++RsvQ779lxEer2uReFd/qV8//SmK3wKPtRn4H0x3iK35XrskGZjxBNqIr31tV/WKMa49Ft3zUm9e0bQn00ejTyGSUF5rg9LO3+z+713caIPWNAfTWxsEaku7AVbOgT2njXkAGxjSTx4VgJG6qtYjPipd/Em8ZJhDDFe9dUNCpCHBwRO7h8dbG3+jd/P4csjv2T6BmGvFG3xjQot5noZpblSbbavOQOXmO7T99Dw1/5LI5dzzO9c4U/Eb5KuK5O3TMW45b8/YvsFw4Xa1sPao3/j+GfMbRQLbnwzsTHtNcvSkPHE9lITouaPYP0H8e1E0HY092u9PlvKNx9GYoghst93xTi1LaLYfe8eOZ7fJZKbrOHEKTI/ldyrkxiS+l9Py20OS5+m9p20LcS/hikH0dRv3hIVL9o1sR+KP4ltvrLzJ+S88wBH/kxrZQ5CqHDqE5b59F4ZjpIcguIbAhx1BPZaWnj5lt251+dv4nrd81ncdpPbx3Eh/oLQ3nIkZp/xnKZvaA8VHsaLaq5Mb1Wzn9Kze8+rV1b72ygGMRVDb8awsodU7LxideZcU7Npuj+ONRYH+yUbvyNBavpQbjMek90PnZ64RJiflgWOtJLdGtazwWZO5n2ZMzKcqAjeF31ja/wGMd38XxwTNYH05j27W4X87Q4fyWLL1f3RjHtHXw0vOfb+mu6KH58naqzt7oV1O+5ZB5ulZMeovbG5PrRuLl1jEddY+kVOK2gq7KqRox2TYTTjujIZMxrvE7sgYrusvxm2G/8k61JPzGLWywR81xVYBD/MUBr74cK7x3WNt+myBWfVNcxPsX1jfjXnKXN+6mzbdN1/beTunlsv4/wePAaxU8TNMadxGv/fQCXKtxjWuPj+z13bm5t68OBrzG9IHlz5bgX7OPajeB6/NTHhebkQcAaP66bqL3kgP8O+XLTTrEcxB5n7maXuaaLvYQvPxaGj/Z372kL9Z3zXSRvveUxs4yXYwd2H9uATuNZzD7Qc5ue+in4fnVUixvg+aoL9V91vgf0WuI61AIMdBAemID1JpiiQYVzHXv8ov04UvNnf9G6i4RnkZtI6CXtZjk6/PZ6AJptoxWNwjxyorMDri4tJVsegjkfqkQlA4awC6U7yaB8DAUy6V9GnUuLR7mrsA0jmdhGo3SSoXG/8RbiHT+0RstbzCIRJkvzaQbjdvdX0Ki8EXziUEmb8K7zro5fjhqdegJ8bES96JYN14TizeCFXAtzdgHrCmBdCjroT2Hx4SlKZntBOtpHAKgA64KwAnPE4ASmToPPjPSDFTKBTABAVsR0mPjMpIQ30sm4Evk8SPaRyJeKGQCZzmZngN/MLxtMV/EqnJYEaZUEIvcAHBxIdSefXHPv6HsEJ3iF+t8vqD2B6JrSG71cXoVZCHgofibCJJlDQZWInUvCcXhHUCErbwh/D42UlsrdM0GIkEGu3g4jsXr0Gk0oiaUOcx0cxPb7nOwBXF8MJc1wM8hKg42qJLSrYYwv3yNzAhDIQZGeVfEwI2TcS0a1af1DnEQWuioRJOhfngpMNUvFcFEDa/VulxLg0edBKJMzfQQlGKEwkSZs+BICX6XydXmMJ3jVENXICb96uDQBNiWDagsZCluGAf6iS0a/nCxEScBTLDO9cIyooiURthjx4vI6MScNyUcJdTkg6pzBplYTWY6Gt4JglcdEACs/7TYdtYpEJkdjwRJPUbYnHwOHnRglEYd67CxxejcWYsCgjpauL7cjLegaS/wpwKjYn5NME4U1IyfbSpN3XLnABtnBTLCrid6EfTuaCDsEasomN/KS5OLMx5iVZnnNpk2ghDcp3JKMrYCmS63DOJpC1LOoTyea28MGWePwo2bhtc7E9ewk32URM/PlFAL9d+K5MGmHyFoNak+IDqew3egMFicgqwV9Moq0JEUbRv0s6SEZH4qKNuS2MFoig+iBypsnATMi1yTcCEQL9VzyOZzCAhCMFMb/uERNOXOG/w8v+gcL2ddLCWbceiQquydtNYZwh4Eo7dCB9qghwUsCI9rclzMj5kIkJJ9nV9UoE5Z4wFcsuXBG+AxPDJMnYh0DqiRWCW01ed0lyhNdkd8dj/kWDbe3wbiyEgLRYcrKySiI4EyR4L/b9vPyGinXwaI20hFAwF18tthGTMhkgFxL4DpIkEr3cICWZ8kI0jEe4cJwUH4CIBHFKG6bipIXz2f63VhKykVjr5PxUTKCdFMf92y0iiFfnYwKui2tf+p2q5PCWkG8uuJ5VPhOT/nB1LQgJCWtBh9aYj4ksO2iI1cv3sNrlkororghipcQHXpLpROjvFoVvOiH4yvtFfp0hoiWCfDZJeXEumhDZxudYxIhKwnBSFDAx6jQiXW35ZQxRLZKKUZxqSpKXE8Cldr49rtI+8ZaiyCKvjTbBFk7FCXhry96qzWWt32bs93Ih5mGvYj6jUwBW55hhH2OJRI/unyZC3hp/ViO0moqTtsTjpDYZAa1FWDJ+45zUrEGofCocvoSFiPaF0hAANcTEqoJ/yZiRBCPactW9jyVYzTlyB+/SJCtrnQhJgoGIYuQXNeZ98RHLPmmF/wQShbUIZgNo7YfhcOFkfzWdm1PxZhHKchWhLGtfUSPVBVAiIe/dO3PNIgGECMMGMYZCsQSxSEALXG4REOhdomDxb6rgFm3wEunZy/WcV2Q1oK1Auy747saFhAjXZKRhKspoCQqHi2fMLUKu7wIwkteJkJmTxAq7xP6MIM5JG78kIF56X31UUbSGbc59QZp82yLF4D05LtiOLCRXqguzO7weC7x+9JZLvBVb+JOJ+PpS1n4K8Ib1qC7uNWrDukDNlEReyRsvq+ydLFEf9iHuCex90wxxvpTgsyXYoR9yFCtQe9G2izjfbeG7OJTECIIA0BWb9P8Xx7j1Qy42ZM0Dw3WSvEDSByWo80H8eCQYlD5kcr6KDzoezWLYcyL2XLG1LJtxNK7zB+UkVdVvFvr72q8YvleZwHhsJ9BWKSZma/+J/vn/m6KGRftshVfC431YJsLE1n5CX9YQbh75bK3GT8QTOf+01tbz4cWvcB6ejdviMM5rioMHwCbJRjbsjxjm/WgbcD/zJAeUhNzZ/xijIfFrXl6jQN2R+JY+QUml3T8AdbFk/bbDXNieS3wQdYUTAh19HkkezgDcSPBBf4siCCpI7GXPALgisbYS+4sopvr5KcJYWr8KAkKyRvIZayLhWF2OE3tduQ8cnoGFiKmOivpPOadTrKhMGJSLGjIut4OvgqRo03uOYuY1Qj25dMaeoTRvtf8e7XkmFktMuii6BHgR4QDcIMIBeNobV1biVrnfsmjLVMQpRMjXYWpbaSIEybJT8rkJeXzSdzmfkSyRR1pXKl7r1qLK454gQjiAeybQIP8nmc8OfqUlsKLP1LbO91ftL9Y8Y4U/g8cHscRaYO/FOBmX4etY2oTRo7UkxJYvrq39Ok5p19E/eYELRA/TkhMjV9dx6fNrYSBLgNN6BjFkW7hyYh9Ox66Ih+AAACAASURBVN+AzfEhXlwWQeIew+OqgWSEe1LOBQtLZE7oJw7B4xZDgl+JwDbOoOv4d319DfPAZfC4DZbBB6niwGOR4ORdU3LeZowvJ09r1FuffzGuwV1xUL755ROSvmYHrZ+Q2+Y1n2sSt6bYg4juKEkFYy8myawRFxHfswvJ0ZNinF/djxnnt2wcET7KEnGI6+L4GpN6BXGD602EfJ+FO+Ig3oHFWPTWEDAjzoDEryXS81cCeJ8Lfgy25UQYKWkg1uWEQoIXBThIHvTH4wbNyWrr/iSd3/MYTVEIxAMju7smIKPzvyVWGYTj4XjMZ5FMyFKEP58GuOLeXG9A/wAL92WVksdscpxIeqlnHPYCwP1v67/6IKIGN8HaFcaK2HeR4G7ytpmYWl2oQ0SxzgEcbWkt3e1TbJO53zQXpLUEaoeHWcIglnhiXjuuOQ4n14TUdPxwvNEn/7gqEf3ZuCt2cO4II1FZK33AG1IsiceWKJTUPosHMV5oC2Zazw3rxBOwmApI6Ri9cYI1qs0ZsS6pj7IsLPMs3AEHJUY5Fvpd4gPYwjNwaC0IN/S4BPfTIUgd6zMSyS7hpEb2Ca+sih1ojSKx9RaeCI8LVDSw1t8HjGiVNG6pxP/hyEI/8g6C3bRLAbpJtURsDGOxMRVfzr7J+tIcY9dDjptixwRLp6IGpXaSNRWK9QLAcXapIQZPK+CJ2MJPyDEvK3weHvdWQY3w6xKPhcPdsEhENpe4ORw+hcU0Rthtb5XiGitcjuvjB/B0khcfxbJE2PuEY3x37neLtuWs2i3xPDhciYVhaxR8uqm92sTBEyvr8WAsdV+4lMTrByIcRyW3IasxqdAH1gIIDZzirDYZn5yL6JaxqUv8Czg8FwtDINjqr7uuVCqcK3t7+m5s8cOcpDv1V9Sf32MLleIUXCs+qzilXb8llpiKTK2w9h2Oe49iXVOhPa/zlTPJTo3+VhKgZ3yOe8sScRrF2Il3Y55BXjhuIw49/e9iu0QiTAC/rmKrFBM2ixH/HzBVLgid5sUSouEegdix3x2d/FScjBvhG1jIb+Oywpvg8WdY4s2jH1K/ctM3kGKueJey2F3BLh7EXOO+UutyIwBfCPEGs3ANur3iwfI5KBK1NdteahyE96JIu/TBkvC0YfOWbSob72PGVC37qR6P9Cp873jU4pnv8mrAGYKlEoshUX/SP/z1AfwPwDGePimGAF8F5+11b52SaXgVT3OGeJpX4VOX7NN8UcC7IDRMu+T5/z977wLtX1KVB351m+bVDYiAYEAiKo7MUvCBihgzyuAT3wOaGSMaY0Aa4yQNS5ZZ9P/+7m0QUMAZRRTjCzImZowzoqDyEImPVlfTKo8MhMAwMt0CNgjNq6Uft2Z9u/Y5p2rX3nXO7/5v002ma63m8P/dc+rUqceuXfvxfamQuts50JEW50LiRt9c1x4vRsebr/oS7WeXGJbxbZQzlBden27TOZE/DOC+QKp0FY/0vLzCGavQ1hL0pegjqScXZ+1C7gukmdwXyLSb3LmdT3NbppgdnntOVvIkR335C1yLQGVfrXpUiRXoSI+B9qxOMdBdpOopXvuv8WD8PdyAv8Yd8XMSg2DnVye3Voh7JE/AIdHtCLr1RWpzQGVzmJsQ5FTUOXwyK/SslVygbye+Z42k19hk5B2ap1DLFW3nBK53gI+Mcqd0/tYx9bTRRb4pxrVybf+PzvL6PAD033FOeaUmhWX/Mn+F89gvVu/lXQ4Jj/MwfYvMeyVB9KjYuI6K2NycK3f4VfqHUa59OcJfIeMrsCs5OfsXj1R9oHtZ0MgCAP1OHPb9mUt8TR1nE+352uzszTP6hz408H9J7PfG3N5i2/VjjkJCUI0NmWxMW+K9rE9uZP92CQQZMw2I35R7Slt6uwSjhlw7jhNfzbgwxjpR7jcl2vdGMdzOGEs+rEd8Bur/NRntukze84zYkMWOyTinGOiMJ6gfKo6bYi8VEE0Sdvw/DXh434dCUGbAM5+pJCcdgYiSJHFuNTFMSrL+US8eKtMnBNw3CRlTKbnYc2a/Qt2sXPy6jX83F9tOpEPJmaKOvVkhWha7QCrAbFN7BjbKrIRgideqiC3+kUBaiJOnv27yQXaxtHMMMZBudua76DcJmPWbLLoy3pNKrKldH2L7t3n2SnbR9NfyoJDJ0H9fEaCOc1G79R7+YElo430/F/viS1JrZ+S8CfMzvL+F+TueDccj7d3+ccGdMsavKDnQQsxD/4zrG7eySdeJ2OQSKpvc8iax+SvWQP1+9fm4+Aoa29bYxCReWmNv2++wcXfTX0f5ILXP2MbDLOvN1eGiPAqVLySubHy4Ko+or7b2BCc3R2PnG1m3vp5r+5czxOfwGBzgLiNSpNOQpgNWtnh6z3lPztUKrO6tc1Js64Gspx+J+4Adp9CvaP3j+o4mV9GRbXXsfkw06OVRMd+a+UflelaFcpMyu56HHoHJ2CdDuy7wbJTreRSrE0tu9PuARP3T7hOunhueE61exNoKcfN1NgY/kGnd/ls3yMlLF9KWVLB0rHxivzPmZMEziTBM9uzNwA7Y6UtTtbnkFru+8yhXW+MxKNfmOPqVGAvugY1+HhLRR4TzQVy8F1fjEXuasZptkrpuYzujRy492W0PcYBkfZSdvmByj/YcUO92ym9GrJwjjsCoWKLlVeL55kxVzRHP7v/9atMPyXwpUxVnxuZiTyQvrJegtuPcubIvir0lAe/KEhsCxkr15wlPRxoToPMsRbIZyZHRfY9kiX7s7lEhiZ7zlwpx2DVhnGFNsBnoFc0I1kRtx3gBTnAQxaZZ/9+QvP0IR8i4R5ejFZCn1/7g1TUyfUBN3laAy9/u+k3lfpc0nDKThMBRbv/2xePF9NdPh/5qq99PeGspyL2y612+LbQNeuTFGqf9zuTby9RuL3kSdfm0QlIDXvtiiV3XiB0tiWc5i78VO9AGeT4ltruVWouv3thKatJbJYS62iVhL2u2s/2s+cYNuXdMiBoRwEa5wbYf1+VDL08isreirzAW4UeaAQniXW3cbC6E2zdpzo93Vu900qF/wSMPnuKEjvF75zNpiohAwpHQtvf7bNQXHuFOieEguXuQjyF4djeWXJAsJOxAGu1rlqyKz/MsOiQJ2JA7GZ9pS2cK9kOJ1TxliQh8GPeQ8Zie6NIltRcMNiA5OUBZSVZThQ8X5wdEupoSkvCM3MVtDJ4Jfag6j6mz1jkWxP5hzF+vR3jzOMgpsHul7pdydvH0fw/3ZrQ2FRPhXradAz13FHsW7hu56POTz2aIRWoJoYcE0TpVHXk0IurWOebmmbV4kOs27i6maj9S9RzYOG0ceLsmN5OMl8fkDKK5KHZxy/mt2G1PWTy5uIGAev+3Zdq1H6258UMCPG/ODHEBjwSj9AYcVvIvIBkL1tinAng9c/Si76rJJ4ckjtx/2BZLSMs2Jry/yUOeX5aVdCa9VTEp1Mbqt8aZo7LPBHrQWu6+xoREsft5IUtHukXI9ZSUSD52FQu16HVzPsLw/nLWuBGHKLmczOMt/+72cN1XiIU0E2FbomU7Gg4BsIxjon5clyjGcqB723j6NV1X9xZZY+wT7aNXB77A/4Kb8I24XDDUlhKQEmZgxodNBRuCYxCftRe5PpOFD0mhPX1xalVZ24ylm22wgXzgGZFYdi4egSXJ9r5p7ogRvk+sU1fEnoId2BGg9qu5JpsFZdA6vuxGG48zf0R/jbBogzHuxr3qo/Z8Mv1hqOeLPk28Xc2Xzow1unALVvTm/abku5cyETltfviMb7RnvmVOX4WES3Cux22pCfoiIt1TtzIamy32p1O/dI8HN/mZ96iv3EqfImMPRzEGis/n50iuvFF0hxW8bMYg8AznnDPzpFtvIl03esgsc5KHM+TpQMV+c/Wc+1t9nN3v1G4YEdrLk5ZQMtx3RoS3JY6JMj7A4JwJmnl2HJKEa5sKkZsSoYY6Qm2XrAd50Eda/0S8y382ZK3uXJmI1CZi1kAuRf29podomxqiVDc+c0TSG+/9zRzbKpMq4lA2ryFB7/oowugtuf4Xjknk95YHmx7Qdcb9csYBGYxDHePo1V+dE8WvOu1PtAc/FEuO2/LsMZ6LE8G4HsdGbfoamSHTnCW2z1kSkE/f0ura/NUjEFy+fSKbnXK1ac07E6JFjQkSPXh6XYXJP3MzeL/V3alxGp9liew3d7m9ceIDOsCV6z66U79l84MVeeSY9PUIz0HGg+fYO55bLsArQtJrTGf9pP0vvpD7AynKA+I+0p2dPLLiDWMmNtgEj5Bb8jEe2raj1sFTh9XnzSWVtw1R91q77KBo3zNu7RY5U2+eBHqjkdchaXGwjlxumgz8LPWiwfphvAPxaecztzZHzwkVFiv9/CRu33X31vLH+BXzTwJ4+EL2PhPBW4J4GcsxKXxNLi+v5HnUId+VuLi3LRwj/khsWHs1J0uXC6G1Ehua57Dz96nsO2G239+P5fhZS97LfxNz+wHnZeccv3PaiypSZcdnM9Kfelkf7+3rfafzsbPr9mTo+/rVRnp41K6y9ohFua6LFF/IB7zzxfpni2Q1a7bZkWeS9hIL4K1n0XOuANJEIL/ttd5dazLnGM/HCe5tZdJoL7AE7PrvK1LxdQ/LBpkxP79PveFLI/2tnI/eO2OTrjU8nlccK/pHWSjbT+/HOG0b/it6Tv0S10QxSrrHz+dVOxdtV4zmkCEef9MGPUbXdTPGtc00xkneOEYjjjyN6+CeTU4FiSPyfpteVf2NutCES0l/If/jmYXk8rIvbfFZaL3T3sZ/vgmR7neK87CnK2/stjO5zcyH4XlirW85Plrf3N9nwPepuQveuaDrgmj/PZO+iiuZzujpXwGib67opPs2Z94vOZ9ps7DlSqDOJY/qF/824zNtIXeVro8ziNXr67d6GtfhtpjA4he4Artqny37+1fe1vYdM/ftWM19fF5rgpj7Cdc0sU+7wjF66/aHzC16gldimPed+2dzf0NadjZV3l7L7T1wew/c3gO3ag8UB1wbPCEBHiuO01u10Z+wLy+b7/2RcfOtu9l+wvZg3XBrBP34zNvbUqDJJ+gw2qRMdbiRhM0H5fsE/U7bbCUH/iYABBVioLl1gFSP5MoRkG4E1hKPlkf3cTIp0AoDMCdSbVlXaeBcqIl7+NYV0Km5YepcJ5jcw0uSX+Zh8logPfGWHmI1PtApNRuz34LPeezn4M0kZro7sDgBR8Ab6+2UwzadnhpsOh63NWOc+77IMD92ClijmwYfm6DV7oUSpMzxeVEBgBgXA8g8JgstALdMBq0TmHg4Z+CWLwsux3+DE/wmDk3g8jGegSyk4R2Iwlqbvb/XgZGAkHbGhBBaQUWwwrGfAw6CMbxCSM6BP18jvztN+zUZl06ZCQxzAoN2AcrkHZbwMurrqUHH+CGcoJDfJvwWDoXQ1y/T3Hw3/mAF7K0GJ2sIv/yKc0WyK9JolZwHkMCEewLpHwN1EH7c01OCIAF81kBGAbCPv1CvtlL2ER27S7J/e4ddEwrUGiR21jvGkrDzJ2vGaQeQbgDGOQN3KAGS9DODG+8SkSDZxNY10o4MEHTjpqSyQIPifjMF5AK5JLrSgTYnvK4QGXtAxOsBoHXg9zhx3JKnxmD0Zc/sgGdXgAoikqizAQ+u56AFDaaDLuF5OBRCsfMrhYj0o12C/K4AT6BcpThzaE038cCElOxrqXf+ABKPUAbbANSdBB38Kcp1LgaUbky2U77gG0rw75QYmWVOjIjDUILFKIvPNkDoh3E33BUfRIKQ84xktSWn0LFwwSD0by7ZdIYAUryQ5LTepNGgUgZbXroKtLCTZMTPFqf7KpiAzJ0aXOd/VZDLkLBNweYIZvmG1cDTOlFkQyCG7h1MDPlnG8jgflAJVSKyOILdkkzvjUGfTsR/w4TNao1NesF/C4DPVIm65g0TGMUBfnoDyKglJx0SEuk8ssT01AXvVCfpVi0i4DFtVz3YNrAFjGS7HKNjNgk47kfPTldz91QlgEgusKjukTckYAa288CJ9MNGREa85e8AEPibBLamCIDezQvg8CYCRkkyTsDn61iuAdwymOTVQOJ1kvhMTPtmgKSPppRkgbsi48vjANTyjAUr85I/tXaSZzykJK935ev0DMKrU2pwqqwJ1km+PSoKEvbNCSUBL5e1tovWnI43Cd1qYKWGJKd+l0cMtUbyq+BNnIwSiOQlr8s7PHD6AbGaQ9JFvZnksi5YgUOwHuuju0IUhHItxQMQrjqnIpMWgjc3yX+6n3KOZ8lCOUPCvDgAbi+y+pnIjXquJL1kAqUBtH25e1MGBJg7GWDuDHDMXL+kAgqSQHKu0wOomz43AAkbgJRLu6nLWFk0ArbkWa7R53MB2mXibA+4W/qmAV2NyDSr77BEabEM6nXcBfjWW+0L6TcTOVKUUIk60PIWTrDLZXwJBLDlvGfJs2f9qPtcjwA2IM90SBq6c1lTf50cuQJoBWQBfgbSty51jMjjZEUZMBI56zP51CUH1DVo9y55xiUU9MjVVghAcwkav2dt345AQo08lwQj7hdD4iAP3Irk2UVfiQgjJ//Jf6LOOwJBEGDEsgf8C2wBmJ3OGid4FC7Ac3E426DcrbEm38hAMxbeAxnogPxHoLoauEdbm4C6VWXr2VkS2gtJhNjuqZf6xSPEKiBxdx7YJmuQzTWwfJ7DaLPmf3V5gtr6PFu6AFVDCTD1IQuI31S2p2xpyIlX7DCU60Lso+TYsl4HBOLR97K9ITGNBm++rAri5P2WnMobw2ldkGyONrr4PHSEVyHjOdhRj63KEX4FGS9HAR5eCm0fBYii6O9jcq+GYHVEUBPs30IW4YEKa/INiUzvYzpASdCX5EfT/kKGtIGczwH4jMii5BUWAHSoF3nyjmQItOVYAJZwoZ7xHyzBpkd+Ob8yc8/+GMCAT/l6Bb1LHUGA/t3er+SDNajW8j3BfFjTtWh3t6S0QqA0IB1u1m6WxCiZc76dpda5CFyc8FgcBgDGtZ5Ae0/Gm3EU+xdyAVujX/G9Q/3sCC9HwgubREzulRkf8UA7HeLmIVGyzuUpMfi61b2VgJvlTPvOGeCONkKSXnpl2luBf42EdHb2iGb+TDKQSRokE2HwqVeeBIBEMN75iL4n2qhoJ62KBc8akyVrf1pZOJAlmXreXQ35lhBUAYlXU7ICoE1EeBFRQtM/j+LewHN7CFy83E4b1Weprap+9+8qwSevbYn2lWN8EU7wIuxknre9KgAJMg60abw9IsOGBR8qc5/zrVuzuYBV10QvMSnZHmeGYC5t/Lm2RY1Jl4DskF5786MZW2u3HNm9I3KKP2JMXSqEWnac6P/gubm26TSkPeYJQ+a9BqJvid0G4P/FpvZwZLxjRLACZJnvAPebCPxu4/B5t5EcMeEXcQ4VwZ7oRwSMZqIdr3aNLMSWxadEAvkwfmg6P6EAnBP437evFwJQJj2Wuob7uLSx1YlqeR51ySHejAQCsD0FO9DW6pY6NscjMWgesiQXK2dSHInd4KbZ9zUCvyr6GYl0HrG6v3rA9YM+tECXGwhyeZ6995zAsNJuJQKmT+dTsEOZx7uBTr/nNA78uBzTDwbkEh0ZigJ6kpDIjV1xCKV4Hifhk2vTcO4PZRg/17l/TcehD5E2c16n4vtZCSJR7BBtW+lLZ8J8uc7FIbeiTkm7cdQ3jY8xQ9bVS4O4AdpaGW/k9RvP9ARDNnEZucw3JJUXY3tSYLMPiUByeR9jAWtbbeMHM/sBbaL3AxKvWrLsN0Dq9hsgKxBk4l7I0Q6JP6v3sC3FDw38VgE88EpWgOLE69QWmTtAWgDZlr/9eiENTARLmO5X4vXEa1PUTtAQB62QYnlEkQOiDk/X29Q/fndMX1Tml7W/h2MaENI2Ou/8wmN8lUBg1zIsIjiqW0lA5wK2ReLlsNTn9iEQvbe/jOV84xvwxrZulOMPGtny5WyLw8qPsBPiqBegXO28kvP0BJy6IjPkWWt/CYllovdGOk6pez7PePtJsC4m+9lsS3MH1SMuDMkOtIYd/gY34mG4o+hVH4iB0sv9CuIjMaI+AI/cVkiDLHi7177h6lr9o0cgoOTLPcGc1qbkeLMtYgUcV56SMdNz3QismffOsV5YSMYltsEFb2dcEnAHF0zjCG/ATfguXF7FfxQyD9q+Wvv2Dhm71ke4l75FXbgA5bd77xHegRvxKDxD7PAfv+LJlzX9fJ/WHeFFyLgKO/xc95hj063t2LoOaPMgyRPHry+WcM6T5fqUI2/ok7p2UPdf4ADfh8vwF6JTFbKVe274fMpOzmPqDvuS6Maxqcd4DE7wJOzwjU5fPg4ZjxuQl7FNtJusERrpukv6nZ6/sHo7/VgHuAHn5CzDXfp3kPCCFVC2CcCcTzAmLzqvRX6KNcKTDUOkoLY2BtPGa881ZY11TVW8po2Tbl/rzLfI1sOcFZI6EATDK/Qr0G+r+mZzi9oR5vPXaky6+k45PwnISKJnxkq4wFhB3KKvR5XYCdpYS5THUjj3SALc5ubQr39HidUn8GtbjvBvkAUY739r/mDjVIa2gS7mSmQJkDpZEulOWe7H56dynQrX6B8C+PvBeP0VgK9Qgu7mFiWAILDelr6f9jgSceU1PSbQeX27rh/v4/pUcwF/JEHmPPfH/kjv7JRL/C9SE/9bOifzPHtDT0KYJVYFSDNBsNxdzTP2i/42iIXMerZO9dmaNSl5WjLkadnxBclc+jCQuhwDjzhX9d/fSOXsbOcAx/6RNSCqfoO0J5Xz9Fyi81kwN+lb5fma32ALfco8R9EX0ZVtOmdWvS8ZYmHxv7F/LMFnM4f1O0Nbi0fcGpH+6tyRMxCQeNWSlXQ8dTFQlsBtJU9y1Jecs4z3jGJBJB4xyrWQhtq4j4HuIvcf4UeQ8RCJpY4Al8v68PI4RsQ9/Bae3Zq5HZFTAlCbAyqbw9z51HdYX+u/R6bf44FVDp/6w5ILuKjz4B5VDmVIsKnzwNhkZKaF8wA8jxHA9K/xvlHulM5X6olTTP0otuIHxJcP8GrLaM+woMY/UabOIHfXI1peI+kpcW20Q71G9Q1PDEy/eWQnSmyOlth8h+J3K9e+7PAGXIDvwmV+fP2oETq2xp8oo2Jy1KpaLLjkEX5C/MCOL8MjAlf/NOVzT+De2f6kLYwLYd5WFIcrsd+TvXUlt5drh/LfA2MK5ZGxMW2J96JN8dIE8EqZQZl8XRCXoP7fzl7sEguGpHLPxUX4CN6Dw8VmEMRXcw292JK8aztd4vMshB+io7zCzic7xiPiM1iyznWZvMcZsSOLjck46xjo++Ef4gCXrfpYmFNxM74NF+DP8VHcHT8GFwgw0OlHJMWy1znk3dSjGZvSkA3kQqDHM3ujI0Rk7Tqu1zJvIJVYEykrOhQBtkgoPu9ZGcU+mcq1KZovRPtxTU438GuIT/tufV5ZlnUDJFk3TTnCm5HXfJAeoVmcCxLFYNo47qrPuD9dkgAF/5r7UvZCPy7cs8+Pc1GxkTynJ6HN4b6flag09USlo7Xdnc/C/B0vzjYilFrflAZ3CF7BZxQynvxvSkzl5Ovq5mUT56nz3iVe1ydV3xWilLqozwedz0c0TYB6u92fxH+iJAZLXTbubvoL80EO8M24zJBdebYx+kYMMZaXQ6Hf6/ryMiAxtqmNsaVcCOey2lzqfW0QOx/FfdR5SN0afx4yLkXCW3AoeU5u2Z80Pc/nJCBVthOJzX8kkBxdRM4E342Evz1LEgSre+sYhXmDuYzPa51xcmWR1tf57jxdrO7cOo9qSGLoreljfBmy5FufJTCyRxytuRGVPzzwy8/fxvwH5g+X63kUG5ckuA0XebLHOyPquPjnRI/E/AjPRMZdbJxboFOLTWWQl9cQIysAMclpPeLY0u/FVlvLrQ8iC/g151ZfjvHVOMGXC2BwkAsenJ1DGaK2H8aZFPt3VaJcbW9/WvOX2nzLkIj+Gfg03IwrcGiwLYKzoZWXOgfCs4Bne9NnejvjiFzam0/SdzZ29Yxj40rO+0zAOyZfd4mWR8TzzZlqmgpBrqzozgYn0E4hxgozPmwCdp//PpG8KLF7nDtX9OiGlNViQDQvjXKRYrLGJudtNXa35IFejyPVRRirl3Bh6A+3eoSjVzTtr4naVkgmbF5u5ce9IC0+5VI921naPeeJy++Mv0+4FOfKOVrXgovRFMY38CFLFLyex6fx8HVet9ioSQIZ4Ry4YtH90Yvpr290/dX2fCu9EZ9x3fUuz4zOCNStG8yxDIi9LMC60/PaMj76GWMfop1na3mnJR/tfnPuAOd5ws1rcR4bBkTsHSU+zS0PA4REgtdaPszE3wpoT4KkjqxX52u35yuOCOMt2/m+zHGO64UJ+F7V/3xC1CiWdAc/N7jvx7F8sPJkRPYWv3Ox4Szf5xJZh7n8Rc5yDjQk8kP/gifLCh7I33h5MxvmSntLpAsUeUacnnt289OTmYw7yPhBHLpE8fzymnSbsXAvBNKEkeY1uxBQLf5gEloQc8SdnzpHJ9v1KC97LcaokNQXYP2u5BKfeX2ErSMPlFh2xj23einjHjJ+Cjv8drUKI1J7yRsHkpMDJGQFnwSkqv5YB4pwOEax7YNnQh+qF0M+1COmeLdnCm5bKU5OgY2dmm7VXMWLvJyCaB+N1qbKso8kk6usNm/m4s15I/p+zZFHlSM/f0W4bygWJ/Vg3jPEIlVZcb9JJg9JtB0dTtcEZTDtrPSt2UL9kjE8ni7Q4kEe4xhZYtJc/wUcG3hAqh7kSOVgvke/iywVkpEp9nGtf6A57up/s32h/qN1vL9Qxka65MAPu7e8lgeE2PsjQHoSMCbAqzGw6neFuICejCr7DQmorO/XjRvZgDk4k08qzgp1hB6TN9qLj/GjStZq8o6ykFG2eKljnElnjso+E+hBvi106ViNyxfyaW/3qGLzJ7LO080At/ZidtIaGgAAIABJREFUwxUi1pAYunpwwkXedL8lSYrI1oscoszhHvlDlawWIuwp9tu23xIA67/7+6OzZ6B7ezJhTddVuSlrLAFPyiWXlvtMO0fX9H1nf8uQPABi8826z3CP1I6qCVuHpNCjs6+zbuweo99OX94nD84CopvV/WHX0Ty+A6wqBHp/TQS8nehV4sMevJDNruDLMg+PNnqWhOdH+1owf7oxNLLV/XvYR/Z8MlVWfn8fjry9236f7JOv2IIVvUni1GSEBXv/1Vb+b6rnrG6yZ76p3pJL+24c9n1UE/Rtn0czJgYx0mOiPU93XdrU+bXOqhs21zP5mc+I5FvfW/ra1yWnptEuzJhMqy9vabrY94fYL8VnzRzIr+8rFL2IOgnfvUq6bkmwdb68zbPTz7FgNXn8Dj+JhLtYLAirl1Z7YEe6beQGY+VmQslw3xnZLEve5yf7+BQ12es6SbjuBULkRpxC1Smu6s5b1i5Zf1TQR1r3rK9U7+rrb+tbiNQGcknxF+9t92zVK4gxFmLS6nfORKkupvcaSa+/9zNe5PMmgu6tMmniKtBumAlFu/m/Q9F/dw7p4iqJ/Jblebp7ArJ5Tx+0MY7RCyecl4JXukayvA+R9OondiTnXLNny6UREZJ6pIpsb/n9tXPeWtHzYqLFgnX9ufKpJ7gSx3G+j64X0YMdWfWOKVZqqJOWM8HMg5Hgx5ytdn0rB8jjcDMy/gHOdo/bqxkqtzpC8+icoxjaxCJjfH8p0XjLH+uzvvy74hNZuFOqPaaxiZgxm2W5tlsIzid55H24t3bLfeKzoR9pxo3X37ke3gYkz9c9n6nsu2ryY8WwfdCoXXsP0sf5AfVx0sg3zKVTnaNeR80YVeO6tn4KSXi/r9HfR5z45exKnZl+yt1yPm+6x/Urip3pmtZvaAnh538/a8FYizp+vpc3HBWC+W5WEIOXcyzka9K5wr2cOIv/HTETnLWn/oYhHiZtXIyp9u2bH+f5E7xuI3fQamPLflGw28661HXHxM4jH5xtUe2vX/5WkyKTHNxbZ5xTzL0hjob91p4MfXSmi3pp32fKmf46ydNZK46OWRF/D0m/K1ls1myzI0z9w7nAvAGzDnMhKMYZ2CrXZE6gn2bgZ9WX/+3OnjHtu9Sr78hvWOPfWevyYA+Ufjivuj0CaL7sGM/HiWBtDTjpVlpd22p4K/XBhKvW4gr2m0vNvLlNk0afZoybr9uoq246J2rFGqvYzSH1z1BGEYuO3IO0q67Fn+pe3PntVPfq4wz37ZNaHwvWxCQ7JqxdIaKPSNINyTqr5HP/ttaP1t5ZtWNa93OfFTllyujMO/hbbTfct99ujfu39C3bVc21bpwqWcBb1/aWXqccf/gtqW84b7ZndPl6tuGqM4l7g8RfcP8O9NazmgX76NN7v7Mek5Ge1FZs95r6r9YOsXeTzvYBI1sbWTO9abQmNrVmwgX2cuk27sOb3rP3TVvOV3tXOn6AMWDn1rBjlipcEpUzbtLt1d3eA7f3wO098PHsgQkQ/M+ql1oApo9nez4R3jUlIq8Aj5lPqTffu+IVWw69nwidcZZt3BSwvLzQAoPd8vOWgaUneDRIdnsrB5rs2VdnOUznVZcFbZXjTgGD+54EN0D5vN53W3q4In+nke6VAyBU9opJPFhLPCpfqoBsTNx4SyrElcPikPBIwkZkHNF3NIH1K6BT8/vrJL/34j53vA/+hgCBdwd65+Bau/f9uwbHk1RhdvYx+OUb8NtX/Q6+noDTMylWLgQANNAah+GWt0qwyo0L0MZ43BS8hQd0zxnkvzAyzA+D8Gbym8k4LUENY8dKHaS8EqRY5p6AbaYSqD/Nx5mgzvkYj1x9lKxAg7EQonbgMQQOsADPW4YruKcOfs2AgF6EhBDLt076FAFkXpciErgCfPZNOMC/XCNJPo9PUICyOQlpIuxxAcrkPT3h5d2RcDUOgyDxI/yUgP+e4KZVoqHa+TQGe6vBydzE07ZPLLjFOjlPm5QtQQtvBRJBr8KisptGbyZ1DUFG1TnLtWCAGKV6GrDu7BANTu+2a8IDhnbbOQXAKGAbibpcwCSV4UJiUgHSze/pkoVhCZCkBgXETrx2RY1Vc2LrGmmHtv3VqSR/UpZIgkIqV69+Aug934B4CqilBf7Thy2AN38WYIAI9NAFSY4Txy156pDcOgA3ZXsoZzywtIgk6mzAg+setiC0OzxQyM0tCMNphJNHzMd6SlLmJThcgJ6cOTQGz4aACNE5WYMJCWgLDICUrkSSLX6kIx55Pu6CD+J92JEkbCkGlG6Dzpo1aW0mBhmuGZXBJVDwUBLGzq7sKvK7FVI47XdL9DcirBHAFwsOGwEeTR+VgRlsYRVooew1F+AcLsEqmEBLUu4BxHUdy8C2EzwRB0Ke9unDjq9lwFjnkmo04HAL4GZZCQT2jwNe6AwhEXtHnlIFLjIQoU8CMh9VA2kMAYim5xjccoLL8W78wQaQUUvINwJkdOV9LonNJDf2EpyZ0P7nJJ9zxoo67ncB+B+icVRi8b9dC3rDFKh8gO/crKsRTO5AgIQIBh8Ud08dEOPIPOLeOO+ROrciAs4RkREfpf2EgbW82plhCIA2ETA28jAXcO1mf25fkgUED0gVwGVWQOfUAzpPOuMJ/r3o+TvqbH6xYGX2jFs9NVprBKohEEcFkF+/rwanyoZkIGxXAxKmyRcN4X3zBn+8OQdelcqZpCke6FIGRiS/nFMNsWAtk5vKPR1gQKzm1Dtay2yHJViP9dEjvB4HeDwuq/b5COSvyN+aTHom5gyX5iTneMMaUOleZPXSFtvfa3oiCQ9/MaElPswSyN8CjE7fo4GmBBOdE+lHYHQBiZYAsXigtSp3PFk0AraUc3sNmBYBZGr9Asxeg67mAvrY/GbWS0Oq5QH9z/f3Ou7/goTrcBgCoE/nZyaMNUmxzTzqwZpvsQS7yp7IM+naec8SMfOcTYLAjgCgI4AdkGfac0wFqNaDTrGjSoLoAyXpazXZRQIDCB5SJc8LYG1AHiczx5LxcR+8Yw98u4yatT8PicU9AOUVgiEl/LsplUAcKRkCOvotySdB4d8b28cQZNsDtyLZ+QHu3BEzLe8X/0kC3rUGgoAa3GALwOwxfhgneAT+Gt+5pidqX8y6omdDdPY5IThMJXlz6s9Q9iiAv0dusPXsPAWzM1mT7/TIrEtDChAREy0XQqwCavrVOBcGztZJYmtg+QEhAR4HyH+ePUYIME3guexDGtzYbYV7ypZmLmtC44cGpPA1OXZjN3H25Oh7eWtITANAgIj1OlWrpB6+jNebJr8iQWvfIOBIUdnhdTjAE3FOiLWXUsDS3ohDQ2xubR8BGLsnQ0cENcH+LSRFLlhJIXGhndECtCoJOhwSdCXn2xkypICczwH4jInBizzkPnSfycY+PLN78m5XfDYo1zMrm8+JBJPO+BbslNRqJzrnXyq5sGlP1rWXNCA5K+hdakDvqh3K3q/AYMm1EQXzQcgNLBh5JT9/XElTatJxIVAaEOtuHzO+qNa5CoAxwSz88xXtVQkPEj3hCD+DjI+tkHdTvhGg/6eH+tlOCIl/EOVaCvfKJOSITSJgQNy8RpRs9+15n3WEbMKREIxdIMSXto+8WTztrQd4zmZ7xJ6rYdIH1DZAwmOSK9/sVEP5Sp+IlyDERCaSsFmyZAOeJf7S93tEVHxfMAYDWZJJSHp9S9yUCZL8HCD9g/4bstgpgIkIzyPGa5+q7dIhcHF5ZKRf/KrKYF7bEu0rT8dn4kK8EodCxjiXGvhFbRYkWPN1FAt+uMN3IOGxOOz1Bt3Ha6KXmJSMSQp3wMtwSGAbHxxvz2no3G6BA2Ng1fJwljMykGYSDiArCblNBtYnCknOlyfgnTr/aPd2dZkBkZl7Ztf6OhIAPa/Tb+WQbwlpnCXzFpIIINUkftpf9nw0BP+/CglPxQleMyJYQSG7+tQFxDEm+DjVGO/wRzjA03BOCEaXspP4hEegXNvS7iXfhhN8D3Zx/FAl076Q8j+5oCyyRxFsiXtNScIc7uMOYbH1odt2H+OHcIJ/hAyCtN7RBz+Z5+K83qx9zOmP30fCMc6J3kvo1ofhBC/BYQukOz9nCcEjALtpVgGU04zr4DW2fxD0P+Gljf9q0IcOgd04/ojA1fS/T0TGK+3GDiUukHEjpR1vwG6g0+85gQM/bmhz9cj/VMd0dfWAUIp7K/fklnQ58JurHCf4cedXDuof6jiAkDqzX2tyZ9/PWpJp/ww7/Lzp2kL2bc4TDrnV6BxD/UD0uVSua3ED9IsRfJpXW6in0N/bEmRDQMhJ5qm/CwlFaE9SH01jn1+xvVJfoW9wBqaObUMhWaXsN0Di1ZSsQJBJSSRi4s/qQa5BgvlT56MOEwAZZ+cc4pEvTTV7/p3om2QsOxv0CilWR6aWC3FoQNQh9kXGH1YAS9I/H7LEn/uIBd3PCSpZn6VCe19ASCt2zmT9vB7xRdmzPhSCbB/jUtyM70TCl4z3eenzWbceAtF7Nq2xnG+IrSLijXmm9P6gjrS32st6Evqn40G4EK/BYU8g5fhghrFGKlesXuifQZw4FmnnEX4BGX+MHdfpUoKYyYiQWh7MRfaem3wpA/utK2Phkh1om+o9chUoXdoiQF6MZY4BeAZ6lOfL22ex9ff65NzFbnvfAkbcFSXHm4HWVsBxS5yr6kNTZQIwrKT09gUkS6VuS+DmqcTg7Ts8GwnXd3FJfLLkHTxVr6Wucv/HOt/VEa5Vgt2ahNDGqcX6Fv0+B/g7nDNneM+Gcn5jxnnEcaPMjGMmdigEneU6ffvAzrZno0jAlPBrOMSvdU86Nl1nHdKGRr9XD9i3Qx9L6+nK+mIlba3PoQRLpM7ng/7YuMQRmG37cQRiYLzTmzpC+777LIluHJvKfSrhMTiUOJy27PBoJDwNh/jqYIQ4x2mX4blzEJebJWYASCRYpWQ0/+7e25J0MKaMQFSHFblZ3yD6uUlkTjvXxwa+n5GfIordLK0usYkE8h7N/d5OU0h8PoQjazfwYnOzxJb64FXSBru/RbaeJxebigCbeoW5hATpN+T0KqmKP2WyTa3GpKvfk8yGTw5BiZc1I/pcvf6UEKzXo0pMiEdE45MAX4aH4A74P1ySxCOxOf9fOJTrUuzeNrQNWL05iyzx/NYRgXxArvp5AH5FyMH9Qh8X1+gb7Z81bpHy7JINfS97XKr2ODun6voDnTci6/PifVyfakAGHNrwgPwWSN5Z4nWaSSRveR+QmvhflTEEevtjIDV6HJD1TJzqMzHXlUdeP4iF9OsBspKnJWMLy6pHpCpGUuKOLw7mDucV99maaJige29OwH2cOUDdiD4gS4os7UmGzC3KnQrmJuMz2W4vTvPXdd5yf2rKZp0TWUlkkyGRzeLXAlJjPwlsOSNbC8/uJJKu+9Il9Na549hts8qbtOg0izyzMTujmPNRzKuMoUfONxEr6Cv/QxJfiFOOcISMe8w+uIHuopKec/zO2OEHUGxA13jnU40TJdH5DIo0iNfkepL1l8TeUa3YAqpHu6TNy9aYUgERtIV2Lup6Rt+TvZKmD407yoXEygV+lL2TfcY1JTaciIy0aq2xychT/jywgMErBC0mpn4UW8E1QJ3G2LuklffQ2IpPcvpM/Xfq59Hc3SJDneLpvbxtjYge4Lr/gNoZx/H4BUDdEj/7RHncg2/GpTjuCPRK44/wh8j4EdAncaoi/kTGNVcgXzKfrnNtSpaAKyINCWLGPMLTlXnm7BfNOmpsvyu5vboXtmtRa6O+wRjlLqbB2Ji6nFHb7apHEJBOSKMz8EzVlz1gdJHJvd+52BK79oz8O0f4MC7CffHUYjMI4quZf/AXySE0HOhpXezs9M3W9hvmxntktGsyea8zoiWLHZBx1jHQawDn/NAa0I5gk8DrUABEu+KRrEd+Vx2jaH8giDXn0AJmXcZUdIRUrnPR9/JMZmNCxKefil28vn+kQ3Ed0CcguY3aTve9+jfOYeaq1/bjgY0yM66NMQ+GyCKwxU/5x6s+SJu/Jq2TnC0gdfgnuRBufH4q17pvRDdOrb+Ife/m2Wfga9X23elEgPi3LwXSTFA7zEXdiS2G/VNm3m5oTzAktLLv8xzQEdLlkmdInx3tVvW3umu7imNhbAZjC6d5wLY1sfryB6tv8TcSrye8HYdLfn397tP9f/lGmuOfDGQlLEkOYUkcsxyNuxKw0DZj4xQkjl/jtWyzpT8c4hZreyrP2bi7qTbmg2QcoQAyL8WLXyaRXMILakA4z4eja1PiSlOJL63H3dU/R3PZ2dfmeKF6juhMUdK/VNuQOXSaL57+z278C5DvO5DxZUj4LRwKuHRX9iVNB7Las7u2OGuzel2xXVM/eooQUJ9Bsbq3jlGYazQgsf8SyrUE8FqPqyt3PdL76SGPBFR9NA+1shGevjciuj19n3n6MOcD/byLHhXEmM2v3eHeSHgzDntbwfameflysezxzog6zr2N0tOLeDPj3EiIW671+HZ+WU/PM880pN1DUjyHUF3qiuTW9KIdXoKEhyDjRsGb8tetnDXM2TmUIQrsTIKULs4sytX2Yhc2YDM0ZJshEX2JAX4eDs33xXHx1P/nc4DOgfAsEJ3DXcLg0ZqLxhBeHNwZxsaVOfB+cE4zD2oIvC42rXsZouUR8XzXl+GaAqiP8gxEO1JUiLlAXYj25Hp91f7hIRmhvl+I1SrftktcLi8outzFXVx4TNbYYBGtxO6y/pLvfoyCmTPyh3sEm45e0XQeMXFol2cOxeDcNCCV5vc8Jgl+TVXox6QvqVyX4vwe9UFEqq398KVN7Pkwjy8i+x7rmoN51v9pzR/t/t2eb2X2USchiYtHMs2/m/OBPDM6I9DuYzHHRjZcWZNQO4f5UP9vEbHriFzVknhuiPPYOB6+jWV5uPO5WdJSj3TWyJOOyFntQfT7ueNW+66G9Uc+8x2YG8x4jDbPYd9+tPJkTI7I+ODvw2USj1Wv4daHXQ5vjcycbg5z+RdMkoZEPrQ1RXNskBe8cb4st0W6wEjukmg1417YVbkONg+haYgl3c60fwuWF5CYq+IVIYjGQhC9StA0kTKojzzKy5a4xAGB6PDvGXiz5u8RY8OPCeG8LbHSLcEZ4x5I7LOriU9DUvuK6DCZHCCRfYwpMIRFvg6UC+HpZyaA8RBzGcW2D57ht9Hn0uUeefFwIb5NtO8657LBXtn46ar1F9q2o7U5+F10nQmvreq+ogMBhmB+vsPdNyosTt44xCLVGAz29TzPRvEAnjzSs8ddg7wkGcsgj6zFg2Ss6wk+6hNNi07Y5B8EpNgvILKH35ZIL4n0mJms5DM2kYyXYRlhXG7NSY9FbET4OvDD7i2v5YEaEzQPCfBqDCyz9uWMkqA69vRH6i8Zj2lwfkqc40U1WdQIL2CEOVjHEMiXQPDWXuFi8kY4N6GvTkhXHtCSAQrO5NUe2eCexO1rsalTD3o+UX7pTwJ4ePFPCtHMq6Pcy9PNiRmnSohYQ2LoVv5zj2WM1xOG93tESANCZ09GZYDfT7+Om9PgEG3790dnT36Xo3t7euearqvzcibitnN27sKhziMysT3HlvlOewExNOZ+WMOAc9aMT/QZ6YtTg/29lboE/SDEtivSBRjaCxSjgvvSD1XPCPF7jX206jcJcsg0l4e5OeIzHJKuL9oM1znxn9XPKOv+vSH+zGSjLy94EHboyAOjvvDkhpGtQrBu57r2W9tHfNCZJ1KfI3d1hERmAsnEZ6xjRauv6YtL3HEaxb0uJOoFB+Ci8yIgPK1Qm57jmY/+qd0yT+VPAUmoRyat8+jaBMyY47ZZFVks41AYg9nbgNd87Wv2p/Pti7XnJwKuQuAak3yv1dP/3eMtsXet6cWjt6otdYDzU/QF4ueUfPemNHrRkHTd0zs0xu3CDrslPqu09rhFfooeYuuxcs3IjE6mh7pRpGeW9eC2SeVGRdA8JglX2cd41kdPayAkcB+9c/A3Sxy/RhAPS6Q2kEta93ttToj6Le8d4PNwr2mIXJVwktifLZ7GGkmvv/cLIXrNb7C2t6ne9PBqDISk0LW5lXnxgFBOD0nk9xcGW56IdKdAHxys7eZtGgujMadreHYr8norEXu/hmSVvIj4SUBy9YctfdTcMyIk3ZW52fglvd+K7iAk8d1+ufztaiTciIz/SfCAjnxbVpRbWO2Twp+h68Sfl4tcFJns7b97EQ3XBJNlzp/lHrf3kOm3v1b7QdoTEvR6a5D+Rp5RJ+yLcE+b/pDDvW0k3wLZtjZm0jZ+m9lrVRdINYcZ10NojxjlqU5to01M7bOxfXXvEbrtPlCto1WCct0r3hjg+01YiRafWfzAmmtYOmIllr3HBx3pCjOJaEAQP+p7sfkx3j/gdBPbuHPOWerUPnkHbaTK6eOtPTmPxXgKUp+cy1fuuTUnUj+Op2/NRE7MOCSzrrtKOUY8L7JcabAs7c1FFrdnprIPVfYFnYNiL8DhgpUcfk45+32gko81uTcfY9yZkIVX7ZsIi7muPF4PPqdyFE8cxQEMuzk6u0cP7XO/0WsqzqpprQ24q9b1+9JEWYMc3yv9dSi2yiuANNuHTjXt1mQOK3X2xrUze0XOzBq2c3nt+REe8fxmQvQRAfRI39vaxmLLuma2zxc/4/0jm5aMeuHIog9vw1yqGzITm5edJMjN2tr02+J9ueAUkUNpqNMrFyS5HFjeNMwjL30uhOqTLuURi3vzzPTRbCcoeDlNUd0rxDve1N1WT4we2jz/qwpGZ62t79X9hPN22rv8PeYYz8cJ7r3PedizG27qtNvATVvOsYbwnnFVLLSlTXso/83/P5Klalt38Db8fphkzWgvPsMelPPRNW08meCd3v9szumyJ77W8yme4UdoVSJvv7LNazzvt6gvsrFte7pb/yK719R3lLP4j+AAz8K5Vb3yvD9iqsDIoennaU4fjThVebMnhzc37kjwgB/s7rUb9uHN79nrxnmPnuKGGe/0rNPO12qfuzLkbSpYaJfiAN9Y5/OMmt0k8u31fbfffHsP3N4Dt/fAefRAJdRWFfc9XlMFtgoI+1QKAO6I1GKPl/xXdisTT6dEOCYC+EG13kfXm++tttnetkejClhmcs+IbFkSfswcveXnbUm2Ihnsk5Rw4lYLNNkU3P1xGu5KPpHYvSMdrJvhBXKvApd/nL7jln6NSTKZg/b894qzgodADb5bSzwqtWgwAUFxHq5EoD15W/VCh4SHiXx3dILI56ecZ1aJjg0g15f+E7z4N38ZjydImm+42kSQun3EPMAoJs39AH72pn+NJ/zGCQ74DVMfMmGUwQ9tUsSm11nwi/VxGziD/DdGhvljPFuC3w7dJKeJ/IagFCwStDp2IglR3meWIOU4OLnqt4agU+fjTODsfIyA+REcp/qbAnSSvMIpHrg1b/OAXzeNV7D6quDXVeLpsu5qfYrGTZJ1+AQrDLJPyLgaT95CfnfKz1CAsjnpQwHKQgdTS740vfQIH0SWQB0Fh69aMwUPMng144U4xBe5be0BykZgb818yUCTkNvXX5PsyowTEPCFrMdrUZ18JAlKN8cJnbNMkCCCBPzZCtAlQfSYxMS15ZUnANJPUWCntyYEeBVKOBPNhyphhwQEr0vFceIWdeZ/rA6WiME4LQHSej9nlMSySYZqghADihmo15VcHP8EKpjJnrOCtqVybUoA4imgli64cnkvk6BqQDABBjC/Le/xgWDcpEsrI9bIrQNwU47XnZxkvbWEnyF48F7yo5BtMIlvIRzzftur0kZmvBwJL+wMbzsBVXkBylWKM4di8OzyiIJnNmBCpV4D2iJ3W7LF+pt2QoNwL1wqSWdTe2rig26vc2a1Jq0lTUD01lHTNz+CjG/SX5icfyYAOFJfCUy4GAf46TVSOCWj5dqtCUdGhDVCnpaAhjxNgQGZsOEGNdSyfRVooQ5UXwmidIhxY2KI0jclYGWHT/cc+824WoCtMPFheWoPwE0+RNnNORcBaVA+0g5BeWllIp2M1PsJ2DlM2NT1ZYE0YiLC0k9/gxvxMDwT7xoFZgWEfCNAxim5riG6V2IWklgw0dkWAozTecarLQzsoe7qPTet5Qloahy8VxKgPxt/jX+6SVebwOQS3uICgc8tdffUAsqB1IJyLPLH2yMjAs4RkRFrfBuAr9OrnUmGQFsckkxQCsFdFAzxHtO5cQPALe03jwcSr9MXGhJT/blO4Pt7+AUFuBu1pSHG0X3kOicYkWuNQHKeTkLiIgKmOfPLBadSco/UJK7PXyYkQhKcyus0B4ekMoFOxD2QMtUDaOqIjJQ042ssCGHVBgE/TiW4hutQxjpZ+UOAqSRATAsZ64BYzSHp4prcTaA9juzqbAihPuoRCluyuuoFNQmHEt++IY1Jm4ucY7kQrx+SwdUktDWRnCOUtH8bcEBPD6wfzRCQ4aelQg6zrJRCCv+tHjm8Bzy3AkbnkWgNQMplnniyaARa2wHuReC32k8R6GpH7F7N5QYo0wNrl3s9ffYIz0TGXVDkd1cqckgS5QggSCrktW05wmXI+NQZcOQWTLCbzqEK2r523qO8YDKRAOCozYlgCz0ohAX7GQNOd7rViNQBBXCEY/Av1gNZBbT2Y20wwIg8Tr7MkvEVUD8kj/R+ksPcS+q9S55J6Alv4dmfxgSgk02WiVk1uK8LElrNZUvCFNtlPfCqAdm5lYEjEARpTw1usAVgtvi37okd/vFaAH+gK7ogMDpvBRg2lbN8LQ9D2QOAAdwkm+HVlrWzcx3MXohCS+C4X47w4wIEVRNijW2TFXiOnLtHwB985+vUdkR7VF0erXLAI0wqhOYt4Q7XFmWpQygs8mFKoCWpx5psESCJyU6Ti++OAAquf9SQYzdk6E6nRt/LW0NiGgAeGLCSevSkqPpe60OU8xCAd7mDfYS340Z8DZ4hRG9LOcKzcIJxJ+XgAAAgAElEQVQbOtKlI7S2jwCMPSCEoVyLCFq9/VvIIhIqIrSlhUp23p7X1cbIBJSeBD2ScQE5nwVlGhF26LrmfLxpIpEZ6kWevItIFcOFuu0PGuQsRGNDn3RvJ/eJFeW1QnJ6DCQFiM4Kepd4dUp3vwK8pPksUT8UkKJ2c8Q8Q/lpSWnXiHXtmLGfeJ5ezgjTS6zOtQZgXIjLLsAR/mcXANn00rSHAfiDFf3sHbgRj8IzKmLiYK8MyH4GRFEzSNDLkib9D/dWrw/WyMGnvfWv8U822SO2TfP5Lkc3GPlfRrYq2vzoC7FkyQZAXgJA77oQ6bQNDsYgIp7j2volAP8RSL+81CQkxL8BJF7tzDH6YQRcXtVW+TYi4FW9m4l8tLPwaktsn4n2FeperK9c6zGbQXAs4WT31kIEeO/ZR+yd6/WhjAISm8p1ssd7dpQe+HZwZthzStZfqkn3SQE1xHf3biC5PiUgk7TAxO5KEtklQNKEzqYfJz8LwVRO9JtDXWZATuESjGh9HQmAAi2RQM2QtYdk3o7tbPqOrL7C9M7ySwD+39rU/v2IYEXPVPSRavtigo9Tje2u2DJQrkuhbpHx3di1gNHd+d3z07XrQ/Q62nxW/Qy9HSnexz2dKAJWntpD+U2AOuBFG/wwtb9pTIJkweJXzqQg+UXCMc4pSUUBsL2uIwheZMEEZEG7T2z/8IHZSx8e4kDiHtqxsQR24/gj27/FnsCEWz9x1pJn1T6MU03W9qHAjxvqTbno441e7v02r+YCImT9IqP6vftHvjvuiS9N5T1FYhSyug8Fyfu8xSPK9v2sR/h1ZPwKColTW3YC8vpZKNfp3Q3ZwqhvtK0dcdAgbuBXix4AXm0J4jI60tWhPUntos9NlX9uxfYq+koCZn3FI1TQ3onIKiPCUeecEBN/Vh0yke5ynLnH+nE9yApAnCp7iNjfPugn22YlAEgNAQCQdT6lhng9WCsjUizvHNzN7+U7hUCX9sWKFCvLfg+k7bHdZiYF9vfQ3hfEsjS61/yKYxxrjN/SvmM8Aye4YwfiPD1UAKDuhCSkUCGRmq6n2fYWgn3zxh2OkXAXHDY6i7tXUgkjIZoC6tbEVi4ZmLaj8QeFtvzSlp6E/rm4CB/Be3DY2gm17m4sVmKN5piYSi/0zyCR3bXE/38MuxacK4iHbvyXVlDV9jP9Hh8gN9IBRmQItQ9rDTS07BUSI0qQMo09fqtrJ7kcD8MJXoJDQ/a4Ez/Sc1GuZ1F4FmBMl9Gl5bxP+21DvqwvVHK8GuzcJQyd2ufFqHpxe9P9GpPY2EVi8PYj0Q2vwg4/13XIEV4hhDh1f0X3O3q1E6cW61tRfJS1Y57BqGWA4EwEInXAEvUFR0Ie8zU4bAj1Bna2PRt2hFch4znYEfDYFNp0C9FSTeRM0r9PneJ8PTk+1+LZegPi28AnEhKWueC1ESB1+1kTQMMXaqzDaUh0/djUIzwJGZ/XEC9M7z7GF+EEL8JOYpVsmdpE+wjPSVO8unNrVl9JUmJhLy6jesz2CWO3SOwQ+Hz1SeZpkGzy/iu+n5Gfgv4B6v2tn6DIz4l88i3Jj2UqzShkj3dr2kpyC9rODq2fJdOfebcWUFjsbHfy9JpgvkUE9JSvdxiAMXHtEKypECK1pZBNLHkVqzHptf1UQYnfmUpsflc0bpExzTUpqq9HFb9OT/Yb/X4OX4YL8Pwm/mVqAcEEDnBT4/Pj32ycytA2IKSlTwES49I4M8JzRnQm8s4e6svheHxFIA3/UMF1OjJrE7dI3+k1g1hO7nE899Qk7aEeE+i8kU5V4npLf5YS+FQDMuCBPzJfW2K8EuM6qpIZF0aytDn+V8flpRBi+cRrfb/6WBOvcwnI6wexkP5ZCAjPTlzrF7frejh3IvJZgut3OAcZoD/w76wtIJf8y+9OPZkb7TCMK7GkyF28kOYe0W7gAe1zvlEn+Hk7b3NZ35+9qnMiq00iNYSdQBZiXiBZYl5vDrskvrJCAe/sHpArsnvLGQhIlQ0sqxxKHgm6jdkZxZx/PwoYvteXzLGiz7chttZvEGIFifcHKDv9nKXij7seRxoTHugu1fpcSKj4bMKFXl5aIAe4T7y/i0EsDZX1l8q1XmfdWOgfXdJB/RsBcRnnYPRsazPPoiMPfFTWTzIi6Q18t8E8sLHuKwQtJqZ+FFvBdU0ZF8XRck54uCfqv8NEAL2Wr9eQ7VTzw/+93FADh71RdScLFjpVFZGdaCy1ITg8wptxE74dlws5Vl92eBkO8DNbgWH6CjzZmzXPKPWxhZaAa+DL8GwU1kdXrYhonjk2u2YdCQlwAoQ8fWgD0rVI+7HTkw8A8KeF5KYtTmzIKN6rW0vDc5bKZFT2VH17Rywov0d2Cf7tCE2sgOYjHNYxzBFpu/adG4OjemoUw21jqXyZ78UOjGSyF7c3PCNastgBGSd9LAn3x6HuPWs+limngmS1BVD6w+45scw/sc0Ynd4l4tY+j/aHb2GucQJ4rfeNiNT7exUcm9f6/nsDeHMSIPVuXkc6lBcr7cYx6je4e1lso8x+3kSJhf0QkNoYvyn/GPiFsQ8ym/w1aR3zA95vCaEiG69+j+jGqY0/5Nhy72GcoNUVmfv94lTOYraXlawu8apFcmmY89sToPBbeebMEls5IEj2yNsy7QMXebnBkc8+WttKnPQXqQA31/OJ5+mLulhJq29NT0QEpH1HbfwlVwTQEcFjqSqaf3oWeHwqZ4KprOWsej5EPqtzWa510Zg59Vcv/eHnp0f5IF5cCn3yzG86XHShyGc3+D2a4+5cHvhEXNJtIJrjskav69Z4DeR7VzwPCWmWz3ZFFTLhzaTpmmP/3H69DWLzp/YwBnvQlqZpGzBAPP3H26dnSVFkkCeLonwT13+o+xL3cNqAm+LFmKgd6zgBr2luLna9ezQE5SRzP/LjJTYuau82j+RTbUxVnsPYNst6J3v7eWAiZj0zpArjI5Y9kb7n5vVFcaUlzu25OGxJsgKdei0vz2IbxAT0R/h/cQEeiafLGluKjb+xIzYBjBc91s0FH/SLK0NywWZijO+ch1KtC55xaedp8IKyxtHbPLPBXuDGKem5tCWi38m8eyzKdSmOr2QgL8NcHc/2pvtYb2cckUu7dtuQtF7jpAKiiB0eiwPJDwmIJJp+mIgy+GPJTw+L6GUfAVIVb+sTz6/oap7dX2NqlxgVpxmSR6og7fOfNc9MCMbWyAh1bGg/JKD5bIfyyJrlBeXszLNDFb8hv3sE6J0tZCV2t8135/tG/nDvbyXW7/2dX4B1eURPwblpQCrNufZTCfhtI1v+BAmX4lw5w8+l4Emwv2ofZkRMHcdY2/PekLQqJA03sbznsbOZc3pXk+uvtudbmX0mNr2uKVzvozNC14cDrLs1fVnsMlC7zNyyaE6O8k4tftiGOI+NoyP2DrXXeY9032gJXEcyIiJyHuFz2frC+kd5jSXW6Z6d/XrffrTre7RuonNeidO9HocLqb2NB6r2dO4JzBmbcVyqv3W4bOHcjObHWcb4R7rASO4W+foRnKtyTIbEwjWe3dwTATnYPH0tkWiEmysP1KQMtGEwXyPAEZR4DiUw8NaKnDtQxeVWYydklyoLHhSSf0T4DMx1Jw5FgxM4lH2SAwQkxuZWRWwHzGNrzzTo8wNWSNgjnTGMec8Fs+OellxyRFDt6hERlpBjh4/kzGB/Dv11irNBAvQmPyrCuxvY4YsOVMU8mMnU7RsOSfcQi9TLYdNYjL+d8jWbWVGISekDrnW4BmvItFH2SY1Bsmuh9S8NcD7kQWMDD0jVB20RX83dfTzAGjdwaaZi29H2++RqjfYk48sjmvPmYC+Ue7yz+sYtWLG+Mq7D0bJHaN+Eftjtlc9fqHnxE7H3mACvjiUxc4UxQO9r7CiTDK8x6PiQxaUo8na0xvq69eX1uaQaM38dRHtx6KvLHPvrgTSTzgNZ8VYnPN9m/nQk9gM9KNwXzBh6+e/ssZpY+WfUvj2IsTvFzADmfgyJoetdRLEGFFtT5lWCc9YtuTyf0ZEkOYRtUf958qAa/+7d4f3R2ZOVObq3xtEwvnWOz1g7DwfE3/0cddZFM2ol/v99IDbNMv+5NuhXa/IcwrP2khfUEFK7RJ9r5wl/bxVdoraPbuifGZO1+q5u78FKfqDYEYxOzfosCWxIut50dk3sLrXwzH3vgqFsyo/hbvgoPihIk/QqTv//xzqyNLZFSD/r+aNt7PrA7EHdHq3kZc3+rPvDgu9XNzWcXxJT+oD+29awogXXh2dZxhxeEBJGWTLCsyAg3F+ctU/wzMedaGfs+IEeqRiYn1Xr6FtI+wxZrE+kvkYmXvxaH8Rhf/47fTfkx+retsV+uZA9FpLvV9v8l1O0Y3j+qupbw9EZvZr9Rp1acVvdWy1uzyRZrV4kBI0Rzn2gh/h7YDTedS73zy2YZKqjU8ZXeojINcZ+Pdg7N0Zz0yXELvtKr2eyJ4I2AR7Zq+gkbwOSi7eveUU8Kz1JZd4cH5ZqYskSD38/188ZtseV83790zSwRGo1fqyZKgNSeiGMdvWchYDziqRkxBkQXY12dLO3vxYnuBzHbrx9wf3t935v3xRCzq7+RV8QvbHCjxOSQtf2UGIUr8eunXdzu2seFbu0is/3i3GCK3G8wUeySgpcXhCRzQf6nY1xjGRFka+Tfa2QCjLGxI+hZS2xjX8inuRdK4Ty7hqqYiaTJVvdX8yWbyHuv382KPL8CuzE3svvav89vXEntoBHgv7XupT6v3L+/VBiFB7kkRNae4X9mIk/YyIIrnMQvA8fyLiJiHsb0bAlmIz6YP/e3/uJXPg8Hm7yL3y9IdKjdvhJzek1MeTZ7GlT83K4t6nMJo5shKepxKRS11duGDM5P7f6b650gWSwOH17xMbzKGODec5eJeTce6Buww9sJSjPJSbhRnsWUVs18ckjP/Xkz35rrB9UHdT5R7LoLTEx7hpB/Pl0vj3XLXV5RMyKG0fMzzqegnYhYl0QUzEqYguKMRfO5xvO5Fm1GZ0fcXfVkjUyX+7F9JVY0ueIoHnaR5nzNpFu83VlH6ry06QNju0o7KV+f59k2PSeuq01oe0ambTKUXw71s50UeNGurj3zFqMdv2MWYc1Ofw6d9VZkVlnHT8nxlfbakjuewLgwRnA6CaFNFzzgrcSrW8hNT/fFWiJ5w1JOquPCdGP8bM4wae4BNB8coo52yHKtYmbb201vNP7zdSw31yqH56IzSWf+LxIo893TG6p59UGdG2KuaJO9Wpds7RtTDHWnDONrmPnmfMiJamHx98nZ9uBHrCp3To35jPwpofO6KYN7/b2E3+PKTkuszzpmuj8fYuN8Iw+9VarRuXlF5sGzHJ7fW8pfiZgL3k1nfE49/nfuh3zVD3kndFZUfT7vi8Rf+LDQ9v5vtVtul9k7hVAKmf+8y/qi+z4KuXcCuUq6F6zYV+BtS+cf1uHNRiZyniZuvS6SFBbtZ/vd/YsNrUbcdjneG/Zh2+Z7pn26KT6sfiLvvK0c1ZlMvO4iE/u28iKTeYdPSZK/IXnkchwy3Tb7bXe3gO398At1ANMwAA+F8CbsCPZ2q1bVKhJI9aMoHu0dGREGpNa7PGS87tVjHUE2rzVx0C/g8rIBA7IZECfmNz76Hrz3aKcnF/HfcI9rcG6DFgmSNonRU5G/TAJznRIdvadtxPA+zYFvzZ+DBy6c+dPciTh7TiUxLpIpdseMFEclduCuz9Os0DlE4Md6PwdrgkvSHkU+G0/QQ+EdPLcVmTCpl52kkx44H+7B2BUKhSj6I0LQN8o+H5pQkXw/S/dYADTWgdopSNZdMagAWMZBdhOzxpArgsfiStuuBJf8sKbcIc5IHp+zxGeh4xLsUqQuqnrS28CM1B+/dQHcI+3fxI+8Bka0C1OcQ0E+EBERD5+qw0A3zxucnCegjmG74gM8+MgzwmwewJd3OBEkuRQ5oI+eRScXI2xR9ApYCA2aVifUULUBdxdiVAIgkkg6r6URKuLusPbCKRn+zSZ79SAfQl+XSWEKJ1UE6yMEhlah9I+zqX9vsMmTChAWZBQEBG4W9KIug1H+C+4Cd+I9+D/HhINWYfVGOytIROKkgJURkryD5CqubJGzmOTNNfXpyO7R0CXBG+hrGHCv1ceB4D/RWST3ppQ4E8JoHFLHQCjgRUfDoH6ynwVEJW0GPj5WwDG6QKWPRBCOJs+zWuQJXNT0BuS5kTBHkJYUwPERMACKqNppL17Xd8K6FdJbG6d7T24Rf0xXvJikDCnIOc1eSr7hfI86p8OlCAXx9w3pnKty4gkiveF4MH7iQxx8D0QCX+MQ9NuglRkfDl2UNKgrubpzEwS4leF742A5Z+OB+FCvAaH4LlKijOHYtLVikBAwSqnapQQY6l3btsIpHyHqwE8AuU6tacmPhiT7ZQnVAYnkoTz3zInojWDCXSLpHaFCCAOEmR1+wFFlCDQd+MP1kjhVH5YMloBVvdIwnMBTPOA03hOuVOQADgRJtwhATevAi1Me83l+M9rpMB2vx4SQ7AfSXiW8ZkSyFgcbW/FTghK+2ITRdYSa8pknPe01e8EYtK30hqee/4dgF+3jVOd5WIF0hgmbOr6aoA0hkSENtBqADIaEPKN1i77qCN/zyXAriEeqr5ZiCThEUkCD0UBsnHA4ZoE7BeEAcrTi0oC+QU4h0s2BQItYHJMOnRBeVQWOODdkgj0YQucV8kfb4+M1uWIyIhV0nnGIM4/7yd5RxDHQCkCw7t7t84ltp36sgAJVAAyM1Fe+55cALuRFsBuSNIPwQhboq5jfOkMQniMF+AEByPZaMnFMySZnTYD2/4A3FdaOtDjXHAqJfdIvHYlmssrpDLeeAt5SU8EKH3e6Q8byLGYBPrNqYA4sQ4hPOj6iuALCY/FYaW3DgjhrO6mMrkhKas7SZ2atPvNZPOBPuqTedBmwLVz2JNVO2Q4YidMHmmzlXNrQXA1CW0h03kDdkzm8YvTL6JHD/REIT50wLWYGPe0JDq4WVkQAEQ6h3nml6JgdDwTdGTeAYnWAKBa6vPmJsmyKAMagDB9P99LfX1OJlUi2b+0gJd6fwS62pG5Vd/YnGk80gq519Nxvfm99F0D3jYRnzMZuRvlMh9uxpGSC40AnqJJsuH3+kwKgrQCa+c9yucbJjCJIWizJYAdA05755iYnMqen4brywOtDQBr5z7ryPiUWCn1hNPL+Nq9S55xSaoJxkgyhZZQZUgwpKQbrI8Bb9N67M7fRh5a0svYLktwqwvwKDy9Iq4akJ1bAmDVG/8mIu6ABTdYA5itk9uLPvRuHPYgmLrOO/kX2Wr1/giEM5Q9qiuzvzudecPZWcjLlGSoyHdJ1gzKMV6CE0liXQAUx7ZJBTmbSa3GYPnxWZ8EjNRnPMIkj9iMiZAk37YkaJTtdQLtULZkAULB1alcp7kdE1GVvciCY44IxEe2jZCYRpPuCCzP5LupCCnqgDCK5G/cuyaySmszbwfdISfV/aUQm+8Msbm1fcTkXnK2qeVPhpxHeZb2xssjjO2ILqvGy3kdBuhcE5pos+hJ0Pcg5/P8eTrm9Km4JLzWHjk8s3tgfjsUIpdyPZNSBfUL0Vjok45A9S2507JHKfBKUjLriPhlXlHmfpGEQgIApHp+T+vPmw9CbuDpWipXhWTRkNK65ATRHpaLrdO3eVqdawIwtgA+U+U1oOoaOEeRKbNOP9TPjvBhXIT74qkEQtUS7JUBcbMQqnVg7Ivss/u2EJi5874AyraEYevk4L+DhBcIOOwt4DtydIMOBLBaXKPzc0SWLIRFC3iWJehrl24wBkLo7cuSzFiOFwI1uG4WQgYgdYQMgCXCyzORK5BIxtQVxy4d7V/UG7iueLWF52wmpHbg4Ep23ZBe68MReS7reCCTLfVMJUT2rhAsAK83zHtTZO8va6rR4wd2lGJD5bhOgIEb1uz+Qtr66oScmeAwjl0qGvOI8Eu+t5NfA58M74+IzJiESqIs7xzcgctnCFnpV/f7S47IvAshLpIhxJ33EfaJzt0A/L+2qa0QrADdmcol+Nh/PPWJI1yLjIdgh5ZgjwDoN4N01rRnLMXO2REwa5nHoteRlGfV/u6Brkf7uKcTlfX1QRQgsr5MZ6Or8coNfhgbZxOSIOEIluSiyIpDHCCxC0yxfn0CfmbcJSI6NT6MEFAKu2KD1Gs9Zj1BYxkbS2A3jj86wp8g4ykKJsEV+KNIuFMYzE8b5QFuwDklkLGAvKeetOXBgJwu1Ju8tZ6VUNQjswn8IqP6PT/KyHcnZF+GsGpAhimEu+8phJJN8f2sXE8ZRyigWG05wttxI74Gz1hIb609fNQ32v9CEpME2H4eE9GXrc0UwO+inD15tSWIy+hIV4f2pMAuKn4NT1/JJbnshalKMosIZBCTVQoBZ0fwgqxAkIk2hql3QtLYqkOmOFrKYybP3lF1FdNnWQGKUxWvkOWcCqTunArk4lNHmn3qOmJqn0gN8XqwVkakWN65Z0DUISB0rwJSFZvrfdN+QiIX+zuBCud9Kx5TkSFeLIsQc3X2evo5TvDRGqgROwgRmV77xk4y7wDfs0Kk1sQ0DOM6j0Dd66Odv8XZKyM7f0AKNclV9snsDwpt+bw7JqHvz3pFZnfyYSXWyLNR+uTXxT5Mwu12/hd94K7YdURmXsxkREg99Y21n/GM+e4uXjWy2YzjXiQmQPyrQ6D0WdZKjCiBjdWOfLMF3JY7AzJm0F6a8apxfLzUsC2+CDovez+Xki8LuZMtHqFYAI4rj3rAgSOAai/OLAbppQ0g4ddwiF/rWsp8pAP8O5yrbNnR/Tv8EQ7wNJxbfIQWFH3FD/RyJLywI6KJ1tt+YnLZkRYyV44NAe+6c5POIcb+3sVZW65uuXdzdngdDvBEnJPYiLaU8y3X9QzMo3HinO+y1j1bxVzJMb5KtPHdbFsuf+r1dtbjyZtOT5vr9s7aEbB/+1Vc64yVYc7GWqJ8RKLrx6aWOG0SOvcAmU/HZ+JCvBKHrl2EicD0YRD0nufbEaERZe09WtLlrPGziSBKdgzfr3Fe5W8Dn68+qKBm0oY138/IT8GcpidqzE3TJgXgpI4l8UKpxDT1peREEDBxITKKzloljobg4hXpUazXBPMtipmh3Yqk0IxD8QpjHQnUT3loy34x6b1d9yeYAlnHiNQv0LhFkpfN+pyu0V6PKqAQHhGNTwK8w9eBsSnl2suGcnauiRp6W51DrrRU1MVcheeMyF7kfT8A2qMJikoiEa+8DAU4tMuBM2d+zkuCf/5zr5LgHBzqMUrsejcTv+3ZdX3feqDbBGTAA39kZqiak98fnlUk7gZIJu7GszuH9oEgFjLr2TrZszVXgpKnJXOOFtArnv3qtR6S3XqxCBzPDFwL4CGJIDRVUUBzxif9ovm9izHSelzbpxdTLNTa5Wzpgd1JPSZeX5qgxCiMK7xkqHMW4NdLgDTleeonZF37ide5BHP4awE8JRV50RTv7K7tE30kMe5hqV3lSmrIfYEc/D7nodUxO6OYc4m1Dvoy8veyLyfyIs65y2o7UPOxnl/K0V3mZ2ri8EGMtOqjjFmebfgZYLwp48I9X7cb96Yg6ow9s/FtanNY4vir7+Jexr3X6JvZxHKu+qiEQCdVxGsag9oQ5pb3ejYZ+d2fBwSszrjXHO86zp3yCAwj3xTjOijDmnVd9c0HAPz9QhzcFPXfzfuA5mAF+XqR3jsioi+gjNQBqZdKnqwSR3pbT3SO8vJ9qG+/CzfgC/FMvMurDEf4FWS8HIVE6BQlcx1e3PqkvPwprbqPh/tklHzxJv/Ri7NRWePbieJ55tgEGxnYEMOu5PbqXtjHoBbcBrxPzkytjO1k2Eq8l+eTk/0twMJQ/2+nz/jkiZFdgm028TqRLzAXOW/kvchvAmPTr0f7+7ITlH2PsTyW1N6LpfJlfkRGG8nkvc+Ilix2QPxeYlxvxDmV4Ws+ljqnYgXMNMhTdGMAdT1E+wMBoZ6dCjBUPRaiI6SiJ2/5nevnN5ITIzXQobpYaW1r57vQ3zufgP4e+DVENyTJXusnhdjiiZ/SEPjMcSNX48/HPkibvyatUGKyNMfpa9vC+KKBnsSc5G7PVoK+v+hjlaI4qUFe3RQjcwLaBQYEyd78jnODo3h6JeHx1jaJzF9sfXxhfEEUB1TrVafYnfpHsvp60ruAiMBWZFnoR9EzRRM7pvaSv9Sr11IvJpX36Vw2Pn/NV64ASTsiv+YlJR+E/ok2vqbk9V2MXZUHf4RnIeNOte/b8+HoPJd6GzK6ciZx8xKiuRzFymnMTaNLlu+KdAghI+Qab2NgdqpD7fDtqGM9zEichjR90JY4f20iRDnAc+ZcrtH8LXauy9cwQLz+GuUNDsbJ9StmwLW76rmFMaGtbC1zoSPMDmPsS77I9TgyBEzMt74Aj8TThejxfMsU08ZrHQuidoKKeGOHRyPhaTiUOGm/RPE65W7FMhqBpnrnqaHsEZ3a5qS58WiRXuTEua3INImvTW38eFmJxbZJWa553W38aaVEJBwFMTgjktIaW+oIvxDlgkfxeJEMiWw/+k3it7Rn7ig/MfKXRucFxfFoiejpK824Wxdz5JwNB/IyPAtEeBAai35dYysYkUu7dtuQtF4Jf1JHqC3z4ghvRpb4+svCHHPeZwlYVoHXe0JlILvE86M47WBORWeqWj4wt+ZXABAjr1oCkv8zE4wNY7Od3BCdm5KHkWAIrCIfl5OXOiBg9u0jHvH6yB/u2biO8aM4EZ9/oytL53jnnuDcNCCV5lwjeWNr84r2DkZSnojuU9vaIpJsIY1OHmm0Pe/xe8I8vkiHjuX93pudF9NfV+L6q+35Vmaa5mKlB/dtCNe7EoGlr7fPeHaNAdadYoP4eDEAxJei1+VVkW3VI76fnrJjtSHOA8WGwTj2KweA6GLv0HujYdS8/2Ib90hLI5TjW0YAACAASURBVBkx2Ftk3JIQ/7QlIPfu41dH8epRH+/Tj548idbNKJ65+NXvOcfZBzJT+1aIyj2fnUciH87N6PvPMsaf31XOZX0sfzQ/HRJl3WMLLhmxYppS49lNfxAi7ncDqc/DaPMga/KwyWfS5X/XxJkrZMBqm+nPD9qyKN6Ca4Y2cca70n5IPZVj3BP6RbYCdzzFbn3PgNRecoDanBqZYbQdPLTF8JDfOx1oDSPS4lDq/B0Rt3dnLH0mxN5z8W2sf2WRkZ0d3sZOzTNIclBwk/qsCD4vZRRbpXLvXjVG2yg3YdB/o7gzNqPbNyyh7AYivg4vwyMrr75b1lRtI1E7yOuDvCT1twluni2tf8nLz7BPVDbwYH9p8ByMjBjo756OLePc6achgXZ5mebPBHFuxY9IOcjr/iWyv2/Aqtr+Mo/Ye0iA5+rZijdDO8oSVxKRwzu/r6wxOf8E+19zLtH12mPyjvdi11cHZN0fUrU/ZMVbTczTb8qexO1ij3Kwr221jh3VEstEpJ3bZ4HzLR1pcURwrH0+Yw2kkg/J9eRjlxUCO2aTtJjBBWPib01s5ozHWrfRYnmav9F+SQzHmdA2vH8UX+mQqmucH89qTazL6DwcEH9zjhJvYSEuZO4W7fNT7qUdlB2erZi58xqLsN5GGHDePuESfa7JGWdNaf72Q9uYGZkLbq5ZNC4Z6Pd/D8ez7iNfp+4I1teJYT1CWZ9kVl6/A/1fzPMtmOkkpiHJuckR0DXBOHvBIzZztpNj098Hfdf3UXQ+YWWRPIbozowzbcjj17Gihcz9HcUvKQRAV7l6pyVRL31U4pRPQ0B4erG2PMkzH3XekueylKD/dM2QCPefVuMyJI+3ZJIa79YTqa+Ria/JhVP1R56Jjzucvro+y3FxhJ9BxkUhWfj2tmzALZfK1nB0Rm/keYc62m+vNEt0Gih2XrlX8KmIb6B7yJjMTfeF2T5azZF+DzzGc9We2OPCOlgQg/Ufzr+IUFLncbvvrMd5XIWES3CuxknLmnOQKp6IzFi0C5c+a3vd0we0nW80NnzKyI/OhPN28Pw+6uS8yluRxTZGR+V0T6TmyKUNpPSunhMQtbvtjO2u+vFm7x/sm53eNpJXQ8LbNVySYod+NHaV37HI9kK8mPBaZHylYKMchfaRKRaF+SU8fzHv+VnARCTXzSEh2HR8iJ3+yTghnhtCcsGl6qJ3TWeXLQTLsY1/IopmDO+DxjwqEcm57Ktv7POAtwvX+c6C78t8E7O3z/OqEJlyDIufg/mnzFnoy05w61+LEpOwjPMBnoVz+tuAE2nFjlakruC7iF/tWY1u7DQnIGOfSMGFVHGVWNRr704JxKN+OMUwyCPn8BjcQa4hT5HKQ/Lv1Dq+EPB2c6noDQ/o9uIwTsTuabNkmPcRIDX2x9GZT8dr6m/+c8uYOee5+Eyte7HmtKWZrHrjXJIYhjon/7RD94n23BaCcs+not+pus9yfjbfL2dX8Ow6iElqnml8LJKvT06kWZf++PWvvPu9HtaQR8ScS06VxYwL/QbVd9TYi7XP4eP3qeM3UZa/2svLOY8GKmmw5OPVZZIRloh5ImhmzIrF2Zn20cU+stTYvucJuHANg6dpTeuzV3Jld8+b2sfHvTbarlrk6DEOQx1/1MFrZ8H62dFZP3qHrsP8TMnnfXgde6/8b1f5uYGD8/3eE2Zcl7aD8oXrhjl/LQHwVplzjOfjBPee9kfNLfqsNW67vT/nlA843zkTQQ/1lkJ8fC0OJRe5LwUH7OpZT6vuWN0XPFsNnx+8MzjnbOBBk5zHRy4k0edHGn3KYTCPSZwLieqv7P2k+79heL7av7ruCR1PtpfFJR8fr2vR6WMC9nU8gSlO1m3Dqv59Bn0wqkL9d8zf8880wuMj/9k9q/99zWZp5A3bFdlhbuHPvs1Vr3PQ40WssRn2bTfXKvcH/md1i33rCu7PxAz+FKC2c023yjn9WiD5cnhTC6SOa/x4jU0VnOImK3dPUcXySHV27GJX5Nwa8isf42dxIhhFY/7lYne4Ggd48ejsfF5foQ/rPH3tmu1hy7sUD4w+Xpmbm86hazJmbe/f0rC97smqHycjP0WHIwealZvD2mt5rLlXvY3slLzaDvjDXl96+82398DtPXC6HphA3UZBxaerOXqqbAqlnLWhds+WTkTuVDJXlO09a5YEcybkkuDNljGpxb5vOtX9AlDFALe3AOkhp6ribB+qlRHWLEG1hYxuQ7Gb7yCQY0Ntp7uFToIDOYC+CQQJvA2VKmCZAF6vTENQN3FOfFIB7mnKPvO2di7QKN0laTY11wl3i2wYB5pQjpAYMuOasSI6B0w8v0vEd8Zoc3B3kV+PxQGuv6WU2wwx9n0TAIIgxYHm+h1KUsNETQsOEAOXL8/OMiEBtwWZsHkFWYdIlmB5HMQE3DaQeJR4VJphCL79YICqxQEJTxhQr+/wwFlWiY5rQC4gP/cL8Jc/8Of4gv8+IMijEfIdyPgyJPwWDgXs6byKlzyg3/M7n46/usdf4YFzgFnWgPhUrnsUL2Ftfdy0HWKwHBiTSjtOFYQnT06A3ROo0QYnUlZ5mn4PWHOkyvwT4ARD0ClgIA4g4wgUyiO4L99fQC4/gp0JjC/Emn+Jcj3vUge5rhJClLVXE6zEyQPWobRCfnceH2ITJjxA4qX6mNT995FwjHMGbMMmXI0CekrQTgGMZgmCf71+Vrnxfh/w1yXZXSHnsetxfX06snsEdMkAEyb9R/vToxWAzwNPiNaEn9jZynIhIVRi7zDBaXpEwUssAWwAxmkJkERiDfvZJrZGifZVezqArAhgReUlweVJoDODWg7Blf3kWAVQhU/8WcAH7tEkZweExgoiWwMxTmBiLrl1AOgfATiPSKLYHSF48N7yg+fdhOfh0PSJJVXpK+aZmXsKg6zm5IjuNo+Yjzc9FxfhI3gPDhfSEGcOxaSr5SzrgQlFZCQdeFvT1iO8HhnfjZ2QeVK+e3rPis7agUTOc8IlDptk6E24GAcC/jCRTPrDuBUogk/XQTIrwZcBGe2IUIZEkV9eB7Brn7m/69+on768Tsj2Eo7lw73k3gEpsAVDGBJDlL5Zkob4/xNuDhNlbKJImPhQhizY00Zkpr+qwNi8euWXAPxHAL9s/2h0Fjrq35qKTuYWh2Q1JiK0YBRjkNFunWaIPGkIS+tGBcT0A2IWBduGA7YtpJf400J+2Ze8gIeS7GR8ZrVExeUs7xN38VXT2sp4QgTKozODQT93MyCgDjDo0n4PRNIjZtcnRkRGvEXBoi3pkrevD8BJ9WXemUkBbikX3tmOQgjSp4TDhhiI/Z1wfxzin7mgKFXl3lof6B7Ud0ig0ZNoFOJjyneClJriglNpknWaAZ/M/ObeToI5XueyQirj6UQjoi4hHq8TwDaQYzUgVmFfOcAwGBDCOSRdo7VMOUnbDvW5OSjPPYdH5zwm6XPMLKmOA34xSmDs5tdaAosFYRyS1ct+YPt71qMT0JGJDgBDX0pg5gTw2hSdU9+cqqQjTSC+cwCY7c6pCLSWLwtkEeXXXYJ3MJGR+nGtr8+Au6kFnZsCfzzQ1Y4cc/r44ExDcLxWBnk6bqT3lm9tzlOakPXOVEB622Lnwwjgyd2Vt/1Yn0ndhNZ+TjRnuyHYRk8AGySxS990wHtD+5kFHBmuLw+0Ngu5cmwn78j4hCgHSARPcott7wqx+I/jBH/XkKux1pDIW/qoA/dVedeBhFZz2ZJexnZZgltl3A87ECy4lAHZudqqPnWyPWvw6h1d0hQP3GANYPYIC7jOKCGxrC1PV+zAE6t+ERL3hJbEXeehK3sGgLGsdu3sLORlwAwoYO2odv2/Eid4Ho7ximosRrZJBQfDBA42BssniAETwsu1LiMbAecF27DMDyUU9s7qRrbMxLje4vGAVCNA1GoMm/FV4EeOqZe8FH0vq4uIaSJgpIjQZ1k1hRR78ity7AlQ7wE/+aQzZe39AMHe9bp0m2f78Mm9OvKXmABaJme3f0eEitoYOZejSjjX35UEHT0J+h7kfN7eosG6BL12/azW1rdC5tiTNj4dD8KFeA0OQeD3MynVOVGIxkKf9A6fg4SX4hAViaqcBV+PAzwel4n8r0oWHRBIvGrJCnqXWtAA+at7v5IPprfYjw1IUUNdS97g71EPI7mGRzqszzQkphVQdG/z9PQrglBmfDl29nwofbeQOK+Tdwvx2gQcFepnjo1R+i7YKwOynwFR1KwP3XNKdFnZW78DCY/FIbjeSylgzx9CIRPsS723lgTcsT1iz5Xg6AYCRBUQLo7OzxFZMn0nNwBJidA8H061KiB989hUrmU1QOI/AlmSlcQzGRLPkMTLI8KTMwOQjN1ifr/41hIKGNlg/yKQ04uUqMaORCGL7Imt4n2lzI+yH5br1B8EYsWkvylQzsMSHAKb/ry6+HFIBl8Va78Z+nD2ODPsOSXrFhkAwpFdSkiUfgNIvNZ1KAl56vYJz0Y50mUU4I42i4YcSn07TOz0yKk6EoDYhpdF1wUSr/U3OKTUMhMVILY+64Tg/4tNbQfR8WJ/Q3emcgk+Tj2uO2TsYIHnuQf8OhL+bUNkW9ZA76M6Qkvc2c5j8T9X553Y/n6E/4yMb8GOcYdaon3c04mO8QwhinDsUFJbK78d8JN5TW8nQYqIsgZn0o5UdkB0an0YQ/tHIbe+GIdGzwv60PGbDuOPYHWGkOBUx64nzxIfx9CGXx6dwIxJLFaRv5uVWJJ3LUllqDd5smGkqwd+kVH9nX4y8BFw7/LuH+k4Kj87Pdv3sxo/atN7hkzZI1tY6ZuIkKPRS6t3jkAzg7iMjnR1aE8K7KL0wdG+0pB5icSGkI3/YCpXKbFtKCSr5By8M5AMSWZWIMhU+ZFzSBqrr7ckxgNAAo88KnPdfLUP1JRJCnwvIF1vVpGrs0U261zsGPdNBeB4LgPS24CoI5M8+rlA4nXqfafPqpdsiKf1fDoRGZSOtxfLIuDP3XnZIwUp8VSX4LAlKJtbPfkkLpSYpHCft+f2ARA9rb4vQcarcGhkoyPnIx9UQApVrwHrD+pt+WVPjUjo34Eb8Sg8Q4iX6nnSzYeVWCPPRumTXxOwMeF6HJrz2w7fKwBU5Vq3RQjKTcxkQNg4ywdrP+P84ZnbEjwVe1fRU5bikh3onxnfdIAbcE5lVa2vtIt2GqcZ2DgioZAbj4qNCoct0SGOwLaThMs/7y7v3BZfVIDPX+Xs2SOCEo9QLCIZY4uoTzL/oI5hF2JqB2xkup82yXp8QvB2HOFVyHgOdgKi0hZv7KL7j/BSJPwizi0+Qo35IHAR4/a518T6liG3rOTJj+EAf4dzITg1b91A8jTPZwX8w3scQJx63vpzJbSzORN29NMR3o4b8TV4hpDJtmWH70fCl0oMgpa9/EaRnuqcNwKfiJCyJhgbI9vigdcGcYrmqwjOypg9yiSJF0IcLxSR6PqxqQXsg3HaPLPbvuTZhiC2vNpC/ZxE04whVHAuaZdTBHSM4LIVkZKNudPHPBviwOerT9FXzTi1KZ5x5PsZ+Skoj0hW3q3nilz7CRr/0AN3sjHevl/iAxkdY+IEM5PCXwakiqDY0wXn9eftbwEBvdizqBP+XLCUXoxCwsT5ZMteMemq+9d2XYlhT8C3urOB5J1AQzKpOQm9HhX7vyIS4H8EvncHXu18fgISvqgBzfHiVLwYGqnJjbkKzxmRrzOj7KWG7IlnOfoYvysYLxJycW9syKydM79LpjHVmf1zcKjHqD7MfaiOB+ntulG8T/B7QAYcxFVn9Xel3t+FTJ/NdwNJ4n+XkmkX+lbA+l2yxmWmJi4ziI8ICOlyaJsEspKnpYY8Dci0TbwKSNV6i8luPT+PzEDJs8W3pnKdSy7xRV2cUQakPakncxPS+GRI43VucrxrWyljgniGow7cr6piH/fOzEI2Q3/xUOdELjo3UqNzA1nsJ0Ditf5Wz5bjkvJqn7mxSH4f++8EolhIGZMuHyPKY0NZ+zwXe31JXy/3H0tsXeeAcS1E5CvFH5dwKc5VhCOerXTqzdoeO4iRVvsfSeTmeRGRoq/MU3435bydL2pzoJ7gzjHGd1q7ieafJfWxrPqoeC5l7t5MxDog6Q3sC8E8sCRtA+IEj8Bw4JuSdU2dMtgX/grAV6CL3YX676D+O3k6ztcb2WcjInqg1gElT9bJ9Z6aHZGdaCy1ORMf4Xpch0/G8935UHIBEt6IQwHnPEURnfTDQKrkXFYSXQt0I6v1L3CA78NlFbGR48uICItj/SbS97KeOxOvTfGInoc2IN0zCkaDW7q1F8SGjOK9ur1yRE4Ktafq1TaqIRaUP+7weCR8dWeX4N+MXSnq68GeGhHmyr6Uyrmr3n/cM54r8yMy2kgmR2dEztVCpG1ngyF0G5BxWpK9kk/zvi5GctkbfgcJLxBMghWgUc8ul8v5kORhvNo5HOkx4g9OBQC87vNoLKI4Q+6hz05mL2WFAx2qi+PX+yNC+EivCPwaOYgFyuLHARKvpfT5x6EPEvDO0l7ug3z7yCclunEyOUsZiH6fycjbuPBIrw32TvutQwA0j4Q2zg32zhk6ptF8Ij7GUxJtoO38888mnr5V5NVvKFidm2fSr+PRL1ny1IHEmEctWQlLUkOMGe0/+s1ic02tn1R1bJkXXlGfz+L30pt0Lnd7isbpVLIqirtjRYc4QnKJw4W0uJF5jiwdkJdTr2BshyVZinxS7lzWWJPnWbyHOHY+iONAEANDGVzIUh/frfl2/knMSEJLKhy1rzwatiXOXyNwcMKNuAY/sAlQu9zPmA7iFb26w3uYZmvRua3uHeYaRb5DncfdGHr+cb039JF7JKBhHKCNx5rGJlr/+y3w6W61JXXE0T2h9BEeh4zHoawJv5TYGNrCPL1vJtkQEH+3iN/4YiAZ0vNQ9ohO7cRZ9TbKSC8q8UXM6z1Aknh+/k9oU1/Jy2vi/7SunoD+Gfg03IwrcOgQdhccE5Kn9LoXYz8zPlPWrkcCv8x9yrLrLLl7JEMiPVXbTxv3ow2x4WgdubpIRLapOB4tEf24Dz6ILAQkEiM9kJeu/NJnutwk/b333Y7Ipd2/haT1SviTFrLSaQ1MpEYl5+SThkRnloBlALyuMtnZt/02jmR7EOMZ7dX16qYviWSmP1//aAnGNHasIf4193dnwVzsAe+ryYLlmSgPyclLjeyEoX0kWneRP9whiHT9cot8vxwZ95oxcfh7cG4akEr32EoZCUc4qeXc3L++nkMZMvuDp3sjnDbt9+X8Nj0Q5vENScNdXXOvLS6K6a8rKSSaN7Sy1iNqHpxxEa535nzQ1/Zg2+4B5piHG6I2ohBMXnwpSuy7vCoicIxIy6Pz9kqcB4qdn+eFR2g+lIcrwd9ITtbFPVd9I7mQ5dwhcr0jLY1kxGBvccnVtX7avT85VTinbv0jAljPfr1vP0byxFs3l+MLcDN+CTvQ99AWx/6bJc4dL04Fd2ouA5k36q9+bkZzbCUvZ691XPIHeC5rYunnOrz5Gc1Za49aeqTCs5slHXH3mE/s+d0jIlEhr/fyAmsy1xUyYH89t52meWJFB6pk80wK6ZJcLnuMHxPv+mOy7ANAkrigtmTmAH1kydmRleXYDuYWdjrQiIRd16mnU4f+fs/XofUwP/xeHq6mq0dY/0r94cYOb2OnzJh0OQWj3C8vZz/6Jv2uCGPTxlTYwVN/RONfawih1QfXkJpXc83FMhwQvFGmR4TcEj/j5CXF/qPSkOXvI5/jMu/nHA5vf9H+DNri6QVzb3AdfLCNN5I9rKtrBZNBbeshWeMq3t9QtkYYJCtYVXvJa5fYWwjwrrYEqyP8THePinycEw4YcAE0V22kp45iA7w56mLyjvZidljnq8uVTz1V5HzR774OpHNU9hlz7lGbvuRtjIrGgNVxPYLj+Hkt4UzuCDD3mwdmpyi5mQ8wdgSZFx7xiSdHdA99e7KxDNEZg7GGxOdrYzMF377W+yqZFsmniAC4v3+EgeHoSwOZ2Mhis6d0f1NCNMY5LLj93MMolw5RxUFWNfk6oyv/Inmp87Ejo3b3gS2k8tW6yeVc4caeDM4CDtmrrKW+rl3BJW5wPOuO9vunm8dRHyxVCckc8/oN/mWwxiab+CEKWekRfgEZF3p2oQizSnOhm/Wm7fRIq+U1bh8N7Iwu/mKpSXODEu0+VRlhRVuye9Et7++SYNn+4RuKHey92Jm4jvMRWvrsKoHhGimms+9GJMcj8jZLFhsS/a2RiQ9ihU7XXRNhk8TZMl8j5iuwZI/UPS7AK7DDp5/u3fNTJI1izJbHW1JXvYajM2oGdXnGuwZx5/Ojjh7nkQALEdvbgOTFMo72onbPHGGFm7/lEtd/g+YddiTB3vwbEUq6+84K1h3c9mbNOahjMsXP/gogdXMjOkPnEktwY7MPUj9gNsQOr3EHt7Tnb3G4xPtFZ58hCbgXR+DY5yPZXOkhQlbt4OYKcZ8ly+1kyZo84ouMDFg5t3X7u+4XtJ925LY6h97WxFxuJUwuHEtXYKfkmAVTlTLlSDIaDvE8JDxohTdFiZzTvwLGBK8jsnlHNxvhPtVTq8XuWsOKLPsXY6Ouw1HJv9L+FSI85XiaeYZSyC0UkZxnWRNAWpON6yJ4BSNaKij8Njcj4x/gAM/CucDfW3xZ/N4pNnkZ57olAQGhO8/MF2TNN9tEhLiQp75jiuPwyBmHfFsxmXGZk7vI973e9fMdzDVO+DZkPesFfRzJ7VCeF9wg+p5/qGlNuHZjYnug39tqHprR167qW7VG6e5noo/cJZ7vvT1iy1zaY4T+f3nrQLcournNQ156adHdnDO725mNTD1bW8V+gydx3ff2cA0CXcryL23g25lbNMBc2K/VZ3y3kqqHPsrTvi6qV/d3V5ZO+kJNzsx9hrmQESF3+55jfCkyXohDEKdrvbT6lpIro4/zKDVRN2DxMC29d5UzwhHuKb6lQxdzMm7j6Pxun9rn3ulZXYf5WHBQG91UY3vun2DJliOC3/Wu9u+IbQV6PhEdis+6BMDbZU4hDtezau3TO23Lz/I51XU+V+u80uo8LiH6j+Fu+Cg+iI/i7vixgLNyh59Ewl1qO6r25bTW+E9yBvX8B56thncPiLhVbtq5tIEHzSOIlt9mDrez7O/1uuTsQf2W50/Kn2dZH8h6He0d6jvszlz71nM+98frGkrcPdwHhrqAITBnM+nPoCyn7YWxNPz3s86CLP20fTDQ/0ff3+4xHm+obZC5Z2SHOe23fKI+V5O6m29QW/uAa2r9o7lHc57xP55NY16X9brMHXIuuhZIT+wfzcRQuI9r8970HmtD3/TQGd20Lmf1XMe4/W5vqhqhfWB1Brmj5lru+ZUDO0H3gfX5mTiSWWQLs0mvPEs+3MEcPXWfax9Oc1N03NC2sUXGDPbhUzdy+KDM/2sAGwedVT46ubCD+mqdZmDX+Clk3H9sM+xfQsCP28ttvAc2CpVb/Ss+UdoZdVTV/jcl3OIk8VTab1ZgCpI8BwlDZzSsx/hJnODhAiBcjNdXhUR/Z/TKUTUTkXsCnjRQtk/TEgmqDkjtR387zbtO8YxsDkx+ZtD7q1uwhFNUd/6PTAB0365VqcO2B59xlIzGWCB/HwRy7NPUzQbykkh1KRL+CFmC4yID2D6vP7N7a+fbyBGnL+T8vE4P1HUbot+9dk6GQyYjEFRpGlf/m+qEu+mOUcLVlMj1UXwt7joyqswBEwQeftAWhd/0Fefh61IJquvLRACb8PwOcPsMRk+Dr5hd/wQ11sRtWYj2mKjZJDVaIl+vaVr/JBN+K4kRJSjn8BjcQaBstxpXz6A34ioUqHgONlwnZLOJrqPEo/LeXJzjQvCt/3ad9VMrA6CVKIh8eocLBjoAnZqemwG5gHzF4/BrF//v+A6CVbbEST+Mu83r5a7i4E/W2LjvQI0Aarinfh1+9xGvwNfSKT4ZhrkWCcRAGbFH8cAg1setGg+RSUOD1qmC8ITYiyB1FYiDvHXFiZQVzDK9C4iDk6v2C3CCAeyLEjRkHgkJVl/ihAUP5LI8X0hRquTtPQauu9UG7IfE0/qkJn6sE6xYh9IK+d15fINNmBj1t0+YwZdH/W0TBUrg1Dtx6BJecl4wubIEtwVJBgE4WZ/AOneKDzQDWED+uhdtkub6+lRDNJ1XEjQzBhSU5MefUL3VG74R4U80Rl2Cjq1Yg7K5Dz95FCxdrVWCqFgCWBdEAcgOAZL0REiCZPcDD7C4aotLPBYB6OgYdIAyQ1JOCCghAVlqmR6BXpSmFaKt63FUBc0HhMb7kVvLHCIYI8lu54D8AdjEaM6wpSF48N7yIyJ5iUBIygvo2PomBYlm4G8cwEsi0otwXzy1JWaQWszfnDkk42WBaPQbR2BCHrkl3/cOXIBH4ekt+L+25feRJdCQDjsXBH1dZ80GJHKwZurAqvvg3rgQr8eu26+X4TzGpTgRAPV1oAgbBLpCCrcv0Z+CD5BsrQHJzMC3KAkar03JwDcA+OcJM6lpTJLm7ReDQErVg5msOAdexETzss5fixNcjmP8ng2G7dYPyYsy7jEnikwJZ/8Jd8CviZ3Kfqck/6fisJSyQmb6uwC4X/LqFSZDMOicV/uuOWFH94ObbYBw/YBNCh8SEVqwgDHIqEfIF4KwaJ9EoFkBMYuAbBPkuwfbLsH/JGUlOHBXtG8u5jlJz5R/lgr4bV/qBHLuBwkXhvbAeg3fD/8QB7hsQJjmkQpKvwGpA1bygDe13yJQvRGRER8lqCuBmH/TzCIHVFzASZnIwatbFMy2OTN5v+kKKGTHSLxWRYiBvgZIvC6lJGDfiHO4dAMYZLdHDHSPtX2T9lGehy0ZkRCytOBUkhx/HZBckpIBSFgEkhTpRELYYkECdS54JEHS16mQO1t50YE3hX3lgS8EuoJH0qXti9YyZaIko6YKZN4Dfsbl7u2wtgAAIABJREFUeBhO8BIcGtBAkscQpPVc7+x35JwQvLlBSlbOFZC8mAyuJqHlR473JRcsa7Q35YL+3fkfNfmkA1GP+tkjgJ4mw4AsoCOl1/qjudmRTFfviIA8I+DTCCRTSHo8R7cCstkzTW/L8ebtDg9Ewh97QGx6/qvJIXm+SzUh07yw7HwYgcZEwnTD7/WZdON5r+mHIWizp+sH5JkBOHtwjnSS4YfrywOtdQBrW6lmzqQecUYnB23fzIS3CS3h7T6kZtXc7+a4rrkOJLR6RkDUEwqIejheEbjVgOxcx4y6oYAwDYFXPHCDEcCs1YdXiGMDAm0hyvLks9peLklL8LR0WUTsp/2pRB1iA7VlTQdQQCAhrGGx/27r84mmRoTNSljcBIlHYCc+8UxpQSFMKte6+KSbBWT4qUXf6tYDfZ1i77IEO869HTjxCDRTx8qSY0cE4qPvZVUuMQ0UtBM9EdYa4HCxUy4EEc8mkC/Pqd2sKcRUPkFVIQDqiYA824dP7uWRjIz0Ps4hAj7MoGrReUG/g/fT72lILaal1OsbQs7n6Vck5zvB39VA7p48ifTfSt4JqHNNLuPqRZG82wLy5yz+0U/mnEhf2tcmoAG9lueP8VXiebAkW7tCNoVy1RKRKwiZ0OOBJKB3G+5X8sHEa/sExAZ/Z0su7hHPVv3v7VHh2UHX8bYx482ezmV1pforLInzmLxbyMlTCaznXuDrZ9GeGPweEFYJodr0LqfvG7DM4d7qgcYSiKQkWDTg4fKefm8d2yPaxtFWyPIfVuY89Y5aNxj4X4Z254gsWYGrEq8cLQVhSExq6kpAjjUgn85CmACkhtAVyNcCJLdNTD6s15dHhKe+guT6fx27dLR/BX0gr/8+ACRdKsAuUxntK7zHIaB0zrc90PRUv7fm7Fora6jTgUc+HOxxZhjNv/HfLADhyC6VldAqNYRWQFZ9KHnEIJ7dcgQAHhGZuWdXme2FgItxILyWFRASY4Rk3rTzEGzx/2PvXaB1u6o6z/+6SQhJ5JnwKINWRwiKj1BVQKvQo8uiCGqHsiwLqxw6mq6mbVRQRlekpSzDPd85geLRBKuB4mUhgo+qEh+ACAVBhFGC0oCg0GILSA0JiECAJCQ8Qs7uMeeae+/1+M+59jn3JmjpHiPjuznft/dee+31mGuuOf+/JhmB1Ycj/l/61DIo7w/9/YYOcK57+kCikMUjvd8dLkDC+7AnyQ7NkfeU/x/s6WfZR/4ZEh6JvUKAPhDbsr15WUvp/nPof2fAKTqPO8BiD2IsN27H72Af5kgQpCvxtTjEq7DXgF896O0Od0TCNdjDCngKQKftvrw7v+bx6f/ChC90ovVSh4e4Cgci4rIeBJDrxx/NAv2FuJ/ZXARwavdo20UWer6dK/S1Fk3i6sSX/GdRbKADqYx8rnL/zzcwO+pPs7YqawHZq1jsAVuTeT5d9vsIvNPtu0yAA8PUylHokX22PVbhGAZszN/tROwR32Kf9e8bKDVbN0brmCnHbb4x5c/lCOIGBDwhcZ7y2R5kj51CV5d5EUiHzX09v2g0H3SAJ9835MIqzZZItS0B5iubXGisPYva0pakKn/KcT15TdEcKnhwQ73nMZlfITV+hcn25BLZk5sMvJ6qWE3rWxJPVu2pTDku/KEpf5bvvVsHWx/q1in5JLbmmgxinWTftj/meFrpj3lPpK8VFYBVgctFlNniP7s1mZWPxbJwG3cfv42EA5zEuu7bWZ/Mn/VRzu2Ded5ZtzMheunXZG2r/b37+2S+JgK2YlCo/Gb4fhCPy/Qh9BlKkb+fr+vtwXT7T8U5zC7k8Ot9vAQT3oydio+tR94vfyz2FtGHuTwKKG/igESMkgGp53Na/5lXFu6zkTkw4XPYq/uVXrz17bpC6Ut9ljEHXazDUgEZfiHr2lr43/t73Yq3xxcZ4FvFGerD4MvNe8m/YUAxIo67XFD27r/Q5CIpmNrJp9F9WTQx71koWsRAa/F27PAOnMAP4aTG59aH2O2H+BNkQdd8eL/POSZvwU4hrnPbqUAA4T6QxEfdjIfiyU18lFhbCed177Iu6Qx5kvhuBoJYfm05BCJ+I3X4+uTFjx3gZZhwNfYgQOv18MairvIGf9hBYL73Qf6sjx2+Bwk/gD3806Iuj7JvdIBJ66z265Dx3NkTcUFLYOK1Tpxi81Rl/Lfsc0v8kidW40F0PeiICIi9Dbsa9mP3j/ZDyv0VmR8+6ACrZZZofEly9UnbN5Bq+CHfx3L3fK2c0scEhDGDH7y9n9E+hZTz5fZf2e5LwScBKS8+TNLv+3nfW/dhIr5h365x2pvkQgh8sI35oc9SlFfWBtL3/x3pbUeKSZ/Uj1f5dWnuSdEfu3iFYN9BbUUHRMMgwD+suQo7yGd9MCAei1PxYmvBbHJ/39pih28idjGzf38kC7ovbbgtvfT79wA1zJqs+f25fRVTEjtmyevywdOufdfbvF68z5zvkX0CCuvT3g+1iw9S/pz/5vjwtE+8AkgV8NfOkvP3gaTxv+vh+pEzQAqpzWvrYiF8OPVka+vU2/EZpvA2IFXwNGASO+cqIBV+FQd2m+vHi7f5HdkPTMBbqqcFvL9reVIPc1NofGqg8U6MUWST6ZrZYsrrN5AFgB4he3EREAVQiOTtelHlicYfOr4cEYt/lxM/561D9Z0kFSxeWqGzLtZWa+NNks/1jJyzcHnKn3Nb7iA49pWsN6St1uuO/KW18w5sXQnkW87TJSm3kfqQPYIz8GBcoTDVfLC1qPy9hT4FMdJO3gQFIWtNqWAO7peyiGRZV8zHEsYB8z0Yth/l71EFcblqmyTA9rmWN9gDt9en6NtBu/4KAC0sL8k0Az7ZgTKsX0s+Rfeu8x8kVuYHbG4of8LAM36+nuRBM7s3t58FwtOUobSz/qFBtHRvlxwe7MRiqYs9gstxDu6k4t7SLvixj6fiEF9ywPQiBiXnBnuo1CY1iG6Sz/pg+9pkL8Pzyfr2TRQnN9m6M7XQMA/0zH1A1hdN0JXVZ/b9KvAnH46PiUJq7ffM9+L6y00zQuzGZv9Xb1+BBfUvkf+h8eVY3NwNxO4i470+a+frt2eSdsRi2KjfneYZeTBab0xu81byswfQEwZa5vBltJC9HZ5m/gG+lux/Lz6kS7Dr550Asu7B1L354QJZlyQVVVsPi/EQX1sFXgj2FqKcps5WKvbRT6TCTrV2oP7JJHucdZk8u8LxUfL+DEy2Zk/r2NnmHxPgQVE7LH/NclRTlbft+XjtOaUfyNqg9eNHsdzETtX9bbF1iXaJ7lE/GEirfdI+axYg/SD2FpH5stYtDrMUI1tyg88gez1e3obXt0WT4dIEVLktbqwks7dyn/23SLiO+m7dSc37YrK5tWgf4HC7aE/Q1qNfaDQ93PhSK43t+XT6HNwnmsUXRfTv8uVpvLi7XE95/m8h9Sx2+QDfiglXYW/VxJnIHo615W6NOuUY0b9ICqzvD7bmciDaMmd0+wE2czr5RU6faPNQHFjDcaDpgJfr5MSa5PeRIXI79V2/EwmPxUmFgfNj/n3Cv1T7UUD3zTEYW9kenLwfgeV572nzXuygP3TAbDcOUOKxEi7HyXWNZ3ZJtrNzXNWpHjJezqKz5bV6v+UOj0HCA7AHIkpqp+7jd5DwRJzs1g4yhkrM2yxy7GhMafv5bOsrgT/20LUUbbueXSRFb8bUwTuk47uNAZ09TMGxZFxZKj/bY3egkLKcE3OIHX40yncMoM50DBnE/3bx5VEcvxdj4cE2DXR0bpUz5Wu5dGvDYLyMYmdoHhK9VgSXpnOJB633IPAGpku4EV/Cvx2CzloAiyO8bnPDAusGUpGDzvSI1Ajl+8V5faY21iySb+3VYmrpmmpu0pI/LbkTi54Tg4CYEK60AwbTlvszyLPmYXS57F5MOHlfE6DAaQLM4rG7bR7o/JTefni2y2RPfYVjR2BYBpV21k0eVJrOKU/GV+EWvJXlMarmX8IzGzvHA8O7YO1uvZfnd4FWXdv7TUJouMHx6rifI012QZ7bcp28X32Heu/VWcvC/XsHLI/63kBzjPlwe39VXREaE9LFF3hgV08nzPt7HOdRim1LPdw556p0h4y3YndFIum2X5F94wxa6o0RA1h6B1e36yvQr9QmodePfCEEKo2j1qM3nrB+E+UME/+vp0Pj7Y0MIPJ924zgwUFezpH6cawvJPbAa5Hw3EXPMdJdyWPrp3FyBdpbXy307ObSsTXwUnIFRBOQqNjSEsfYzWGtdmmgZboF4N7FJbXgNAq5zOPxXc3X0efV0Lpz4ia0Kiaph/OBVDxvVG+9DRRB2K2fdvMQtRnt1XjAeNvvuHHOmy7b4AT0dkQ07jV+eM/etvIX+pbW2pC1I5w85g5CPdCVk7GS+eG9XOH50WVNJuvdxW/SwiwjGJ+nU+oB3iKorAOo3gLhXfeXWH5GO9AUPvAAiu3kSHnzv77lzgbwtBcGmgw6V1ncIRsmdf2GQhtuGa1y3ruAM7j2egR8HWhVHWm8pmBvDlsczDd9XEkEh5e9gwmXqR8p0BO272jMStB21R9a5XaO9Du6vboQbE5h6EEb1XmmWStFcablKyQxqhSsLDF21wxgVJI7KjCxt49gdRbLKb7+BRxKwdDrOC7rxruWkOYp55fIfkk9v3owaQLpM3+MxEiJxkF1WBkrm9Daiwc37mxIRHZPD1R2QdsRAJpAh2UOqGI29MEGMdqt3mo0NrU61cW408Iqs2XAoKuRvThfsOg3kRZ2sBbo2k1RVt1PXOJYZG0u/sZdrTm+NApuU8s7r9qxPa/2F67RrP3rc0CqobnoIbN67xYSLuU4A6+boYKN7bLE2Td/VzB6GzMdQbztOerrZQDznbFz4gTbPdtQDzrSim4BjQGoikHUD/AsHOICth9wtPmrGxNmQJ988awy32755QiK2ey5DOwqhVv1QEztUwoGS1h98Pa391R7qCOYeBArdLy6KoFNqgns8woY7JG9z6MXxOarTRyYkW3M7j77UuWzyu8jPxbfofg7Fg1fgAGIJ8kTP6sFAw9sZQUhl/NiuG/W6Ihv6P9d+5uAF4hGvNMm63knsjPniqLa5hO1gXi9aV9QiN/MNCjG+H4eFPvAiSOxeVLnjJInYHwdiY9b95XzvEbHVZ1L2RhN/PPMFmrGbinPxWV9R2DHrqyj8Uhu1owBU9Y5reytok4VyEnqQv5+c2q0KkyD8Kzq3WwFJu9sPzJzlmZ4rOgtZ99hyYGgMFrdf3lYHQvCwYPuu7QHJ/ZgrPG1vkRdXxiMVObzj+Nm3B9PwZ+7wxqZZ1vILRv/m9kq76Uj6RpoPaK1xxEG2lLH9kW4OXiWvC7YAktc37Fcbn3P5cUJgPDWAp1arLf0eYmpEvtcxphqvzrkbXkw4/x+ZQ+ofkbh0ZzQdft6jOpN+GOyNjvES3EmHoJDfBvjNkUgYGtLH6ji26L4C/odm9OWUaOb26I1zRFaYffTfj3k2NXLmbU/4tZqS6fyTH9Vz2VrU8BifLI+OTt0zgbwAIRxh8WpeX/kOuxPktfwOiD5bIFbtTJ1L727/2C+Lv0J67OPy2nryNWHUozxhS/mFPZNx2Vgv5DxSP7rfCrHu1x11sxjm/mOMo5K3GrEqSvhzAVYPVwbGAQeP4b9bAsdiS8lc/w78BC8Wtu45OT28OHjVUYeR/fxDcPYOHb9Lfb4fN5xmEM7PO8eN+CWj12FH7U4iuW5/T7gAX6PV0GA7ysgNtSyZ53md7R1zJHiFWvVDTzC4z7QrXIehU2LT24EPuZ+1NWeyaWVGO6ndv4vb23v2PGDcVP7KGdXeHDo1q/UVO1sf41srmO9EV13vCn70Ccbt44Gr25va2u9bs11rOId86TgHRm429UKkDvKHpbkXLC43aVNzXujBVN4Lm0Ehj/mEx3ttMD+Hz3/Osds9VfW443rGzzaE/y38esS7F48UWAjHfm5V/9DHLu08cKBT1uvMPp+dJvBWDc6/ZS+j+9taz9Z/8722D7lbJiPG4WPuymW+sC774d+IfJw5do74WJMkBwO7oM4Rt047fMYV+pPsXFRyqtldpglovNzVrgncpx6O/YTjNo399N5t7P94weW/hnqIzsmr72Dqxz7uf/mxLAGikn+SJN74axbFnkhJLcpxWZIenHepCAuDXqQgwfb9PeRTTFxKh6rnF/u5lMM3pLIekbrED3N5ZMNrgfaAn/LYv/Ub7/DryHhIwpw27IgOvU7jvrD4iA6inPS2qYEJ3hw82gDwwtqPfbTGnzl3hIgFJTJrl9ODpogf167MXrsghz/RDEmZRNARETkMKc2DXKv75Id/veqJt8dNFiGBXJsLWIx5skp/YK7vFBu1x/SBIe8afAG7Nrg5613Pr2/IwHLQQCN3ttruzlAxReymgs+i0WK47BMXPAdddnJLLjXxy1PHyVc5c2fG7GHH4HUfQbBVAIC+TqzA0wdkhIocEcgueVw6koEcPtkqQM8G4d4ICZNIL0IIlA4OkScfIL00/diF4MgtPQGiE/A28whwcsy92wV08JLE1CJ70WB03af8j3JHCpwNYVtd0cO4spixAnPoqCMUT2c5u8t2FDGYxV3jIN/PeB4FHis15SNEwV82z1UHJEI++SWB9AELieIfHSOJzo1n2fJN5O8swdPUHBGn+R3gB0OVejje7A1UGDwrphQ/nzKmvQ3ibj3O4H0YyEIOLyXl9gZv7eiLLPTyx/LD/BvcHiUIDy9eivYPd9S5jQR0VgSMtfHUwG0PwTS3Yu/OYE5NpKRvh3UvQEiFNDbHibQWY8R+iMJ3C+g29WJWRxGBBh7cbIj9GcGNBsAmaUvtaK5PHkgJxpeuGwoDeB3Ryh2+VOWMBEnUXjCk/u4SgH3bWBsC3fex09jgoi2/h9kPH4FTuClOGnv00kycMTJ/CRTTASyqyNbAOdhSdnDcVWC+MTRrgFgsaAgvgPQOpBPdsjcKgmO8tkeXp/oEnTaE9sEARPqu38CDzRi4iUMpGQ9mwCQ/Hpmia1TBmUIjLYTOPNgFWbfSoB+Nz5NJuKdChFvBiQq6smgnwoqmI8C1EACOVnCoQ807oTnfbi1tiGZm9+Q8qceHhTZBDMExHep06ZGgrtymogKSZsTseRaHLu8qCc6IeIHE27APhGEzwAIEVh9TBjgMQLwFWLiThvyoasBrNIVfBPY4oR7YreClpaq2MevYsIvmu3uidJRW9bepgMtc8amXogqDhTM65GzkTRAIV5HtkGgA0i9I0Y0AtZIP62SuqcML3t6AhrAljYW2SS+oNzAdYUo27lGKjiAAptA0gLGtb7FwRD5WmtdjwLicz/4HPaLgO4u8WHtUEcU3JQTVdDVPll3FxtRBDyqMbG1WUaJolYnLSQiEnSQhOkbcTLDhtug4bKgDhRxFmERn2EXNO+N9QzYbffKYtsgYtv5BzflhGRNkqyOcq6c8lgoIOFeiLC1U1g7LK9c9uFhsM3EoIIqqA6kVlBd+gvtfwHoKQIZSanluUVg4Rea2iFlmHxx0nXu0vk1ZRDQPJ95ArcG2U3yWRwOGKhNXguCqBmAMLA93mGbhz1EI5dKgrT/nn2W5bTk21QmdUji7zlAqpIEirroIFrWB6lgY/C+I1AXsyki8aNO9NytK24LiViMiOJV7dXs41elBq7sCXVaPaiYesq+vbn9qN1bJRvsDEqdP9fD+3s2TNpxTgFvldDUfKVWdGcEg2vBmPG8JAGirF7o3DTl4JhOkNTqS+Z9EVQUENdyeDbkQHxT4DPim2qv5YnWemNRBKCmQp6TCe6m/Fk+h/jvziaiqyoIn4iIubOm6ccgEZw+xFdUwmoMHLi2Q4V+F3DIaJ78MCY8BDsbByOBp3rwk/+TYFU5vD2bsn7aNSlN/iz6EhufuWgzB8C+CyfwaDxJ+1JZjq5+3XUkExwJ+xcTrZ0UrgyUgqTLUy42Ri3G2sJJ64pn/j7XB3gEqJn1Uw/4FwCKdcxi9dq/L0/cKlhrEaCmD01h4gaRwGxrP4+BcjpvlmO87TFL3+8A11Pef/u2tO7DzXOFO/aYuHglMl60gNHa2QSBFj+K+Niv5T5TbZncB+n7JlUI1BKC5mJ5YvmypvyABqT3hwcYUgBmTsStDrPB0Nhg2vY2jy1MXD7wY8zvqmrHgYhP9LxyLQqmgcFJC0Dl/OAG9VBbmh2t31nGYwlm/87ux1fg3jgLr8ce8ePtzAeYP/Ph9UcO95L9rRaUE9l9Mn8z2A8FuSCLzsv6iImwGQS9hmdAxMmA23dAN/EXiXhQAS2z9d+dSvtqyokau0o4pZ5HmBhvbxdFYn7izzkP98ATBHx96kezThTb+v2JQU53Gnj3COTP9aAwOg+yxSA9OoM4sFG2fsy3DqCoHfzKfu/NURFEQe6z7Z3JTbjNxQWMmS0Ww7ulHUtSuu6Bu0LKHgTV6ZsO7Ifa8PNLJ/tA/tzKBGW9tiQ3aOfWkT+i7gIiFCcHh9bal8Q2CPZfEK2fCSxZ3w7Zm5kIRGBpywyOFYwlk0Af7gkk+SxHmD8GZK8xyWf5dwbCI9DApTwdfDyYv75Xke5ZTLc9FBIBQD7XI5pX5FcE5EnWt66onApcl+sTuSax95kfINrDYddA0GdJfWz4UytAGPmlJqvfVNev3oW3Ecdv6UI1pwwwYyAzD/BAIQC+D8+FeevamEDLTCA2Fe1t4j7FzT41CjingA/yAqUepL/4+007A4/lz/qQ5MsJX+ji1NgeFYM2rGNauzevoiwlUFl/usMdkXAN9jRpcz18qGwPLA78UN34HezDHAmCtMu2FfLnesha9RBX4aCEzOkvvw4Jr8ReMRfs4IJO270Ed36VO0tdHWps4bKvqQVy/s72SN34I1ZGF3Bq1dCKsI3E+vJpc6zZVwL4aJTE60DII58r9V8F0EWx7T9f7oF7QDkd2QAFSTeQzWjvTtYa1R57JOpvPiqxs2ZfVdniehH4HW7CHXE+Lu/3YRRckfBy7Cn4Vsruwa08IKXCMBNqqH0QN+D48/URSFwGg65qSS2WIJWxBNEeDZ0P7Jk7SFUAbMtrMKQakA5vrpvELr4DkAo/ig+NtRdpQr5LPOlPaxRljmlpDgqy8/Z2BGL+e0CSz/Y6BvlMFZgyAEh4UCxvHeyAOhhUc9L5Hkj1HJDHMPEbPwwTxBd6OyYKEPjfJf5C4E4s2VX87M9sYlloX6BAxGhN3MaXxXtnCntr1u08rnMff4ATeBSeVPvtdZxvAOwW+989uwcptn7BIL18P9GD0O/jN5HwvEUQPI8xFPQ7iDVSsFTjo+Twa3JPbezO2tPx8458w63/jJfFAxdm++kcGo/e2uyuULrWpcaIJkBjRD3BbX3+fZ2XbuqgZBJvnnApToZ5FG18kcBf5/VsO5j0AMf8CwUtCiy8H3+yH8Pi7+evdV50/Ly2d6/CUPPhQUble7GFriZ2cCfebnX1QdyMh+PJGqtVHzmX5EuVTbwP/ntiPzvwFG8fiPvTxu9shjyJf8ADQSzP1eQQUIFd60M6TiLvwayHZ5+TFx38SWJXBahUwcKX34ttnbT1yrisx5H2jSSO9hA3dfATAjjy9s884JwC/1rxWhckvzzRIjgssa1mz3Ffdz7Fa98edKSKnyPt+FMA7oMd5LM8yv0WFXn283moL4lD8Pg+1hr/Ke++Pww+s+zHql+F+M1H+xQi1iAxJi8qb1EKcLKY86o4DITsrVcx2bhS+rp8u4a1t8DXI+OYxB68welLND7N/AAynpWwiTAmfcr7E6Vft/O9NfXZrRMCgFuejxrgqF2PQYClnZ+JncW/lTfe4WEKu9sr4nOZHyDDlbp4GcDx0fjrDJ1PUuNXcewssefPbPYXy9I/VeeTPp5Q976S7X2Fc3seC7s4Jn8do79n9l1v80b+FLKnymKM/P3ISeNTgdTFpwLTrwL4RSBJ7l5xTLL8JnoAbK3l7uM7/gHNH3oskMjaetJ4HyA19stkbTVV8TO2Rq1gtwO/gefLVL95Aiq/uYnEsvijDnBscyWD23qAVznF6qL2M7TtMG6XKkB9A5CafU5JkdPx/gSQJG59ns9ZG57nCAZn9gDTXRweMOnzA6mC+9qd6Ts0++LBCViAxUGeZFSXGkcmYuLNeCn1cuGcR2n7nQcpxwush+T17OMQeziBpHH++fDgjCzmyYmRNv/f5SnHPc/vQeJ6JUeUxSbIy+v6n/koW2C6+RzUtmcH2YOZHN8236Oacj7LW9u8FotBl1zYtr9qHGjtk1mevG8Hbb0x0NhabyymXsZ3iaVp41JtP6zu10Ul/RebM6Q/lweLT4/y9bjdK1f0QPTZxpJ3L/46hSCJHeC8Q6vPLlbIQOCFOKTEZN8Ov489vSY/cn7LudiD5NuUx6zbIfV2P/f8vL95OZCW9pxTcvvxxgVwkb0Mby717RvNc/PaGbEPXbBnFz9bPLuMBZE2jrw3Ge/+sOjbzMfUxYAVv+98L/IdGxvtHB2TARoDUoEF9feeX0K+y7GJX5xzH5mvxsoi+1tij1V7HhPg+fo9vzX1+9Ax34PRemMyy1tx90Lc/PMexslyOaO4BPZ7gVSId3XXzDv5PXcxJlbnHYjb/u7ND9oH27nDhLEl1kr6/XJMGYjWgcCnLHAvc7J8VgfbD7Y8/3el7Ctrf+/FRHt2RRcXBgT+ahY7lOO47rn4rl2B28nLX6N/n7JfW3y8nX1j++oS41npX0wA9ePbeySxSgE8no277bMe4Lk4xAkOsPEgtJobfFkrpO/lMkx5L4rtScl4LHVQ7d3QtYlnb+Xx6inmu6V5Jv68xL6h0EYDlpS5LdoPXZ+0rdMFnFyWSdqDgN4ZBFYKY3s+KPd8bO+l2X/PRe/ht1GslAdWZzEpDRA5il9l8+2UY2vfmPoYWy04y3EIfHya097npnjwTScGpt3nycLGH8NelzdIQd/RWhFwy2I2VyNs2wKBAmAOAAAgAElEQVRRnLIsLbT8faCTNMgpVxunXLdueE/deBTkJdJ9JHvfDFTK4wAlHusMPBhXrGs8rQc2Xx+tc5e/jsDRsraU/aO8xswQYhGKzHme7NjHK5Hwszip8U/lIfaPxN7+iInA/4boUvWXcNuPgtZbHwdbI1o992svzy7KzyY6SJfjZF5rDsY0Ly+P+iApOJZA5pe6iL+r7SFnzzaAOndjSKGN0PkxrC66+PLAdzrHGFcx6nYd3Yso40/s730cqb/+69aGptNT5YnMdemtBQJ7XcepSrswgkvTucS1Fwz4ky7u2n0pgD4CnbWQlVALScETrwbae3I73tf50D7B/BnRmmp+TLGfxWZe7BsGGItAjtZOur1ImssewavJ+7Kcli7mz43dbfNA56f0wJUs/jAqIwNyOusmz+dHtZU8uyfPKV2MXzCG8PnKAwTv8DQknKe6mdURQsOprXmkac6L6S8v0tmJ3vpWW2C/xtVrqaj19UBtF+fb9PpBA80xphti+eOdn25+Er7/6oFdPf0BD+IZA1nFT3wJoPqBWbcSYJCdLcB69Y1bTISMN13eagAUj2DpHVzdxhPVLBN9wmK+6CHOIwBsA5VGVI+lTkY5brC/s34T5cSS/ufFy3p7I5E2CB1rInjw6Yrxb2yzbgxox+NIpyVr5J1ba5FN5kcu9ey0hTh/1xJIe5PczDYPVdtPm1/IYK6m88Q0GEc6L3J/y03RzzzSNLBLF+I5yjvvYb2Wc5qq/G67qz1vmXOtkJVzgdTrjqK3RybkGJXWLiyeS/NgUwbjzc+q64F+D2X53jQl11iwSKePtvtAuwfNnO7NlfZepKw3JqzrJg/aXjxfNfbRNUTREcj9Y02/fG619gvA9h7YnAHm5/fDxtYeurq+T82dbvTcbL9NtXy8I+8v7fBbND+jPavwgXs6eK0eq7WoGex7JpBEY6k5en3PAZicaTIU91AdJ3aYrmEdc13oPfva6yPga9TegxdQf+XBuzlcdDDfLPWRsq6VrP2yrbVXQpOtBDIXTXgOdniN9TtXg62Y/yrNKW/MpJq8dC4paqOz+zVO465AItrECn//FJCqvcWgjfZ2Sh5HP+PkbpevSWw2ib0s4vYZWLkGYDpNQLR65d1InIzkY3a6DMWYdtQxQeskYd1vpX0q0tMiMFo3liHPoR3gOAIAd7+P1nVSET1QORoT1Z5OjT0djNNL3GbKcZvSX96PL+ERuNKJiW5sxsGYRcsaAVs70GdkL84Npeg3U86pP59pmAdrga7dFG1Q/WdLHEuQG6jnkJgKB14qbaeHri+dxgWX6znVmOBDwjO4ebcCUmOtcG3P3dwdl1PPqfWJs27VZ7BzwJjdOx2BpN26MPBZKvwEqoH/gSqf1fP7nwZuAhvjDNAkdXK2aKUwwL275lvbtIFosw076DM9fDKf4/1d9slEg3idV0Yw8SBWaPNUv7btQn9f+AQDgBPzb+ac0GvcNratUAY2dwHC5VWojs6AMVQD2+Myic9G9iytLXMAMDCZz6QGE7trt9wO6nF4BFxv7D4bU+/pMRJYO4ug8t18NLIzpd6633h2o/YWaRufbPUTp6wtLOvCx5evoivPUG9TI0y+GROehz2INoUeEbiVfufBGvm1O1uoeYaur0dAeYspFM3cvKfu+aDKm/RzfzRvKpCzzVH06oj5O44ETM4wtlswqV3Zw/Yys+YT2MMP9d1Q28uNQJK9xvltyrrhQiBVnJMRbJ7Yg63mlzcKrGu5n8LdcRb+ADs3TjFfo++nrA28wPIeCK/FG2O0NRc5PSnbhsc5ThN3o7u1QBblOHD0DQmA0N7NxXQ+Ps6zFec0QNmO3xbytqL9O1FiyPFk+xCYsMAk5b+EX8IE8VlJ1GSGTMrf5L+TTZ3kvv1tkJyR+XDghREIeDJO1dKnR/NIB8CO2pu2uQ56743Zp/i6ZKxu5oLJbIEkoHVy1Daqxfrd59ZoS6f6bH/VzifvONoXmh9vHZ/28XubIPbLHDdJ7u4FX14OXN/eJsAdq5t+aWtAh1lVN4DMi6OxcwpGnX0x+31uy63Wkm5t/uLMPppzqmW/U2KHhIs2OmReeZCwBTdo55qNgO9BN9aNbqM215vwHHwW1+KLth+64aRNP5FxVDgOX42P4nZ4kfl2Np1qP5L1oOzTjvhHo/g7ds99XPmaX8Ajv/P9qkfd2SX92mEE+D3Kg5W/7X0FwZpZAdFpBki3MTVREfJa9ZPTTvt35587bulvq/M64PQW8DH3o8p486aZpWu2tOjvlnZJzLIkdvxg3NQ+yudpHf/eCqQn1HUZtLfZHkt4EybN4+c217FejvrPHwiUMa9eGbffIFqXbr/Kqf+S+AS28TKzzqTwJbo4kdnXdhQ+86k/ydGv4IwrW55/nWNsHKm05llRit9FfpijP8Vf/TMm0fzIOTfrmGPcURRxPaf4pOuajesiH+HyGivW+SGa8UrnJiAR38boVjq+KKty9MvT/308r5d92/JCdB3csKG29CG1qzsbK2vaXLyJZes9/Lo+f+op+qLn/aAH3socdLnP0j5bzlbMFy4qIfSnnc6WonvgF7d+uPUOW/pH8WsoP/kjDSusXnfNrOPSX7LxkaIE1o2XOPWfmTNKsmmH8I9Tv9ttfwUzHGVjTDbZRKi0HRTcQtmE+CEBQlADNHicouPIr45yTxlkr7FL32tLBz+Vct72b6S/YzN4q6GdgMbQPm0l1U69bp4plF42TG6dSa11LhNn82l7sg0XcoJFdSO8TZRtLzdlMQ9JQPNA0dEGhm4sAusm2Ibihj+xdi+BtAJZeRYDtxTDuU3ssknDN0ZPtTzHON/A1kuQ+BZnZr6NOFMyILnaoMQowWdQyHksyaI/Crwpjd/17LYd7+P5mHAedqGg4jGq6HinkIDlIIBG7+G1XRp0TUpVikXK19Kn3uMIfeXTxal3iCtxgN9arhdtgpXvdh8vtoTJJtG5NZRJkEtTeIOi3nverJkM3E6hKdmY+whuxL/GubheZZafIWJHwZHPuRATbqk2lsgp7QZ7WBY7P0gmUlG+VmRhvu2UnbxiRH9PFBRh70occ5/BhJuRcNEpLQSO16S7s1igtw/gdpP1nMSjfDsC+FZxRBY0Z7+nieSDIHbvnC1BtmcmTCIa9NYJSYJzT3btNo+Vklz8LzDaiMz98pEAvhHAe7HDr7DXFYnRr4HHk0CzLpyQ5HqyeUIhtHFzmCzYp110ewlj/dWGtmuGOl+H/TUJoroKD6yUjRMJ9G0TMSxBo/u7tKaHZiHcKqFDxs2PeBtKjnCsJ8goZTqXi4abWClwRVdDInJ5At+FJ5FAVk9w+oh9mI1jFnQTJZq0AFGWyJAD1xNuxklL4hvA745Y9PnnXsKEQXQ6QVUOX5KrebB3ERmRwLY5mTOCJrAEMBKQbEnHd2kW8T4cCROB7OrI5sJ5AJaUHffPNmFoIHT5fRkiBPlkRyQES5M6qLBJbxe0iUJ18G7x+0CAngp9ABMBIPn1zBJbC3GBblydspDby1oxP2sP5zmQRw9U1kFMTSBYx3QTWStrz0ANK5R6+ZJBTh2BVkfo2YFb61ztgXOZmFUEiZLiUvHgpomIjfvVyPBtEjRmvxYR6rxWqcfeLJQkoncssaNcG+UAXrYpH0EI8lyu4iry6SVHu9DVLCp1qSMmlK+bxaTyEcBP9ftsh7wNO/x7bekAE6ULEhZdkUg+NonDWezuPQv+YOuN8oWW34/WkdmZffdF1CoQX/NEfQbCsJ6InfgfXpGyH6I6LFBVgMmLiIwlNwp0uxauypCCu1TCAUECtANM4H2xDQr2xAvm0jMRkCCZxdZrEjC7+KymHLTCBDflLuK3kf4pn+wQsVCBhLUJYmqvzfa0JSu9OqmTnR9tUngkSID2GYN6CgSR2NishQtALh303Z4mi20X7ad5ShmDKNC3XHdFiYcdjCtKKM/jV9uHP46bcX88ZQEDF0Vkc6oHE9L68eZIDyQVgYykHP8OwB/ZZ1kuBohzoNn5NG9uDwRuFcQMJPks783BQK2tGIyNkyUzpwKoGNgeIjYvZeghGrlUTl+kUCNSb+ujBX1CBBsl6b0Vl/TedwTq8mwKD44lYuoyZpTAigV4kLIgbT64LUSBcB7Ilwm6z5c3scTvSgW0hb1LeGCRK3F/HOJl2KOC0C0MxweWtuNctK6ZRRjFrpzhEPG8RKGkgQhVNH/KnH4uEcyk8Flv/LD+S8TItV97f/faZgSg9oBcXpv1QF0K6WkFH4I1TQeHVeG8DEOphbcZ+DSPby0ckq9JGZR4lAi8DhFi88hYIIcIh8j85h5kTRqt95bxu+zTrp+P1YOTIOvAGfk6kgmO+ALDDmRNfaOvAhKBFHuwVwaBWeYur256sHgeBzdDzaxv0fE6Es6z87r70/cViVsJ7HzCPbFDBTpu39mUAawiQFOCV+ZxX0Bgd6qEciKBWba2iIFynd9/ILqogEMikuuOPQZxEcCBwFzaI1o7K7ysEZZ/mtnfbA86A6JaCELUbmxsAfDrRcE8sXwCoKweJwOTVEBiOVRsGA0AMwOw8W77rC5yxLFFReRbH00gys3g2N58PHpeCqYJQFSFyH4BqVifvk0G9hN9D/AAHOKF2Elgb3Ps8C1I+GnsQUQk8+H5Pjjci0FGIrvPg/1QH5kjrDyXlEMfxC8kc6bgzcqDCCyb3S8JuT81/9TWo69KBC4fzN39mj0e7z6Em/FQPBki/H7KR7NOFH/+LeU6frmBQD9lP731jQk44BCfr4FukwKM6n0VHfFN9C7VUGS4v1ehdyB1eyTBWtqztaK25a0dKPTcs2WpzZXtsOt13Vy3qX5dEcO7ZQ4RX5KKx7t+jDw3PRZ7BEwsc+V5uAeesEIhHGCVC3u3e7f7QP7cynxJB/gHOoO0oG65eDu3jvwRa53OsEX5iwgrMsCl/prYBsH+i66bvfWzM3YzMPLkCss5vjy6xgEm8Yv9BZBEZLY5JoVOAekt9RcUhJfXBx1Ii7etYH/5MRZDxQK4DSymie3lm/LnFfnVPq7GhKdjt8L1iB9P1kjiR62BzGx9Itck7XDKsUQigLzMYdEeDo6wZjj+wNy2kwWacwaQGjjj9GgADwFSB+EAJoOQp2qeMB8NE6z2ACMeyMwDPFAIgO9bn2QNeDaBef+LHB+b5LM4FDB3x1ogw/EpbvapsfM98EdVGJn7pfyyjuFxaXlMewgOtT33gL3sTz2nAy2xPSoRZ024rrNP8pjWjsm6d93N5Vfia3GIV2FPE5PWwwcT98DiwA/Vjd/xPgwTaOcQJA9yIdDbQ7wBOXGoHGP6OcYbG3L9yfyx7MuH+wQC3j3EVTjQxK66Did8od1XdPZNOVCc7b26gFMd1+6KhA9ir1jXjkRPc4k11sz2YcLYQM+nOQlIA/g7KX8ux5Rj95/XxvAzAIicZD44BvL0rt/57AZ7d2ytEdk4NvagGXv0Eet91mfhHFyPa7HTOJ/+2McLMeGd2GXobQAw8/b6FQCZMgiyrGO6JjWhXrHHRLC3PUhchgtdVd8MkCQevbyv5xf15gO1V1IWxS+v00NO9dtJxhsRtGlhlQ6kdMpwsm6NwGyw5fYqUlvsq+na3GJamjqjcGXzK6QGZjWJOPjPA6kDNgJazs8TqEcHgLV24vUhbx1MQB0OcC/Xs8Hek3yuh4yjItCd8HOtSNT8oynvdb+yXedO2U5+Qsqf1eHAfzg8Zh/XY8K9sFPoWT6iWIZ27z/eO+viGVyYKAHralnIXGlCY8xnR4FX9o4ZnKf35ed7ehD6l2DCm7FbAVKe33UQa9RB1VywUBHDUr1kx//j+M+d/q9jJPOfSVzPW1rAqAsulNjaLBzUj+H7+DQm3HuBrgfitk6cZCe4rfUgtsiEq7EnY0DVp/JecIY4e0cbX/SngbitzosKsqoPGTNlvK3gaibOJ7ECMueVhwcNld90ouvIe6jiG5M9vvYQv4vE2spnebDriN3ige+lre8Z3G2FL3m/z31fRO4XqB4DAdB9hXhMGb2zGfL00wEIQuuB5BDIuX+S2P6Xt/dC/WxBa2Jfia0oAqP5sz92uAQJPz/vLwcxD3zfyINuylrmEDeVPkIvbsIDCrYi9Fp4FyS/PFqb4zUStfT6gwcd+W1MKtgn+5L9sY8P4mY8HE+uYi/a/RaLQad9SlqPxW4miWm0Q2PwRUi3jiHLccz1Ppac4ez52sV0LMMak6B+FRKzPtqnkD0jEduTfd21pDlhu4RrMzH4/Hs277t/d+wXx65h7S3w9bwDWSxHxmR2yDOKPdvCkY8ck25AiMWva+NFB3+yv9M4KM8eM7jM1dkm7Y5+vJa4jhP4LE7qWrg+2F4Qi1MhcKV8IQ9ayvetLXb4mamZTxwbUxLtxZ7vy51vnmHWfTxhtea3OuZzex7HO1vdbK0qvmjppblPtfDF3ub14n1y2+/24oN9R+LDmwzunuSzOVSI/21A0vhfe0+yh/w+IN2N/N7GwSSf6xnZ/1XB660uFaqYZqhibgeOX0+/y3M5UgXIBSazd1Jj7/SQ8cn2fB3Q8IvNhvzZpvyfEJh5UuHd6rm8+CPdPyyhmva83y5r5mb908dlr7eg+9YsrnWCCmY+oowds/el6z4gzYJx5RN09XYUX86Ubclu7W7PKuv0L9QgGwXp3r735eoZBh1Pi88siMP2Ys6jurRi1SB2y2kSwXCdKw148plOdKmB3y6VSGwX/Y7F9Dgx0gzM6AGxJxV3VHG5rv85UGXzOfQxgfYMZA9mMn9Hkhyesr3QPaop74/UoMjVZ/oVXSw7JllLig+H7ME17cCLsW5BY/PolMEbbUy9k9MjwkK4XxbUpserATyfiCXWMNh8qoKZUICZlit6dq/8gH9nsK1KJDnSKpD6lLieyraCQSrtMxfnSbgfzsSvYU+fmx87PBoJD8FeB28XP7DsF8n7DvZQ1SZ9MJAyLHc5yN89XzQBzVn+icBNq/wb374J2xnN56LxtiT+0R7J5sK+LxYPrbH7pueif2aQL+++9nsCtF/2qdt51fZ/a39qUZ4KLKh/9/wSuX3K/tMd5riOADIsa/ubSEyq56f09gG9WKp+zPdgtF7+Fvu9uxfi5p/38GUWgxDFJbDvHLDIALLOQNzu/GBtqbNlJoPMJ1SQ+bmtKtQ2Zft5/pu8I8ndadc30rY7G2rKvqiXtrmNVp4ub2pgV0hfukM9p0xqMzvxsH0Mbc4f/xz2bRxxNSy8/DUtueURpyXO0MYnqZfWvyb1onZtyp/riJjH04em/FmPljQ/cpK6/4pubZ/fTJ9X1z5rCKRwgeOiufAcZL2CsuxeTIDXt8UmlNiCbt7v1iyevZXHpJxnkj9P8VCRNbFFCpA71zAY+MeZjWH2bt8erNC2N1XlmVpbbvbf8wlqZ1WxBF7cnfzat1lr/3buiAn7a9xu4DOQttytUR3bs2wrXdxd4ONzYmG9GCmyj8VAJwd4pgFPKw2IAeibrFG1wpx4LSf+Pvuhv2bRG3LKslRY+3snv9VilMQP0sWXOP4Iug8735ftzQexlO4e+WYdjKbdVZ3Z81fWPV5ynsX3+F6Aa5/YzyNwdA2ZFT+X7HHuqd3Gj6xn9BbsUPkKYJAx8d8DuqcvPjkGOfTaj2mCpCpuja0Rc7fV60vcl2jcTFpYzy4i33k2tV1b1xUNiNSNLXUA9Hm+2hFgdwxhr0XanT3bAOrcjSHemrpo+10M8CAPg9gifa5Ucf0+jlS0XCb8Y+wgPqP6aNaGtm6g+lCBXe753r7KdAvlMx8RXJrOJa69wAGxLcwvEn1mukehFlIPnV0rk4Ln+T4671OjNdV8K9E2E/0FGZP0YICxCFTo5SHRXPYojou8Lw/67Mbuejn9re7N2n7ehRN4NJ6ksYbr0e6nr7/vgZzOuinQTOtjyyP7cI7xK/KTgjGEx617azs3ltGP7QY8vSxn3mF/jmL65993MfXe+lZbLbGJ9e+B9lr/3UBzrAOZmw/tukCDkMcXxHDyXn/A0w/z2nWuQ9kLETDPvH7zAItbgPWyDhIwyk95Y0Hw9yjHlcHVexBuHpfUx5iyeHg+RgDYBioNvx6vxITzF62Vtb+/FgnP7SBePF9Sco0+3uXFkLEjzN3Mz9rtjUQQeZtnZZ2qgFI94jb2CpzAS3Gyyl88Qgde7vFhnIEH4wo0ftPl+7peg9hpuv+AybRBSz27uZiT+ZeTaGaUh7Y3oND8zN8yH7XUteylLtqcOmrk3Eumwcj86G292f4Vlv2rFqrlQaB5HRSX72G9nU9n/fVkz5vW/gLdH/0YkFq/uzx1ZwO5cYR2E0f7TcdcT++czen+XqC+C41xWTRxxlo/klPwOewtsF4ae2DvuQNU+/qe+aGJXifXDFzrqNXY9GIqynYka2OFY9g9PXi36na1e3/W3j7WroPsWgzM3oHTl14GaO50k3cRxBcvj5H3l3Z4KRJe2eVntL0m+8C/MO3Eb9eM82tdyvtq4LeRXaBPbDFSadFUGoDJ2Xw1irOSG9E6abTjJfb8DZ0/cQR83QJeH47eHtibw0UnZK1ImjvL5qiojKKfKfqnpk8XadVaG5X577KUfRJzv3P1pa3PXrLkbcj9JJ++zXueL5bzjpYxAnlc/BSQuv0BQKEXdy0h74P1UG+ncL0A9saaNuSBX0eQdoXZSy6M5gMK+NzTD/TmIneOyu++AyDTOhnBpBtwW/ceixpi+tEdODn6/SiHqIGqbwBtqz3dtFE6TlubXutsNIfNz1HYcKYxfGemCx28QwrZpvNAZC+SfmNxKDeWWoBFX2V9gLab4hyZR9c4FqY/288Z78eEy7DDnwzaq/NeQnC5xdqmBSoODxKe/ULXlNChCVDblWq8rzlinyz3BS1vrJvPmzoSf1q283Oc7gF2eCMd/vM4eD32Zk2Hfiyrz9Nx8Kw6R5WB8LQFyb6p/HbVx8/zmOS5NJr5Wta8/tytY/pwygp+MCGPcbKPMAA6x9rbzdw7ghwziNuUtVzv1oINuzFrC8xentmJFTp6fU0Fk2NpRcoi6WISd+Cwxx2ebfm8ZE+gKpEHa3WBgc7zdDo6hDHUskjk3qIV+50b6qj5repROwBiCgaO7JDadzECrjftwWL5ZP/CZfNY+1NoVtjuV7tpnXdGe3hyTtdGI1uD1x2zD4oxbC3PyD6QkxofOuPrlO/cxtBqXLVc6k92ezr9tanvqW1T5TuwuVQZR8xWtvXr69IMzByxAPjc39lbRX1q/1qun+eW7m9NHdW2y1GAyTO74QTe3vnF5CYHeAEOVbeY6FUzsDsHD24Yh8s5nfp2grEg54icxL1wAk+iui3lyX0/lTiICjgf98VojNEWZLly6W0bxi/+EwEoyjpl1qI+9oWOcaLwZ3Ie1qzlI/aQxCgTHY9jXP+Ip1DQaruXx665AiRll5rDhE/iMpyB78eE79ff3IJfwgF+0/y+4kus4ZN57Xth2x8iEHA3xo3mke7dj9qbtjnbD0i6xo7G7CNWf/XzmhO1hQtW2+Q2nn/Z2tKpPPtftnNbZpcw3bLtM2SKvRPn4PF4In5nE8R+mdcnyfH7JI/9u61qRzXaqjJEIOYJOo5ebLa8z0Xoi+/YuZP5cQUkrvlAeYxAEr2S03nM9vd8TfF3Sl6T6C2e7nuV5S7v+3aSe3A6nnEFC+/jTUh4LE4uTL/x9cXmehEuxUd1nXwMMHNwizPx53gMPoXn4RvGBSG/GK3h51MaX9mmex3gm1//MvznSz+AX07kuSeghu2CrRc33Wnwo95X0N87X6L6+xaWWHln889MO83bPWvm7Z2OJ7gtrlEB0Y8CPi7ahgNVl3qt1ygu39CeNOv83K20Wwbj5tJHE0peoec/mmuU8BOzT0Z8XJKLLorfq801/+2UXojeU5hohR5wOU47F5dynMCD9Ntm/TNac51ScY94MvFHceg6v24XJ+K1qSMW6zb7OWmn6p8LGUrAOsfslCs69lWu483j1M+a98tiVudtVgtf/hvZmDOzphffiukqnK4CFjbVqdg5k3GqWw5kWczjzo+jMfB0VUV0HR3zPgGkyv5hfbtgq5d+1i1jyNqHyn6QNbhuJvmZR3vwPC+IBpKvTbnhiq3/bsMpx/5JUZcr0/sojPLQn3bsYpETdZ10M9deVcuseLcpHOM8X1j395l1PPMoj/A4kkTwZTsscUAWV7NwxH7KwjD/TR02gL9JAoycQYE+L2sAzWTg1lOx2TMns+iCuRM4aK7QDmRb7ncq5dQuYSKWXrDbUkQxHAV7dlKFRL06m6HI8v3bh9fM9182Qa086mxwofLFna3sYsxuupcksc5GDtbBXTaYLxwYVsfvE+LYnHBx5TzNg8YnsHe6FvKaiCF5T+67mR+AONDmBOJwsTm/J0uql6TadgIbbWCcVuOpbPcmyndRu3ldv7TWeGAbOcd/zcc406sPL8i9voXnTIkSfAaFbMcSG3/6YD+5Ttuuvc33Y1TM6TiFBCy7gU0Go2mBO3MxRu16/l0pFil/+zlbJPhBBwxQ5DmM2vp161sdtJcAyTYvSZBLP+9I4JJk9MoiUMYDFcSrEhXki9boazbN6HsrzzkXr0PCOyugal+W6j25ZannAU+cjQuX27kWrCBiOY+Kgq/053Pwz034c5yL63ET7ohnDBbK2dlyDnZhkuyxmzsL9G6Du9eLe8l6mnh0PZAWaE5ZoPYeG4LCFI5eQnisTbVB5MttGLjHzukgXcU8ZkH108sNSiBBVLzdtmPlyBG9U0djPpyF2gRw2MUavPDqhOnvSd3+Or7n678bv/76Tih305v33o/+/dNc0Km/cGkHd9+OoM+yASyL35NVQrGMGZI4tibs5AtbwgsTz1QxsvOBVIgB6EavBOExsJmMRV7fZn+3OqGgGQVpExFNX+Qyv38OFtj07orel9dWdy+DX80WE5hmDUxZx6cWIMoSGaT8fZn5JtsAACAASURBVJJXAL87YtHnn3sJEy28bL28B7yUZNGER2KvERNpgz2jgGeW4ErqgSWWxclrDLKro5G00xuAVIPI9GlZUnbcP50EOU/o8odNXFo+2REB5nQ81rC4+pgD61dYXPE9C4a3+fJaJynHE6CX64sTrrkPAyAt9dxBkLzEVgbysLmDCt8PxAU8uAUTV1bx80roba0/AzUU88j8HQcWdeCxo8Ot1W7zgBWd6KmGJQISGO5tJlPx4KKJzGvprwTwURMy5041T4zPA8jkpF9J1hXRY9kI1YBVKuoRgfmksPv4TSQ8T/wWQRvi4tlZDPxsIt4uV1aRtSpYwIMtru9eAjO+iL0sGuiI0uk8xecEVyTS+nhjw7Xzdg7cvLYGAxZvtJwzssNbIDZckCWLBX5xEXkPxNcGArBHBdZEYpwduNEV+esSqBwB0XUuZmBcauuCBQVHySkMcp7f3adxkgp3HUVwU55AEozFFm0TjeeX/4MAZN1VrVXbJMNJgOPAlwCcmYBb2onIgUREkN9ejMKpp0AQyeu7VBza+h0Bs+jTiE0v4nueaLWMryI0Ir6C5WjXHVQ4ZP51m0A+SqTq+/CbcIgrcdAlh8uIouM8kAphm+mEAESh766G1Q3gMKxfih3hgYzkCWVzS+7VJGd7Ano+EMgDnfjCYZO8l4cDaRGCyVU+9WAgVudZDJKKH3j3dGwPBkMum4sjVkGhRmajJc9Go+04AN94NhEVsbe+4tkU3t9VkDyt+0r5LWTB8YckYIUmcFtoba8CtV7HX++6Xl+We3ZiiSacXNujB3gyJpyNvUY0cGew6vxZ9ncGw/GBpe2YdkQRoUhUIYCX6Xol5WDNsuwqPp3Qgw8DwUyBy+ylDJtpx713O8LuHvSXClJ6Y9HAdqBCnhZwLX7rCkAY/F0hPQTu7q1pVGCtEkT1hXF/FxN+HKVPKfeHbcBeD97gCTzVk7IkQ4odLWPynUdB0u2a1NZ7H2f7wpMJXbc+LSq44QNgKTzTgTN2YFh9VCb6HgsMv6oXrZ16wdq1lev6FWjHYM9PoO+2F3rL77wHi8t9IqhZB/LW63jAPw5vW8fQbgym7ysGVn8IZ+ChuKIWz3XeGRcuEb9QFgNefRKeT0jKLvApCfIvgyxioFzna54yIGvHkpknQIGqZKz0AOWyFr3WACZ1j8v/F62dGVzIT/505iC9i/gmRWQlf5YH88mpmDdQCd/KOeIDkOBCEVtgB4NtKwBTBC6aE1w/1BHHFk8Ek/kxqDhmAIsdPa+0NREfbIAnug4W/3ElhG/P78Hf5GsTOFK4mhyFSFGzhtrhYUh4IvZU0LA+dvg6JPx6BRHwfB8c7sVAOZHdp22LwH7o36k/ZH0Cg6Crv2w9PL8QgdE7QPZIDNebu3sRymi888CKTmeJ/kzWidrvE0v69iAnItAr7XCvbIcThQAZuPVz/R6R+3sVV2XJTgGkpgP/Sh14c5R9560dZE/vVQRiyoVDmc3l2/IPRsJV2Cv80AR4Mb+/dl509wxiqOWHcDMeiievc2VQj1TY3eqrm0e9fTEVlG3tzTx2cAGrdm4d+SPWBj7DFuUvMl72ghn229Y2GIgHRutnBkuex7DGv+EJ5S4QD4FCLfu8PvRhUmF9IMlnc0yvBESMOslncTAQng8RYH7pYP6SPVTxjxfi+cutZcwT20c+y3HWn1fkV9KPEl6OPcheuvRdtr7lAvHe+oTs/QWgl943cMQ1wzGG47l1EgFCzy+l7/BsR2TLQFhJPpcj8Ft6towHMvMAD664PIfBK6BH9jFbmLfZdKmx6RT+/YUa5k18ip5Pje43uIDzQAxSq3Qec2QfVOZ+vt90gH+MCY/GnvhCm8MDLTFbRMRpJ43fqaGeuY+0e/N8Lt/ldUcn0LDDgYnS1OASBgaK1wBynbssa6N4H6bbr3D3R/ZVgPTc2s4w0LYIz7X7Et5engM6bfflwznBB/B2tlCwb8rjj/xYhB54Lk2J+RYE3pv3yu4SjEPiX5b1g8yTYWygB9wN9nc7KJGN40ey4YPre748b++uW2tYeTwbR/Y8Za+3XXPJafU+6w73AvB7yJ/9scPTLFFn3mOVazOAmVc3HjSI+Z/FDyD2inyyg6yHXehqDxLK44zns/fmA+/vjm9Ik2auBlIDpFXA0yuAVNsSmBQeBSRpw+VMZzEPaY2dW781EfMldyAQkKVw5aIeUwZu6DGpXxpIlV/avjPweqrG16BvdVCsQR8iPgqy17SWlezNFXGlH8WH8JX4IhOnMKCt+N8ryPtgjdX1TWrj7nBHJFyDvQ5EL363z+I83ANPWEFk+jiybjqBL+Kk9dcgroD5F1ncg0JbZL8n233FO9b7dXPllEVBP0t8drL/dylLnHf2g3pffgyhFyDz58v5L9iDoXtW1q66fSsXfr2Pbh2p78Epp+OLdX3DbK3hlsUDF3o+FDY3Mp/93KN5nCQX5Pb8n1fi/jjEy7DnAljb+CIVSzefZjuOR7F12tbI2tcDinFofb6jjQ8VlCYCk6kPRYSmmwJ34u1h38r9OccX5k85or6YYdHZ70HXivb33t6K4qPG76zMi5F/C9hZ6qw7WtFK28e6hQpB+3svxM/G7hb87QrcG2fh9dhTWFZ/NLZMEPPA94328dtIOMBJhaCvBwHUeXtPnj8KTLzWBckvt5Y5V3Lp5jgi39edT/Eguh505A8w4X/Gro6/Ke7+DpzAD+GkijvPR7vfojkCEotNWo4TK+PYbGwfSy7KfHD5Zqw+vLjqY+1TELg2h5fE834DyAr3R6ldE7S33tcDsD2m8vXQ+DRPsB62t26f1Wt27JFqL34+wYs9CACxeT8uQ0Tbw+xsrHb2Pl6CCW/GrofAgo0dzGfg+cngxlx56wzPJ8/2mhU4m32f9Hi0xPqgEU90YvFd2Aaz1QeQTBbv0+8RZd/G7bt4H3mUxqYYwICJD2+yZ09EOFLFq8WXVsBYvXWWFGaycbCGxwRgQgKem2xtncjaespzOVIByF18eyeAcq2l5enazmANovHOBGYouYad/kEQf9QBlLU0HHKsMUEGTW8bp/nyFSawHAyi6IHbgIlCzPPFJrPJ0mKTHcWXM2XIwRtT/mzHLbVHahC758vVshh0PC0xUEFcihdzHtWl3ETfSxYntBoAqv7siv57IEoPrrvTWHyBWq65UiRGuli3rHDO3Fbmub39u/o5Urtnks9h78N8DnUsXPGyyB6M9kEBSDd5XnyPKtgnYcBjKanZ/GkBNhWtu24Hnn+4BY2t75PF1CsUmWgAyLo90jX5RfPnleVc3kuz7pd1ufhT+7xAz+6VMvN9c5aT6EG25CpsDSV/79eCJ/GtOAPPqvaV287L9yNKLQqJO3f2UAloeR25LJY4yWc+vLU16T+Wd8tiRJ24irCd0TZoEB7xv1Z7KI4PiO9f1vX5qwCkHYkYVB51DU6TsMLgLM6XtVH5vRc3zdZZdM4oimT7Y0VclR+XJfZF9gHkzzkuWvROKgCdxZxLvbX+S8/XL3sLAsySz7WF2BqLzMH9mO/BaDMU+g7dPhj7vbsX4uaf9/BlBtmL4hI4zFCue+cWiDiwH3WvodStsd/T+cHeX7dfy4DeRVvtYpYtl1ziDzv9JRPzFfHoK4priO9D4hdkb6A67FqfLwFdA7uCzCnc7ixaldrZQJLPDHEpc1Jc0VMvf01rsoNz2/h0vVMvul+dmhjEKcc43iOh8VnnviZrr6vruHDN6+3yTW1k6fPq2mcNgSgusD7DvYpc4sE6w+vbNPbK2mW9NonA39F3bQMb/j8D1vK+bz58ATAV66FlTGc2hvr8A1it9B+ZV8sYTe5LyrfROO0qh9eLu8uVmrCPQxQgY0R7v7L3bXBRbw/H3lU339qapGvfxRjQteXA5+LkpkwRfNNAoSnPSyyn0YGfWL+VvRn2XikcHfDK4tg/OV9L9osEmsPLV7bVvEc1YT9r3ChQheS3uvEQefxgezZ0HCreU7ev6Ppc8z3oHvlmHQwKjbfSBPsuRVWJXSU+XMkZiUQqVZvF6YvmJ9B8B7HJfT/XfOOd5l5KPvEyzwEGdJrBMzlHVd77CjRbCu62H/Ovpu8u3okb92z9Udv+YpN5dlFuR1Uug2dT23VlTSN5RlUMeZCXXoNj5/vJGCiS0u3hvXs2RxGITxSD4+wR/h0AL005H6U7pmK9lGxP1/wBZ7d1YPVD17dHAtHvg8ft5HaogNYZchfBgQf+a2av922qGP9J5fRzCbGB1vOmDPxBWve8WlidB/eTi3gAFlcLSf3Hd+G6PBQ8z/eo7AEan+VoTTU/tsa+5LzefNhenuhLtX1IYdqpyXH34mhpLns0PpK534M+u7G7ngaABxX3cvzY3py3PnL+7saPk9hGBHGQNr6Xdo6f78+undvmZZjwo9hr4HduLGNot1guVdoC0mPDlozp1R43/VEXU++tb7XVEt0r/Xvfp9f5rNNli/SiGMjcYsFfisIv0jxLH18wiv9neXdeLp73XnMhWr1Eg9x0sbZbgPVi94sNfXmkT+fo5dFxw8YaBlePALn1tUYA2Kx3JXoweSzz6tGDDHrjCes3Y423RUMsyD2Yx+Buz26gDaVzyRJ/MW5jDdyad9Pwr2yt1p7Q1qvYcglnUX1KmlM8ZR9TpWe3zFTmX06/1dxW24ijxSLfXSJ+vGa+W7Q5rV0yMG8Up1QWQdbQouNR+pMYDLsHNh7g3+AQ51Z7MOWVq/2YSecBIAUx0ZPVRTJdmhFEsB4vN0DYu5h8b84u6lv6pPjb1F+9QfOm1sQJ4u+tjy/x+oM8KLl39Z4jaLtnH/l6oIs9Jes4sadmHUcvHqV805X2mQcaN81o8WG3ukIRDFQhkOU5puX7qQR0cHu2d2s6NOdSrcf1KbJ9e4BfU49OztPwjwxWvPO0w294UGwGeAciu0Bb2Nx+lvy1AZhcdTeL9yUX2QIP7mKuid7z8219WufyjYCvud/fiJM0J23j4B2BvftxwepI6qH0F6zWU7MPrUDqL+ERuJLEDIp9K/aD6QtEtrGNCTL/PScBryn6nYL2mMa/9cGDpHmEug59LSY8B7v1/KqScpzPmtMTwlV7uPEGjd7W5vE1POu317QhD6wcQen1ggav0r1dDlyx+/I+tYxdbN5yAcid/TeCSRdQ4dHYy/SjKch5fa4WtP1PcIj/BTssfqqu4xRQdW8d3LTHCiLtjcfWpkUrJo+xozlsvkmht2rl+YzHuGBw1gFke50HRvbiXJ6i3/jxO0vbqfrASP+7i2PZor9T9PNBO3babAguL2LYk2hkZp+2xOK0+Yo7PNtyDZd52Fgjoj1caDGvLc78mBeUeRQR8NfakNrDyzVFT1Ls2Rxj3R/NuAtM2gZ5fq3eodG2178REJ7+/b45DjP9d8uNpT+L7swOj+8Kk+vumtk3uHHScn9GAOsKr+oglqN1WbNGGUGOGZTSgx52bX4LzH7L/LW58hjQy+EVtL7O+R4jsHT+3QxjlDWZ2HkSSzfvtYu27FAbq3ikrHta5Co2jCFZX7UsEtXtprFMfV2pz18AvjZSdfDfopcyMLBrh1gfXefMHAd7zxC4XvThzo4h77nk+dj+bshlqTgdeb792KyP6zajalxRMN05QCKcjcmAxusYsGGclzLIeujxGNkH6zz4zhnoy8bN8jno9zNbYgcFmVdHDUaNGCbLac07GPKUqnF9NB6tz6z+oumkxrqrVnPKWs3d0c4bE8DXGXZmZzeNeA2bxxvCMFlrrWsrRT+TsfsDwBpDvWEcLuf0/9E0UeM15nrDnC+70xj6LoaJPm7dTxWEl/r4e32O1OVZ94Dx+h46L4uOUD9vbq37wpbeespp+10DCh7ZMaftvs6FKDg62rsrr7OBw6Y/z77379f/Et6Eyea97MdYDwJynGzfPa377nGfJvZldUI3R4/am5y9/mY0Zp/K+6qfVWPBLgCSq2WU77X6I77cbelUnv0v27mk3Xl7Qm3RfwZ3w+3xo/h67LHYkObnSzzEdJNpRvfz7m1WOXWb88Cjc3Ga7zPkGcRu4OUnbDmFBr8VSLLPLm07A2qRTglQ29x+BhxL/JTsec7H2yt+wm1W57fKjX4NJ/CnOIkfZxoO4R1/Ak/HM1RLwdc0Om6RL8L7cA6+hD/CNx3rEm2cHbuIG+8b3/F1X4W7PvzDuPb1X4Xzv/3Diz7mclLfFzgA+ljPVZ1E1wl0vV6V6QBfjwnP2zTmyP3Er3YGXjft8PvcDjv1J7m1r2Br3XemHS5Ewkcilt9SlsLv4jFtzZ9/4cLwHLEFn4E74KaVwzcaN3Vky37nxv71/EfLiCu5rsInW22CrOX9ps5XlG0r0Y/dV8Wv8sgswAfhBN4eMXRjSHUAeM/+kZ9E0hhVeVix+yQvSWMLRuvSW7vdlNcn78rA7pt4uJ1NsIWTfFs+3+hexP7f+vy/hjvhWvxLXIodVr+md8N1vPnPxp4zJuiohH89vm9420Fs8SnXh9lUYTx1cBP1cT1wbJNtB9zXNxuNgaf8/BsuML0ga3LM3Np8SjBftH7W7X1IfTmF1lzkf9tQ8uonMjcMGLfRJbfMY0ct0uj3tre1Mr0Zs9y7CPEfjO7Hvh+z3LfwurfZh5ZTdzHjhS97JT+BJ2zm/JIHipKgj1M/m8+xlynBPGIIyH8Pmo0Slki3+cJ/yX5YOrnnom3ZcLBBRYK8VmMzDzRDR3kxIL1p3ujuOo9TT+1AtuV+nVF8tHLOxqiUaN9996vRKhIJT8VJ/Gung4rRe40BGSV5WSBKDIawnN5ughb1x6HydmbRhucNu6d6gQVFWW0CQWnkhMElp9ykcxLZzdjDKvZygBfgEHfHrirHfKtHAvhG+58Nzg/d8J4BTgKhGdX3unm11qVuhA+cubqJLgG6ywKvFl4IoM5LLbYB3ceu3tJAHk+IzOjZ4mA+dvG2nOgZkznIALyP6YUjZ8rWTQJSwnbSCzfhWLs+nUYSL58Kj5fJ915Ft5tvgw0CBtwpLx0FZMvvWrFI+Vu8WMiC3X+IHRGZY5uZzQaVFo7Wt27EiTPCBJtIkEtTaSwAmCVC4EDlVyVYJ4+frEztCykNRQkCnXChM+7pmdYG2+DeKAHDTSaKEnXtXpXwnbthu7Mk03lBPXI85XczO1v+uALybBkZNvymBcXMp/hJFlMOYEVqxHK8v+u70DaaCiHEDUGONMnPEXOZ37l3jpS5E4axd3fZY/Azz/4Z/ODXAHgqkNQm6dotGyujjeYDPBuHeCB2eLAB+d7AEmkH4Lsi4H96+X3xwVv+P9znXj3gfMOLBhNL0CftRVGCyxX2Um8nlVBndg2x/xIubIKAPHGkv2WCs0w8U2zqG4FUgEn84PdBsjETZGxFxMun4UkLkcilnC1ixoeQNlCBIg3yK6KtG2w0bZcaFFYGVnhJ3daOGWCFAyRY4PrWIJ0tTTD/xgTKCnG1/HcV8aUJhB7wUvpWC1rK88mSYGbzG4cmeIIaOVnueuyt0EAvgdsP4GeQXX0jGXZB7Wsm4uL3Ty9hKAhIlnFQxhQG9JnfoAdFqoUW1vddJei0zYAlCEwZWijiBJ3gmomXnCQAWAq6BBgASetZxdZbwNhk7a+F3k8AhXtPGcL98JQ/l8ODPDIhgmJOZfOTgZcLWNh6G17nPrCoAxofHW6tY8xRYBujNiVrShEVquEz6zNK8L0EoIotaMFvFM4h/ZqLUHvgm9529m3pCMyXx5RFWGTKQb13Im3IEyaQYB8RW+lEtwAY5KIQ5vVgi3Od7akskID5tE4dUToO0dJrTFp+IhLJ/96PpwI+OY9uyLbrkQM8F4c40YqjLa9/h1fgBF6KkyaoFyRgHBP0R0XsrN48cdhuLJiyQI2I/NWA9Lb8cuEAuu0AE2h7ggRNTzi/qrv2XZSDEgMgBYm0DuhSIcSOjSnJvGJPyCc7pA//AIB/2oyVaq+lYt6JkmMDIY0e8uu1F6eeTBBJfJRid5bjuSsqEgjrysYQExXr+3RdWyLsK++8LYP6D2b4SpgQ3CW06BWjxMPWJhKRquuwvyTjlrVRi+6ttaSC6kD6s6bu6BxpfawV+x6BjOQ0ERySJIYmCdcT0PNsLR0bab/11/QqoCvgvWa+IuJgXPxAxKVuxxLXPbEyYntsSbCXNcr/DUA23Mt3R97RZDZaEhuqOwJQqGf7RO/bsx28v3vAL0/Aqh6bXVF67Q8fxoSHYIelvVoCuSSjtaI+HgiaCtRSgesMory+C8hxICeO0BX3Q3HooQ+Dy0KLtVhwPC/puoTUi/d3AR4+OqEHH3qCggG8KIJDe7AAaR9MtNZrs9E9qJCnwdolQacSQJsydEFsgddtGQeDNU0vQuYBPZw1MFt/0jWpv1Z+F07g0XgSxA/iHfN+i8y/8uxuQBCbs0woVpJ2GlFyHZ+pvWF+Dkm6n/ekxHr+aiS8BXsqprkeRDQqgDPqWJiyIOd6MNF3X2A4gzZRwxLyxdz1qL5rIMlnOV67orBB3TBItQ9SoiDvEPgXwc4XCHISUUw7qF82ErcisPPgnVFoisKEgV+xz1wSr53n76TeRPhx9X/koOOPkzFb2mZ33wmg4HB98xkaK/vNlY8v8AlkwKQKHNMjWjvLWlJ8o2VSdZPQWVwzgl55oDUDzxp4cr6Y5797mNlrAiljxzsADbosgUkGBcmAr+ZQe6ERKKoFcHKdq73ljC2e+LoHDe3WzIHvePS8FEwDQETcP29Jeu0ze6A1EzjqoK8m6tYIjezjezHheyHA2faQ9XnCu7AH8a/nwwfqiTiIrPMXWylYC3n2nTd/K6QoZaHs8jC4NSq4tf3AIOioIei+X6iD0Qd+Pk8MV0WdCRCzhzlG490+fhMJz4sDsp2e0/x5ytCZcp3Yi7fO5zDYtHxHIcq69pEE5yb2Q32p8vd2TZTBdf3vnblO+6sHI1e4QSuy40Fp5RHMDntmaiBYgW+2f2dyIWZz7We/L/Zqv6/2qYRHYq/oW8x2sPp35pDej3GAJ+NQ1409PInPlV49en+n6wpX2Iz5kqI9Lja3Rv6ItU3PiWLyF9e2DGyDvi4ZPKXuQwyWbALt7Rp5MvHptNqh67tlgDlHWHv67zXRGkk+2x5tkLNUQM48EJ4Hddb+0PkRg/lL5s0bzQ/VFugCAO8DcLfqi2heyf3ohZjwTuzwIuufnRi8K/jo2W0itJNhTAvUxQRIBVDVgl76PZwjrBm2jb7sV54AobsHKHV/E5DIfsBkEPIkn8sR+Gg8W8YDmYlf7S8IvMUVl+ewdg/Q47VzF/5d+6uYT+0AT8PE9htcwHkH+Gje2jzmyD5kHaBf/nCHRyPhIVXM5fw9By3xPSo2Z+T5i+3N87mcztfa57x5KgMiMyBoPvIasYRKrHZCLYQa78N4oK5+3yCL1t+A/WIdn+2PDrStRfGgbI5fxNn7YnOC3DOvKVqRKFK3wb6pzgctDFzLfViPU/o8+2gAp1bhngD4WOyrjJcJYwMDwIO2DWI3dcAgG8eprc7HhdAu89YC3t+PZOMY5PeGTfusO1yChJ93wd3SXmXMMXssAJh5daMwzFYAxYGzyFpMEnXXNVk/zTRxGS50lfqTLI6hg9VPeZ+FzQdqrySgsld8eNBkQNrUAGknsyVSbUuAz3MM/FlURbveddbFC1h0ETotZlLzK6RCKG6yfctU7VvmcyYDr9dCHUHfkrm9gmJZH4r82A2oY1IQLpAI7IJAQdu4UkfEKPC/S3zmu1OO0yxtjshnXq+XO5H64kL7+BBuxkPxZMj4sh7t3rk7z+uYwnxxPVguxx+8G/mzPmSuTLgUJxVmn9+uD+hTIEQLPvPaP91PjCD0ORZSfCvLmtpik2RPo92bUn9z64Ow8nv2X7822cdncR7ugSf0wDI03wXrrcg3TGNOWMxDCz9eXpQX+8L2ruL9LBYnqXF9CWtcn83Rf4ATeBSehAWmq3+P2lIucDv/RvH/uV02fcyeu4OP2N89oFgEGrO9e403mg99Zyb60faKzs9qP+jE2xVAJvZy/uyPHb4PwHcjf0r9+b9vfI5BzIe8RwF8reLLUXxU/M5MqHPZvwpzZFqxcUcAXJ7U33vx7Pa69mTtJXERv0Lr9QAPwCFeiJ0kZpPjWTgH1+Na7CSuNIx5UMggaf/cRuV2sRcnSX3tYPZstGefH0+F8QWyUTwt93XnH3gQ3R46ktul9IVvsc++QvdxNSY8HTu8ofjSAAzVfouTz+PFW0wW65naGLJ+HyuXk/8970EVwp1ayk503co+2qegezBtDLHlKbRi8FLGzse+1Fnnl1cA/SuBJOVvDg47D/z1rB16scvzvWh8mvnA7kRE/N2YdMce0d+XcGDrj2rPMXiZY0d6+0ByuX7/KNpbYGPwvl7jJkgcaXkwny/cmCtvneHtAzEbk+/nrGXSGBM0MSbOml/GDBEhFx9odbA6Duy4yL6pbV6BvAkgr61HuXuzpzqAARMbTvOpzuQC1ZqrKzkExV7BJAKeTwfS/0D6Vtfvjh6nPsmz3uD4LNV3CCTNq8zHJGvZdwGpt8NJmxrs88jzyhqptJV1XZlaH3We/zxgrxfvq2Vt1j8aE2Q+8rZKdc1sce3rEyPDHcq8Bsur721OTOrbAJJAndsWq/FFQFriiwa+nCoWacpr9m7tbmORQsETMhTc3hUFqtt3Bh1PJcSHAXOl3r2Y86gu5TYKtrbP3HqyeJ+UUyGELmgi73E/stvr9uyuneZPCdRytSdJjLTn/7OydGPcpHGxeHoCuv7n+Fi8uWh+KWQPRveiBCDdgEj434N9Evr+AJ2D94FUxSUX7eCLQPop/X8fJJiB082YaPP45Snn2czvmOX08L2nuodIzI4IUoq483x4eUg+sMbzzebnO7A9h3ItzmxAKcu1TjyHjusA5LM9atjcDt+h9kf+5McBHoJDtUvLNmagAs2fadc3xXUmZ39TW7TlGaUMLKX2IQAAIABJREFU0c3PzwFcxG/tAUytr5C4irCd2bqzbuM0HjCPC70PyPoiSF8sKkTy298G4N8X7ZH5mJy8M72353th6yzb/639qUV5LJai8P3sg/sl8vv5BzNMajCXi69L/L5t/hr19ds76+JhAz9ZP+Z7MFpvrPZ+T/dC3PzzDr6sMNECtrTUtReXwH7vg8dpXJDV389JbkfCmtMVzQ92zu9I/FwC3lK0xyh3qftuslyy8r7FtcTWF9ukjOWibcPKI+1R4sFLmyuyK2RtK3tKhZjvpLYGkApboxzaGhuI5Y9TX7bGKUncURdPDEy2Zku/Xjx7lNvTPZO3J1JcT/SbJFYpz4V6kDF0/a7Pq2PP6ubPu8DxLnc/WmcEfZvGs9vv6zHO68Py4wgIX772Tf9mwFoVz301kAxYYjXv+PCt/Gz89vxFc8ms3ZY2sv77Eajs5uVB+ngiL+5uPqUd8wJftsanJVyOk/hdbw+naJvVfDshA4ZT/uwO0waT/arSvhcbrbLVrC5JDNkIvqkxMJcDKdt9Wc+kBk0waHye26N+S74blsVsriSf+RB9A5lNdwbMc8pS/f4QV+IAGbbq5LdOeS3oaY6ojdPU+eg9yb6igDaWMceLpbR31e2dH0kHI+cPXYU9IiQatdVcUaUWmqxhxY9a5dAUDdHXfYDG60uuaX7mLTG0Oc5EAIut3S4x9vO+H9NZkhYXgGQn868miUnXg+aAFQ/WrXk8Oyc/2z4m3GnOGxy0fbKGd23hEix7xpKz4fuW5UIJ+yROiNlCpD9HUGcn5unbAfx4u9daDlatJoGtBwQC2MXQWd6M+EQqsMBmEP1Iy8UArcW74vkpqxh2tecS2evWrnScStD8Rf4uysrp2lUIrTdtmyK+sIXVtfEE9b04yMsFaqlvQoA+M/S37CEMPE/nnqLPld+P1lTzaRZPoTDsue9Wml0b/u7qKXS57EE8uI1jH8YZeDCuwIejHG86XkeASp6P7OeIMu2CCMjZrJs2QKXrfiG+t4TrqL88j4GlndPFDjfjQd/nvPUerbOhrUBtzbIMw3/nvMSzaEz/fHI31vg6asBk2phl3uECdZa9glv6MvXXM5/0p9u8Vht7mDbUCNrbxxeMwK4Z9Pw57BfztLf+8a/F5nEDK60xPhC1WUDqRj6n4L1Z3gr+WQdhref1Vu9PtcpKfbumrVZwdavnDj7ujkGjmNBWV82rR2bbRuMJzzn/OG7G/fEU/Dmtx0I7K9IlszrQff4yjj+CyHfxF+M21sCthz22/8GWNW1br3k+/QjLKdWYmIQPYq/M5ZsUtO7Mkey7QBtPHyGvaWYIeG703XznaDCan7jJj+5rRnwaYudrjIani2rQzQx7no8Mcf80Tjprgsr33NvdZIyzmOj0W8AQCC6lrWygDRD2KiY/1GVZ7QuxS0X3W2Ghljf86rTAVslTlHte3v7KfFrxfWRv272r8WkEbbdz1M4ryu9qp9rvpb3dpdj7NN9Un/NfPHk1LnugcQa0HoH6nHM6iHsx5rK8CxmfJJfAW7vK6Xl/aad5rI+wvEp/oLH9k2mn+1fnMyg2f7bJwL6t7mo108ie6WVAUshcBCZ35rct8OAu5proPXMd8JGWJNO7OvKQHYG99buPAelJxXuXseA5CXgNu1W1fz+Cw9d90tUTLu4t7etEAh5X/E1zkxIB7XXge7HHJ1wGBvOVC1ZjyGhc7L+PbCBrX+2conk3jV4Aq9amDU1qCzlgZdMeSbJXVx5Mb98FszA96KLOFQZfzlFs/Ch+Xz/3CCYt2tXyfHv43zeOvdU4NQJ/VnrTgd5bMf++FhOegx1eE9lb9o7Vnk6r72zWubiGcRKqeh7NYbU9cCNO4l+NwN8VxDuwO4p3tYKsR/Yin1urOJS2Mbf1F7Ubq891LeDqyzR3yTa1xJn9ZNSO7fpkjov6l55V9zFPf7+D6+oco2NqEuQgOVrQqtlBrxswItY6Gvnju3GOPE9XrpbjMIJZNUCgCBI+AhQfYT5jPIoJeKHkZXdAoZH2dlGPI9vJ2tEyvibghhEboxqD2B4Pe+6s439dFYt1hPrJP/XencMraH2d8/22gUUzjDEzNUrQrFxFfPLSB2RvestR6fdYrNbDZp+1U9+yFvzkwB6d771o5WTfRwS16mHUG+acdc5kvpy2Bop9NtPWvyRlnWH3MD6M+G0k3ilkAJmtItr4j0LUP8u7VXt/mp9+zaz/3xeqrr8N47ysf+byZLtzj4+Ry70KnoBpSUk8c6VxMP+2G0cjn72cVF/b9T21z23vYGYjvTUBBm8mNZR1r3KZR+PRfHr2Bdw4Zf3f5yX4UG2rE9Fb/REbo6Q/unynCkS6rX9v6bfrb4TfkfAJ7JUw0amHuC5n1N9tGYftOec5XeLh79xofkVlznk0O9ze13ptTq/7KV2LTIA+Y2kT2lhsugp5/UlaiPaJMfQ+eKStfftob3Lbrw1yKkDULXbMtose/1d0jsh8iU+WeinHv0Nx5haocNMftoCAq3Eul/2aDnY8F6Prw5tAjbYfkB41GrNPtZ7WOXOSWJpPtuwB0h+UoTYhPXfETTvVsv11O7+xX2a9F2dcWmrn6bg3LsOj8LsNo8avvsfd71o8/z034fBMqq1829V7be+aLuJ9GHh0LpMwE98MfOrbAMkRHEOe14dpwNiT8ix7aHAAEZdrzWOK/HsIKzcOVs7vYhyF266qb907vRh3wt/C5bgH9nxbiBbhrvhl3BWX4gOdTuSpl/gb8Ee4Abfgz/BNx7pYjpn5Guzwn4wTK5epmUfEv7DlXsJwvPo++OcPfxS+Ayc1pr87jA/6gZT5OxIjKQwz0Yo5zcc6J21YM6u/Mu3jM7N/cGth7vSv8GefeZru0UlM963wHFtLcrzfiV/95jPwt2/3JPwj3IQ74hkbniH7Fe417bS+HtjGd0lJqjrPKmvXD69f2C0lD9R7st7+HfmPtGSWm5PyOLvLDGDVK2bHzMpN+CVMmgsnKgMXY1I/w5sB/P2IoQtwyHm+1aRM4haAbuXKPo6dcUP3cBUSLppZi6N16fFaw/HPWvs1in69oS3l2FLJNdOY0C2M5OOX8tY5sxlf5CY2rg2f/8X42/hW/K94B3ZVnIxf0B3+66efjj+58+fwoZR1nP/mKGqgYG5LmxLtCt33vxUO6Z/iD+jYadaOZT9aOOxv7/m2Cq3/SM/uZKU8ym/1zsV+3K0xr26tyb4cUd8+pT6Ueb05przwDWwtafi7DYzb6Pwt89hpKWdzkYrpzdjO0U238HCD88cs9zHDOF8+mjvXAthcKPFrK5Pdvl72aQ7w8YDRPnwFklj0ZTlmx2+5yTutmx49/PXLUspTv6kZEAqkn682MtyL3+lg3IIsi8mAOsu9AWnDec9mhu+G86JyduUvni/Dp1dRFUmuYeDf/LsTmjZyO0k4Y4btBFTln1TkAhcNnBTVRmRRNkn+F1GQRcyvbQ1lG7bBQRLhuMG9nuwFkbjBJafcCtmG+0/gDjjXXbzI+xQRKzE0ZEHwVNuUJEVR4RbZRJoDNi+ihn9xpgcwjzYF2z5jgVMSAJkh7/mQRY+IlJXQkrbMFqQ12CzbCUwH32gnvxe7XjzN+vYnZoO1/f/6xiqqc0ldN/3G6HLOFof4KTcMCxzqjUnpRyIY5xuZkTMl2iwc1Gs76bUBHtUjs3Y9cvKfQp0VBoBcZbRhvCQPpNyP9PDaPmCJq37b9UDm86WZWLOTiGin7DLoAxlwWx85kEGSS9bEXmZA0fpuAn7yk4ebd7Zpf/+ENfCfBo+15RptTMutS0MxHvfmd8QC9mhCl71TN5nIBbuu7aEKfKYB7fLbAzwLh7hgWVDv48X2ftz5CTvMASXyfgUOHwUaz+9/Hvfe6wpGrmWvQDFFG3cA3OoYun4R+Vla3GQiOuk722bYwmiKe7gB44GoHxNzmd+5JzzZQ/TW53/KffH+R78f93lJGdjRtVs2VhZBm13fyw7DjygAeR/PN6Hw7j1vCK604MLpcffAx7/9Y7iHJBH10KbhmMjEErTl96Iog2tRO6mFOrNr8PnGEcjUC3jimX2CKrjww4a+zQQZIyFRLqJ5Jb4Wh3gV9lR4sz+yoOKXJECz+VJsRkm++JYtwWGOsGE0djHASp/I4AWu58Cta7E/sLWG7W/5gQmUFeJq+StLAiawYR946cEee8gxS5DzRApIkqgHQXLhSJgoCBmIBG9YUrbfP72EIV9QUNugbARJIo53fFChVoB8loeOrYDOR+UxJ+hIMOECe5x/YALJVRJLIJIstpUnXECgkh4ASXs9BYxRCGUgJGLiYWeXIkc2plDI45TFuzuhfDuHQTmXhFLyQkxAtZnzPWCRXKARaD0q3HogFMYEnKVNiRhYJ6pqzxMBHOUnEiggtrU4yCwwzlmve2J8/thrSSPLGsi3pSMwn5RypxBJAYNeYUFLnUi293eYSI19tq9ZRVsWARP51oMtzmc2QB9HaDhIjtc1qwguFOJU2kK5LdCKoUVJG+16xBFHWyphHz1c2BFf2wD6Y8DlSMTOA2B1YARX7JOV30naKPrWKrKSxx4uHGGBr5L0UtQXT4z1BNM9iFC+b2cvB4I14ksQ8Wz59A5Zo4j/T4TvloMlGQ4SDz1IRC/o4CXsOAnEJoj0XbNobDFPsbFZvw6EdSmAHoAB2vSTHb8K4BcBiO1X1pNsULdzJU8uKpLoi7bxWiQ8lwJE2z7lJmCEc6rZAKmyAWyOv307R1rdtcJxW0BGDhjXE9DzhfUodCW/UxXaTxkuXr4FaQeyvmXgvRoMxMbBuL9RsTIi5JShGBn+5h3/IQvl4z8WLaiwxVJhi0WwoxC46gFuFPbqvO8OYjSwKTwgtvikb2qTxrq6im2h38WEHzcfytyX5f3e0MLZLLmmgSxp3agwespAhbKv9vZoJJhFwHLeuE/FBvxx7tOYcG/sdGxeDw6hdYV+AniZZ49rH3U2Nj0wmDdeSj17UADv7wo1JKK1UdtkotwUbmZjF71WALXz+otXhzL21EBEClhYwPQiSr74/zxxJbomdQCTYAJP9YjT2sxhoDRbk0YiL8H43Isj+gDYDrgcwBmXMXIRupPnZaLv8ncuMByI1nqi/S6ML8NrkbokrqBuGFjch5o5QvcG/Ov6kLV9D3ZOxa6pyLYAqyecXQLMClulg50H74xCUyiUO5oP2Pic13UC1e6Egtk47MMNF6hltwax+mTj2CUAfiHvKdIjWjsrvAyoYOBNQmc1H2SA2E59O/UhvslDfL7x8TngxLxWMRhDeZ3vBSD/eb7pqzN8pAImib17exQC0sUFO8DNMcYWT3ydgqgYHNveHYPFjp6XgmnM3yF1IWIw7WGAzArIK7/xwE3mB2/WGTs8BgkPqJMO7VaS6CfCSnvFOs7zfXC4lzcuePBKb/5WaEgFbctF1PW6fbb1YxB0FBD0AKBLRDopaDCvBzyQrDd393tKMt5JbIsBYavC7+MlmPBm7FbBd6fPD//ciq6EYlMdYMsuX8AB1huqX0gAPg3IngNOgclAU6tYTr7WpHYN0EDM4rW0wg0I2FLhqiyGx+IMrk5NXwp8yHwfkNlceZzsx0sGcY7XfN3YQe0zAUUJBDsH9bfjM5srvX7ojXnUH8j2kxDB9/ZxPSbcC7sKHslBdPvw/RH5CVsYiWtbBrYBE9bdsn5uYclOm1VxzHNa+8zz5dl8QcYS3R9vAFjza1bxFQHnFAIpHgjPAQQ6QsLB/PUSSxIREAU7RASzji2N5hW5wg5PQ8LNs4gBs/tdQVh/fcJse+qro4LYR1gzkEqQsUfEqgZxFJ4AoeuvsrpPpO4n+l0wP3m2jLw/EQ7rxEynvF8jwn3ymUfsAAIwQe2RBgbPYYzAdFEWlUzyWRwu/Lv2KXKf2mWY8KPYQxNbwvsmA3wUBSnHnNF+05W6fmHzOQctyXqxB6VmofxnYa/2NTJRRncuF+E7iYusReulz/F5ygMDET+U1g3zA/j7MNv3DTyfWLOHtbwfmQcPcVMXb+Bcx9n7YnNCBvDu4QRS0yeILRTsm3Jow06TxSr/jD6TZ381Yv7F8/f7YXVHKmNi3P3MwTpVfK7MburGBRsbFAZKfKaebe9d3/s9hcsE+y7Uxgkgv/IYef92hphIvGRSmfFqr2qp6mZN5MEWJoOtEj+1wjBb+IDjT76f7QXJp3c0cRkudJX6k7w4Bnu/DOZFAZn2ewZss/V6qgHpeXYRc6nJU5kUTgUk+SznCQqNBeD5NoigpAdX1rKQck4/mEHticRKTwZeT4vfZNC3OhCp1ZnX9hlss7vnWkFTD+IUoEneA8jxhY7YpLUB2bcpwScyGC5wotJeGMSy1DYuXU9aqXfI7zp/rke7dx7EFTi+uH6f+ErcH4d4GfZWkEPRp7u5MgD0USBzsB/U7ydGEHqZ/xIuxck11iXYg6GxRtauPL9FPUc/E+fhRvwF9sTXTI59fAg346F4svpfpE0oLDOhF/kOxmWFmCWBVJY9msQZwLNPrsBFOAtvxB5q+5GtsQNxTCdOsoPvajE9m0j6hdgMeT3MoAAZdLLmWMi//xDA3UkNd4CR4jfedx5QjEPrVbBCc37ksz10zLYE8Pm7HkpW9s5CvF3/fAXujbPweuzpmqg/WkBp9PumbwR7oX28dxwfFb0z8WtJ2ec47DBHphUbdwXac+zzu5E/6yMaF/MvRQhK2pEAjvn8v8PDkPBE7OFSWu+5DYtExvm4XMSiMvC4jRP3/NvwfDrcLu5io2y86IBlHGRgT+Dtc+avmV+b+7rz7z2ILu8PRV057fiXkfBy7OHlxfcGWajik518Hs9H49glfnzzswyA0sTpmaA8qvWwt18z2qcwv5ReczkIXFuhfJ0YfTzvZ1slgw5lCFUgKlDCaeZbErsmD7pee2tjaaKxbL4JjU/LvuoCIrdWgxerLuVifl39fbunMYhbZPO3xRlR8dMeAuzZV/k5+vHwAC/DhKux1+xB0Xbo+rC6dcYgzofZmAq0FTvDGdcUmN5Cmp01v+Qr3a4VQx3Y6t06JoKjdj64CODZ7KlOOSZyL0nec3NwcLLm5EocGomrnmxfOBXAzsn2G5N8tnewcTAtdkEEJjQ7VNpxkWvG+6f1a4OsJfm0YxII4kuBtADViu9Y24lAw9139p5ekXJ8VnVMUID2c1P+zCNPFvJ5XwLuRn6/QEZs/aMxQTkuwz10zQzgxuIemhvXADi5zYnJ7LEkn+0TaEwckORTyq7vLxG7bsp7X+LL0d/a76O1O2mHIWzdxptUQqE9+4LtMUkdyngW1WU1DjAfqAMiErsnt6VdI4LszUvMz8mB9QRWvdQvi3HU/pcA0v/0HbY+FvM5hCJAzR5MD662ElHYNe/HEZRUY5e+C0jy2bZJ8WuIIF6OU5J6T7iL5jeWhwOXsHk8AyvXdsrmBOnPEu/T9eviNqJlIKLfC5A4i0uaYFpdcoP0oQJC6088uzc/X1575c/5YDZgBMTRud1s+7ZCDXqsMfhyv+/TmJr8yY+d1skrkD/nQ/KcxQ88zwXOHqruyV/VC3DKZUg+SI4v/1QHYiQ5cx3Etigc37cK25lpUNTxcHSf2s+d8GJvynoVu0LybkqoNbPpqG9Ma82PGWF+EGpnFwXq1/q+X0Lay9ch4ZWSbzqYy72Y1M7nW/TLLmcm8JPVY34Eo2XA6DnWgO3LsNyaLEzI8s87+DJYjkTu9zwugf3eB4/TuCBrF11s05THgWh+kFj+n005pl+PyWKhUv6sjslyTEoBN/a34lpdeQd5G8zmiuwK4i+cZM14NrDaDs1T2Lo9/TY8iAsFJSow+LNAKsf/uda67wbjk+5XJ6z+xin/u/pbWW7TuBJR1SJmt4HY12+rzqvznpXCz0LgeJevF60zvDblxbPb7+v4ggysPYeKx28BUbuTW1XDxV5PCazlIFsbm/ZTBq+0/YSN356/aD7X/BTVWk1sLMl9q/ZOipspkBuzfePt+84nFCBj/VMQQ4Zi79ti/yQfmZajnZMmQNYfAmL4CVb15hOs4u6YrVaMI80cOYJvNv6DrCdwHfabPH8CAxn0W/XZlGstYFgWs7lStrnkkPtK/HWea9e/eQDbtpxOfqvlmV/X7plbn1Ibp4Hajt6TrMXF/7aMOd4+jN2j2yOPIKCdfSXxWMAjkT/rYwwle4HtgYiul2qwFT739moROFrtKMz7SbGfa353zG5XiAKAxxc3N6BZKQYetZ9+HJ5y7qDE+1O9uCpmYDQ2Nv1/0PapL8nTNrD2oODPBRrZjj/tWxH/vAHoi36hPmDsCm020v43QJ2rMWTK+zES4yvxdvRo5yhvPWDP2uWoHAlEX9jWtDD9u2L5AXoq23OJ7HU7R8epJPumW+DS1bscQut7+5kBczzAnwfyOsAzcYhzq7aRa0Bzd4Ak8KbmoOB5nUdLP0F5UhOHM1pTzafm/bm8Vzu/F6o9ZXt+15J4HoUVt3vb9r50b2qxxb1csvnmxfsaQZ+7fYYIUDlr+EisjOxby+Fp3Mh3Us4T+CJOFrZBpO3QrJs2QKXrvK1RrmFt53BNhPX99Tlh3npPzuliGYe2gmODVk14EdK2nP+6feeYwM+Yj9Ib2ho/lLe+1ZZmUPdUxBf4ulfW0jtdtoH2AoNcb4H21vEFI7Brjme95wLRiSCerF3nh2N6iW1OgfxO16YgsSzNSzEfGR5s44DYb61el4zp4gecZijzCNjLfNeuRmCeM+T6eQwa21qydvhmTHiewmBGMNTWfh0Bb8t+M7p27me63yF+YVur0DHTxk3xKYv+6xJ3xzQkizG7bpujNjb63u+R6zfMZ8XOK+t1BKDrcooniyNIv9VfWn0odwZSqYer8FvVUOaHtB8BoAiEdDTftfPg0gcG1VPpVnngNAojHuUFVfbVFn3CSfsjkB4HTDYmpAf45V/H2JFdaO10mQsScMtozrZzVqh0LpyOw6mO2aiKWI3LOZfmvG5/ZT6j6Lcje9vKs7znCRCYnOSGuBrL5ft0996K0pPnEztT5o2RXuniN/G0MBkEcwTqa88ZgTSdvIso5mh++ry/tMPLkTTX3fMP5d+bPTbt8F9k7zih0Haq67OBdGsbv7bOEWtb+CTlfQ6QXmPv3AWTO3OW3WOo9VjZAwxyQHXAR8DXkVbYlvG6BZXXPcy0xdex1OKc1nVxcw/zn4mv98cU4HEmXo09spco59V9MtBfW8Zk8V/fd85tHQFDq7xf3yZan6Aq76ZxsYK8mx3ymZLvUFZPs1by4s+8t1a0oUm1moEksUDtG/C+k3yO+6DWji/9Tu3Y2ulBF3NjBzs2DoHEync5Aa39N4RJF/ZZm7vNKsdsQ7EvHxNqp9vJ9vuPqb3o6J5V98nrpM+KFm1kb9kYIuPb61IBfxxo/K/zHtFRpY1B1gITzhffwQj8XUG887xazbNd68l745L3c7t0gIfzPMLmLOs3057us38JwJky7zvvSsZM8Z/PkDDJ6RTgC9Xdr+bSaG1e3qyuH7cd2/si30f9S89a+1ikxU4A2YEW/vIEZXvxwdDrA1d1tGVOqMe5IicuLZr9ZFwpQFcB7E5PVPB7hvWOIOHHBFQ6bUvGpYtLPgblzmxZl8kNbP6dnqLr4RCkbm1J6khgbj8+4rDYGCT7MY+H+Aiz32NZfzj9flkrepPE+O+TzQOpZIjMI2PPK4jWZvG6zQC2la9/9v/I/WpQ6bjg1RquBdcX9b+wSRS6mLWb3zi+vP7CdMw1deV1gIElu5PVh7R8P7JDrGzrnEn3rZub5DZx07RTno9o2LMcmeqkSfafMr+FgOrq6y9lfgwuxlfii/gobocXrcwOWl9WJuzwhBHbwsaAa2ZGQGQfWP2oH0rnzZE/YC5cwROI5tj559VvWrZE+8D1tcM5pDy14KX8cfLyU+beZsDM9FN4Is7CH2A3fsewuW3a6TxL7a3ieaXtP0z227awmqp2fBrH5aV+9vFCTLjbDD7Nf1co4geARPbbOwB3aLsUz628owScD+A6421tGQLUv4YdLsYhrsQBiH+J9tPPTFmnKLff5uDjwxZwXj3ObHmA6jejuffIFzzGCbYvNu3wwwKHjdhix7j6kU8p4La5vXn7dke+8jFOOMALSpDhFhCwxSjnetxS9mUsncS/GcxpS+9Z5rbRmH2MJ27nK7UTEyaxRR4OpD+Jr6m+3XtNUDtVYnR8DtCpFu6v2fnW9iRnQscxkHGMVMk34654DR6PFw5t1/nkv/tzH8Z//fvvw6cv6nUVb/M6r8DyylVg+rzFvPLifw586y8D7wjic9hTVGBsYBI98LcCqWFZhhBxmZtEt+CXLLv6+2NY+cLBitcUt3mdn/Yb3hfn4h14Iv7Tsje6/Ra/i2/Gt+D+G2zf7dfMv3wsPoIXatbFhUc9VX8va/Tfxu/hd2Qva84H1dwKifHKmnc7PBsJ5xz1uWUOfO3FuN//9AO4Grsqxmsp6up3mG7KsWlsvXisJ2tOUl/BzUD63xy+ZVkm9VemffHra64F8X/yMv3iN+G99/0Uzn7QRxxf9Ol4lFvxGrMf44In4jeufbrkHG04DKA97fD7AilvmbrFuKYcVs2c7Oxzcp/Cbon5n/nc3v4d+Y+Wkq3+iMz1e2teezrHzA8tvz6BtyvfIedZUYauldJYtOmH+qs7IPbMhKiv2bAWt6xLN7zJ0/aTwp8o8Z2S20n8QPR2VZzIiI982gp8mi9UtFdx8ohPZcvzfy3Owzvxf+JFNI6flPGCn8B/+MQzNDdN9sKEIfY3R1EDBa9b4sjfYxycW6OOZO9G5uDuPRfsdfETSmyI5ESYnqzT590STsrhXvIFJZbmEA/CId6OA8a12ToG3hpV0l5TfTCfAPLYN+rbBd9d9g629qE6zmwLy/Uoj76BcRtdbss8dpTibP1tZfNsWc+XFz7FOhyz3CfT+0yDdTbpK+VcbHPwFtZsobVHAAAgAElEQVS52jfn4s+pFvuGSm1E8zacQX5iwTkPsq+2ONPVEGCJDVscr4u5k4OeNt/3eE93/LPoZppdrhgU6gT39XsdIJ060s2iIDFEjb8kAuN8EvESSnTTsjV8i8mnO2/wnU4m5QZjUx6FT88BIO67nyHV84af/H/CO9vgtbZOo/ov2lBeJDUT3igwgj33aCKQpCwTSBPBjdbIcYNLjt8CddGbJ5Jd72gHg7WvIgfzu85Gu5OEZBsSH8pJuGMjIAqUK5xqnRPGAj2XzWrn3epGhgWvetVmQVp+cKKemNuciN3JIYL0Vdtn958A2pbyJTQI4iygEtWxSb7ZOM0LpZ9EwpswqZCsiDvHgX/HayQWmNE5Bljge32HCE6e6y8vRneondTjetXzlkSybGB1f3Pb9TGdPFuqbzYActI5LvLGNX3bTuBQFUxV35SJf5S/GAVPtjDa+VySiGhfuUlVGgYgKT6SuJoXAp7B2NX35ATIqONq2eBu5gEVtmw37VuBRD3nKMlk803atijjXsJ7OvGRde5tgmOXpAkvYcNNJhoInXbPTQPac3/KQUKzEFE0rsvvD/BsHOKBOm7t4/mYcN4i4Bs39hK+Se2EYu6kon1+MLoGED8XSA241E8y8gIavWBu63ueqF/0nrxzHJCnGAy/+q534+/e7U/xNSJ8uhxdkl+bjJTfz5pUU57c9rPgPW8IrlwSB++DD3z0G/Gej74C/+SBW8a64mmCRLVRkhu/U2cntVBndlq/OR+J4coVPPFMC1oqRai48IO1pajNtIKMPiAtPxMPYh6JxYuMvIhh1RC50paUQDfZ+AgXno6woZYpAXdpq90BrFTJKnqOF7h+gKfpuNOKeB2tAZa/tmRftMm+Ergj5e/XUj7wcoXZzsmsc9D7/4sz8fIiIJcJBXmCGiQpjAJXs41AwIMRTHcSO3zXC5x6Sdl+//TG6CohoX5PJhq4CgGS1ygbveIUk/mzPHRsxf/P3puAa1ZU997/6qaBZp4FBCMqECQOAb1RcCAgGBUcEEhERaIJJOg13jhG5bzvOUhQBK4Rg4ohKn4aIxEUNU6IaBQERCIqKCAgg8xTN9DQDV33WavW3ruGtar2aRpMni/bh+e1z/vuvWvXrmHVqrX+P+Ba5RzzO3H2JEksteQoS4BenxN4zjkTcAl4N5RPB4xVRMIsYBDDnhVIgyq46MGi8qe68JkcAhCmQPAY5CnwqEycMJwpIpjZdxawiM7IBFrnC7duCPpTYCYB+eK1XatNtRLwYzE6LTF3qEMbLLYBHK7HpBA119ZGui09BYn36GC+UK8kDE5JqxTobEG6VXF7iLh9CIAoDhZtITGH/hsLttj9IAP6GELD5pwAmIK9pUCaNp7WkpyiRAQubivwXIPnGsmfDRitBQmvidiRoPrLXRBWD6MGONSEEjkWxvBf6+86/FeHAluiHqZIglYPhngmLKhtJYFEE86uQOtIWIA21enTOlRYbS4ULvVcCOFG76AU9LfmWiuB2xYZtaCIJTC5LaxrCfwJuCaDmQy1RuPS+QD+Ka5IY65MhUO6E7S2YSV2aX3YTJqpzqk87gGOPvtDEj9IDDqDgnJ/yvvlGJCRIc7JAnpvBVw2jiripEN/tt6rAS+xxkZutSkYSEteq/e3AoomfSG3PQhAQQGJOkQjPBuJZlF5yF/ZPa2IWDgSN8oOLzaaK+y3CqzFAtyosC95lgLU1bApVMivLnjO7SkVdavZQgoQrjJ3WxBfEtKacUGcPTmK8dOCNNBZCsxGBaKHMaeE01njnCqAKiIbmgijCqvne1o2Da9XclF6EQYlMf0iIM0Sx5RxgiBxEcQ0VKkmMNmABViitdSeKMmsEBUw7mEKeVr2hg/7E0934TMeB63+QmPQugpUKxUhq0F1FaiwZTeoaxxLlLMlRFUK6NB4TqA5BTqgi1g0RAWt8bkUkLcBsLvB4fgYnmnBGaWtlX5CS3hKFxgOoE1VtNaEnhrQOi8iKa4QUZR1PCU8xetF6itl3dSgZobQfQP4Z0HDGILsgrBh3PZLH1sdWF3AzitATRWaAh3KXfqEulJq47PhA6qJvlTmSxVwb41vsidLNpMOmAyxESTAkoB35HEsP5r4RhlWPxwWTDXMTQHgkO5PyloQBOmID+vvhwEgQR0lmJRPp/mFYEkxMIntCCMQjoHCYgd1c0QhkNMYW6w2TH6MYh4qbAt5anU+BlrPq4Jp5HmS54oql6GoyGD1AETEGS/P3oUuoBP2nhdgqgvHYBbLcDc2wQkseBref7AV0oRE8mmTrzJ8tiAjBQC6MX8zLCIf24JodwpNiZ65EOSX8uvA+fBs/XfmGj48mwqMrQAxy3GwNt5NBS47TYAU2esc909NeE5bY0vdlLBp+kIVMDX9QgZslPeDvw04AsxEh2e7BkjXIQ1IjWV/01y7tgPentdOBazL87Nib5X7gJ3obiyISTey5lMN4mys+aw5RLXP6qCoZK5s1KMFe1f3wFRBYMuXFPqT3p60ubUtNMPJjdGel2lbVmwDZf+F182t9XMOSzbsMN0+awA1lLFEA3J1LdqTDbAe4KI2boHwbHBxZQ2nwc5p/57iUbJ9/L6X3Sqwydv6v0xwNBwLx75LHamCj5zsCH4OS9xR3UtT1jd8jyCuSLFTvb1Zec5S8H0eawblmSiWkgLpyR9ciaOwBAhNALfUfR5DwbUmEPIUXFGxOQtbpgYyk/eiwVtq46wCa2dAz8sA1/vOQ/15AaO5DOalQbX596lPUfOpmfsNDPm4G3CZ37EG/2DbqBtzWvtNH4THvWwB5YcOWtKBUYZAdwVoW4ry0bzjsVT2oYbS2PNUAETG0IIwfv8UC3AIjmTf4XBo61x7H6ZYP5v7Bja4tABtc2GseTA8/zLMIgGdGntf5ZxQA/AqtlBl31QF28UAjqRe5/k8qAtga/Ey6n6m7LGf6YBib1yzm3wAMNzsFAif7FuTH6Kfnxq2Pa3r7o/9fI3fF3t3q2LjVCC/oWWF2O0Qg0sxkQ6vxgSvVOeyDCAtsIW3umwPV4OjyBhr2WFa3ACvJZD5VLJyZXEZpq2u2jGyti3iGCrzAQNE3QCN64tjANsESOsSn6jMCWJLuMGWgOc5CHAZuMoX4E+5sQXpU+AgFlyZn1b8Co4+5fC030hx3Zq4pIDXB0hpAwBLgAoCVfRxXI22r8E2+RqAloTE0NdlCdgqABc8ZvFGfiAjJljawFJjn67waTdiWVIbV4chhvqdxdfgcBInJadzzp3weCKmJOxpx6BV1lGlgGoWG5HcT5krK4A+BkK4CAghfcUCq5T7iTUIvVLOil1bg7ta+9npfs57sR0W4WxMBohZNk+FPesA0CHb3YyZrdSZAlwy9pYscOFxWBf34mZMMhhs8FFtmMVPUttK21DXo5U9NCNeroRfxxVTAyyG9RP50OK8DhbRBnBjNn6LD4VEf4qjgI/IL3jfSAGK6dD6AEQlOKASD8f+4Bw0at2Xbp+It8u4sitWsvCNHn88g2djYbRWm4P9+6w9VvZCS79FOz5Kt30FygDIOKnDIeJ5juOPHYIomiEAbvuK6KQWKCjER5DQMeVAki2nxb8eCI8DVdBWV9op5zk9C1NcX9k30urSip0ryt7wnxbAsipYprZX3otSJnsYAiVK7X95/BpEN4WOnIDFWILbMaX9O+MIon0XYYqTo19osehGPo+1p2fEBVvxzdaYF4B9NAbkbUWDsLT2KQTMnoDQi/hwz7Yax0GkQIn6vH88PB4YhLK8AGxdDEzuRmyOLe3EM6W/qbF48l0eM0PxjldKfL71Zik+jXzVeWyu+CB4jyo+BJqNt8R/rNgjVtxaYRN211P2HXoYZRhyiqOEAM/iaqzAnnhfCYHls4N99aTezpqyb/Q4hM/hUOJlADPmqlhn1OJ85J3lNibHXxrwazpFBX0ba34LOM9zorEOZpi5C5BmPmpw1OJd1QCe2Z6qR4CFu/CZHBIXk8VVe14/Ao4+8zNkX9hF+8L+9SE+371Bb/xexkFHn/ScJphQj1O34hr4ahxDAzj67GryhRKrp9g75fjYiEUoYn18yEX4gAOeo9SnBuzltuQMaHwW0yPPY9jK4Yayfh36nAbN0m1OL/abo0/l8OQ/WQ449nU11pu0l0y+lhhSXlu7K/2hClsvxuyKfaHFnI+pSwZbi+3aiWd91SEVLlNz5bT9OKo0y+7S/Jw6sF7384X3ocU4cv+zxBQVUDfN4WtAiZ+LGkS2B+PF1+HoMzr0/YfKetIA1qdjRHaPdLynuDGHZQSISH6nxNM0/B85zNGKm4hvQ7F9tL8QxyuU65VwRmfL0GcAHob2Ydu99L0eM6XZgALPw4uUjpzanukPUpsjiAWTv54+9WOKzeBwGSYsYtYduf9XcrRzYX07zgzwAtF1g51Dvn+PEzEFg4KietsEDr/GZMg1bMCgtb3QZC6qtjP50ojBob6oQXRkLoQxF/JFqQ0ROJjX7o14LxU4WtmT0/baeUyG4k+VR0yB4l1cQogJLe3AqP025vIiJrXm65e6YF+Qw5C/UPH5pGN+DUarfVeLNVD3Qsz8c8nLdUMOrAWRs+ISrN/r4HHaR1Qh6yKyRvDu3i/kgdb8QMJTP3RhHuTDSyyUA+7NBwQfRItJd4c+u98X7y36rohjb+RtaDZXza7o1moEjZP2yvuwdwGu3D8NJR5sXCsfheZ3h0Vp/nEVGCxrtmEsa4xPNI+QcH6/X+3Ba2GC9dJnceh7g5xfsRvg6DM7shxe+1kV8H0VOF7k69XWGZW+rcazy+95v6G3L8O8f7elu8ExuTkUXKvE6t9qwFpf5P7L2JSs4+LLK++/5i+iUzU/KvkbSO+pyHGSezGQW3I97TiprmD5WtvK66PfBxt3OcXdSLwWAdfUPpWvUWXPh35PvmStLSfr0pqtJu0hiyVqwTc5BobWMiFmyALBKH9v9Fsl17ZZljTWxMpNtcqo/d64RgM+X6wtRryn5Jza/ri8p2L/uQYBlXZF/TzY81a+SNeCjH0X+VrENTkWXOAKinZZ+HENHJ3GPbf8XHQ1sts9ZjBJYuq1GAklN7zZfqSsjvcrrRiRroqSePKaXUQnZGvQRttXfVqNNsfgTwex51vjdASg7weNsM98N2ajNZ/S/q29nKhekjHEA8cIQK+I8Y3OSeLLrfWAvJdifTsvEL2RL9PXQ/SuWnBgQ3/F9L1J+Ye92zFw6WQuaen5eNk7cGHvwALmBK2q6wvIhTU22vnEhs+CnzQBz7fmHqmbeI+5tabqXlniU6/Bij3wfsnVS/ZWJDf7TiOvMM1lr8dw0RwY5qEpvtCCPhftvAUsJxi7x0t6zT5L4ybMxWRDbEFQzaiP21DpAAVdgknYg2tBpZU55WIswOtxJOe3lkdq56h7KdF4QGuLYb4Kc9bX4fCRIs5E/a411vMTKjpTfbHJLiZ7rxPSpnaZ6juq+ynKcycx9db6tn9yiS9wEl+Q9qHy6qUtbeaKpHvcnf7FWGhvalO3wK65dloL4pm36/Cgll5irClDv6NYlg7OqDY9+aPkrWDbhjYdrQGeGAFdWY+0AUvv4erSdwp9wqhtD2PQGABsPIZviedhAY7scraKh83H7/Z4MvSp1juim0XXq42ZUgcJ3K4FkS/iL1ptrAXjrrWE7jvKHyDIZPi0j65eb8L3m3DJYg/CZ306vo0XCKiL991Zs1FyQ7UyJd835rskxkWN+9GfOulTogewZQ41VjVUqS8/iH1xVJaj2t0nafOcD7EmEPmmi/Jw/swTQ7ykZ7gy4FS4cjh1sIFadmHUJ/uY/NacLW17gEoDKyRn7yELSCPn0PwatNKCrX07ZkutBC5TpOniT2P7mbQYkjiFpBWJliLFMokmC+kFqjn8efkBPI+iM4vYj+gGiqab6ISa+UXd2b3fpKaFmUOkx4D64nNaEHB55jzvQs+lTttf2F86Eh/GQtyp5orEv5+C90/8BD8SH6Oaf1VqDHvZe3IVQCcDNu4BHEHbS43H9H2RjlMO2TX0NosOl8Rca9rOBdixpQNGtxjzm+ogbOkW9704GUujOkq0vrJ+M+Sct+bKtE8SsOp1LsS3qEeuT98Cn3uAy8/9cMzc1pWHc1s9jRGbNMbFAfIebEGGSTsDJp2tlSxdAOvxozbkxT/jSBMrO7zYeMV4LhC1ZI/P1OavQei1saGhY0/rpiew/TcGOBv9xp+Mf6Cctd7PptSODz64/QRiTDpPpB1j6sIKxyDYn7U1UHevAahMOX9N0Hbcv1vg74QNMMt+6369aHZdsSv9FK9qlUfpMzzf53ZH1oeDrT3FK+BGaNlKv1l6DJ683gOgHKrtK32YtDCJ8cEa68Kv+JmWY9GPQkBYC8zhWViJ12FqjxF8TmR319qx3H+ArveFrvUvPmvoY0E7glgJenuLtNtrHIis/qmvkl3z1wWM2B4bqY6e6ubwNqzEOomPIj8n0bfzFJt+EuBIi6RyxPAqhpNeBIhPrByDBGbqDjE1v7tzxowHKfPm50FTTxn5Qmx4AWgt6nDMuowuL2sUP8c5CJvU+oy0pcLHkWsqRG2a241AmnnewJRiAitHaz6tv0D5doBpKjUY9Pbhgn5S693M4hOcY6oDQgVgW4Exjipv/yO2vwQmpvIxFBYJ9wnho4y5m9jgvIbcTM8n699gD56UvP3wLu3+OazdlfiI4jTRz/cTfL61lhjzYEZ/ueatf4K3n/BsvAsT1iKqH72mvyf/TQMUzuPF4s5+qtkHUZ+45qb18eKt3opf4LcjgLviE/MTjhH+pmsAqaUMYXzI2RL5k0f+ttYckp8q613K/1XHqeh5ea/PzeANVR9UfINh7iddSoJxV+HNwh0gPQaK+z1mxO8Dd2aKN60KOLjagI7F+rgPS3AfNsCxFBvQZicBCYCb29SIcbjzLz6ZdwolH6nVvNHlN02xLVbgaTi6yEkrLxHm/438FPfTmGGNAeWabzQ4bwDclnfvWHAXqrokFm9jREWstp9QP3NY4SeUL4zbFP2q1XarMRdK1owCP1Y5YWMu9nB/swog4N6eD/mwOuMsLlc/R/sH23NaOrd5sKZKc4xZ1Wqg/f4f4dlPeDbOfTqQ8cDUi/LezDc9HOlqX+nSeOZVLcb/nBfWYd3YSnGJ1FcbQE+utuCzfRt2xnG4dFRFPv67v8Ka996Ny/dVYwVHXWO1/YhtYbZ3x0C4qe/9KfCTL4DzHBON0UaRopieDAKcnFiFiJOPY7b3l2pg8eFa3d5dlWW12qrxd32hdXEPDsT/h09VcgHKMgYY8yzWgsMRmGF9+dVzDPMKXY/G6ZQHOO4ugYe4ET6Cu/q8VfKj0d4N+SbfLTZsGXNSuX7HcNzq7Tj+pnU5lkHt54PfytNY24OfxxV9Pr/i/aonAW5/sVUvsvZ8urJv/Hf46V2Lcfh83tn3fw+X3rsmFr3oCts3NZ9S/y5++/3H44a71sYdL/0lnjL2/hu+C9fe9X7QPr0Jme/XzdS6HG5tgpXFbpl+G4+d/BA3jAHYp+Nry3/U2yHBZz3n7u25fmMfXPtd4HCei2nukxi1DkkA6Oh4pQtwDGayNVhgLd7gJxz/863WuvThPNJ8z438wdKvTf1h7dK8FvGke2Jwmudbnkf79x74OIDNBQJO+YKW/nJatA2xAjtjX5xLfo/28e/b4+INH8Cmu18L0rn5n0OpgTuB8zcOOSMaG3p11Zm6xyU+O7apKDdAcpB4bg0+Ei9sahdYsKMOGdem7naepzuWcWy39dcZOwaOuvHD/NHwrDW2eT8qh7UC7eFQHsz4PiRMY7aHdA73w3uOMO6256/sLmOY6Q+vYPbZ3b33PgS7nPUEnDEvX8TD8F+MY7l7mvOuBFyqc64+jvx2xn0PC3EwPA6GQ9Bi8Dh4z6vwke+cynu0j7dqY/lCnPnJp2O/w/fq/IPzr3UZ1+d/YtS4OyO7E5Ig5zIPEtpVy4Gj/FUBf1UuFF0nvm/TYTvmScUhTYJJFzpbwLh5KQlQfKwGARcHAg0K6qJTNuFuqBj3bJw5pMZZa0Cy6rbVqSvnqeUI7ZgFMSkZuzCmrXIW94kh1V2NU6C4x2N78HjlXiPqkQ1Vpxg2NSeHVh+tuheY1haQzfysAZnBJc2GVvvBHE7ASmymLlxncQo8FmXfaRuRsoGdC0JpCwEe2MwFcC1QrhZ0l2xGyfMqwRA2yH6oIxaakmR5veamEsxN8C86lIWQQNi3j/t2vQ9ZQRLDhk1fmHC/czg5ZoLj4bBd3NYfVntIT7bqqw8uDcGuykGOcuAOTEpAl9QZbWTciwn+Onqu4GiL69Xhoi75Og++ieYYdjwmmyFWu36ENnHi8bo1VsrYRxtpWsCyFczfCo7koH1VwC9UlAaj7f5OIpJvLt5ieIc3YaIEAeeQ+Tl8DCvZAZYa+EV9e964LwNk0g3uuCyW+FsR9D3fZLLQd4MI+zQypKb4FG2yYYIiiNsKOpIF0EZaEkYtIbEhaliI3pnj4xRhY3MaOUe1v3UVK04V7ltaHeiDCCVxv0ASWowxfzhRA8VI22cx5TKwzUp48n0wMeBo870/KvdgccQc9teob03MxYTyyrMYIE/gD/DzO9fE8u/+BLskfaJI8gvB9iQuPyRwWW15Fh+Ax/ZJP1PecyuZRcpODjUKPj7iQHzhkgvwRxv+Br/3e/ObP6piCaUoyoiLF3bSHD6ClQyUGhIF9TnnomjzoTWPK+K5djuzkvEafTtPIrRExOOnKRPSayKXdKaeZCkOFx6P66AJubsKRgm2M5fJ0Xye9j3aVKHA31ygMk1ksCHJL4HHmzBRxau6Ox0A6kqAHpSRtgNFjJ1/oItkWfCl7pq5MKoV9K4l3Aag+3qFYHR2jYbwU5lkChvAA1jwZCsp25v9U0T2aF2WJyIXEDypLhalC4Fs5kFwOQr2PSv6xQBMjAXShh8IdLmE1xuCh2biSUOAPoMj+wCfQ5L41vUUCzCmgY6o/1iQURV6K2NzIazuw+bn21z4TA5DDEIANapojC5YZwGL6G5ZQnFFiFGdExuC/uQPIvspHktabaoQD44qRRvz8sTc8POWGF8E8Yuub4l6kBM3BQwTmC8kIugJb9H4XgF9qAA1AALWRgHWNkTU3wePtTpIVtFTI0hBY2xS54SKYG851mjjqQaLH8bjE3nNOBMBwKzgX0l0i4UC+TKZiEB36ZoIiABrSCA3Fjk1gTXSf39A4poO+GF0D9NWLGDeVvnDMxRCBiLCp4FxNVFUukaZBGuJNViQc6OMDRu7hB8DOwEgvxB9WgdBsyhpkT75sJIMrblLzlFhvgaIcA4OG6fib7q91QAGrYo4tAo+14R/swpTIaXGXDkk/MYX0dvG30siTJrkq/VhM5GyOqeqgGoP3vSgtWIhRC39crmj1M1wjAEZGQKvLKBHAtbZOKqIkw7tLxeB79qlIRxviZlzy5S5zgX7SRunKmNCMX4MZcxtD0pMoE17HaIRzqOAKBKrjWBnVaiR2GiOfAL90egTFuBGgf31/V0DdanQe+nrDJZWQKwWbDcVdavbQgUQrjJ3W9Cemih7ao9akAZ6UEVQXx3PwphZwuksIQtLSMgSYVRh9XzPzLbu3yethwtInPRrStgr9ggt8djGOKEJZqvtT9qN2qZkj+EsFxLjksMQ5TaFPDVbviFUbfUXCybeiU6F5PK60O1BcDgAk0FkpAKHLNekVnuw1sBDzeUCOh9hcHiAzheHNq83bFRrfNbg2UcLhDwNRFbqrSa8p7Z1o1/osEUWrFxaQkW5ZRpQBhPGJ/Oh6+G1XaXK+ECJ4ImgqGpH1qBmhtB9A/hnjb+WnaSB1kJdBMBlehDsPPjv+/mrAtQshb6C6DX5mQk2PIi2h3n5Onjsjmm23tL+boO5VT+zjD0sZOWABGybASK0sec4F8AA3UF+v1cDBmBSRIahiwxbfjRdVGUO9ppS912mwppDmS2xLxINJL+ODn4O9gytx2NgEtsKUMZq+Rv5onpw/CqMLRb4jqFpis2h+noM0czW86pgGknopQD0FK4b6pehqIVvAuKnLMV72LeL/O/kyyARzqku6ItZ3Ijl2KVP9gt9kUANqXDxUdgRK3EmJgEW1wDGFjZhDfZj9HUBQ2dgv6HtUfkocHLYg2n7hXoYvQcHppKAOvkG8/5pwVh5rFfGYPYvJteyQL5hTApln2QCgGkxyI9O+7wWcJ1/rQnPaWtH/rHuFzP8aSbIqQCchmJroFT+e2/XAK4fmxvtx7K/yXa6xwCSWmsH652V798S3bVg0Jpgo+1jsfYqS/9GDRSVzZUN2E8qxi7tSyDEGyr7QNrcuhscjseE1+rpYZVTm1trguXhqhS7EMc1mLZlxTbQfEVj1s85LJnGc0rez5LcvGqfWb486Z/KWMKCciRSpwgYewXma4HwDEBgGBesNVy5ngzgDkpqYJircpTgtVmen+6p+MiD2G6Ab1J5yHdVCOKqwswWpEnpnw3QdtrGLZHy2lorVEYcy0f+HrJTKOZMObzMw7kAoQWq9lL3Tql7LxByF4NBanDfwpaR8aEGMtPgLfRu7zPGWfou8a0DVRDUPQAeA7gISuIN+DevpQhWHdYBmk/N3G+wIB8M617PEITMxxzabyIQXQ/461/wHE7FSpwlSYfpe9dAS5YtYuxhSzyStjfPNnwSt2wJBevzlA0sJj/UShyPuWwPWBPrV95F5P8oBPFU/6a1FlNA2/L+vwuHOcyA1p/DoYBOK5DN0v9h3Y/uoLy3yr6pDr22YLXBFifBoH5fih/Kfp88nxW/DzWhxcuE+L9sP9MHkNRUE+QUWyDxuXowyPBsFz6TwwM0P+3jwicfDdu+sMsavy/GlxE2TgbD5GLVoC0pFHWKv4DDH2nxg/J+wr71NAB+Kr571T+sQFv7OlWgYH8iazj6tI4sLsO01bl9Aqk/yQL9ybNp8wGNoSXayF4AACAASURBVCQYWyTClM/W2/sLAKcAab3YEi7yl3hljuDSFNBYqRALose2DYAzhoqrgux4nQq43q8AMEyT/HkKAMcLAN3RZ9f21bWK1KUGxar5sTXYJsMuDFuRIdqJnZoLdk9lnJimIOZGGyB/xCEu8ks0YllSG5f8yA6L1fXtLD4Jj++BYna7Q1szGfO8JcCsjv+zeC0c9saMkuSvzJUVQJ8KwLTgWep+eg1Cr8xHll0r7UqLNarZhTEEg+abZDwrBplZfA0OJ3VghIb/3PINW/4zBjyxaHU4bPuEvp3FPVgXj8HbIqgdrQ9C/G2036nHWUh9FbEvigA11Uvo3+GzPGbxUyzAIThS9ddp8f5WDoCs8VTxCQvozftGij+QyqmBQ1NAZPo0/M6AxK4Sv04BO6czZR6JfABTvAAO78QEe6t1dSR2who4HROJEan9/jisi3txMybB11fZCy19KGFNRzlPepKm/c7yd1PNkdHExlUwRn3vpQ6RHRKEKYbzsWpe2RSHwWHXqkgFPbPHazHFJZV9I22P5vfh8OXOx5u818wubvhPy32hOlimB9xkbSnKI+D9ne4QKFGev8Zf1yC6qU045dikHyF86scU78cCPIiZxGYXAEMikGfk87CvR/ElcUtPY1hq+1h2/QXIThL7wY+i7Qm19ikK+LY2Tor9fokjGFB81Ob9AA/aaIivZj/JWsDg2xguxX6PjeI1e6O95TEzT+QcIYY8mEcRnya/tOKX1T2wij2ixn82wPW5r1DsTWM+AkPraC9hgH1o82VcBbP4NVZgH7wPv+Y/W+OjOseaMVfFOqMWOyxjfG5jZvDy4r1tBuAyEi/pvqms+dV1uZf6MtbBNCdSnjvNC3zU4KhF/EoCZcrKnu2piq+nBgPO4qq9zNcu9YOEUkpMtYsE5TzlKpJ/+Z166/cyDoY1WMO+U/b40/PTe3jZt3M9IBfwtMe5N+B6n0HU1xluB7g+b74Ri6ABql8G4PUOoM/k8AHUmwN7OabQBVHY4vBh3dOtf2ox6925hf9csw1UmxNe4LGO91WV0tBYuEG3xmu0Yc3XQm2B2pq2dlfWDFVfrow3Q46FZV9Iu8rt7jF1yWBrCNjagueowC3bj6bbXZqfU1mLWv4/eUbyHXw7jjGTPFfyl6j9z8t+SwRMJ9v+LhHr1ZtBiC8hOIj4TXwCF436UwF5lnIyOMeFfaG8j2TAes/tAnD0qbVJgTlJn7XiDpV4Gh/229O9crmDrHnjMnK/pvgaq1IA3l+i+Y/3meRge8AQqaRcN/IfDaKERkxUfzX9e80GtPIFpT45XkE7ZN9D1rNhTUOxTFb8TLjGFB5TdJov2vpFRMjzvOiqTSp2jhtANDpML5Qh6kMtIGcZ89lsZ8XcYIwrXBTDHiCbdw3K7ai0ocQfXIN8KW2U7lvzvWj7/lQmel+WsFAKFG/5JcJ7WAKPbfwU5Dc+wKEE0Gl+95qvX+qU4k9OivefLD9Z8W5qMNpuH2yCBXBUhdyeKdbgOEwUDR2KWS32QmrAzWx8tCByVlyC9XsdPE5lUyHrmg0p88kalfmBREEf7MTqrRjqrj0b+U5X0x6RA+gzObT9lEY8tmZzcRu2RKhLILW1P9s/Bc2BDwDu3RDgUJE/ruYl+xowOBnLWuOTtF/ei3AI/kaxP45wYc4oDi+w0EH3qbn/kebViYB+8azq32sQ2jI3uLbO0Pp2q35kr3D9XrelBS7WoOCVQVj/qgasLeG3tbFJnjm3g2r+IjpFm7uDvwoMZtaO9Hsr7q47MwIZ859or93hTswoMSYhdnAzynGrAdzlWRN/Qm3PR36f7GXVbDX5fRZLVI21oN4Uyt6Bk+xc0AQcP6JdKr6WZll4HwJwwcayoEgaxL7++1tyeEYDPl/A3Ue8p+Sc2v64vCceW2P4SUMHg+znjXstAStfpGu/Vr5EGje1VH6u53QzbJB9UhsbfSoFBrb8XHSR0m63fPwKGNqK4+rnq2Teqa0R5R0MuWo1uyiUm6GflAs9ou2rtmejzTH4k6GCmh2WvwA9zvUcrMRRmEMKGM36tLWX09dilt8mv6c4wRpsNokvt/ROonsk69uRIHqqn/eipeWSviszT0TaQPF9zfcm5wz7pWPg0onftgWtz+ZWS2ttig+rMCRr/LbziQ2fBT+prJ0dwxNbc0/Rp4DWmipu1RJ/iJsSSGrW7iu+pzImT84t8lLssTGcEc39tTx4db6lvakaoJLgnh4nYop/F7vi/3J/nyrgZ23+q0GlsxxUK34x6oPpnKL53uL6T+0cVQPAvDZ9UYOGF7GMo6DhkkvltHwM0kKgdRbF6dJcS/toqa7eWFs4iamvrW+5RWSQZ46fXVQBUya6bC3os7Q59pe54C8bC+1N4wsMDY/+defaaS39sLxdhwtZeok0V1zPwJBw6Do6+ZxHcSkhp36BB25mACtKIJoCmOUYzFzHLr587LtuQVGTMai2h572naCr5nEYPB4wddhyHTv6t8NDhX5Gd+2g07sxpngNWu+Izom0JsycpGHc7G0zB6yojctRvx90y1ptLIFbZzmi5bvX/zKLY1iLZ9qAH4V6XQsLcTI8TqrCJZM1tBfIp0v31fvSqN+TLt7dDMvRD4GYhz3ixnzHGntRLiTFHq41AvbEuVSQXDrReIyvwyUr2npNO6h7lmQ/xlP5bgGcqkUeTvGiI0VANdYu/pmem923IokldS9q2YVRu+vnf3nWhyxd7+icAJUGzhddgstdyOVUD9lD2pT1SRWfY3GSzHf+KPwN1ZGl1y7vgeqRYr4PGQP+knM6/azDZC1pajsq8wr3UzWvIn0Q9pt44D9qYG8vuWJONHBHwlVpXCZ/5aEeHHvagoDHNp4Vh6S9uytwGH6DbfCPmInjkI0XPYs7H5rFHQtW4sVOyzsJ/SbTGPay9+RutIcujgHYFHBH6PvO6ZlKfJu2v6Xdro+5rug9MxC7h4OOB1AXvpSxQzVg6Rb3PTIZa0fW0aCDS3a7wyJzrqTbDH3ydZruZv4scV9sgc8TvdixYOx+H89T3uEddnwI9/gB8h7aYACsh/yS4sjWSpZegPX6pA35rwafHMeuKDrl5ju1fEoC8Bj22UbYW4kdImNfgAIrILsBFIfHN2Hv3dPPgu0zP8Pamke5BqBX2ARk69McTno2Ru5hNr/X1kBdWQagMo0XR2qxUfFLi3X7PfBR0U6ogb/DvEfoRoePdDHlZj8W34Gf4lUjy9O/G4UfoLVTzvlzU6wBj9sxq2il52fN4oqzPoUP7nU1XuFga9/GOvJyCZWVkdUnr+HclPMO11TX5vEJQ/1QfDD3FbKXjT45QNf5Bz7yf2r9i38z6L3XAfc0vvXMgBoHInveTpOcnrdZP9L/qI7m3Cy3CV3fPr5J3+49xY5s0kHY63MHA6nkGGLRlJFOYKbu8SBtb7q+ojvfnyd93YA1Bshl0Mqjd0MxqRY/Rh2DEqAz3XQOx4nuX117W/Y1/Cztx+AOay86e3c9cLvG0UnsAPIRAk/FVJ83+utbWs31l5Z9q7A3+l+wb4T2nsJY1eJKhP3XbRTOyiMFl+V6kliSApqYMSootoliFI11olpprB0J+K076K9dtQkYOIyXGm9CLtDNqU85Ao/7+Ra4CNNGuaTu/YRj0RZoDIZ5vXblxzRPfXVH7LTfwfjPav/szu3bg6f8/m36dqIWJLVDxqyhqDyXb4pFO74ZO1T9Ad39xCe2fA4fXrSS9+KqQGoPMEiW+TU1jgRdX649/QrWnVzEcQ7mHPJw3gPVy3P/Aj/4wTZY0mQB0I2GuY3ynFR7KxuPeq35MVwvsV1uc5SvTz5B4vGsziMwOn4WtJPYft6ewL6NfrYCcG8Ys4aVuZD9OQ54MvkkofgkjfuFuX8Gt2Ju5Lgx2IaksZryeqKb9PXaQ8HHgvOGcSYrczcvfg/A83kllWtLjpl7V+e71a4lbA8/xS5j2usjXZxkLaKzwB7pIqTXFyCln4Dm3m+OAQHTmPHHh+Ib5zwe61hw7v4m/RzN4YMMsm8/ILe5FR6O+lFzjGlfT/8FvYsj8NELPoq/+nJ9LhnOX4iHrr0UO227Ay43YdWrWp7/P58XrU1+E4CeZtztUE1kj56MS3Azngfg/FH1t/iOu3Dwfv+OU35I8cS/4yPYux6OfMyjINzbACv+FNj3+DoTRHsu8b94yoG8obL/WLIEYzZefGUTVi4Q84yT+Tuu7Efu9jvjHvwGX8c9OHAeN6F6vgGzWLvK9JvHBfufDpw++hP5Hd6wCpc5F0/F+tgf38720mjeJx8XMQVLPlrjRh5ghpILeRMpIy47925seO2GuItyUSi3qotNW4VHqZ0SeJq34jEf2wy30P6xurbvrvDQAnzpn/4QLzt8V6yJkw1Oo3K75Qtxwx8eDvziJM4Z/+93HIv1P/xvWHLEj3HBGitB/qdRx+k74ZfbLsHCZ95AdrZ+dOvmDd4NLH1wJFh5itO/+VnssM8VoD26JgB98Il6Wks9I85ltB9E1gekyuRwQ3UfYUxt5IzT/hxP6/7HNtYhpMe7ef8ba0ymawq/1085F5f206rr0jFFX52/uRu4dsOwD01xkfPp18wk9QHQbXKaV2dZV/e1qK0vBZZIktm45yc753RchF/gX8eO5fctwk8++1Q86S8vMvPZVvej/be73oHARTcDW34/6Hg8kofYVDi8u0m3X5TFe/PcGuagOtPZGElPxFY/2QeH70rxFbSbE/4X9AfCv/nguOk9xo2Bj2S19LXRa3d6MKulYKznpbgTOH/joLM+rg+FC/C6Eu/AW7AOluC+kXPN2CqYxcfhsfl8udG9TTRiHhtblPn8jvbkvrIjtn/pq3Bxcz2fX3gVbEBugQhrBBetEVJGqcY5rz2VPwXbnvcMvGG3p8Ljc1iIz/X7mFNMP/pVTJ5yC37+nGvxFOsq/749Ll1vBTZ83jWrPh50ib7ZPVgs5UJADUwdzIDgQOPO2gUHeeVv0SBS/F57uAL+mpdOv280GGUnzOAlWIBn8l8X4MLahnFU/m5z/Jh40JtnQ2VAshXIJY2q+H4kPJw3jfIFgNZQ4zJbdStiyo+1jFPtvNZ7ko7DC0cFIlp0KPl9+lwxpLp7kBw8PohBF+WPoez5u2vVsxjhBCEaAPVD8FRR99FAYQVUFBNrVqYiuKTS3vqN06qg/5QnkdvUANMS+k3J/QQFyxeVYvDnCxdtQ8ILdFjfpJD3sdhBBatnwQXD02sbYlnQXVVsLapHEkC6pLrRmTuKlIVQHLSS9S8OEE2FrmtBEuw8JmGMsHEkiyFOXKdDaevzGYMqv23VlwY3HS5XD0Kg55jDSrygfw46M6/XEPz92M4AEZGeIahP7qb+3WrXFjT9YVaaBAL149iIYLo88JlL4EVkWQmKagVHWgK13ZNZ7ysEHWiL6tY7jMde2XgpRAKL+uYg0S3LABk7eLIMRg2PVAQAzTeZLPSnE7ASmyWGYiVQwwo6agS5t5KJNOApPR+9GxLm6gNr1GDCcpwOFWT1AW3MGGf40lhEDiea74wxPxmTQ6BZFmyoJwH5JFGo7I56YpIqyhTaBosjKnZFDcKjgnAbQoAWyPO4XfGTN/4Yuz49D7IukvysYHut/9E7DeCywQmuvOeRySwkCr+DBOVftBHuXnQ3NvgW4N42fjisiSVwL60kYCZ3ofFrsYgcdAuqc9i2Ds9Myclmgi5fKQ0e5AB2CxQowlc01/9l1GKThNC0DkrhBxmDzL6tJHe0xmi6ZCmiSZvOjoHcA3gqLpwOkcttSStguRtLdQh06EsWtN4CrKTJqlbS6LgAPFoHkBArCefRBqNeB6E+pK1RoHly6CJZFnypOzWHKlhB70GsgABmQ0KUKh4EIEtAagg/pQms4U2pAvsyIxoialURF7V/ynpvSQRO7trJkJCQ1jELGBpgue6XlGxzmvzX/S1J5FLGHVP4RBVDDu11SNKLLtgQoM/Ewy0AEr8DCzCmAu8r8CgVmCTjSgF5FBDG3toGiAGEUuAEfYWUAtv0FfXVEBReBrZkojEVoWd1TmwI+mvita02VYgHR6+b/E4kxhtvFpH9QoIf6TySgQaLNlgKrVprI33OqYH5Qp0zLIU+K6APTehhgJCGxOH8KGHnAQizdHCeZ6dEwm+NsUmdEwqB6eTymS1gjadWEgklYecJHZbtZIBVYYCsayIg8wXWSP/9MgmKOoA+u7FTh/eEMSsdC6zyh/byJSzAp+Nkv4agbjouWUmw1j1rkHNFVKFhL2tjXtlOy7ZMtuHtYtNV5yJLREPeiwajo/rXQITlvE4X0UVGVVC53HNVxKGt6wm4JoJTpHVFiVob5naSIQ7MCZtJMLzVNiwhANsmUhIpq3OqCKimAZUNkBELFfficGAhyrcgfFqHAsbV53PptaU46dCfVeCIvHNlTW+JmfMZAiN2ARyvjXXh73fC44mYDjauCn8ZypiLab9AhEl1iEY470jZiIxgkVWokdhoLhGnawBXLcANiejnoOquv2ugrgJ4FI23FhzLAminNogFbwzvYRYeG8bJc5W5W4Es8ZhPYw75uos1TWKrGgC/voETKNDj25gksGprnNPgrwHoEMHQ+drWGsYSYTT+XqkXS0iM+0IscB13Zk+irJFgpvQ3FQok3xXXq8ECLFicD4CH450SrCr+/qTMNSFP7f4NSJ3VX1RwdDEGBaFbHaqrfFeBQ5ZrUqs9tMVjcgGdRDgkH8Ara1Jr3WUBoTR4Ns31dxcQcgWQ0hBnL+9pCU9pfgN4dSyVuYjhyoBLYY4wYXz8nIDTgOPW+FDWTR1qpgrdN9baFuycwTXRfN6N+6Vvqg6sJhuIwC/9Glb8wZR0lqxrVQGWGpxXA21a47MN5lZBLdY4NkKQMREnlH7zFwAHtkb+zaRH1dbOlh9NB/8EvwAl3JUiOXP4Y6zERNa4XQEEWKyIwuk+PAEkMkBMO8hn8SBIPHE4eKymJCDlBLoeBZL3yXjzGVsa4uuWzWHBsTX/cet5CzCNPGMvMqg8M4M6FP9pEDlP645O1wU1Wr6MWVyGB7E/juJgXbKTSvhisC2ScaMBjNXsvkIgPLL7eD3pkADka+2dTk0BraGMNpwsPFsPCxZRbrINCmi9D+2QEpqTcdsaI1XIcX28C2UPwqHWQe+D7NCqD92AznG/T3zBFmy6u3shQG2CnArAqcx14vtz9Jkd5bUa7ceyv2u2k9WPLZui9HkG0d0TMCnaRABQxiCC0J7Og8dbJQ5ieGZ9zVeDfZHQFq2Dw1EHRSVz5QjYzyDGLpeX+Atq3wkc05hbD4LDAZiUsAhoY4sFqGvblnm8gwav5ieo2AalTwgYs37OYck0xt5disJ51T5r+PIKYW2AE+/uMgDCvD4GHH12b4zm0XUNEF4KCBzesRWjoM1fDIIQgVJtPPqB+CBIwC8cNdh9+P4l8DgCkwBFsMQdVYF6C9Kk2G2VtWrZ3yyR8hpUMTytJOpzvBwLGqnxN6F18h4r4DIBJssf46XuXQHhAEr/WwN0XoyBHmiBzDR4i7mel3jayIfXBPRkz1eDX3gWQO+hjrZP7Qo8iH1xFAPcuxZvQD6qAtf5mEPPfVUhJEB3mOJbWInjMafapzloiXzOO2IlzlRBqbO4Dh67YwoSTejGNGtvvvy7Ne90oOQUmGMDi7U+bKyBtH2YEaCut7oQaE8DgMMs73kRtCrd+7LgRdY8qMwlFcim5v8IY2wA8ZZHZgtV9k312CTl/fJNgg9y/WKv1nqfBEulNYAmxi2xZlm8jLqf2YBUamMGQ/hcSHBJDm1PuOGb065fWwtogMIEOhIXSMajDIbJv6hBW1IoathjXAMTAwD2XmyHRTgbE2zX8N2r5fRBtPNlrgfzRaNW+d2fCcSPPq0ji8swbXWJ1Uj9SQ1wvDYfkA2zVBOMVYBtxvqgH+nElnBiS2gw0P63VuyMBXcm22ZZKnTs1X0qGXVpnXo/4Gj/pBuJ2TcDOII25q0/Aq87VhRp9C0NilVr+xpsk56J7Akllk6xKXLgQhhbL8kFtxptoNjTacSypDZuAEwsRRDoT48pi1AtxzRaW9t7/8U8XxNgLiAfc3gfi2xPEO2L9cUJa7pg+/maj0jeM/tqYnHTxn5Qan/XIPTK/GfZtVIWLdZIXTPL7wewDP0hs82Ld5T5gBr+c8s3bPnPGPAUgYNs+4QKNoursQJ74n0RpM6GuGpxFlaMcB+/7EK8ItlsT8NKnIoJi2aVB9mAJLQcPvNDi/ennAGKgYjGFz6N5nUSTdfaJX2v+QW5nkUIMr93Cq0P35b+seEs7Vqy7lRtojLmbxYHwuNABOBMeZBQ25r4CSYgEWV6j/XfR7AmC1qmwjuDL/suTA1fs/3OtPel5lxYMHt1TVvbewn1wBBOTNk+iQ8RpWdxgT4huRAomOBouAb4lXyPnhOuz5lXXeq+/6GMUdkb/tMyfqZmy6ogeb6tBcu14rJbEN0UOjLFU+HwGbO/UwmmmIHD+tEcYuWbGWXyhi+JLp7tA9b2sez4MoHOIIfOaLGkrX0KAbPzvgMfFcAR958EeFKb94s1G9cL+cAUUEO5Zm+0tzxmZlcAJFhCuY/WUcSnyQ/FnzaszeXvKtjGskcq61HeezNs6dxXyLaiiDhqz5FCgI/DurgXN2MyvL/ipCl+jAU4HDOgsY7ad5hrcvHdIl7GR7GrLotd9cU6oxY7LO0qtzHJnjby1/unSH5TqWN1Xd6w1Qs7xpOlFHKStHif9F3VAJ7ZuCr+BAsGrIEqZX53AnaP36qXfTJHn12vpX5+rw1B8TIOOvqkPq7u48t3BXwS8LK2dvkc1t1fYh4dA3IBziFcG3CKvVP61BuxCGwvOs5J7McoEvHe3RlCY3n8kQ+w+Nc7AxqfxQ3RuE75fCrcV4rAa+Yub9uCZhl5dOKLcAzfKY90jbcKvhxuCxbsJYXhNn25Mt44mpfDm83gjEnLLPOQxtQl+drJHue9fgt4J1Cd2xOIVg2glvdPy89JN8327yz/n5SPfG4ETu330gS2TXBINf/Ng+fqGJhes+27Ko32YEqQc9T3U3j08J4SwGX2njLgsS/ec9ous/HeAhgqdSx5L7TvXgjdKf2e+3VDdEprUzTH0hikQTDIXiKfegAe0tGye8u9cwHDFCLJFgQonafLTi77HrIHPIsPwmEpZsz4mXCFWdwKj50wJWFbjh2iMYhsn+7Q/ka9qmaTip3jns4XaUHRonffAnJKXAVB698po0ernRX7reoaMHpgBfRK8zTNU7VcVBqDqa3QJ405tXivIp6gsSen+R9k/9d8v+k6puWXCG3hV/B4mZ/itVpMnjxXEZPqg49f9fXLOQTCorxe+qS6UWOAu1eQ5J62YLS0T7IQu+G9oLGJbNEAXtR8CsX6sZl/PuwH1iByWlxC7fcK8LQxB3LbctK2pA65TVbmB/IXkaA/xz76AAs924XP4pA9EIrz6O1ULeY6ekfFO2zkbWg2F7dhF2xkrUz5nGLsz/alonXgRrz3G0CN9yT5ufQzNf+4lq/uk7GsNT5JXfN+tQuwVqr7Q0UUjz6158zWGnqMSHpiVOZ5weObwPEkN7i2zjD6dvGe43IXcS5tcHGIjQ7+2lU8vOz1uP+t1L4ASxyJ+TbHJvlNPH63/EXdLfO9RG7bCDmA2kF9g/ah3pPHTaq/jkDG/L0V90DfRflbNYC7PCuNM/18K3s+f+uMcufzWM1Wk+vzfhtD4vlgu+KeMt697+M9SLMDeaggmCDaT/HgrKPS6re6H6BZFt6H6IXIs3v278n6+yyOgsemBbREyW+twee1ZxvxnpKY/1oMoNQfj61xjKGMDQFgnx2K3kmxr5KcYuWTpHFT3Sk5bLn7ewscLesabIwxfi66amm3G/awZjtbcVx9Wxb/qjsj6gt3pzphQy0lNmXLLgpjAOcN+inHmpFQZZET0pdEYh1c+Aw9UeLyHUMc0yMBx7Y0NUI90nhGe7Y8zvKR7zMPfz8HK3EU5vAdKYeatxKVMxlDarZUdA75NAgK9dbWekDKkNgiAkKi3JIh5jaqoiS3uKXlkr4rAtG8zgEvz+tcylGsBcRXsDDPc4meddgvHQOXTvy2LWi9T/VzLGCOpq8lICYT5FW0j5rPgmsnB88rfseiHcfrtNaaKj6516nQNLuiule1Uyy9EnnHPMf1EEgrl6y7STT3WzktVl+BshZJaijY0ct7HaIAY7wWE5A/Nj2091mDSmd55FL2Oy3waDKn1HxvXalSO6c1hqR13oKGF5oSo6Dhia0ZVV6+V6vv3eZrXW2ACONq8AVOPYmtU47UGoAL8QnFweWm9JM3hq88vV+Cq9Tg5wLadr8aCTRmf5kL/rKx0N7Un1mzZ4d+wMBbhmC29MP09aGll0gaqLTX1+XV/YP4l0eAoHDdm4GX/wPwdVcBKWZQ5h7ibr1i8V13cHVTI1XGkxgoTbFTbQBs6OfL4UE2Fa2/aGwsD7JhaR+lg5MGXbrLEXwt5TGHd2AlnsX6nq13RGdH/dCfBtq72tcCmMuz9nXngY+0wI9J/MW4NnYFPF6CKS633k3176Hd3dbUtQt5rAfA42IswJpVuGSSU+wln9raC+JaysHurNkIGxCd+KotbU6pf24PkZZveN6675RO7faGu1g6VUcyf8e6P0dtp6KhwVCCowDHtqV9MOSVxqqftOE9gw3Usgu7+8lcR/6514iOAEFg9D4jJ3lwnyQYyqEjYaAdxHEP09aOK0Dav5/hmLIqMNyHvTWKjWAI0kjoXhhTEMYUF/ISzSOykQimJvOYxNnZp/E6w3P8rQ0aF5ttm05XbWR9kv//KaSHPhICTm1/hdjlVhyS9iRfx0HYAU/BATiSdRirxxoTXLxiFrTXskYfh5idkWqDeunPrgH2HcaSmr5S1KbjPmvtb2nP0sdcV/SeObatb2eWTyW/es3+bFUsvMz7qlSEVwAAIABJREFUzsqnT8bSkXU0xIzO4mPwuMHUZaPyDX2S9I0IoF3GQ0fP0enTC3ywCT7vc3+neDscFjUBUVQejxMx5XiMIwBXgRYO+s4eHMP504YNFK+Vgp1irK+VVydtyJOdfxLg4j3MuIY0OL3A1jluMj9OEWh6ryk4BkLvwbFRRzjg/ASYarS5fvyh2M/YnrLaaLDP7vAT/HkRQ6ecI+Md+Vh/6YCdGuNueFcHYivsjAfxC6yB0yrj7gBUJttvnRZo24tPT8ZRyu2y2AhcTJn3lrlZvKjM2TOeZIpbbv0ATt9sGVaOKE+ncf0O2eetglH7uYNiLSM/VXU4mcXXL/4Y7n/6jbjeYn9E42gAK4bD5G9Evw+68lNeo9xSHU+6k6a45dufxJ+/4DeYc+l+f/IYpfa4rdk+nBixDWbdj/o1mVZBkb9I2sUmGgciP1WYJjSWkv7+GHge1dFdbhYvrJanu1G/FvDkh7sDcBJvUO05HSj854D7t/r0wvblPpjleLY7zLyxMAcEzSQ9t4z6D827na4JM1RC/nf0RkIctApH9kA6t4b73YRJkXOQPpLMwX7Kvm8e6+rPPL9vaUz83B/g1a8+AGeYPsL4ki2fTYi/I+bPhTofhe34bwJOmwdoJJL4evl+ig/DYbG5NqO95oX4JqbFvKK+o/nVjvpragdzHni1BU2MGBWkkUMxAkbMoHp91o4E/Iu57cJV1sABDExQ6ngubMw7Fx39PPzze/fknJB6uYQx8eAcPrtwJa6w4iAeTp2SLXr2dthvr0NxerV/djfpuBdzD/4zVi6k2Nk32/cfxkgPjrttrqGoPD/4Pezz3NfjvKo/IL7pLC667gTcvM3dPO9X/VUd++gFr8Gu33kSTlfabfo4s7joQ9/EP/7NuXhjbQ55mO/g1NN2xjMOOgj/2vSZyI2e/EbcfslHcd8aK+39rlUtU78+mTKwe59V9gNZBZjiU8J6+EvRB10BuAr8eOAtjVnD0m3JFr8B+Nk2QT+6sQbMCro2LseBuAefwS6j6nCwDe+j+nLkG1SOdN03H3DeMM5kl43nxY4xd0ys/9WYV0c93sP+0Tuw/g7LsOSyf8R1C1eC4oB+50ffjoIu/JWYjgDZP1KlnsPHsBJb+MCqKThQRls69YtPxh8ecBC+iykqY7DEg/EczanYjTmtu5v/wMa4c5c7sMn2Y/xeD6dqDsQX7jkPu512PbahdV7z+GOcfflWuMl9DgebsOrmRf7nB0UN0DpoKbB8XtDjWZyCz+J5uBy0/1Vvh3xHvwMW3f99vGfxL5v2z6PyjoI97IOvfAyEe4fNgZ/cApzcsjWU4p8KrLsEuIf2ITcAnAHV9ilEPGfjxRfWYeXMklR4ho9KjT7qNyFO2DdwAX6EszFinSzlG/afZzm2a5PR9uaYBxzYVaTHSeNUc/2eXTa8wzn8qOC4hR+eiw1xGf4P9mrasNmFZX10qwMOR4OPth/OvPw2bL7meXi2sV4cUxljfuNPPwSf+YNP4xBavysxrMM1rtoYZ1y5KfbY50psPObKPOp0voGw47/6bdqxBXk4vxNwtQ86GCZfN7/FlZvgt5c8Bkv2v4x1Ms3jR9vgqhvXh3vFZXr8fHHiHD581qfw6r2u4n2uHppu3WDwibIdQvEX1fccriN28rs3AB5cugGOhTFmzqNicx5nuA8zi+tlimz2qaM9it0SzmdehCnOvfjj2PjpN+Irjoim/4WO/YDLbwXW+BHwhHkW64S1ga2WAaS7VPUhz/O6j+rPXwFc/VuwM0/NFVHa+gk4DfvgZ7y2a47lPSN6iq3/2443j8IbWRv4l4OBPzvlkW9LwmcO767G8Ca/+y14zI8fg5tofKrYaVoFyRjx9q2OxwdvGvzTQUOcFAePwQyPf7RPdUzPP34U6rp9C3/6C/Gt7b+BF5KGWZF3mp//QuDny4CNvw88tn3t/hdBI3QOt9Cat2Mgz+P8+k+Pxfq4D0twH+Y1VyQ20WorzPgLER/8ki1x6NP+Ch9iLZX5HBo7tXF+q/2HXEa/KYDNAZ1pXtzi0D0+hi996nC85fGkqVPEVl61Ma7/2vbw//sC22e56Ttx5m0fwH4PZ25RxDE8TdavpMCWEKSlB35GG8izuRCAJA/SdfrvtL/V6l029ChJId+46px32n3ZycfA2O4Im1J/B8dBsDSaHRwGlug38tv8meTfexQdfAYvwQLeOKIwtQsxUwjl0KBJwSLPqA0OEvRVbOh6gAfg1kZmXkdmebOKlvOSepK/VQ3l/DzrHcW30+qh1qFkwmED070D78Y6xgCVwcZr5a+0JQZYW/UsYi0vyN9h7bm9iDkrgE5bgGuosCK4xOgjXR+gDT7aGEsd2fFJLah3+n0XaJAvNoyyM7As25CoO+slIImCHoY+OvS/PhjHBTiHdNlsQ3r4exzobCViaVWoCbWF31kOJFoIOVzUBURZmys+JLVTkF8MlZayaUFIWVBZaNc3JIFXWVufz3xX+W2rvnIw03CpbmPzt1gTJw/vqbhXWDyegykDvGkcpsDTwVjKIPTSNm5TAD1pQALdqNauNWh6WRGd+E4uclb8stsIjSdaD3Bf1UC8MoZZ4HsWe8sC3ywBuLgstYBRC0ZL58cigPN7h11fuA8vNMdhumJS35xAQoCqTOAqCgKC6/u21BUHmCTCO2HhkY4H80km6550cC4Om92V9msFHdUCFlsJhpYwriRtUILnAA0Pz50mfIS+QwKPMciYxqoTVIenbJIlCwatHso+EQPim/OVBoqJxuwMwJ0lBpa9TEQHXdIfrXtURARNwK60tQIUVxMClHMK8MUCrDzv/+CEZx2HtxVB1kUSlJXYSoFVHsuSTUltXFPecy3pIp83xam+fBEe/L8PYuGzANdcsA6vx9OmL4FCDAekb4hw8JU6e4USdjjYNLK1j3EBWtR2NKf9IASllUK4XdGV+c0PYgFl+1OT8RpCLDmQW+qq6pQvRTQDZJMEZ/UkuzK5UeubZItRYo0a1NMAeVsgQO6TLoiL9YesW0gALiRvW0mj7QA8XiPJ5hsJS5CD0XIYDsn65bili2TZ8KVwhVz0eQ7vh8e6RdA7CQE7bJzZZLaAQQQvbwg/pUmmXKgaZJe/V4QSfYA6kNBN2a7V/lmB55Qi1uGaNbBcd1fajKW56+SoGCK4X0LR5DdBCKBrS/JHS/BQxg6rXaoC4XIOC6gMonocKEWJsIUQZyhCCkCoiQJY80dDcL2A1YpIwFpOEfE2BEvk3apJQaXANj1WLeEwE41pjH3FnCiC/hTURUkLyWGMP602VYgHRxeVRGVIojJ/wwmeGcCE+jmtkWl01YNIS7CetTbS4bSROHbZ/zi9kME9fsJzHyVekzhDInhrtC/9HQ43ETG7yEnYgjNGQB/vWFRCFZfQ330Nks59Jh1rKGDMKePpfCBM1twyTxh9oy3PC1gj4wmt/37ogH/uXkcD2paK/NXgdQoU2AcfD40NxfxeiDapombcAzaBw68xyYIB6pBzSjh+fZx42BDO1uCIlKxGcxN91g4KCiWwKX3WhMJVEQ05h9ugC0Kx/WGACPU5XBcZpbFjEovuRe99VcShNdHD2njX3a6AMFTEgYeE3+5sq23YwJQgljbJbFo1kZLF5NYyoIJBiBEugTs0QEa5CPsYkJECxq0J6KWCflmbqdkT2XfNsZEEhh4EXFjrRzZi0iEUATwPDgSmsUaDeOfr3QNZJgEGRCPcjOZngnNE8zSL4i0GnLJ+4KBq8unkcE+eV52RNOLFZswANyyU44AC6uqDKACJWMSik1xWw6aw4FhsI8fiVTI2pOs1C95IP87GZxXIKy/OEjCVIHbaIC6SdBNgakswi8R7PVawH3W4pzXOlcBSa761ABq2+PKH4LAsFtGswcukzot3kYmhF/OBD0KZvWCmXKcGPKO+tTwTzGb4jAvtPDksmLoPbdJqm9o9TCFPAbzkovImqEueUQNCFeuEqA0MYxAJwNlQ3cfB4YeYDOOHJa6k+tWs9mADRLoi5gI6VRGAyprUausWEKoTJR7sbFtQkEadBJ7ZEGdP15E14SnNb5ADWtKWSePf+uUYbML4+ucEUoCGJeSpjmN1qJkKGGrA3izYOYuEG+Nh6petA6uLti7tmfaOElFudd1Je1AOxytQ7tInRO+nNj7rYG4NGs1vuoQb8t9aIrk09hAQIBbWDIDJXvi8GEYtW7LmR9MhiBYcjW45xe/D4csZlFaAxWpwjuazEEAiFEAiPxcF+ZDPM4Z99IJ7xZOH+ZYCnnt/2HzGlob4umVzWHBsrS20nleaSgAJyvNFoMj+b/GjW3A2DdpE5+niqKUvJK1eAmI8hL/FnAgVz+JrcDhJi4GJwWQNyAj5vSMAND90bf5OxGqlgCw6DwUwK9+ngNZg4/0xVmJi+oUiX0pjbc/jtrJvXVs/5DBHFtvHlEXN0qPlv5JYIxGPNn3oFegc9/skmaAGm6bSJeNzFeRUAE7Dw3nx/Tn6zI4MYhY6QeGjiewgFSDQEKBX1y6NeS19Z3Wbq4Rg2RBnzcdCa2kST0l8+qofowaKysrYqMd8vd3NWZpPh95Jvv9F7eJoeCwugNShzRwv+53DPGYB6uq2pRbvYMZQVGwDDcoxZv2cw5IT4eahMes+gQYcqxDWBnwQvYdTRO+9AN1cBBj1ZH/dl0KI+97CYxLgAkRd1D4R/NGaX1qbvwiEQ/VNn9rxZQS/KH2Gow27D+P3NADCLUFcsc0jgXhuV+fB460I8UbpEfW5xhq+bMvzWDNkd5W4OFCivh5/05/g1bgHwBugap+B0OI7+wL8VRNy98Fvk/hvRoDMPgngex28Rd4VgfcIwEQiIslRzpscB3ImMAC/sjMuILFjwNEntYQK/DuDOto+ta/D4SOpjWJBPkx/oDbm6PtNVOxZ/BQLcAiOLP1c/FgpaKm+R6W074o9W84b1rwT+mU6T9XAQOSHCuLPgx/QGqczMWdpJyTAfYJDuRdcgLrqPrEA2qYUERfZwtY8qJSxAtks9+SDCNs+mJT7mvIuE9utAsjtgZf9/l+AhfOeID9TfFj2hfU+a3tKAeR1dwqyx56ytkr2RSU2h/aaNEhlsf4RnxEJPhVAQw8GX5/qwmfo0XXbXhuTamsBbe+uZitqc34L2pLC1oIdc7cJiI5gEg3fvQpYTwGKxXia+wP/imGrAH1aRxSXUbXVVSBrI45Bmw9UgLu8+wxIq9kvyZwmtoQTW0KDk/Ytq4DGyjfkjyA/dLJ/wSvA4CeIYtt4r4OAM0pikef9iXR/yweAO5wGcC/WORLjsdjoWxoUy2z7Up+Zf50FLz8NBIhI1npSmyIkR19SiKkp8YqNNsD+DIfBf9OIZUlt3Lp/aSqw7GEsssY5ZZ9DxrJiHSV1l/qVg6j5kkocXj9X1nxEcu1iL6GxH5T6CuoQ+jD/hbnDj9iD0WKNVD+WlD0dI6cBWIbwWR5THCsiVdy/Gv7zHEjdzQmW/yydj1vgwimC/Rg+w2GtD/Q4i3IdIJcp1iTT4KNC+CyPOZwKj29jUvg1rbWqFT8a2mWIo9UOzReagunTs7TvZO++nPPJthf4WOx/Jptob9ovUwoUzSNi00xxGBx2xcQQP/hbLMaGLGpJoqX0pPXfz+JqrMCeeB+urkHLCmhRbayh++rvzHpfagyyR7Cr8n3xIm423O998FgLk8S3PVSpvQ8igop9/VPuFgmjp+IJYe94qWmrhP7xRXh8FlOcPs+6DD7nEL9dHlHZG/7TMr4hxETfg2kJE0MBku9vLfHdeFFWGCt3pgXRTaEj5Id1mGASoK7GM78WDntjpn8vqo2NILLyVYnNjy5Vnb9TP1B9H0uP9QIE1gLaT48PAe0l9T1mn0L8EQSH57Gfx7BcmMYHUdoUIlDri8WarVovKWA4lEP1ZUoZ85iZF8g+Go1ntYPi0ijRm0CMdJTj3HC2us9m2SNWfHEDXJ/7CsN8pMQ8SLHSdc57sR0W4WxMKsIes/g2PD6AKc5CFzsqdkdSUYVNlgG9kx+XaxCJHd67kk8X25hKjJf62m6VfBPKizAhzJb91LDV2cca56wJjDr5W1cqyX8PwMQSIpgWPttTnWcOipEj0JdE9oXdesNNOY/3LMDRp3J4GQcd59A37Ltsb85Lm3Oiladen+N9AMeAXID917QGU+AGvU99AeB4b7QGt9RifcT/Tnlbqoh3Hn/kAYbGO7A/tzh8WPfQ+ofqL9jK4dM6eM2MAYBdi2fN8+hkn9fpcy48Q+66HC/JZ6RnHevLKdZy8UOk8Zq+BVsv3n3DvsjzkMbUJYOtu7wnsbEoxiSBkKrzUg2glttdtf2oLD6q0V+pTW8Y7xVL3nOyfs7qPPexkP1OvgiaU60j2oOxY1ylv+WQ5wLqnpUn2w/kfYcZwBl2UT/ehz5bAxhm3zXmcc4d6vPQgFZMDD2GFicgdpUKlSbfEflN4z3Lut1Ld0l90XreSKhUzR4rYxXSt5xC82jNshJnMUCtdoTYgpdLjAHlP5GNEsNsjDzyqu0ldo4LAoNWfHlXrmhPbQQMmnxwmw+2ZLOdFbEGtbxHmTvy2MLU5tfrM1k3NHxMWd4Zz1em70XKlOco19pnV8IBKN7yS4T2+V04zPkZvMyKyZOyJDGpNV+//D6Jkx3hJxvG/BaMlvw4Dn+LmT72yI41KO3RFExbzuKD37TWhrV5oPZ7JQeqMQcWewJazGA2HidrHS9jnDNiofIYEM/53bjZsW9bP/I9iUbeRjF/1NYx0m7yOSWZk8pSRXu/PYSKgaLDUeQfN4HByVjWGp+k3OxvdAj+RlkzEAhaFbGM1hoEm/bI7DWj9oe8OgtgpsKTm8DxJF9vhI5F3rdb8ewpcLkFLtag4GmFdMCWn4d4GO3gZ16S56qEXzKkbFPAHSHvSt1/y/pWPH63/EXdqZyrQHAt+QP5tsnnQJ/aQbbchhyvqsfTpufke+tW3AOdFY1NNYC71Ecy38qez27OKHee91Kz1eT6vN8WzeeVvSo+YxizZ7AXFuBINVYz+67Vb3VfS83G4bKk2hEhL/VuzKbaLbDKSXnXDvdiJgLe02Wz67Tg88Z6lttX5T0l43EtBlDeU7FH3ljTpOtXK1+ka8XKvot8FcdNdb/OYcvd38eAo8Mc8l5s2PRzdVdN7Xbr3oqdbMVxdRf25F9dDjieF0aMtcM+VMsuogtKnfsjsbbEYpkaL/ncPaLNDXmkQVODcidsDZlMRwDq3CT1UrZ/Ndenr0XZs+/GkJotFZ1D+5Kk83dEaz0g7yaxRUSn6ZZc5zK6/tBfWlou6buiWFN1bzq6drIWkLKQVhaNpcWR5G+NgUsndnILWu8jnRX3kAnM0fS1auN3GAfPSeGJLZ8Fv6kYPG/6+6O6jPd2x6ypulM5vjHAL0IcVa7ZJe2m0E6p6ZjIOTGM3dqzGd5zNPdbMYBWXynrOGs+pJDh8Nge7tDS0cvjRCydK7pNtkYaUfahXtp5hrmd0xpD0vmq5bMoYhm9ANJr0PDU1oxqOhHXlr/T3i3tVQQwgIfDrBLfqHV4ikWjvPKJp3jrrwKuAvphbd8nEoQvXMpLfmYV2tvHJ48EGpP9fY/0j7HQ3vAMnT++Zs92dRC00xZxTEpL43QWR8FjU0wJUMxHTS8x136hPX7al6D4iNZx3ruBzx0NvNLKiZc+39k5FLNH2ke0Xkw0EeMbdXB1AeQq+qLDr5PxZgp6F20A7JQ1RY6Hwy8RNGr0Yw5/BI+TMEGAKbfqPdb3XAc/G6XxNosrNr0PL73tA7i0BjCXeqR3Qxqch4oP/dc18KPsDSzhPPFxbUzg1plfodUKhjaqxJ0bJ8/iMniGjlAeA6059SPJKfYEvlmnW8/qJxRjla19O1yg/43AlgttTqn/WH+X/iRjRamHrZStXxM3dCRZh5b36pSYcvWZ+/WHp3yEpwHuxvor4/3PPwAIKtcScB9sIA/H/cuyC7t7+uALepb0X9bYtMCH0Tm0t/9UiddWQb3ZGBEg3e/B07AIP20CcmU96md4b/NpDjDrKNK/pbmLYju0mK+kin3QKaJxvQkYl7bUabpRDJMSF6O+QZrPNvPAAzXQeAw0LuDGRsOInpmgJMQ/aUHA6X3RGoP2U6w4JO1uJ2I3/CX2wdaYEli6fjzzMJx19qfx5PUfYFiKeqRatV72nlwD7OtFm8FtIXGqNK6a0CGxgykPi/aVa/tbeRn7mGtL71naw9BPLF9LfuX671qwZxoDrq9DRoaxdEwdyXOE/ftZfK4JGh/6JPlVT3SozzudPn2X9zuCFxBisGbxZ/C4oQmGp/I8uM59OOpeGr/WRKbbnFZ/AjAmGO6RDRsoXisFO8WObzXaEIU+s2ZRvIeZ/bawcWsa+0Wu3hgIvcyRFJhyWEsXXNoEtzU3xUacDzurxtwOzzGLD+x4G7b55Ymg+KhRgF6x1SnPoAGeZ1/ULW96Efb/x2fhk5gwgK9+THHLXe/Htze8H1flmt35idE4SnMB+Sir2sO0l0palwumeA1+gTVwGudGtcpzzhUn4t4n3Y6fjCgPjT8U70fx9tuN6DMMvXRTrIMVeBqOtufJvpCzOPG7n8Zz97gKXxphG3QauHR6E1TnSU0S2NJN+T3NYcogx2b9/OdHcdPTbgZpUVX6Sq49nrEJzLv4i7D4zjfjnZv8ADUmQLR+kD4T7LrG4Vk3ju0zsu8tjZD+KtSGHlqATdaYweHV8nRnhHF3BWb884N2aG093Cqt9j3bl7dh1j1/xBwQ4jImxXvSQKUqvDSFZ5flSdgVLR9Pd/oM9lrLY+b+oxh0Xl2vrlINAadevBXW2OVwtoMatorcwV7DjeCjmKDwqPhe9PDd5RJbc32swVY8Z7kefiThsuSHXOnBduCV2n5zNBdRbEipi1t/UXsB6/09sPQxgGsATXswMI1JTX+GzIGf+PqO2OXFr8L5kV/GLtEsLrr/KGy91oN4fmvttIrtb8cbN8AlW78Nz8MMsQ5HHNR3jl66Lpav97r2mBHsEA932Bh4MjEEbl8HP97snexvaY6RXNpZfOKO9+OgjZfhmWPqiEBuZ+yMbfc/EJcVbIn88Wfxia98Ds/c91e4sDWHjKg59Sc0bp22Mw476EDsginDI5vHp56O657/G1y23Z1GDlbzCvYP6B2sWIiz1zyStRdXP9Q38adFY409z7Lu/1nYe5e9cNYZY2Hz3wDuejlw6f0jQIXJrZ+IX2BtPIBfYJex1fjkN+L2Sz6K+9ZYaYPr0jW4F394y+/Co4bY58l4pI2xgTUUP+/YeW7sg67i776yA67Z6AHc89zfsD3zOz9oDf7AImDt9+C18wVBrvbCi7/4/vfh82s9iBvHQONpzPjSTnjdK16FF48at4/Y+QZ8/GLgoTVHgjgDz+w2bP75zXDbq1b7M0cX3By33vNlvPQbu+E8snebx8H43BU3YUt/NvakfvE/x2qsgb8CbjoD+OXNhrZxcStitJ2GrfALjudu+kcBfwrWXLoB3r3B85u+2tX4XPVL+WsuxP+6/Bm4kHRrWxDujz4PeP73gB+P8Qdn9z0B2OPFwHcvrfvbM5agxsaLL5wx+gDWg6L/Eoboo1adj/aNZvFR3IuNcGwAjgOjAPDMwGTuTr6/tzrKP6yJaH+B1iFjy9XdPbzDI/EJLMQ3FTvsOGyG1+JN/N2IfhcuWzD9GmDgXfHjyx+H6xadgVeMg6CvYt2tjftPPRBfeO2pOKQJjN/8HfjsLcdy7nXzt11x+jVhUBK4TdXpW8WyP2qnCQ/TT3itafJb4/IQh/beRXjueu/Bxi1b/vSdcPVWS4FnXz8OeN+1pS3fhhNvPg5vbtUD/X4p1l+yAXeHeUDTtznvamx6xQr89JDVM99PSbcGuw1MTvb3PWMcH86HmJWpI070uZjaY+wW78A/3Xws506ObqetOlxd3/8hcNkOwMb/GvQM53PsuClw4W3AWS0f8nwu+mj/9lnAVVsFsaBx4xqNk/dgCY5j7lJzLO9ZyVNsIRoxag7to/3c/wXvd82FwOXPAH5V23ddDeVO2IENlvVxh+Azr/4MXnNeOy4iKxmNLaee9ee4aq/PFezIngXM6dvn1PdcV8MTz/sS/mPPw3/s9z087/Qx72JN4MxDgf0+Pr/xLbyHd+IrWAc3mro48y57dMI8udEa5/jh3H6Vzp3Dh396Eg596k042c3Xbic+sMf2Cfe2UYhG+yc/0t/tiosu/wl2oXYa4jNbB61DPnDHk7Fs4/8FuMSPSXYIzbEu2F/6vHks1sd9WLL8KHxl0UPsBxl336xclPSRHRwA2v2d/v8sIEWJfimVco4GaaefiZgFnc+CEAji3LOtzc7uFgKvTTaDo2uq14mAsSQgGsQMYsB4+HcJGZebas9UvPwAYJ3AyXP58Fx5oAQ5zgHc0AiQ6QdaFy3E5NxbWy81rqOobo6x3klUt9xou/ch9bbHmI13OY/eKQXIEkCpCQrO67DWoaTt8ILTzeIGeDxW7awRwLrvMEZZtLYk96GFY3VDXSk7G8TWc1eCx2jTlja/LHgtFakhBM1vsH93EgxTOrK7Fz2V69U2JgboN/XV2uKb23MmhDlsfiajCBv+V3aJTPFXycayMkgWYPMwlnBATu5EyuDvFDxCwnDV4AW5pQTn4ztFESwHEgUASFusBQh6IA94pSeQJDEtCMlLMLnbFXEw9LGRY0aDtbcmmPb3VuJad6Ym/hC+G+sECmPt38HhHHjsgQU4BjMDoEzG59BWpnhHrW0k37XatQZNT+uj2/ynv1JirSWayGdJgNf28SKuFSTaCFjm4OkooNYSgItLrQOswy8sGG13vvTTaMN0/Ds8Fw4LJRhQH7uovsHCjO8EaokvejKJ1uejuYo3xR1w/rySyYYxMDx7vllsbPbVgo6sd9pKMLSEDVTBu9DehoD20EIpkWUZppnjyOoHmlE/hxMNwT2EAAAgAElEQVSwEptVHKDa3JMmHUWtMQ0gLgebMnkrS44uTuGk/HsBF4DxoR5CwLoS0Egb7xQE7sKc2h8jEsyLxK8R5+Qgz+PWw717LcV6BKIsgiGTBJv3YAsz2D6Mj9v078R+n+HdRPN4Lekiqw9q/wTFepcDJeV42fBwIzc8OOHzdh0Uwm+pkaDPAf4U6E/jLIkP9pstZHcuW4Q/Wec92KTlcJW5Iq6HHByYtygtAVvEc50StK4n4zWEWFgMxAVxMTqkrkCCY9YhSd7R5lkNItJdJRXG0GzJXOw1ub8FM5B+RmVKgSl1wAqLZFCytLyXLDE3unU9iSq2KROnk1J5Ooxs+GEpklWDL9F5lETl8FAvrGuDxF8CjzdhEonG1gQMIpHxhvCTMoZ5aqMUSK9AdvltiXCIiyBgLBxAYoiJoJ2Momr/tOA50h4yQUH2BxB4IobNae2byk7B2LGIvkCdTdgwJ+ik6woe+2uChyzgEsNcpdyqQLh8xwIqAyyL55tbAacmySODcNZEATSAwwjB9QKAIEG59FyFPWqAiUQASU0K0oVnLdAvVVKWPNcY+wpwnQDoSUgyhjByO1EEJMa2KQskpa3h9CSjID5ti1BHED9p1NbaR4fTkhDkArwURxaCyeFyIubqJxzQpUK6pY5yUTeBMZQwHClnBHcVEfUWnDGUhwXbfLAnLfCBMifUIOn8BOlYY42nQXRiSQIJKoS45AkVcTT+Zg5/j5VYB9MUfmeJCzbasgaUoWQwFVgj74rayEOxr02SrcgmLMZu6duDEKVV/vB+5uCwMSZDcp0FqJOypKKotSRYTWCrBjlXbJN5Cm5SESnY5OXyqc0b3d+upyTYkGTHY0YJnQx/L0Q0ugtYAlYGiLCAKvaFK0VGa8CgEtoUysnABE1YV54vB5/TBisl69Q2Wqmt0pzZC6lW1kLl+slqGxakWuuroY0q4lZsh9yl7ReIiN0JgCPBt/5ogIxyGNgYkJFUbb+HQW+Cr5PfOxTCFvxrAG1yMUIWtQYcfSoH76tsDLi3wBrrQr1+CQvwacygh/P44NcmeF5Sd/KgORiBkgdIfKG2IaSIwPO7u9sQ1BbxOZeDRs0+IWXTADcFwD7quxqoi+CS1Ic0m0ITwlRBr1KedL1WW3dlgjKUcEjv14XP4tDacUOYf7BHg2DWCSpsnO5EOAmaD6K5rjLOlfAyaw1mQ5LuhMcTi2RzfV4qwRxp/+b1ihuEDmlcLNpFNiYkgpnGWBmPIRocmoF8DjqQzyPYQC58hpFA+Vv0nXYPmp9oX6IIhDVE+FqgLq2/FPUXlWkYg2pQXQUgWIFDlusuS5TTmjNCAS0BHVNcpAJ0zUXfu/dVW+/l8OzaXJ/AYRtChuk6siY8pc61nssFuGuVUUTWyo4+u1apAvei79Xr1YQ8i3mtBTVTAEONudGCnavvUfpe6petAauV8bLSnnMfHc2xB8HhAEwUn0SoC4IKDXC/2vis+IEEfkECV4U/RgAgD2TrhpZIbjH2iHAKic4b/gtuIdraueZH00VJavBkHVRSE/mRNeJg37BvmwGJ/KkdGkhM4PDD+B2dWAh/zmdsaQCRNZtDtf+lXWsw0dbz0qkJmEZg2v8pn1od8RpWktri70XAGfQZHyp8CDZMLJw7xTcAfEg+6d8lTK+7Swr3MtdC2nqyBvsxfGG8XhdhHa1+SmHmll8oQFwfoITuBpBdFZZsjJGp/6w23h2FHbESZ2LCPlHt6Pzo767FcFSgcyXQOCTYU7STnmif+JlqICfuBdJXndhaJaAnfagSZr8Ka2my52q2E0PGXfAz98c839kxDOYL4njpkcO9O8FGHeKsrfnIR3anY2hKUr4UPtkGRe0Gx2K8vHZsgJvVdabAk97qwt5dXFfa3PohONzNa5ayTmbhsX5SXxagrm5bWvEOqm1ZsQ00kOeY9XMES+ZaTUTys7Zc2GcNOJYyX3geKwCX1H+4j2cgMOCi5IQUxjWib5lrW2XfUOBgNggCIV7rhwBIcDQcLdh9BJpr+PcygXi+9nXw2B1TlDZ1ZLvU1vCqwHV9jy9ZM2RNnfbcX4gw/tCR/zvuRb1AcfaeFFC1V8BsSY8sYFs1IXfxGyZj4AiQGQm2kh+7t21r63kR2qd4XPFdebFTLLE5/7Wwj+7ok9o328aA6+Hw0Qg0QB1rPrXCh1mDfJjfaWOOHbcleyyy11IMhQJY6kBLNNPae1QKBLNiz+Zg5mH9SEDockz+KRbgEBzJPhkqhw0sDrHPGyTjt+VDUgST57Vv0PKJ5fVbmweVuaQC2dT8H8eQ0GwFwMugJMyAoGs0x5ri0sra+3Fw+CEmil9RqwPFl9O/0roItrZfqkKLZX66y9iH1tY/DOEjkd28efmQNEfJ4v381LDtC7tMfq/68rS1WgPKqc35LWhLCkUt94vL/j2Le7AuHuPfRuKypu++8FXnwBSlPvO4AVpXUR/v4+bKwjBwV+IymrZ6Yq+MiGOg+WBFHIvhwf1gzoXP5Eggp2F8l70IpwPSSQSBbQkntoQXOJ+jz/zqlq/M8kco/o5y7RHNNwpY0wtY3YXxsyxT8r3sA5PIXmEfGz5j9n1UoLfZGqdqi6Y2xTRAyIs1XgZaGNEGCPpEPq3YJmAgvTGGpHNU3b9UzotT0J7QesXev7JXKfvmxTpKxunUH9kCv0c27AhAH/t4XOTTauwHpfuJrbJE858WfxQ3Qw0O17AL0zEy7C2QkL4u+BF8pRt1dkHDf54DqWm+rPnP0vm4BS6cxdfgcBJmIoFxa32g72dp/rowUol4uYNcexY5yD3t/bP4IDwLg5FfJj4su9EShW6BSDR/Yg4Yi++vASxl717NhWB/fgfQlQvxvqzEFmsDn8wjsiYLsc4LMK3MU7NYhruxCU7AMkxwNOcdWL+P/I6NvY58X6G2bqO1pPbOrPcl4vo9NKJrJ/SsBPLuYBLd39O4Wfpre+8lsS2jig6CoUOskS5aTOBXj29jUhFFDfkFJLL4T/OqS3qnDmthYogTRz7Chv+07P+1vXlrzQG2c2iNnMd3W7kzLYhuCh2ZYn84vBoTvFKf69X1kwAF07aAKIZJbDO5ZHX+ZphxnyPRim8u921rOURhTiXA4HCM2acQMDsDUGiM5Bj4XGRZhSLV5/0MdFStlxQwHMrBcdRGLF4es0CQLfov2ndV33ASnwZA7ClTyLCIz23YI3n8ZweuL3yvUtf5XKXtk+UPEkOAgy09ZeC1fpAd4nAaJjgN07CWk8/098Xa00vsahrvNZyU7oPXYoflWcnGpHUGzaW0XiPbjT5rR4BZS+yJBxg2NMSAR6UJAMvdHQYfYsNWL/a4axDexI/aAnhmvoz55aB4Was6+jQOT/vCJNp7b/iBF3iZIxiKcngaBx/oRDga9l0G9vWFT7K8gQ97iHAMyAVq/mv+XsAwjmGpIyCkOaCanocAbRYgLwf2MjTeEiKX/HJqm5RTzzFBqIvjUTuk9Tj9nspf7r9JJSl5dLyPCrigb1AcaYy2jDekJVA8qwbe9rIXH69b4luka/sWbJ2fTsYbx0pWDfsijzmnMZxsg5rQYJJfIvVVgDGKOm4B1PI4etvmKGI2G/212CseUefcXiKgINn2L432F7SGEO3BRCBsvc3kkOdWrCPbIa73OXnFL5LfSPrs1N0Lh19j0ufMpT/M9lxkXqD4Ty2mnnOHIo0N6tfUzmhstg4txpr21+j69JkfHIOe2JQkIhP8wUYf5BL8Ch4vEz8/rwckPiG/vuabkvrkPQHtSGN4pvgWVuJ4zMEYv+USU/wAC/BOzPDeXMjZLuEKSl5lzfbiXj2A2FsArgA/XS75/lUgZzkuzqOdoZ8bzPW8jEd5TBr7LqH4LqMXkfiDGzZdlnfGY2ArbjrfP6i1z65Yw3qfRC4X4AWYqYhdig/b0xoC+LRDEo/VP2q+t+eDj1/19Ut9si+o668j/GTDmE/+u5UEwTD6b+4Tq+WtlPZoCucu580Bvlxrw1pcQu33yneNOVDbEzD96VLntLdK+QGsxSP9ppa7ROveGSc5JD7km5ztKnknEkvzUid72rW8DSlDbnNxG3b6GEtljuaU2v5s9+Ii+C/Ft3u8RAUCJLHvo4DB/VjW0gWQ5+T96s4nKPGd5Pc256DUXvVKzG8xdw55dTWAbvFdEzie5OuN0LHI+3Yrnn2wI+rxPOGBcyh4Wg2djsAPxHdi6E7VnjkF3cnY1PcDbaL14T12ecMtf1F3iXgOGZPnOsSrzuGPGetbA9zEe+u1uAcqjXx/xfHY4klLcXmkVVCOgNE6RNuLMuqnz2HzAK3RF1qi/Mp8Xomb4t7V+asWYurIP0V7DIlPlcuUweNH9tvM19K0cXgfoocnFzByqR0LZG/lXQe/eP9cI+HzvP51wHXzeE/xOeS3dpW8xGKPvLGmSfMxrXyRrgEp+y7yValTZGsbjQFHh/Y15fV43c/VlS3N5RbgY7F/Q7/O7OQBNK/1E8DTvtcWHYh3xFg7xFaGfc3bMKmsa8Rf7mf4WQ9wFV9mvj/fanOJDk+wFw/gHArryG2eGeyFBThSHdPK9l/4QOPb5GNIzZbqLQWBjxJssqaDEv2ebBEax/5G5niKnaF4BhWkl9TfGC2X4V3RvpK6Nx2VJVkLWJpR0e+H/dKa1kN3QmInj4LWD/GKNWBO/t0cPoKVvP9Xjt9UlpBPHIEuWz4LfjMxeJ5itFQ/QVQ3cbzymDVVdyqNA2dRHOKI+k+0U2o6JtK2+jnOHYWn4SF8ElM83exb0dxf03CRa6d+xZrtSCfEmnCHYRG2xvIqHDGeA615r3uQzE4ZUfZhTpnDS7ESr8OUffn6EV3fn8b7ok90wb9RHEV8cctnUcQyeokzr0HDTaiypqkmgCvRBn0ftsVDOFeNCcyfhqIOPTbHxFNeDvnQX2TWUQLHGmC8DWgvzT0rSI9I9tQI7l2DPsd73LQXOAbaS+uKzdnH1rJnu4cjrOlKhp9T3FuijVY8fzn/1PQS87zVls5YfLsvHA0sfjdwXb73n81hnX4XfdLakfL1zSMW3SZfDYCfafFj0TgXxqApPo6VOApzis5pfrcZvAQLsBjTCgw4HhO2Zp9Bvd7DuH46FuAurMSeozTeZvH111+MM075Et6uaetl9Ug21VNJl7OlKyvjYdATORBvwc54sAkPDnbX8oqft4PO0uUvRBcX1BWyrn2WvoEpDsBKLMNcFLektYhkrPLkw73J1ubjp6Y+uEz2i3T9ovI+faxwQ5uz7yuOxwgGW+3b2Jfo7sbzr7w3VeNR3hlrMTFQMui1LYp1cdROQ/bVb/Y8E5/8zvsBNwKG7fcOOdn4NeCa8GAg2PoejvKAjnKo96+o/xIkcRSUMTqH5gYac5vgItIn3fdgvPFrO+CNTUDuLI76/duw7WUn4sVjgOGig01+RoK201q8ecwTMM76nw74jzCPRVp79p3YvvFBL+imGti7Gx8A/J951CfN1RTjcW0L4JLpPtP6gfqGOU/2j7QOjsNOeBMuwtrNCqULvhhfPuwiPOUpN+MJjTlDNIY97VGt06076/cIdo0PmnikXW/qIveQ8aC3rcbBGffqYxwbes8c38a+JMvXkt8gW0tGX4+BPRta5smMQ2MpuVzeKPqr1TqS8evry9bAR9d5L77cBI3P4ih4bOqnoPHoJSMBvZdJHMzAPDAqXmKwlrlZ7NGEjNM1qDyX7v9k/OsXHw+4qo0SbtkDjCmWinTl9LWelC9aA/A4isY4Gj2WtCFPOfLX1+EwPEfeAbgOkCza9GZMQeKDGgOh9yGOYz/afxF2gwrb7sovvILFbortR9lnc/ijl12Gz3zpX/Bb8mGMGSfm8xta056wO7711n3w3ETj1LrIFOfc9X5sveH9eC3rcjeOaO4Yw6bYYcVCfHfNGdyHSamtbMz3J/3mQ3jl4+4C7U+NKc/oPkP3e3ABrnvKX2Ody/4Rm7aelb+fxVHXfAiH/96d3CbGlIfzRPNcdO1e/Twz5ZjDp5r5hfHJU5z0nU/jOXteja9bMUxR24y0x734P10ev54VzX8Cm/9ybbxppydjUlnLROsHfzJ+1Ou6j6rU8T/ywF53LsYHN3kXfLU83SUpr/HBxdviffe9XrR3yZZdjYc/AQse2gIza7y6OQfYuvwWqJQZJrGtQcDmfu5UnkK+X+EOw181fTzd+e/BVrvfhEt/cAquaq1XV6XiaEw8+wnYY69D8APTR5hfWPdvjuSjcNu+zdZZ5vls+M0AKbWh8wNLpYtVeiThstO1gR2XBW1NFZoovsdvOuD7YW1TjYvKa3crYP1fA0v+DXDNtQfgrzkeb3373+IE0ZmvtwLKvz17Oxy416H4PCZVvXS+0O5vwBfO/Bf8yab3cSzW6j8Ow6JrvoDlaz2EnbdaiktH3eC9i08ZP2awHbLMw21DvJMR8GT8dn08cNzueM0J38BpY8rz/NfjE1/8PP5ss/s4V6d5EFfnrCdij71fiy83Ia9T/P23P4M/fcGv8a8tvlTzxsYPPrAbXvjqX+Cr29zNa6dRx3cfj18tXQtLX/orgpKu/uO2dbF031fhOz/6p4rveVVv282Hx9+4M5Zu+e+Ae3z7Uv70V+KMbf8N+182xidA19sPuOlK4ILLQszo+OMp+DmW4gFcU/dPxhc8fSfc+Ic34Wfb3ck6AuYxrP1Y75502EcC7Hy+TmvPi2P2MsbXysP65Xnb4pqrN8I9B/+MtcB/5wexjc7fBgc+6y84r6PGJnt0yjrF6bcdi703vQ+7jln/3rQedr5/Dfz88QdhTZzMPsj6sf3Xr8AD69+Pa59DUOJRx2744bVb4eabv4j9nznqhFX6kd9xE9x5we3Y5DstXxNdnvyDv8KOS3bGpdc9hIXko/qfYzXWwF7AFQ5Yfhawc/OyHbftE9gFN3Ac7ahxPHDP3KFYgafhaNzYvM8j/IO1cf+/HIzP/tkpeMMYCPe52wEXXxX8VCOeNyn8DsBWlwC//UQB/i2eUSDix7q3EfAUZP/FbLz49xGjT3ySFCPY5FM+wtX66F0+sE7PwpTnFvKNjZlTh/Xj6p4nS56VwpCsVk+Az3fv0FqDbY7bsSl+jV9W8hiz23iAfI6b92NtFQzsmU20BBtgfSwd0zdW+Z3/ELv/yytwxktvwRaUx1w/pjj94o9jp6ffyID59l5DmDfY/+nmsEaDB9e6++/m+4iR6SkCUJilMT9XK1jP452SOazwALuT3oH1118DS5aQF2EkrNsDH/vx1tjrmYfhVpCe4YjjIHzh17/BtgvOx7NrrIf0Sjt85RqsWHc5rt6TOGir5whjhkCmeay9oT0m0639x7D1j/fCYc9sPvPN6+PzF22J/V58Befm/1c6uF/fCVywEXDB2D7UPcBWwP2nAac9x9CY/6/0oEZZZFxjcY9x49owBsu6zZ5jEu7yKoDX/xvU3+oqInMNPXAmg98feZuFY9A8cx05l8scs56Gny55HK67+ivYV9FfrDw+jSuf+9rauPzF9wOuvP4zT7oeV/4JcOcTyB/2X+p4D47e6mi8+7fvwd9vfTTe07LLuQ/dDnxlE+DGFrM9edCFOBPPwn7YvWLTPpyamSc3WvIYHztm/flwilU9d4rTv/gFbLf/pcyjHDWX9tez+NnGDS0ufPzzm7DlcVviRoqh2ABwS5vPPeVYiN0w9VdK3OQb4nMiO+SB8DvlGWUd4yleF9hiVd8HJR5lB0OIXAA0cUIC/Xs2BjaJMGZ1UODpPyQLdQ6RC3tRrGYNhR/IpvA55EwWUUAuSyPohJLAtuMK6Ss6q8DEoOnvxS8lb1BJA+hg5Qswy5J4dATB01BH4f+z42XeRqcY5/M5N6ojEop4TqtuskZWBLyMcdpn7/TnDpVgULlhXIdj2k5XB5u8CxfcuRgXqMF8qZFPAa8UaFMLOmYj1gEMNR7TsbXfSZvsr6M1ZSNoiTYKyfmYdHblfC3BKf4ZPQcFX8Yb7rqDuw30poD+Dvp9X0g+Mh28HybDY3CWeIGBaxsSLMi5KN8U9ACfU3MGSTANAZN6odhawEwUfPpGgQI2AhG4KiVIC3TOcNQmh7S9UcIniUoUm54+ghpJwGu3SWwEIUVB9nOOktu3KJzs85y0Rg6vtcQ1uoQdAB/ELTbBhAP76kcIGn8mFuDCRHCxO2sWp5BwpA+CnWbbkICE63mMarXrHJqeljCa0/gLGrspMchsN30wRNZ3reDEEeB7Dp6OgoLHBkdawdPUNxcjBFpqR/mux75DCjoH/kAEWfTA5+RatcSXItCOxuE8QDwpfxJcN59ksjA3xzB4+ktnj1yIWd6svQMTdEF/fN9GMHv+3rpzWgmJmRhOeEQKxqZgWofUsU8bbn1AO/2w9ty5w9MaK8q6yNuJJg6ZJh1FZ1AAlQR6q8GGslAgwSsJdOFN3HVtx5EXEUTXB4TW7mEBIGqiflLnBWBsxDk5yPPcXXDxTRdhl8XOCELvA1dnsE0lsTVtnzIWgsRZ8iN7z7V2Gp8qYxclC57PCRLw4jBXFtzq0NFK+GQoKAlOWgJc5Egg4UdaIKXOesoC2Qw3n781bjnkEozbbKV6uAcvxnH4RQjEq27o5gnYLDypJ8N4EXBNoROt5OHse01Av3yTwc4aAp9rEJFhnozhhJotKfaYvtHWEDYsgCkNwArXVR9oXEsatROM+zUSgG7RXAu8LoBtWcWWIllBqJcEgkv4UhhXj4THVn0woZVEoIAqUBMwoMW5w72Ywbsawk8KpNqHRH44QxzGi3CIi4TzM6h6OoMW/bP2bmWM5LqM1usCEBoADYadcaSImMWiZ5RQR7aJ/g5EUCRP5mkIHhbQ7xEC9JnIV1P4RgS1HX3SXF0T/S7EiUcIrv8/9s4DbI+i6vv/SSU0CRCk+oI0pQiiGEFUlCYC0gQVFBQVEctrQUQxz733E0VfmgVpIgJBOkJo0gVRg1KkGHqVTgIEAiEkkMx3nTNnd2dmpz0hqN/7fXtdXrfk2TI7O+XMmXP+P/JTkAPLFsT35hm3lj0wSBjO517iCmybNn8fXsP2mNiAh9orvHaeEaHqlFWgICRWEGy73v1K25QjHmy9XgjkFU5ezInxEcQPeM2yBWPCd/T47nNTYL52/J551y+w69ueZZGIDqRb2pgv6uYIV0b6nPuNc3BG0wYY6KMn4AsxcQltBO7Guj6VFCSd34CF2gDFoqXRpCyCBZCztGf5a0JjLN0jlnhvxtgZGHDhd7Hk8ExbDgFlciJ2NNZR/TTjmgiUEdTVAfLJt3WFKGPlj7xzDFAn93ZFUSv8BAqLBf1mIVsjJUhiBPRIbN98UzMWRkWctFlP24KbdMl+BNKW30gz5n8mEAoJVN8uz6G5kITSDvYvColDBAFtbZm7IML0HO7AoGVNRgK/QUHPEBQyBUmS9/PhkwKuSQapcFuFBaXMzJXuGnMQP4GOto0u1L1QlEpahiMW581eLPQGKPqt21FHyNC+JgDjKwEZ0S08MG5OQM8SJ23LVouykchPB4rmihHy16Qx/UggKmYu9qvaCbGxzoyZjfipVU9REdSA3UO+LCp7CvYkwDwGT9VvnPp2bdmtD1QAXGXRcAUjOpsTItMmcbGyExilnmOQoJAQZhDaatVl66tJrbs8McIupNBr3QGQbAyKKnXR2pM5SIMnLJ0Z51xhtpRYSggGlxJhDAuVBoGwVn13hEk1C1JgQ2V+O4c2Ihm2YGZunAgJZjOQTwHfiTyDoVvKzDklbTP0DPLrEQQvJhLvC5zS3BaE1EkZnP4i/9aIJ/rv4YxBKaFbutADHCXgkO6aNCfKGZ9DY/sHQR9Jxt/gi74ngVBSbz48uzu31RXqiQZnhAzddWBK9L0rCtXMKYDqgjaDc0gWxtcB/6bGh2Dd5EBintB9wVo7BjtPQS9bv2wOWB0Qv0qJhXVsf7KPyXcY8guR8KQBx7X+itT4HLCdFwBulhPJDdVnCNDlDxGhtXPKjyYCpl5SfQqebMaWmdBYGRUL69OREvmhvkxwkcbvIXY/+bwjgEQBzlJQrjlygrmO+H3B2EJrNtsPExVfD8E3U76eiHCmAB+j70vv6IBpaJ/IQI5tm8353J11gfy1Axiyrur+LefLqHAmg3XML337hzAcH8YPDNzJOVy4F8PjIrBHtp1tv4gAWkmsMTZ/+zAeXq8jAJiVMrmAVvrHHJzMxPOQ8O43MkD2UPmjwEIZg1v/WW68S//d96NHfehir4egc12gcQo2berOjD/8mwU5eQDUEJDebjnahZgZ+yzafqQ+/bU0XZOynUJrh9yaz/V5pkR3feBGSrAxvObzffBcQZ25PQ+KcuDRGXCzDz2rn9kBX9VfKzC3TsYwnIKBACwiNI+m5ta4bUl7xeQ/9uMdYralI7hqlb3rEzKxILn1M9kPuoYzOXCTziCoQ/ZZZw/aKlMAPu2C0NxHaGsuVFQmKlpgj6h5QqhvdcavRHlCcBz/rSl+gWIS25iaHOz+cCyGWXgaPSyeEsTt+LpSsHMzTpl9nApnF6zh3TiOlH8wbjOH9mFp3qZAehKWs45GvH4EoKi+7L8FQNVa6l5FEoK6YLeU3zJiy5CPjdbNwf18icNdwvaDptbzXR9eDtCjTwLwR0CdLG05Af+2ICApn1pnvyEH+ej6AyExOd6YQ2MQ+ap9AUnF0rM9DIPicaJ7uKAlI6RGInwhYJQBwBIQiX16GXvWHT8qOON/pyD+PJUCFofH7zBoO+B3GhKoK+cTs0Db/E4TsTbm40L0QLZM9/D6cmxfPli3xrcyIyqu79hCWYCd65eg4H6FI9AL7AmGbIbU90z7akL7pVRPnX/PrF9DdhPt5xE0s2OrR4D1DIaOnB+6f+p8hkfawmgZKGdozi+BtrRQVB/8F25vD+FVfFj/kPMforAF30YNARedWQG8Vz3HitWn/35exBGDTZ9idQhQY2Kwsra6Y68UxDE4wDCRBfoAACAASURBVB8Znzq2uGVP+HEYAqSNCUhpsiVIXFzW55piOPcHFP0GjqCtFPNHBPwdXXutfQjDLHuAHSOm2ccLqKAvW8CphwOKfLs0dudiPHyfcbTty/08/3pw7pJX0K5NMYhDMD8AzPFACwVtgNbJlBxq74VH37PjE0n5l0KwI7NeegmV40OiObQTVzCkffMUbJpqkOZKimGsOBEzB+gjm+9KhRaqntkPcmOEc2Wx5j9tkuBony0WV+KPGdQOGRIb2s8OrDF5nwPGNxqyZXaHwsfRM8CXIfnPzfnBdWfQ1knZJ3RBHydB44+oYOzH1PogvJ+VAkC78Qh9XisS5DPoo0IPPSiMJf+RV2mxeP+w/9UA8SjugPJ8Qge3NVhtTfLPKHG29sna1wms2cl5kP3fIOQxFIdEbYLuHROAdstMMVYaL0TbkPl2T2IuNmKhGxO7+WL0/D4ugcIxeoDr5oEYtKxjy+R82eFvFoOzSsywK7gbBNmbdu7GzZr22axPI33L8rM5Z/h5YuH4X2vMihkHMIn387TJlyyvSzMO07gQbgOWXZzyn0o/d31Mqb350L61eTmJ7w6KRYZsgBxEt4WOmG/1BSiMT+Y9EaBnPiah1/jpWbQ+Eo8RKFNy/ubYqiaHIrWPZfqTE8MkMUMXA0HR5NC+UMk+hYDZwWD2GPwo6HvO9UVnzZaqF35yCxg25eA46lAsamD/cl8YwEpODMmJT5NcSBpLg/MuAIEX8i8fGXuksz8aiiuz7uX7CslWJhsvPB+ZC1sIsJn/9keP86LCRx/HQ+NmVPgVum27vaaz9szGXPnrDBpLUrHD1PYp3pLmUgJx0LtSznPqIBAo5XcRzJrqnmFDkT0od12esdVDAEkfmmcXzLF5SwCe1j7c0HJQNK+HARX2g5hWKPvCSvbstLc/41cp6wAsBSi2YwrAhA1IEgitmTr353gfQNFvxn/Nfxcwm7o+F1Mm5fVjfXhOVeA9rM4RiD+iPv5CIs6H5gkC0FD9GFs5EhMkD6PYYRKKr+uTc+NC+esyjhH0ROL5OMb6eVuPwX0Bdz8gM96EfC1OXXW+lKkzqbucL5drX8YbdXdBXIofc07vSn5z8o3GDlr71Hll1DZpTu2AMTp7CjmAmufTg8lPprgQ35Y3MZvDMBcDxmeeiTV3QNyh9hmoc24v0r7oz60vKl4vND6S7/kggGXQRtX9N9Difchzp4zeWObFeLOPhvYwgrHR0qdNn52oXkkCDL14msw87sILpW0i0q/lHUhg7Gn+lu3B4xUA+vWPBkbT/MHE7k/HQGQ9TCe6PkKad15o9wudR/CakhHF7cFrc1nzhb6wm/vj+8JjbaKPC6DwGwzQ/ODDaZuLWIQcwNfb22RtrxbSHMrtsMtj1gqkcbB/aj9A+oUXlzCEdgZF7Y06QHQ9L3/3Ywtb+ygx6Nh9MDPGdvLGCuKm/f3hVPusS9kCxSscCgUV9UuY9sk5T7rHMVX7KGOrdg5NAD83hpt8bKTPEdsfdGLVCvxk7ZhPuQYaR6HC74NV7+2DIZ23srRoFoyV8SeXf97Cl1P5M6bu3FjS1PndnLrQ/oPzuoE9gag/Xdow51YoMPCF2nwud8nZM9HgfBPK96Tf4CG2LWkvXRvaN/Yv0iaWz46vtmzCYDuz5pTc/iy/pRkDd1PLMqgRnOfbjal18leKgMHNWKbB/mTK8Y/lrlJdk5+RNKrY36gd+yhalzwXKvbraYYSZyAjJifkYPVTjMRtqDr7zeZBnfzlLHDcyQ0uWGf4fZtiNrdSEXFLxzafiA2z4OI0ZNfWEUhAU1LvrCU/1AAfc2OTnGOP3zl/Uf3B7dhcyXsyfTNytPGqubg7uoG9t/42rIERuDgJwurjvhPOx4FfuBU9ZfLwYn28mW8DuVexa5qxSdbXBFmM5UP487njs4mUiu15VLz2JF9jWKfH0iBI5SfWz+iuYbM2TpMXwbE6Kc2D0N9iedceeLgQPt+MH0P4TvY1ZI8SKC4I6Qyt0wrGhhooPN2ddwNfNdzPqW1QnpgvFO/DlusbloCjzbpmEHOzfq76rmS3a9byo1jClBabZSen4riaFsd6OfXeca4+Zewx8Wh9nAaFXwb1s+rbyxpUD3DcXQ5y7/g/CtucySPt4VtQCU0NKo8fizWIwzEfiwahXVb7z/kHpE7sMSprS8k1PO4TxFYDP6X4Tmst3Wmg2sQtkoYkx5eKThNBpGP5am05SrRcJKda93gstnU2QmVx1gIxzShrXKvHqeGKtABiWg9tu7Hs5CJovdFZ2VddkQTD9XEC6bqhEh0/Ap8pPBCNoTLxb8u3eys5nwV/GdlbUbXOStDfb1eq1e/IPo2t+f3vQPnu5Es5sKD+nbjtVG629c2Mz2oQ62I+9kaVAEnJ3F+dg9G9O0ACsRSr6cWOmjs7Pq+DsULSdqQLbLjDytgIGsck4YgmToRGy6/Am8eCc7nMgXoiSPiWbPZo2aX89ZxCmpmUr9X1vdkP6uO+3aZiz7PPAQHtZN0XtXXamPDceq+2t3iNod9s8pRy0HDX1pRShDSP6E/uvw9iE2iOCcyLGzdzqSZgKWluZiAPNRyL64d87hloL/v+VwLUF8W+ezYD0bZ14Ur0sOj9Wx9bKo7X/pS1zp3CcaxnENJMq8/vtv2cXmKtG/Z3o22W1Rmrn3TkHsCHTwMuytRR/b3JhqC5KKujWYtCC/g8KcTf+KMqnLTQwUG1FqHGZ7P1TrVi4j7IZvgDeqwZmD76OOrrN2Dln1+CRWLaeta4WdfjRgDOz0GGmrF4Ar6RXTPRQ8hXqbBSYr+f1qEEliddX1obtjqiqbz7XB2k/u70DwPTBlQCIMy6istT/4VoNkqeXOoprI+rzf4Ut/9Wy9a9zNIhvKke0yX3I/eWHPcigIEJMWh1AzOm/XljUzwejTdpbZqf4ZZ9V8AFx7/ZjdXMFan070Y7TENRrkJHvzN0F+m/tLYhzewCWGqjf057MVQ/wbWa/SyKvdj3Y5h2wkZ4JgvIHcAWu96LI849k3Mys8BwbXw8zw1Vw724Rs0eH+1xvWLmsSJYEa8FxF+6fwqkLTqYtJ6ieGyCIXU0mvyyyjuvLjFRYe1bucjTsaX+83giNq591Pr4EmbgcDxWBmT9/Rq4ft5wLLbDPXhHqm7bOBxN8N+nwpqXnTfm+VpD0Z5Jrj5Z30FAzzSP0dqI9ilzR/3Ntqf1fmzMlhh+o7Gd8rXYTwvboAWw55SWudPDyBZ6K+maD0F/9aj7l8Uya34Na2dB4wPYYgQw8OogPkD+7JDuUKCNkj4z6QhK7ES8+jUwcd4wrDhiAPtkIeN0G6rPyb89BbfveanMH5lva/SdNRSth8kPmGwP1r4Zj6PwdJATD5M4WdZO3xpQceA2eM9waSl/zP62HyVAb+PzH8J3rn3SDAJJwcaaOa3CKkX22b4Yefg/MPcbf8PxI+azltpCPciuv2xNbLrtp/GnoGac97QxE3DcyxM5Vi5qF3jz0pDmjpdH4enNPod7/n4894PssegE/GjWRPbZlJanuM/Qwx8Yiyv/9F9422dvTfrwm3Iu/W1s8+wRuGyI5aGk43NzL1vPM6MHMH3uYGQfyL9JHxMf+hn2W3UGtk/NkdLeLe3xDkg5Ujz9P1j9qu2w11bXZ5kAfdy83Ev4+tOHgWLzir5Xrk4CY+IKL43GA0t8H6dly0MXD2I8HvzQKTj5D7Py6+GhloZrdS2MmPNHTFjkiewcEAZsdnSzrVKQD2wlm9sR4xLU10hO8JpqkOO+0z4e60HHvRsv7zEV5y35Cj69ILWQuobGxIfH4uLVvoHj0CuyI2htSXE4r2LA2Z8t5KOUtG3WoVgWE9SPMByXo8pAbF0uhcdLWdg1hrWXAW58xtiyUSg3tYXRwMi5AOWuJebJUPmWnA38bRLw9lxcNLXxSbvhnHedjd0pDqHEn7HWk0viHysegA9gAIn1qynXxWvhhtHzsMxWD4Ds8YV/DGL8+Wfg9zvdhVNS+/3Og3f7xCRc9ZNtMWO1cfkC6UMWwZzVZmMRssfzIMV9MXLSXzF3j6n4+Yj5Gb+nPPy+ZXD61OWwzc53cWxp9iD/8ONvwtSVv4l1UWXaRoW1Hvsp7ljpBaxbAl3PPjx0wiCOnP4/2HfZWdio9BnPjcHz2+2BK64/0eSeLezjsjXxz1eHYdoO9zQcs4X7CPKn/fSfj+P5t1BMb4FfQJ+4Fa7a/ApsRTnP0bgUu5DvBR5cG3jilHy8vPtu++BJnIpn8SrDoouOv66MBx99E57f7Q6QTy560Hr8GYzDOEwj27AMnMd302KfK3r3snmR5vchzHNFL7oAJ9Vcs6UOwqMv/IRzHv/tR12m5Q7ESdMPxT7/7gJt9nmced5Z2GG5lwpBwIMY/8RhuG6FF7F+0Zix0g33Y+xDszD1E8Ww0j1x2otXYOurp2McMYPeoEOfuAjmLFo6P7QgTk39LLMGfoOK/L/4tmOB5y8Frn0vEnux9fsLjFO4bTl+H41hrR+iUhdhPiZiEFf/u6tzN5xz89N48/LX4QO0nkgdzbibW2uEb0IMohW/CjxJPsyMTaoNg6qvHofGSh02nv2AQ7EEXsZMvMywXIolorUA8x7/1x+Gebe5wGKj3C6vHrrzZ4o1NtRK7ONYb49wqGsiN87TxJC8ip7F0KR94D9jJv6KGzCfmYVFh+zHTG9gzEnGIseZrKRZFi7NGS16eOIkKtc4PLPVM1jmXUm/ppR31iE4ftG5oNikbKyAw5atQDFRV2TXtK/3hRb29e5YS/5ZigvOsV9bHm+FozttyC5jC1Yu/tZNW6qYYTYFVX7MWQv3PrUhbp11NnYvW8/S95699kwcfeejmD984dmOLYx6m5pZXASxruewA5Y/Coc/beUKdT841c+pG2LLvXbCu7PrzIXdXtL343FSm726IUHNiR+8E7DXBcBvE2yrf+3bDP1pxwMYJwJ17VgYu4/LkMzOMQ4r+Y1h2A79jf8zrzjWsDFB+4o0592cYlkvhFc4biPgQzcbHvOP49xvffiauH/Pe7Hm9UMCzDvcdS3+WGXF7QtX/v0/Brb6/o8xEGfvLoR3HfItaG31QVy3y3V4/8WAyvk+xTZgHb3lhlRPb8WdGI7FcB/+a8iFLLkg3udqDi7d5UbI3vG/qO3FS+4yttl+r3ntJa/L51RsD9yPKpyfaN+nhOVOMcZb4uo9rsSWx8f7iXXXivvvFFSaYnLXBFTjm3fsL2JeNud69gL9u8LNusf9gnKD8/7iQAWxteoempLsVCseIB2RA9fU9yUxlUBfiUGh+FMkT7SeRUEnFIBEyYUxMSm+l2fAmgWeb2w5g48pQupDN38jIU7g2k6CkUlYJinXPgZQtY6X+KZL/eIa4AVPbZxrI95IiQXRDRuvgRr4NnBjSYCHd20Dux7qtUP9wlKH1OBJkCXbdm5YCfc/NBaLf2JqAiha4bxxL+P5aYfic7kOQMYYBfNb9cydsGTwkLJTG6Rj89xCKgKDL3D68P1D4N66umOL47CTmxbDBIqNwW3NYFgDpimQmaBoqcmMDQ8TeKcFBh7akAgHSzkBW5EGJOLRtFjl9t8ZEP3RCuAkKwV8zDg5c84ivgGNcbSocjdTBnEc5rPwQLjvycShK26TlEgS3FzpBgTlNpIlSLdS32XRiF7gG9CzY39r6yQ4aUeqOtceY0l1tKlu4Kc9Fk56fYe0P12xc5NEA4IbXDJOUqL1F5Fr13GQvR/oR2U3TrGEcyTmwJR+3mkHBeB7Cv6kNluLoZQGR3YB1qb2qZ9TkHk48dXMMQRYbjfdF+Y3bDbPWHj39njiixNoV8+7dpBopy1JIMrSal/sX5BMNhuVJUriBlvU397YEuvir9gdU+3gHy9AlwL2nUOSW+zv1oVtBHpDCHiqDZzidko4DDynrZNwsE97ie/wTI1hlSSrhjfyQ1CYaDCkzKeLKhtSb72IjOPkMJE2p0V4UUUCPrUIZbbCyQXP6EA7UmJAMp+EQHFRIUC5hoJ85hkxctqYwKYaDFcnozuYTNUErhoht3Biq5l/zThM3yS1MLHGvFw7tduTBrYSMbxL28C+0II7NoznEj55fbAcoPYP3CHUfiwbAvjNO3HP525hGyRr2/P9qR7uwVI4gwPaMolpPE/RPEZiJ2RNSLKZCmykMXDIGbsKk41tQcaYgL5dNV1B2BREpL7SFbKJzd3ROT0jbOiLZLmJod1xsB27ckmj4QA8umPIOSg2ZdAGEIGyaKBTV0SVkk/n4ykMRkWpzbeoJLkllkTgJ2rlgZcTobGMCFgFIU11lXahhCZxqBU67MwOIhyiLGFC3YprdWfQTv9MwXNkvKO6fNWyb3NgufqpIfETGm9J2Ixs7tARFLTWYABjTPAw1F6jAuHyTp4Qalb4xoEgFYiEOeLEBYLrfUrq9QTxOwKj3lhu/90BGEbq1hXYziUcWn/X5zAMIiX07IrRm7VaFFol38AeK0vblCMeLO8pIj3B4PbuGJwT4xvEADTGWYkNdXJvKOjUTVjOgfnqD9PHPX86Ecdt9gg2UQgHIgbqz0BI00F8voi6D9rsNg0B+uhBHkuD4hJhUYKsYC8LtVni09OCySshcZeYsFMs2TsGnae39YR0cvN4BHJFdT+sVMRO2ncKaOGOWanyB945A691RVGN6MKz6AeC5EOCeGnI+SADCnqtnZsScYqIWZQA86gKW4HCvBB2Z16NgFSb9u8I6uTm8LDIKG2AxoSrQuLQufHQB58LuCYhts2BsLzWp19j1RpBYfKddNYiHbH1VNsItYOYKFVlQAWN7WRKkrJDOmBrsUMutMFM3nznwzbJN04JurlEZw+MmxPQ65Y7J5rVXdNnx0aZr9WGSInYWeKn1vfleSDhb7RtD2oLz2XqiOz3WwWQWbei1Ldry259oALgKvmlKPmEfqmd8nOV+e0cofZQAENyAK7a+PKqhFhAa4Pk1l3W30Ni7l5b9fsyvW8KitraoySIqzEm6qf3YBapca4z16XEUkJjYByc0RXtMt80CHK32q4vJNbASJURTAq1AwY8WoKZDK5OjBMduJG0zRQswBetzbXNEMA5B+ryBU5zoC6/v3TE17021wqipoRujU10PTS+TRvKKTik9NPWr5ZqD+a+PkCkLqIkVXcSvdj37QtXZ4Cuvuh7EgjVscXyc/2RBLdB30AxMuLsPjzT+CVCwlOd9ZYWoU8VEfoM/T0L4zNwICj6re2BACC4bTmdMTUHEuvCK3Nr7SAsOFOvrV82B+qkKNs+C/myoG9Be3ahKWkotwMq41ojiJfG6OD47An7S/vpQFqsbxMS+6YEp60TIrmh+nRs5dA4CjBw56vyW5+S8qNZAqYiGOfVdfA5JCKosSMqkN3VvYd7kYEkCNhC/iSAxLB4ogg/0NhYJ+QE7BfnIY74fWZs4fLYYo8F4uu+zRGF60XWnrn3pZdxwDSyt02JCrTHHTo66wIjaoEHzJo8eLjwoRJfRsV+21thfqlvvASN5VHhpc4TXLhXCmjuiJNLH2J4XCzeJwBK5PU6CTBG3pX+2YVi5OBkg9i5FlvMAG9D5c+Nka3/LDfemXqO+XVonl3TSu6P+tAT0LmmzzZCkQR8M+DCMLBD4AAmBiC79jFQTAGcAlp8fyqSYMcxaC3ErMy36NjfhQL0fj/ufEe7Lck6e24D2kn5cAYxCfNxlcQqkNeABBuPDEKcw2u+zt6mNYe0EPocKMqDW2bacQN/rYWFLIH2oNhQRyQ75UsK1UEKUBe/V9CGFLifY1sW2AZtXZoKLlk/E2iYxtZvNZABqMgYq0P2Wco+8ASLG1jTcEB14QXG4vMAwy1QqTsWBvtWdA0XmL8YBIEECEJEvqg+6vioPOzemkt0hQ+S3RISd+zM5Xl4vdnHqUACwLm1avtdStYMcl+vjinOhKCqdhyTEQnpxDZp2ftSNH4HDh9UraXuVRTCAWiZ4xRDXSUeIuW39MdAKiutm4NALR+IkIOrdcePHKCHRZ0J5i2wI52DfxtAwKCi8fWr6GHbTkV2/G05yEfQj2li3gws0D66+00mPpBspKCfS+wmG7REcQ20Bn0R/cA+qfm3ZWsffMaedccPillWLBQcBlD681QKWBy6Vwy0bfrzfba4+JBAXak1F91b9rAwyEm89N/s93P90dZn8uaSDJDJnXvzvhUGJZEtVLDX5PqMKnTXm+1E76xz5T3T3zPs05TYluB+aUeAuQDeGBozSCQ0tjfiA+tztn3o/sG1QGTvLueX8+f8EmhLC/1y17vhobsya29tYolTvnsH3KSNCBNBWIKCqxJXt5S1XrVBMrGlj/V+WVvdsVcK4hg6c6oPp/JsaD8OwwDSoSJAWrZXSPxF1iGawVWAkpgu/5UZ/PltQNUg9JQ/IvA3f851Su+BU12QZmQOF/C6YnHYwLrVuSwAxcr1FRu2Kev9mC3KJeA9CUA9ArMX+AL6oHye9vBACwvYBqKxLM4Y6a1POnVY4W1QuAA9tLDa2Hgc2Fcb0r55DjZNc6XGlejhVIlLJjhBcH0sgCGKoWpisjP7QS4wM1cWC9peYNcynNfzcTEkNuFfacfIHIDeW9cNyX9u+kTUfyZ9pp2PjV9iWBRcaMCGJABh7MfU+iAcZ5ECQBPsrY35NZCWGVFgieU/8tp1LN4/NlZJn8UjkQGe4CME+qB1KR0hX6B9qcCanVjKDojcuoC/jwcxl3kCzb6DVzb37z4sN/QifdyF17ALJuIuWH0t+M59nASNP+qKIYInxaBlsg9IMfvfQ26soQeFv1kMzhq0qxKA+27Mf27vxcAR5ng5hyZnqwvCovhfEmkgm8IcJeBXEtNUGKsr0ByVq0vyfxkf69Ds4lwsjDtfpPbm42vzFEwklDsjUOKIj9OGjpi2cQg0hifznrprv1jODt3R+5sAK+O+JIGgKLPGTe1jhb9PF1Tcdq5QPGnJPoWA2Y24eAx+pGHihRq7tqQvNms2/U+zj5G0a5z4ldT6Tsppx2YMJT6N4nbrXFC2fRGJ54TEwxJ4pK7mjD3ig7w6/lh7LAysNSlum/wRKRi6DQE2tnQN4AoNtAZ8pNHj8ZP2ng6Q3+7ZTp/VNCeRzzIiQOn6RQtih+190x0JSAyAflMHQax/AzDMmtomjw8KXSG1UJxRylYP2SzajLs7KvA+qHN4Nq9ZjxmQZ/iQNaamnIREHLa8l+VP1rx+TENNtOwLK/oN+I87pee6BxSLG+bAhFJvNbxW1p4q/q7QHO8DKAbkAin/Nf+9WaPm4vSkvH6sD/UBBhWHKn+owF4Pjpizi+iRUp9GODAFzSIgg0BPJL9KG2AlVDOmdN+B13ibAurR1Hgjz/Z9LY6vJtCO2del2A+a8+XyE2S8UdcUxOf6eR3yru34GfhevM8KYBVrr6ezV9XZB8oB1Jz9TbZ1aL30EqrGxm6L4gLrk8DJUHvVBoyyYQIeaY99Odu+LhetBWjP4RsA515OazU9Ol/Vhzzn9km878Tid9MBFfT/SZ82/WJQvZoEGJp6pv0atjEzfloPFuzGj0fHVvqOAEH6ZhmtE44lork2FI/YzU9K7fvWD3XXOym7lNeUHsyI1+YZOJCAkfEcKtN+5Df+2n2cCI2/wNj5MWidt3+Vs0n5K7VjkrFJZzbrb780Lsw1l3frxSUMoZ1JPFwq71Halx9b6MaIxGuT5nrSnLgnY9N1YvEK4qa5D8g6q7YBY+2zLmHrBzbfYBp6CTtQcp50j0ENqyuzt9U5ROPAjuEmf2TK10/7TEdYOiu8xkr4ydqxhPaLNIG8Ixoe3j5YIvbUvIdrj+byz1v4cipHwtzXjXml843OShcY5sWA5uZAaZPctpSs41P+dDnfiamWXEUa2IKxUP6eieTsEMyLvkXw0EDjZ9YA+8Fj8dhSpsbmyu0Ry/nWnJLbn62LqGdgt923wXrnEMQlvIfu5B8XAYObsUz66QsqnrtKEwatc8geYh+6NjlMUdtSzrH2p3hMewZQtK6M1b7J4R1Qv8MwTIjucZp2Oxt98mcUAceb3ODcvqWU2+/bvHdjdBGi7YZtUTWId2fBxfFcBV9HICLqX/TOsl+vnhR9CYKrhmPczPe0x++cv6iuBLKRyZageE2us5S+jBOnSdpkCioad1c/od5bH4k1onEP7bmXnnghbt7nZqynEmLlto0s8T3NOJ74vk3cXWp9Le3Hms815xenfTp8FfnIjkKlaCwbRIU/BMtS4dpaJD2Vn9iMHE6ucomNw2XhfQgcrGYmQdlWWfh5qbxrTz8hl2fujx9a2leBJlkz5uS+kzyj2f8pHBtMPuZEPIF5OAkVg+vDR7ifR2Kk+BahfOwScHS9lrgz6+eqS9ra7fRMii0hIGvosOzkXBwX16jkrCsSE06uEa02avw6fZxtx9FE2j+P5briuP0k5F40BmnzmoXvC9uc8Z1V2DWpqRFq70Zr6qkgtMtq/4W2kb1HRnCA6H6FXU+1X5rHEOCRWHyb1Eejv6TBIui3hXSavPub/tLHA9BYHVXYnuZrKnBOte7hIzSe1HZe6LuKDUK23DeGUJb7nhuNjy3zPdyJOzAC50guR6w/kp18wa83xd8/Tz64jh6VexnbK7MwqM5PAnNopJ6PdzRaemntKQPYcwA8OZ8Ffyn2jZH2UM7fb/epV4HPjzJjSm5NVV9GmlXUb6nPJ9uCxLg12imp3GyrTDzHKRPDFs4lsz9CH/cddhm+dsD1OEqZ2P/g4fi8BrB50nas71DDHebjy7KPHge10XrMtHUC8FKcC/nHQjpQ5u7iN9EDuJ94bamySz80c0rF65JpWah3H5d+63pcesRl2Ce2H+zVudG+yK33TNllbco5ehPKoOEd7SwWU7dBjNaHa/XXKCaQ9pXMb/po5lLWtno87uNr3py+E/m9aBwlnd8MiE/zWEjQy0K7wR4vS/SwqGCtjy2VG+/XhBFHZvg55upOEgAAIABJREFUqowmgKvtlNNLpPmK7HfKpaG1fU5nrC5Zb2/gKycDOxRAVOuyf1uZnIPkIXM27aWR0HoS5EFj0HNjMGqZ72JnVIUA2FwB2vGB6mYuNK+LKL8lC0nHALbDCMzFAK7MPqZCde7Z2HXXO3FticC9gDXIRpsa0w61+rzxF5PuTSxW3C5gGgrn64a6/53Ku89WQuKEei1x8slj8PDelOsyClAdrcr2Dm3/FRjeogRuzxSBIeYaONoCuMfmGI6LV2af9WLJRSt5Q9ZU1EaXlHR2gmVytA77+CsU9s/CQGk/5uxzd8Kdu06J6BKWlC9xjj5qGTw36hkss3POLrTaHuUxkObwXxQK+oEZgIYExaZ178Vvwwd3+BTOywJyD8YKv7gKD3ztbzg5Vvevs5KGdLmlmUtrbIKtJHXe5ea8FnjNTGZJULQ2sXFkL96tgLcPqXCFJ1u6zzRnUHvOQmvxOeyDM3AMXsEiJY+5bxlccukaWPfrf0uDhsUHohX0e01ZVL4s0MeMgMarGPblHHjb0yD9a/H7Sn74a8DPhgPLJPSeaay+XB2MTZK+FrvSwlqUBbBngThn4aq8zr9cg/O1eP9Mca5S/KB4/atWx8e32gt58PnBWGGd5zH1jqN5PI3a9SXtJHQOAbRfGoVTljgYs7KQcboB1eeFZz6If3zip8R+yD/X6DtrKAJO0n5Css2RnXIXMGodEw+RWXc6TxcfwLx/AsNj/hm5wJn//Fzp0Cs1fqgh6uzW+tIl9hlrq48ewPS5g2XvfdZ6mL7u07hovekLH8BKbfQPq2HPLfbGadk1FoA9d8UJg9dgl9WfK4NI59uNe8Y1q+Ke58fg5Z3vYhsze/xsU+yz9X04ap3phUDY7B3dE85/O25dajbGfOhhKwchcY8r/wvbLTcHkzd4irWHF/rx/CK4d7fd8NKVp6YByvWDl/sO3vf0YawnUTJeie9LU7zW5YDK9C96ih6PpR/8Pb6++vEdNor/9n2csOudWPLcs7CGKl9XDbkOZy6C2Zt+DidMPdbSg4/dhTTWbzh5Lm7/9G8wf8Tnh/ywkgsWfXYmPrX9ZTjx+vyavgvYdCGX7vOcvTFtgF1XqLjfumFqvPk7OG7a4qzxkPEBmAdetDaeWmUmrt7wSexZ8spDOacea9/8HWw27TCO58ofZOcrrGSVPwb79v49zCfpPtDM9+irq6Exkv1cqYPWfMNxuQAzGTrpxfXk32kIZywHzJoMXLQp8MnYZdcDk3cAtngGoHYyxGOT2cAyXwIuZv2+9KGP/Agu3/VSfITWEzGt5/YW+2Lkw2dj7uh5WHeFF0H7M8lj+mKYfO46+NCXb2Rd4oV/VPjFuefgQ7vegVtyfoTm4Us9ejFWnjIeUz9BPr1c/ay9DJ678RksQ7E0ebbTIMb/ejIu/PzfcXlpeV4bht/+Yjz2/Nb6GIVfpe1SLuwErP3YLzB1pRewbg6MTuPK42/CHSt/E+u+YYDOCpOuOwnvfv8/2ceVHYepTHNG4I+LTMATRfZs7hP5fz8QSxx5HWbufxPOXOQ1fGqolxedT3tjv56yNR7d5CyA97iz7WhlPD71Uayc/WZyI54fpgOnjGs4CLlnCBdqHq7ERFB8LWlQJ9c5dMea1TTuQJz5zKHp+qL8yZ1w/u4XYKdbbABevmTOWq1sXqxwVHYvI//g132GFuaBqthuM8yPf/dxIJY47yLM3OYB/HyxuVG2wr+slK+MwKSz18Vn9tqGAe0vZh9c4eSrT8H7PvwQrsuPGdrYSt8bext+/Hw8PsF6KI0xd2C9a9bDP0iTpMAWzpY4coLm/R8NtUYOVi19TSCwHEdDZcuOlwtasv8Hr1trFHDNHMPAyH9zgXGKPkuK3ydVaWDxPO6ZvUeNPr7y767nGRj7t7F4jrSFSG8h1feacTfGQEu/C/GHPvgm4LrrAJCvMXFInz1o6RswZsYNtg598CJiKJ2Lt2Aq++eywPt/d50vlOfX/FFitFasNxDldnnP686fZI+YtU5EX2MIJTb7s/4eYWrOtm/eXctR7r/Gmg6fkeJ7NVYSrSW6N8c0JVuUVT+KILv1EWUsMi/rZg1Fe8INqzX3nKH+vbafxuCVM1/B6JeTY3r73ruUQYobLbAWYp+LyRnqC/wrznfHWrI5HX5uqAiN3UXrrlAbsi9qwcpF39rjDdO6d1MYTnBqTDt8BOa9/1WM4LHWaYOxq5rvrY3tCLXwbEd659N/vwju3fbhYlt8EL/AyVftiQe3OL3hvQTK7qwJFsPz6OXG+39FI2qeQTbXdG3GjCFBtKnP7QiMuhDsu0j7hf6lrzSkh9XvT209D6bv41hoLCZ+sOQcI7FyLiu5jGE7pBf4X3KymSeBgaGww1/Hu/O3ewo4YvnkfKmnLIaXb3oJixFXpmycokI50Hpd74tR/hDt7dO+Ju0t9DGoRmE+6w/8R9lp1Lc/gkuXvBwfubdgPBTbgO2uIY0h2A+3YBJWx8sty+d1fNPwpW6fozhKqnv6X80P5G+hjSZ7w0df6OUouWEPR0BhNbLvfF57yeV8jslxzfrqy++vp3wEl4+6FB+hGMA0t55yd5r5X9Yt1lpKYvhWa/y/zvnyht6/SXzb4yWxcH4dUVKgd7CYHgV9WsE13EFJUG/TGnRvi5YVV/wCnCiJhxsDuJEDcQsOqpAr1sAq23war0YHDmsACk5E1nOoITw0Fp9863+DBPHCA1G9wBqGH2sKpAZuLv0gUqcE7CIHKnW2I1MJZwVV8B93ijYiOOuVfsfz3o6HVpqJ+eMf54C48DGI4847A9vsfBdvyGQ3TKx6pvutnAuSrR8q7aMWQEx3cOPk5iASq0wxMa7Qe6UCUFIbht1Fc+ni7SA8gp+AgtZJZCDl1BGnFNW1cUbGNyS0gIbbRUiJI8hZLAEv5owd+jZ/A9Z5L4kblDjiTI2Hv0fO+JSJQ1f4gMBYggssDU5mIkG5rwMlG8n6BIx6eR6+v9iXeKIPObVT0HbzTjRe09htT9qUfBsKyiptj2HIaTf44PWNNxUenvE/uHep2Qx+iyWkt8D7knYdPicU6Edld4Dj9sukgiUkcWdZf/O1AEpPQabLt+D7YPJiqE6p/1Fgmx8IHYV6y00kQcNKUliY35CCY1bEXPzwhW3w2pLfjye+OIF2XDQZK5e26sJ5bwpI5ADzQeyfTCarOPFqZScAwyQckegCJUXY3/4QLILt8T0WAW0SN5pnRYKORGjJ/m5+8newH4SApx2xO9fe4OA/DsYaxEbJ9/adVakxzK0Pu6yphXqbdOSWkRM2FSc6dY9uXXLy0URAXR0eLLQIZbbJhTKOpp4RArzmYOohUFzuGnrHFUwQPDt6p2io0QIfEgiB+1ZNkl+fHe3hxFYzak+CwizMwoFYFDMT4/+RmI9lqX3n2ml+MG4W3P10Mlj3mwS+tIG8QnXFyMfhUgzHqtgPZzXXHYuN8DQoHn8XHIgl6J1fOgQ/Xmwui2OQKEY6qJ/a+9nYFXewiEY4KI2SiYZhY5yDzfE4RuH52mbvJNt5r+P+vTDZuBZkJHHS2wuClF1B2BxEpC5hK3r164iwK51pxrsADDwjbOiLZNG45gut+eMyJ+6pAayTERzxA/Dq+7BjEcCXrBun7BIRKIu2D0n0teZGX2TBb7xGiPV2ToCz/3+oA9mgihzw0hWwikKaZP7zxh4RkIBqBXrdmjcgCSgLMqJF6EsFBJp0p38WfFvqg7QJVPcvI+oZB8vVJTSADRdMkBPoCwpaZwQPQ+01JxBuCSoUicA4gLECkTBHnLhAcD0ERYjCgKWt2NAKRyAyMua7QpMlCYfSzvVEUBJgSujZFaM3tlwUWiXlt8VrS9uUIx4s7ylCXEEARlf0IyfG5yYUN7ZXJKDNBYuVgPmo0H1c849j8PR6T+OJBKTbFnWjq0T4CQnhJxZXPxfA2SiBM9JdBeijK7bdguISYYBQVrC3FZ8OJ1qZzxdqhwQ3UhjZCd6ICePEoPOmri+Fwi8x0AhOJ2G30jZ9kVP6Fs8mIFchoHQKaOGOWanydwXhuvBFq8N3xvPUvGeABLNZrLk+UkLqYWBGSiS5MzYLMO9ZACRkmTp+J/4L+qXxJAU4ZBFJRSlocngiu53nOONTbg439hbNZt8Iz9Pu7SPi0Lnx0AGfwwTf0hyaC6xxBChlnUQbAB3bWeYt8kUZAbN025iMYTgFAyKmWwuwhwRigvZSyg7hWmzBMub7sr0QAxlJvdtzYgnIiC7zwLg5Ab2uYLKIZpEfPghF08BHKXGjBRBq8rWNToiZt+AdI5i+WDBQrTIi+LaAXwqKJnVkjzsl4tIBQdukDRmEBhUIsvvChwx1VS2k2elEEVBXdEyVd/fhWCwmrsw+SmgMMDZIhT9C4QH0ouBjR8RTRBxJNDooVm+LX0q5yoX5zZj8AnqRpBhvjVgwztnw1+2SQhb+2B8H0gRF6grqhdYrc+r9Qg0DPlTmN3iI2BgF1vLYnhsnNDgBgUQTaA+Dj4K2SWtlW7Q21zZDAOdc2/RF5XOgLr+/0Fx6YUxE1Zn3U1BdM+6bcaHC2Sk4ZGeuS7UHc193zmi/aAyGyb5v33eTWpNG/Ke59R6Lh7DwaG6u72MCNFYgYaqc8F7n70bYNy485dh5muaSIwEVBm0iBPLNwvj4PW04XsH40NYNfa8cSMwTui+AcYX6Sk70vvXL5kCdXpkL2rMLFkpDubsQ7hREJwzm9uGRTa8I+RQ1BWUnRHIjAIsWNhkbSE28BLVPO24i50czAqY1IOqHWAXzMAW9dmztPK6Pa6BAcuHkk+2K4bsX+H6LnLg+XW1gue2cIXB4RODw/MBG/D4zttjghHruyIHvfJsjB0Ow20PJ+1I5HDANjNDPVplAUl+YPgRssr+G65sr8WXYsJ/DsRhm4Wn0ODCsexgwmUaFA1K+oRBAPrSesh8Q+Duv1zNgI7fP5OBk1ryxAOXPzU+t/6xsvLsHGjui6oCD/GSiqA89swfgrrWNKPp0DISBvdzbNcaZNUzWL+QATgEtvj9Fv4FDuxCzMt+is5aWOSFqO4md4/djnp8Taz4fwOnAq50X6RvR98bPkoI4e2u+DojGqyGnLRpAVA4U9Sg03ocKjxT4aB0fdA6e1LGzU76k0FySnltjtmVM2LljWxbYBr6PpmT9bEHdtIyxKpIsysnIvn0WtQ+kXVp/ZzFREqlr1jbdDqMJcLkXoOiXeovMA4p+/dYT6lsMYkusbe3y0vUUfxIFQQjsroXelcDujU33EIbjw/oHvCe4WCh+stM3cvB6CwhSsFZt7cT8msHsD/H45xwc+wWO/WqOyJjcHefcW/mgaj6fhNoSde+C0XKixz6QrmDedeDjhet5a0zJAXo0iYUu1frR2K+Wgn8bqOOg+gQnnnS/R2C/geMfFgUU+3YDfSQEUAvHwgkwEDYwcCI2wHxMQi9hn7agJRLFdNbnnfJ4PviC/VsbzLw7FD6OXkQouDtPxYHFIVByyobq7sNE42w643QOXCp7WCIqTfWXnge9cmb2Ftxy5nwrli2UixmRmEHjlzBj3mEMjDUxat3DX5un7AhzPxc8ZO4oMQDB/VJ3P7MM3ujbTfa+dHfGAQOY91Lml3xzufOHen9/7y7nl/Pn/BJoSwtF7WMmNMcaBuZXef0+LoHCMXqABfyjsAWBAQ0qAwWiusn5r/31aluu8GBG/yrAT/r++iciCByDrjr2SkEcg7POCfnw7WJ1/Wua1m0z4nAjFpnbHqjhoFz+YYm48wb8Kc/N+SMsf4dufPaAIuCfd2gBKyr6pa8lfgkV9WXL2mh+Ha+jgVyMB/mMD1cG3l3SV2zYZsYW5Tty3wDUlOheoCdqPdQ2IOXOvaeZoyosDoW/RP1LoZiG2HjsxRUUrKPaGLcy2DTZyfMJ7i17ctOVgYWExjyyD8cSlEPqI7cfNLSy0PyncSV6OLXArg35uHKw9XaMzAHorXXdkP3npo3n/GftfJwDFxqx+aWa+TS1PgjElmR8JG5M5BD8R14DidmSdJrrfzUAEgL2UAxIYEziO9O+P41J9ZjO+0biiw01z1DsWAsL7V7RAHStP8k4wnH1oYPmEYphP4j/6PqIw1dQO5uHb2EQ16Pi8e9w+e2eX+FQqhk9ACrH3jFomTb9k/rh1xCyX/07h9d9KZBUB2ARA9zLOGDiZoEnpV4a30ywUsz+ArVne60SA2F1oRUl4FexKXUPZ2TqkgFSjRj80OziXCxMaxOWxESH/UwpmIiBzlrxQhJfRzHIMSixaztQjBpBUNMgEcVYIzOfkGiC35/tz0xlopxP6bdZX5KUh8XFO3FunfZDcQXDGKpR51RR+Sm+0fdZ0KUS49HEQ5TuUwiYHSeLL+D2EPCg87eSvtiMr5xLeBIQ87Fxz3LW7AVQc3uNYL4rMoAYgOLSTgNAset0iC0dWbtBQNWS01ZgjzBAXBkQATWeTlyD/4217HMJnJfnSW+/z7+kjaGivRyaXwSkHRl/qCxL83zax2egsBUGImImznjAcK6n4sBv1y9a4Je2Yzj3AfA+5AVACc5DQsHsY8mMyzxfqXq+MudHbdhIzImzDo1+qz4odp9ElaNQ0Xq+1AMM+U4C7FwfvL9eCn1VLfvC6hK0MQe0pgrBzakmmnVFzr6TerbhtbK2VvF3BUN3yUcuMakp/zU/oVmjlsAtA4BqB54c+E5k51NbqOOPksBez+dD4wpDmCJ2Ef2zsy+bsTk51r2NkdTG3wlFv5GD13jf0lA3mFwRBvCSDdk5bP9vIYSZ7OtxxjfPvtxpgKJ9l1hZZLxRpxfEpfixw/KunFcQOxr4ueTqRqFxzpyQA6g5+5vJOCeK1tyizoEq8P/5IG7nvyPfyB77GKydsO3rW1g2fjb3soE8S//N7Qd534kBvL8EaDyJtgPTZyseY+IAQy+eJuOn9ePiS2JiqIAPiU+UfmV/LRrf0s1PSsXu169PsQ+0WmPQNvUR3gswNr97yH4ctrX+OZczRaeavqFxK/rskxgGxfZm/DC5whSPcX4CWuftVeVsUm4xBqJL4tS5XBsX5prMu5W2aMUlDKGdQbF/PQck9PZSxL9XJLbEc4IG/pQaY0PzZUFsqr3OCq29Q99Y8gLx3ew3oKsHsd0KL+KbTxyGdynEY6DFt0SBibyGKPDdO7F/BX4yM5bshrdhXZ6raC8k7Ofwc1FSsQZUWNcezeWfN/DlZI4E3df3+1BORQo8bo0XuTlQ6rixN3L+9LohiK1K4lyPSp0/rRLrGW3WwqSBM1NL3olK5J2IMBXFZB+kZT8hk7fRxFfnYkjkna05he1BghZG9mebt74FH/n2SdjkyG3Rc8bPtn84AJAiYLDJ+4EimHLSRyrlphw6gpTVft6kbSnXWPG3RWOayXccVDdhPhaNAnT7DK9b3sBOioDjkkepNs/ZLVJuv2/z3o2inhY5tLGDv6UqBnilwcWxXD+TB7mSB8UNaLYUvXMzDkhuFOVj/jBRfjtuWexdrufUQWvmFSVOxooVSl5j/K/Gt/REFlZbz7PzsSvrR4TiHurH9XHU5DOx8Y534a91O028b+2vInvl48r45qOHnfeSWl9b45TM55rzi9M+HW51VOcvoWLxeoKFPxUsjCWSnpvzpS1zPzf1UWLj8FXGzh1Qr2Q0D0iwfbbYfuF8V/slLPBwLs/cGj8oXuu/c3snVr3TmLOoAvYr/E6Nv7ZwbGBfphrEnzAfe6PCTtFGE+7nUe0KiJ6WF1NVAo4265pBvMQWRcrP1faVOmaZ1pXLJuKtLTs5F8fVfAUuswbvFyd9OvKdJ88dgVNH/wDnIpSDaVewrEF1xbFnBloeH5N5fKr9+IVtjuNEVIV3YT4mYhARHR95qL1GymlNUfsH3qErzrWM7uX4YwiAdUrOl7qs93DItkiCJ22oI8Bab5b/JVyp5L/8y8r45mZfxPnJnEK6fBDbjZyHr83tY5uUb0bKTfbFW0iLwwLgdrV2rGJRzN8Vq+H8bT6L76BXAAklO/nc04/DPz71qTy0XhudlT7DH5aOguFE24f1jEZjRQt6Fq7AWkPsiRpMlfNZcO3Y9ktSZ8VqO5MvBS75KGsWJXJa3FLyGl103ZJtgUCZtnZKKjfbKhONnXNVxaDreC5ZO0Zdeswl+NuXb8D4Nv842i5NvQzii0nbsb33CexHIK0phX9Ec1Lp/Ep0FCusCtIdA26C0WELHyan4FU9wGPHVwvKbuYUgiGVjTlHfffPWOknVzIsPD7/mHWsuTf5anM6QfQ2ZG9pHIWK9XQodjQHSKen+GvOkOZRXVe0V0F7c3uhh8OgEjGBdu3Wc2k1nyBZX85DnDXtdW4pt7gIUBRfmzh0o4eioQhW2O5dx+eXaQPAVhMNxLwE2tv62Cp+964OSOhZtB81D89hsEAX2P3GOb1E2ofYQXxsBDYrgl8uCXxsU+CCS8sgqkMCt8tcQOMQaSWemvxiQHX/Mth4za+xEH9yrkh/+8BfTZwqiXDfjd4bAEkfxPizzsbFu0/F0VktONOPqR5JI5jyv6m9RY96/3X0BBw3dwTn5oT2wdvrO3NS86dasN7XV201eAO6KUOu6/g4eh/O/e3B+Mee3wVUo18ZmQEsPSMle7JhzUbreoGYs25fVJtT2iQDvZXxlXwViPhhuoVjTUURlX8g40O4ecYYfH3p7+LPaOyDRG2SLfy7c0/FHbueCKigPuXr+xa6WhP3b3wv1qQclYXbv15Hwcj2mPx2fG3nT+GjGEiD1ekxp2yI2dvch+OXn/Xvh/ppgP2v5L8Uv0kSDF9X0xjg0b8CMzcA1s1Vnfj6xyijl7XQD7L1ZgPPL2q08oqAmOjjpzgEX8IcHsNC+0NOOecMx+0f/ixW+cuJCd0SMy725mCRNRfBbAIxky81C+cEdG8VPDb+Eazy5hLwtgZung58fTmjt1P2vuZt7rseuOO9wIOxnDMZWx7+0vbo/erd+FzxPGb5Ujh+0ADefM1+H/YsvgcViYm3P4F++Ah8+zvfwpEHFdbR+AeXxu9X/zry4HMAO30Kz59xLm4e8ypobbNQj3pdu+gP8JvZP8zDc/nhb3r0Naxy3Qcxdc8C4LYePwz62HkYRvvVJSD5ahKw8d7AYp5mZMF7LzcDuOCPwCZJOx9o7VdAkY1N/SAFwjRAb2DVoersyviStc/o5Z5fBPfuthteuvJUBr1mj4fGYvoBW+MPvzsLn8iePMQTKPfqySVx+4oH4AMl88YTS2DS1W/Fzp+5bUGA4fnCnb0u7nzLTMx576McJ5M9XhuGX560Ib7yxXcXQq2zd3RPeO8XMPnS0/DBsbPTY259FQHnJm2IL+69Hd6KH+XH9CEWB1esjjteGYF5H7sH7yi59rkxeN9DS+HP79ohXz/1GDESc3/xGkaOBVQBuEz62AGrrovD/5kGtVc45LyzsfPOd+LPMc33knfKnXP9Kpj97Bjst/29OCV3Lv99jStm4MUVfoen1/9C0flDPWn1Kx/AiLnP4J7tSM8+fRjA5mxUnEMcm8PsezR+hRiTwH8gMXIuXgvr7bAHa0KFGBGdMj67KGbu+Elc+Off4NO5Vxjy3/fFyJsvwtzVnsdmS8/mmM384eUpicZ/DPBp8VG0+FqK2vbD2Pc992LFG28t2j8g7sSD2BmT8PcCnkr+HSNnECdlL2DmOcCpryTggh8Cbh8NvOky4L+G9jDaS93nRuAkso1oXZc8NsWUdz6OFf/+MFYtg8ANYvz5Z+D3O92FyXkoN9uzD6+3P0besRw+9IZA0StM2vxhvHzNyfhIEdCZamPYvMl4/w93xNq9UfgV2xXJYzlMmzUZO120KaZ8MncuKpz8vkex6J9PxHtKy0N1tMH+mHX78tinZB5HH8deeQq23vJBXJv7Bho48arVsflWn8EF0Vzl7EtlTqjw8CM/xZWrvMDxFCU8pxPnDcPoEQPYs8gvMNTyDeK4jR/DW2/4FdYq/QZDfQQOXOEQHPoE+RtzQG2+Ndlqq+CxqY9hpXULAa9HvRlY/ylgiZL1SlP+FpJH62rydWfX4wTRnTEGqy/9XQYwJ6HoNH7tgvNmXoZtT5qNMRTPX3g0PCVaw4fWdvZ9DC+rwkrZvYzCp7+e0wTUN533eUzMRgZs/nqeVnhtH0dddBp22P5eXOdzjArvsFBPozo6dQOst9cuuAY9hw0Rfk6F8y48A2/e4R5QvFtmzNBHYdj8VTAwfMfS8UIDxxotGs3Mr8I+N8Q6aUGQGoo0spMAcRdMqYUXp7Lj5RAL9f/y6fzNtdn731oBcZB2F9CZ4vdJnRpYPEOxTbz7Wx1u1b+h5ts2pSm+ajqgbC6LXSJnPVK63mhvoOV6RTBj2ofMg31XuuF+LHvPYrjtM+QjTh/r4UZMxbsJxBph3+Xu8H/X32vuKO1Qm/9fHylWJJ0TXlcOcvQ1xdm9vvFkEIdEwM0l61kqX5dnaceU1IxE4rgq3Iwe5hTYA1w3UaZkkLHYtFdup8IQnaKSUOwFa0JtuZgBtGYSLN2+99dKQcVS9pZLa9hjxMBL+UMX7GXeiKtCMOSCb9LYXcSaCrWhuqwmdqWBjZd8605bcsDmsUpoGHJvJfu0iBPcfG/9JgCzTKzHQjqoXo+7bV889Y5TeE4qOSje58yLVsfd21NZomN4Uz+DmIr52PI/COTuMA+ljTxUwl22+tvn6r2Ckir7DzuneX9JGsuD6U3bvgpGY4WOYDyTxUt2Wcl9HM+asa93bvkPq8jXWRzfnmq+i0qzmBf4sfR9tgK+dJVhBUf6u8N8Z1uicJyyAPd1ETk+mhju9XFjkytq2tS1pT7oBX7pwgtbFrym2FzuEwDHuoYOM1+IDevMM7nntXMZ5YmQDnJ8jZG7V+rvrU1DbMqaD03fvY4PZ270/sDjRwNnvhF2TVHxzdz7PSgcWesilMy/nXuTBthwXF7gf2L7Mv2+re3XtovEeqV+rcWQAAAgAElEQVQz9zMj/XGaU60xkfSlWy0Ev/1796C9xJw/IFa/lFjuHZoagOpCX/WUj+Oc4edgdxKmzC/Iir7oG3PSZWvgxiXn4N2bfhE/xkBk40o6lzaJmeRcdSciu2gVDplyIr735BK4ftc7kx/3kF9fgM9+/hY8PJQ60gAJIa8nj7wxlZjxxtTYf9hdD8QSS4zAzJkmTDy+WXQgljjvIszc9n6cNOZVErxIH149Tx1KkJcEblDHSAgYmOeT47qeGGSCbgO3c4W0roU7uacA3HRXd9FsB97nnrkW7sVsjMKjaYc8mrIdvCLwwyfSE58W6AAn5dX1wkHVSWeZqT8aFNnQ7ixI/dEKWGt/4MZjjeBFQSBCcwM3wDu16KsvqbDWutNwzdRjOCkgunkhAzklTu8lQjTLpoMk9CFY7dpdsfeH7ogavuny8QTNKQgt4M8xPLxqK22PXaHyeMBzrpVF/77sgThj+qGgDc9oX6+DTlY9AOv+c3H8Pjd5i+jzM9ZGJE+SEWdiKHm4brNcV6GNDxGTucJvCwVQegrwOEY223IwWbveKCmPkgrtdp4CYtfXus94A74hKIHvZw88iBlvJcdwJPHFCbTjzXCpq+cUWPCqczQBiRNw9OwRGB1NJguNdxRoQYZzhX0Djr/rMR7vxQZtwJMG6kD1YDJHKNivUKwhBKOm8ZqSbYN1RYGznIRYYU8ojClKoqPaWxQzOaGudn7aNTqIIzlpq+qMk6kNieBY0ZQvsulrJ0gqDqjUkoyrEgHM7jkFz6B+O8sTZMvB1DvQ+gIhQBZHV9A3mXakNi2AJpgkvz42gsL+0WCLQQyy00vjeiisFh3/rfYtBj8FqRclHYUHXm3NGaoDhZUZuwOGD/RQSlS+HVBtEtcAtsNw7IEzsQc07scnWRCRVhVrYg72kPS/JdFDVb+zJEXyHJZM6qF58HLMxF04AnM5iN4c9Mxh2JifobEHFE7HbIzAT7A7DsLZmLneo/jVzV/Aa6OXik9UbjJeYd+uRQJITJecXiXJHm1ieg4i0toeJlG9wiuJpPOY6GtO2LADj9YGxEzzcdD50wgoDGLbZNJoNwCP3ihly8YS71ICu3TPLvDdDfQPf/b6nJGcqOZAdZ0LbNGqHPBSBKx0xQkrOXG9NskU2hISU0ExPpYzBsa1TngdBO+2ZWcBeqd/yoYs2TSxb2vbJ3QrsjcILEeJdKkjJCpdItDXEcDNCB6G2mtSIFxsDYGe6HEkKAWISG7wjVzBhpxgiC96pUX4NQFMckBi2hLxVhERbw8MIgJIycQsGg+orv6bX7Ek4VDauR7gZJ2UaHZoHs1Bq1gEToTCqC2RUzPXphrxYOszse0kQWf+16MERtqv+Erzh5wYnwsF4LYPIJY06QLEKHlWcQo8ATTiR4XTbz4e4zZ6En9KAAFc8WygRKxXhE4ZYrs25uNC9BiwGT/6OGzUPAyfM4hvxsQlwkLEWcHeVnzaErzsFCQk7mIC2ikQr2uL+N8vLgJlHiUiAhgwosuF87gPlMnBD0JA6ZQYcDtm7QZKRXwtKdjiCsJ11g92nXbASKl5r8IgFMY2ic05IXUPmCH16QrUW4WJCFiXAPPoLuRvIEHaEwqEsDv2iUDBKaksKArniLXl5nACPpO4NgulcRvKrStC4tC58ZAEGUk4sbZjaUynoxZjj/VhFpCrAbypdZKGEXxr1grptkFgr9kWkHItKFwSFYhx7pWzQ7gWW7CMqdMkyEjq3RZhZ9FD3gxMHx4YNyegZ4mTyn1zolni+7lEcRAOl5TsuGfikCI+RwTc1A+h8SxMG3MPA0K8HVUrilGw1rRhWTnoRv08CuIjIOVTQNG3E/iHIhF888YiMKvMb+egBGMPcMNQV2Xm/eBhi07KM3KQIIZbWXAsFhOPBWloEdxXE3EG5uEkVFwH4cMS8RQBrKcSc7cFWRqiMH+F32AYTsEAi+6GD0vIVAM/pdV0YpxrQRoEpEiJpfiADhOURwKSYWFNby4uqBeGk1jilwzmVkbsONYGGNBT2865cSJkOxe0TRKwtkVrk20zAqDOtc1G4FTacg5q5/cX8iVUMQEJZ97PCd1SO9CYhz6+UwCHbP1qBNFJi3EbYeeucF4MYBS0r1Nr0hCgt2B8ZvEQ9q/m5noLrlwoZGjDM69NCk85YtdahD5VQjBTc5sC1CMyyuZgfPyets+9wA5q60ZDsTh4WlTZAnkXwbhqwXoSoGSh5ly9Om0yB+qkG1rAsYL2bAl58rVxKHcYQH0pFIl6BvZ+u2BuWww2NCd2/i5zUlQkNzT2yP7yyvIbG0pDa+ecH81dcw5iE2gOuCF/RWyeNACHioPFQmL19nUO2ILFiIFb5Tf2BB80JHD4uB3RiN8Dt2TGFhucwM/PiToHgJzcRxO+HhtsVfK+VAwHTAOzN0WCowYKGz58uEEI4mZfKULWMtcbITBagcd92BWDhwzs5wdYDSPxB/SwWrA45twVSYzagxCF+oUPlc8BWi2BbL5dCRDBBaHm4GTW2ngByp8DFtowxzSY2Ix310CBkCMMgbUO8pdTICJ9+/oI/VtuD8AHGsfHPHqK40vM+oUMFBNK9ng1+fy2isdEdEW6C+qf7O85CibeS5t9mKjtJOf4a4fyb5bzQZFHkPwstR3dx4+hMTqYGO2t+UL2jv3BnfGJgB15UNT10Pg2KkwpqEen3wk8iQISg+N/s54in0XOlxSyNVIwEILT0dFdi8SEnTu2ZYFt4Pv5StbPDDQG14mWMVZFRIa0Y58VwrGs+ULzPgGg4vMvtAFhQl0B+ABif6gN9i0W/Uusbe3567Oyx0m/sUPKLG2mBHZvvjP5/r6qK9C9n1Ukix44OpCmFLzeGqcK1qrt/kRuzRDfS4mtewL7mgyqXiyeUKM9ULWWuleJutcyx6kaFp7zW/pjYG7eZbiUgtlj0GYdn1vPW/fM+uK8NVIW/m3m/UptFfWpdcZq9tURULxOUvFaWccfmIrR6u43VWyXHgDzGz5a0FINv23G6M4FXWg1t5vE/q0NZj4MOiEU7M9TKWBxCICdsqG6+zDRttjx9+cgUX0WAdYNuJSSAxTHh4UhghbotGBvwY0ryvlW3DGmA9L25u527W3GvGMwH0+B4oBChw/WNkBOgqSEhQjD3y+1X+rsZxbOT0MdM2h+OkIZ0TwaM3JjzFDv7+/d5fxy/pxP3zsF+aVi12vci6HwGHoZAFgfJ0Hjj7piMb4obMGGo0jdUNzu6IT/2l+vlgDtLCBgbp+iY6/kQH/OPqgGnPkhMn9b+2IulLd7vqZ99V4LHeCx+dk4UNKFxhb4Iyx/hxaQmiKIUeSwwaOa5z5ARX3ZANfncpLg04DaEzEe5DO+shbwLugrNmwzY4tyC2ttitheoBcfXBDL4reBkvc0c5QRujki6V/qYyY0VkbFyXa0Fp4BzSCkZi+K/92b5wvWUe2+eglsuocJGIblaO+8YE/OmQdyoGanrCVloflvPoYRQKjArg35uHKw9XaM7CMNoLfWdbpiezAHI3b2xQvaVzsf5+wCAdWjJ1Aq/7/9Xt3dz0rFNrhxGEPwH1mPzcX7+zE/JXBHHyBm/HjxWFTfB+uD3f1aavqz8ePwIfsUkH2KznBJe1kERzIxhn3cA40dUeHu6NBa4TLQ/iz99nEbhmEvTMBtEbuIwMvL6x7DjFIxH7afbdPsWBP2YaRAUo4/PQW4l/mdz1fA1QjZ0/7LhtehMRAW5bgQIKaOC1cs1WKeEwe/VuB60T0GlabqUuLgxT88NLs4FwvT+nNLYqK7fU/iXKMwEY4X8pLZc/F1Lti3gpk7zW/8MAC6DVGxTcnxvwZe3jk4R6D9XllfkhsfnItr9EDJEl9FgJZIvD+tiVlknubV0n2KJmZJA2778F7XgcpJm8vsK/0MwzAXAxw3tDcQ87Fxz2oAw7n1nfRDey9+KPFpJHL4a3k1ifmJwi0Fmm1yfArsEQI7Lm7FSrCfMeZ7lXva83gnjjrQ5shvSQf5gyne61n0ErBKe/40vuZh6EX2oJy1Zw7O1Vln5MYHe9+U1sC0JxjMGbPeudkzKxiXeb6qfSq5eGz/7yUQ3iYmpY99oDAdA5E1P72A2Uu9WGB9SeCd44MHi/2NAFTYD8KVo2VfWJ0McH7ArTDAwcjRxofl9vGlTXLcOcEnJS6OcgLD/g1THgbkGphvzn/dnM8xD7k4ECkPrWFfUybPn/phAzYOvbA2eTx2/FES2Ov5TMguon5Lv7HDsbdSsE0LeiL5VRJDiDYOr/sQs8bTUGQ7XdzGKAbOBO8ncvyc9JFblRn7g4e7n8K+3KMA9ftE2+EYV0AdUBC3Vs9vddyIPR8lqpPrmnLySOw+Co1z1myD+Bnms20U9qN1QeK3YBj2wYRArKMLrE/6/6T9cXkFxM39L1Pn9thH/hBqn+l8AzAYgfr5hvncyxaSKOXL7Qd5+TcsRrc9oOw9aO97yXhPO7IpgKGVN1A4j9s+Ze7XmZgYej7vM8kv7VVRG01pmrTzam7ft37rQfwA8zn2gfyr1A9jkDvJmXAgnCU5U7Lvwb5UEp5PjN9SKBOPQfm/tB6w1wl+37L2qnI2KbcYsXPU/snYqvop4nfSP8J1DJ50Yxecsrh+liG0M8lBz4GMPZvM8pOmhhv+m5mfTZ52boz1/R053wvnMkrcJ7XLWtsjVSjJC8TXir7BBKz93qdw5fUngHLvozHQ2uzBLmfZRQbWbnz4ncOKVSPApi7wk/FYsux3sc6zi3LuksTTB25u74PlYg3octceLc8/r9RteBUbRMEsflyCwImj4HHLZ5WLzZTxl9uWAk4v8afLNc13ydW5nN/YNFImMqijeSdiE42jdpCLx5b7N/HVEkNC65iUCKQ1p/AexbSuBpXfJvRkbHXgMGx22D+joEYn/zi3JuGSm7wfKIIpJ/upvKfv503alnKNtQdYNKYx+A59RXktT4H80KHDfVeJw1TbxgcNbe4LtVxhjlwThyl9O5kjJ+9q1tkmprAEXByKzRUxbCdfOaDZUgJZ51i12bQ+yuX01vVmxUyRjgE9N2Hv8lV2Ljr5JchnmgPHmTm/wk9LQca8D6yxPoAzUbEIXPjoY+Ilp2Hnj96Lc3PA1HrsgMnNIsH8ZLm1sZ0on5/WzwRnTMJ827FJc35x2qfDLWgiFpnxFhy09LZ2TlTnRfvoyZ7QXrk53+qDDE3Px3A1LYFz9TGoaOVAOTJhnZu+yblrNFtyedcWeLikTWoT47iaAN+5fRV8JxrbSWOOfCYl36np24VjQ6138hJoPyiWP1RXZdd3mQIu05442fW17pGMW1lwtOmHffyDYyz6rGmRPtqY5cVNPl+y/UuZ9X4GzJ0TRjbzj4YiP3TSpyNt9GdPvglLrfgtvC9pF9HJrebECwU2tW1f0uK83ZOI1E6TR1phx6Rt1H5fEz/8GK7AipibhGkYDcZBXTFQO5rXZo3Htd+exqjpsTw4+1Vkj5TWPBQ7VwKerOP4SEfgpZhOk1WmyZeshT9tvwc+k8wppAsmYO31n8Xltxsdubi9axwnjRaHBn5J/teCshx1ywpYeaP9sAh6BbBlspN/dYPCExuTEGkGWi++gr6iNfFz6CV8sCQArvAQNEPrl8oCLEhDrNFKKtKL4nFAQ2V1Vqzv9LOzgRU+AVCMR6mOKa/RtYlfSta/rxGW07CSfm7Gzgprls79F5+B8dvdjb/lBJeb+bYPik+O245tv/0e5mMnKLwnqiNmdyzSWBuOnTEPf8+eT/tRCivpHkgsOao/Y32rul5Kx5yJ55+Jj+10F67JjQmiN7USz/8lOkEUy0h5jj32Tz9VBg1vbc2M5hG9cqvjRzGBGk/C2BH5Y2DU/RicQ/t2pRBn8dOptE5I82R985a4auBKbEVxHUn7TtrztV8DLv4l+wSL9LDoMuNj6+OAqA5IvibiZ5g6nQ0SmAcoHjEJHwNwF0wsG+2j0H5G9jgC2O3nwKmPAItkT34DT6AxSIDSZ0Vt1NfzfKO1NgbVGwBJXxDI5xDehXIHNv0C7rh+ZdyECrTfmj6cOak51QjSS66RdYNWgzeXd597burv5E865vZX8fT6T5OfIn8rLbaMorVvEagPwMNTgBs2MTq80X1Wa74jqO/zcVhAp5Rsg2rTD5OawKQRevc4LPL2r2Id9KK6TO0DyBY+8bZH8NQ7NgNUFkqYrz//DD1+VfzzooewKq2nM/bS0O++oFc8tTjWfWUEpq66ex7iTM+4e1m8eO46OOgH1+HoBX3mwrxuLjBtFGvbsfZYFpZKz94AePjLwN37AR9ZmGVZkHuRfuwFwNt2MmvVmH6Ye2vSvfoFtsSzIKj01ann1pqqowcwfe68hH/arBvW+jPe/8f347onAFVWFui1lsFzNz2DZc4q0Ralfnk+sOQuwBrF72te8NLfARvtArw/pQWugUmT18E7dt4dU4rnMcuXMgTYs6zjVQFgQ0/aGZPXPw8731RYRxzvybrVhyMNPgdw8oZ4dPzjuOnt00F+5YV+PLA0nj14C1x05jm8Ds4cem0s8fSt+Oby22Mw3TbNjYy+8xwscstozNkoe3dg/N7ARZMopm7I4+i7Hwf2ugH4ekE9NfPfWYUgFW4P4mejNXrBHJt7W/fvV6yOOyggc5sHQPDc5FH3+zEH47RXfvTGgNUfPgtzR8/Huiu8mG+j1C9/tgk+9s1t8J43ArS93v54/O/HA6PmcWxk9qDyHD0eW311O+xUBLXO3tE7ocLDcydi5Mh5+FCOXcC9AJh0/Lvwwf22wz5l/WZoBZr0DvxjzRmYt8mjCe0q65akF332evjUJ3bH9iX1Qz6Lt+DRpx/FyncDKrdvwf4s/Or22/H0+h/I2lsTsPbZ5+Hm3e7AL+pc/aG9fcHZFdY66QLc9NlbcKqydUCjlwpc98AVfoZDnyJNzIV/bHzsC7jz49dg1rhInrj1SAM6onwX8nd3IZfd0h0n8SW7UNsjv3XBfsDxl66JT390T7yzpA+TPTFjDG5Y+ru4MOvHW5DaG8T4s87GxbtPxRkK+HrRLdw8JYK5pmDfFh+FoUv3AyqnswiMfOUMrHfaJ7HV58Oa+n5BCZh5Jt6Fu1mP4/UBUhOVQCD1vYEPTwKmpp4zCrjwv4EdDk1xdILP0ScCX3wX8GuCgmW5Kho4/s2Y9ulpGPfOIgB2hZPPOhfv3H0qHshBuRvORsXxQjbTo6iZFJ0krAhdsW8oy6gBZMz43tjbMOb5L+XGVWIC7YVJM8/B7qe+gkWy9QnjO/+H7tEeab48Esd0uerjSvZzVQV9qMKUC8+ALgGjE5Pn/HWxyi674a43pP8LlE1XvJ+dB022nKD7VR9bJBkLRQ0gcJL5BtN1j/V1CtrEAjxo5Mu/wRqXfQ477FI0vhBsfmtcufWV2PJaoGUrJZ48ZQRwy6vGvs7uezX3oXenMbLCWBMvkW9PDdywMvWVnldM/5mO5U4ah+lZdpf7fvphYLHngJf/wDoL8eMXGIbxGCjcy1iAz1d6icMEG8R3/mNAtxWmbPYoHvjTibwWz/nES193gc6r6+jN38Vvpo1h7aT0/ClMrB/9ASt+/zowjywNRGWo8s3oK8p3izNZXNuZgbYKmupm4UKVm+dwvNtKNcw7B7V0/y7zUBpCukDf4//hi/ibi2+a1v9x+HkX5p3h9LmweF47FcBI3+hv0bYpTXEvpFcQ63vOeqSxO4rHDgM2p3yQwrUNsO5ZD+CpjRbFs2vSPn/umIKN8RZsj/OjMaG5O/zf8neT32m4f11uQop3R28YXleWcBBD9VPzl+hvNYNpWJS/mlvTuixL+3l1TAnp/Jh18uYWMD53X75TlCkZfHenvdK1XLah8F1Lm1NbLk3xfXGwdAuGbuJX5NprYz6VYLmNtvMa2Xm29AXe6PO6Y239PaPfJMBipbwAE5dka0XVfclqsyXfutOWAt/Gs12lbTNDrgzc7NxTUx7llsSgW3jVrQ/H8rfvi/02+GURZP1QLIGXa86gppioejzvFMmpH/p+Cjf/h4zLTvy4xDGTrzPOgZa38+yzVNzqwvtEC/9Ojc9QxkQGkUfjycLt2rlHXcToWOS0G44B+/9HYB6WdXT8W7yOWqsh89sCN11m9tgD44imeZWZ6ID6fvE4ReWKjNHRIps5nJ4VsmFex5sO/dK6btoxgP3ElLv+pcDdrDpqNIe5P+T8mXyvtp4ono6+Q3yNMfRXaa8gm+YGzBRijs2Hbs7ZFfjL/cD6txl9lH/PYerjWnv+KZl/g4Vtub8UW72xnHMjhN0u33nzvA3Xsf24jEEbKzg+arHBea4PX1u3f+KVmjhp2vdx+mTOHxD7YJxp7R6aFguqm1hnOvzHcc4N52J3Cjj/zz0qTHnw53jLajNwpgXO6pa3wpQHfoH/eutzOCW50Vhhyu/OBna5k8WKk5P/bctj5j/fhLs+dg8H5f//Y0FqgAKpNVbilPGEwVEb7ssdiJOmH4ohOogXpGDl1zSOboAmBtlMzELb6gewoeUFSkYB9Fap2sVtHyfyYNEFeXdfYkXcizdhJO6KQBrcK84DPrYmcMF9CQcQLaEFGG6cRM0GXYETyDK0/ywiMcmFzO7AS1OAcx4DPlf+hcwmeJO8NYjjMJ/hyUmH8mnvwItbP4Crx83iZIng4b6rluekgiT0Wlh8+i34znK/RY/bS/gwi9LHvcVRaxx1Rbtizo7S9ugn1RHUYTw0jikKsi38GFetjltGzcNyH3g4HcxDQSc7fQqPX7A2ns+26y7IPtSn6hJGHbLSj++PJb5rgBd3dtBPLqHHA99TEFwKJmvXYpsA0v5rFOjtVX8rOv8GfENQkOrJf9wMD33gzAzgsA4056DrXF3V5+y4B56+cC0WMWF4R/Bojbp7UUmyTMUbVqF+cBTWwKexFz5Sb8xTsColrMWC2b3vxsHHOcEiOScEo6ZnEVAhBjCgv89WFQhG/1jmvY2zilLIFVaLjmFundhVSGNUbIHRaXOhegh9j/bbahIAZRGB9JDQii+UPEMSTpepA+wLxYAcgdbCa1g4UkHfXzuyCmCv42kjfliFdyYTW6lC+rgLGm+DYohWXJStDUAhkZ7HXn9wHFtYZnMAKiD4qDmZ1En4tJ34VPZhuBEDLBa3AQbURhiOPaCxB17B2fgJC+zSgrF15JAT9Sz0MAqPYWesbL+zJNxReUjc5HQli7FOm1kcs7AbzsIq+B2GYeNmM8EskO4zZRIQ21KYgmUwHBvu8SJu3ncLfG7z00HnGaxDvfCTR+z9UWDea8BvKQn8EqtvX+mday8UWQxEAaMpCbgwSLkVhM1BROqXbyFy1JdiSeeh+YHGKGm/8cQ8vz1rI2IxU1HaeOCQZOnZqs/fN5406gmFy62CTkH5W0y4NiWwS5e6Cf8BSG5kzjBwxmEcRPVSQrDhKCgMxwBIwOpYaMxJChhUmHb6OdjlU3ew0HU0gdtJMkUXvNMtsy9gokXETcUhtXATpWWeI+dhUOQ1MPbSJhD5ClJgOSoqtYXH5LcueolAX0dkNyfQEWivSQiBzMMi1qNXNOJuSeGbFlRv5vmo6Lfc24F7S/+hIFtyqHUObZLLpyjzS/fvwOL9i0RoywBLjc1IZYoJ9dLlLALSiAcTGERhseTmigBZ9AB/7xRA2J9Hk1BLeUcWgZPykygMWSy5NhUCnrPtxDIJ3YPmD0p0NgGUJWJ87jkETk4J37kAsRIQqZnjj7j7KOy+9jP4LAt7h9uEI7rRJDwnxO+kDmjs21+gjGk4Iz23h4M3ewzr/ulEbJwZmzwYT04cS7fi04PqfzICOK6IUziJ1tSSL+jvwY46VSkiArW4TqGgmg+UyQnwOQCLCIDVKVozZlGrHYGLk4ItriBcK1Afbjft+uJgLIeRuC0qhOQLDeWE1LvAjCHbEhCYj6zDgtOw/CP5jOhdSAjWBSl4V4WgfWKTTEvMay3kt4+fJkWIrDVy4RrBF4cuGQ8ZfmolCJPN9TSQTTqntkrzyrW5dZIjNpKziSoMMpCyJyJqFT4Kha9FBWKcRMoiO8SB1cnmDc0x0TWPhhHUV+aXBQk9kGmoPXlg3JyAniVOKncTweyoaJYl7j1CsXB/DlrHM6AIuKm0gJsnNlKw1rTEtLPQjbq+SHCW5sjbgKJvJ4Kzin75KACF+sKHDHVViWQRbb7xjgq4OyewLmVohDDlvxnUlQBVGhtkEFdiPvZGFffjsvi9gOtzAli2+KWUo1yYv4/fRIWj68q2YBZivz+iEBZ/8eCvJyTFUnwYnLH/ZmBAVsh+7/Lm4oJ68dsAgw8VBf9HDl+wnZLmacbMjBM+HDoHC/BFa6ltkh+XfoOHFqCNAh4pbJuNwKm0iRzUzq8rhj4rI7TYOep56W3fxrh7lsR96HEiRvjoYwI0VhDQNo0XUXElx69GojgpUc4uQISenwIYBf+WWpOG5l8N5KBzrS2dm+utebFQyLC1DXPCUA7gUnOZ0wmzDDL5NqDIZ02jrABEVHAdCbjC7NLO+Jsl7KC2bn6IVTAPU9Az69Dg4dmMubqXMvj9MQe9tEFrh0NBZXyhDWhHG/GlVHuufXRfzK4HwwDqkOCsqaoumLsDUvPr1J83nfG6YOyJ+FlCV4bWzjk/mhEwrUUtc3A0emofR/BKvt8IYVEfN1Cv7uGDxASQyFC41GGASWbdz2O1/MauMeL3wPmZsaVjp+dEnQNATu6jCV+PLYJc+r4NmEZeUASvk4JvAnZmYAcd9P1JKOcbkUoSIWsRryjxZdjtocJ7CFwK89s9xGetzZ46JfFG5ycfYmnPtaFbe74wOqUEiGAArWZ/IQ6JtB/Yx4wfXoF3H/wXkJjLUMrPEN5Ykr0HcywZ72q4rCm7OYL+fgMcdffzcnsA4q+kRCYj5pADhzk+mKxfqAGcmmJzbAjtK0V8f5YfCWpeIXCY7HoC8nBbLxSg99cOJBBAYN2goDUaEywAACAASURBVIXzzXI+KH9fx4hDPoNeBARm2REh34bdJGVtSg7ab8DYFzlQlIH9VLiqoB/a622qRwZHKvPbOWT/wvh0c74k065cUGiqnZHNSn7xniOuk4L4dWxLAYemQOitT8i8XQ5aSedYwE1N/mKKl4yMsZqBdzWcuBCOZc0X2oPdB78CA4EBdSrMHtKFQEy40+1b0leS4s6efVKyF8R7G5C9DYHcp2H3pm1cAoVj9ADvCRgAZrjN8X4R7w/38XNozItCmqx+WrBWbfcnTOITQdTD3zXc/1PrnsC+Jou/Eqg6DGsAg6rnAuogGTfFnkuJkmiZ4xSBQTpxJ351BmyZHBid9/iUBIJrY4fl1vPWmJL1xVGM7ZGAol8aycWOU+eH2kIDdazUe5LCyM44k/PVdfyB7p6PWxB3v8m0Y2Of9uK+BLSgJdO+UgDlrg+e200idqgdP2j9TsL2gxGQYHeeikPMwuN3GLRN51r7MIVtsd1vytkfFmib68/46iguMLwfavkpCvYWSFTZxBWVQITcMYbHjZi4dAeA6ooRdpu4D5TN2xE8n3njVmq/1GnbhfOTbzflxgwa+65Sxi4lmyJ3/lDvbwMKawBNDQgM2Szs17ViOnOQX7qHgaJWOAEKF6DH+1Pxg+aPYYAeYJHGKMBMYp0JPMkCumLbPZ/w3fjr1RKgnRWXkR37fHslB/rz90EJOtgTMFmwftz1teyJoN1XcC/SAlyr7ZnsfMDgJCtmjX1DCX+E5e/Q7LNv556g9cH7E4C6G9A89wEq6ssG2nidwhgP8hHSvlPdHnJ9xdob1rLej9mi3MIYoo1KUXu+PbpPbO3HF8Sy+G2gJJbFzFEVRkLh4+iF1xcyN7Zg+Nx4bM0bBeuo1j6qMD4Lfrf8oAV7co4fUJskyiio2ZkfS8rSw8EEShB/fs5+D/m4cvsjZl1k4KcEJh/OoPjYIfaLrljUOAcjdmIrCtpXOx/n7AIfGk4xT8aOD4tUunEWydiGjg2Tg9sbe8m3j1K2JF1B49EsAGLzm3YDcO5Z7PDP4X0jAXSFrvF9sBYINvoMe13c9HeJ4QpdJHA5gcv0MROaExdpvgofFc4EMBn0W7Gfd8MoMFH6ou7hocxeh72vsHt2rOl+s5S/gc6m+ZF0egkCRP8nB7hnuBzvZVZ4CxT+ktx7CftUYoICfmyaAXfnwK9SDt3DRZm6bPtHbhymyhC7WPc4FzLn/22BhyUx0f6+tdR7AibitkfTAltob7xvtef0cT00fzfZm4tc1MdtGIa9MAGviL85Fv/rjQU5XxK3MFOe3dT9WBev4Q6MwDk8PnePNmacwIp0tDlA4aLbPvTSfQqKD6d2QdBPEi5ZNAY8cPwvJftKzZpNU1w9gWti+xgOYDixvqM2QLGd58qeoQDoGVRLMUjp72riEGjsq/3WuXWD2NIGcFNgj/j7/0nfq9yzXutfSJBcjiw083Xs4JgziRedjGE4BQOI+FZ4vUNCeEegh03Y10yxAL3IHhStwYdhLgYozzUH52r9oiX+fXnX2mah7A3KgcjBWSj+mWJjqW3mxmUnxrLQVm9s8xIIb+NH7WNfBt/VOSqhLyV7qrrP3zLqT5B6seKqOV6ABClIBChy8DqBrDv6TtLPVWb/VXPda6gPFth3DXyyMC6O270BffrrvdArtDEPhbEI5KMbSz4ZLTkKtf8yeHdvz0Mboa2VlfkNHrSn/yKwxpKmXdIYQTZB6pD65LyhJGxTcg/eoaDn0jwKqHicDz/RrPE0FK0LvqoQB/zZ/l/NrBRMUuY39p5WXC7PRdulxZy1jDdq/1zcmrRlvqcy9fgAfbdMPdKfGWytTVzAvJhAkbPHSfmqlDM5wOIy3cP37+dsfQF864rX7UlApex1MyC9pM6lXuqxjyA2Kdu+fhex8fU6+dzLFvIszyqBfYqvlnMiZd5RiXlH+mzFkiODqEDCvN1DIKXkl8j5aaWs9V7QnwK5R7Gmc4nY7fQr+2sJ/wPQzvO5fd/6iQPYAsMwARXPlWTb1jaYX6Y2Z6Kdt0typoyfdyJOwnxMQi8bP0O1vrPEvNI4RnlasVxqa6+qyCY1EN3d1BZZm5TKXOHaxefiRy8ewkLqEj8dHW94Paygyc4sb2dQm2vJCUwBCb01/QckHzb2rexC0ppca3CsTW6M9f0dOd8L5zJKuUvaJ5XLrG92w/ZF32A3DN95GF773Vm4cBj7M6P179tFZPOQuCX9xuaI5pycn6we8z+/Ew77zTuxcxJGW++DkS9qODbAPJyUBOmaPSGg4niTsvzzlW44Gl8cf3QGJN7GJVjjVaw+JEaDc0dzOSpSH9S2KBbnIA1k/elyTbPHWljnnEOiTA4J552ohD1tr11E7I3Kl8rbaOKrczEkdb215dYE4JwIqCTsjPd+15m8BXbf+XfRfT8n/1iTps4GgHoy+q2gZU2u3pXLb5B6b/y8JbalXCPxtzwnFoxpfNU0fHPVpzD2n1+MgiTcd6U2XwIc53hQDUVQm+Q6Q8pu9+1kjpycb3JTKmxQCC42UPB2bRQTKQ5otnA8xbw0ZF3TfLw8QTFzOb1Wu6zfk/oYjYc5CJydi057r+SjDNuZbUM0cQ4Vji+Ep38JGsdB4W708PZ4e+booy1u/jXO3egJjuPKAQRpLFiMYdzAdQoyhsbHevKFEJCDYm0npPb9pD3wfpuC5vzitE+Hr9gCiz5zJA4cN0PyW8MlEW0TXbGfPLmeknI00HSgxMbhqxg2zaNmSvPA19ehGAyFedG8awMe1ujjKyVt0gO+c/tSmfZVi7CLiGTJd6K5cxEF7Ec6JgDmpIDZTZn6+DuAR6I+ovrruXlEsTjW+mz/78bezIOjTT+kvUyNo1Dh98l+Qn9s7XaGzmb6utjJDFh4PKyhYj+RxyetoWgdn1wjShudcPc4vO/tX4VO2kXyiBE9THu1z3DUnE1t25dZbYO6v8wdjhNGT8DySduo/b6k4TcWw1jLL60XZnKM5uuKfSHRvDZrPLbHqL+oOjYj8XG1iekloCXZLVnYqfgqyIezLMCx38nxm+I2pi6Pt62/H15J5hRSGXfD8O1G4rWLTsflwzJQWju/FwDltdI+SiQXyFQAxeRe/VbsuuXeuLZISJvs5ElXbYEHt5ich9aLr6CvHs0CUsiHqZt9V1oLp/215JNhMJWmOOwCe93YRUfjq7vsj6OTOitW25lwOLD5dzjuMrnmt1sTr9FfBX47AiAtuGj9e9+L7kF9PQlVasbOCqsUzv0TL5+EXbd+AGfH4oS8vjJc9Tm+oQhow7H/wHMw+3bpg2B2wHoEA89pJ9bagbrHc0RUf8Yq+/ghjTkD2OLc3+HUXe/AsbHcWPve5ANSB2P7pF5CfUETy6hJr2//LMTS9MTG1gSQ0jyqn2L2dSv8Kukj87/IZ7aZgnPPWA6zlybIcsGhP25OUgTVLTj0CevgrmXuwDpL5+w7GX+O+Rjw/osA8smVws+Nj63PGgRl7bSg5M0pffbDLY8e++YpHiwH2KM6IqgZ+QiLjrnAUaNYVyi7B1d0vwU9qR6DFj8YA7N+lMwXW9BHvGHX1WV/83ew2bTD8JeF/SANXPrxT/wf9t4E3Ktp/x9/7SYNQhMaZIhCMo+Zb4OhMt0yZMiY6bqmKxd1zj6nG1eGiygkUopE0oAGlOGQJFKiqKSSRkrjqbP+z/u91t577f3Ze631qdPlfn//9Tyeg88e1l7De73H1wtHvn4QTnYhNWVcyzhZYjbxjOysIhBDVWPd/fZ8GMVhB77fFvNPe53A9+2PEv2BjZuAapSjQvWAjF1paYOuBc7oD5zjAYzVmdaC+aoEvLlVxmHI7+DS6lcCZpYCa22kclT/P7EJ2rW5Ap8kaoGyeiXrMG5q0Rh9Z2b6KV06mfHV/PyNqFFcFesptvjnaMU4bslD+KD+WrSwkVAH81a9Ox7b8C/sGELjPEdlAvBFJ2DnX2Vdo1O7AJi9Flg/wUGnd3rgdlxEetxVwOiBwJsh5prteWSbPoYFWM35bpxDZthr0mfhY62LL+0SvLL2PZz+9i/YI7V2L+099bD89+Ho9NJpmHSDretEknAmcOE4GQO5znZ98HsDYPCZwLnPW8gkKEdnYhOc2+YKjm8ZbZ7w3ZEvhc5uB7JnQZjh4wDPkdhSPNoGE88djzbDnPBXfTSd0Q9ft/gFp5jkaND/cU3wzaLdsPmaaW7E7a5jHlw3+DCsbTUPbzRYa9V/SH8dgH0mnYQup08k35TLu/bBgmWP4bZPzsPIzJhS8BySQVcAm18Gem7hGsl82nVrgNGjgaWX2u+i829KHeB40t1d5pnrp4XMPfjakxi55dr6Ho0vzv4edff5lWtJjY3kyobKeL76fagBiWddvq0Yx70xFG+d9y1GGoks1VsJ8/yEa/Hlp3thJQrLmZQm8uPS25wIlak/La/BZ5/shaVOpNb5jF5EOk3E4maiT218TroGJR83wmrXfZNPl5rfhMXTnwGqbDXj5Wv7bNDLh6JF5wsYF5B8YLb11r8eVly8AnWOciJqJ66JIWNPwZyzPwY86/MX7YrSIc3R/u4Skrs7oBWh34BROOHqaYTZ7STn+qDBtDNw/dGT3fTLPPtMa3pZ8/fRl9Rdh3Mmwmkn+9x0hgUdCWNhAvjaZd+0vgJHTBjEfhgLIbJ8hQAGrKiBOvXu4pz88pdBPgYOGYHDO89wnTP16VGdEtXhk+1lIvsuAWp8DvxO2DS7AJ6dYK75q19i3Z71sOCUhk6zXoQH8SSuxXLGGMnCwHF6lOki4qVYAfxaT3KexDHWoxt5XawERtcGfvYkF41jI2KzyauA01q7nJnUn1Z475D3cPqHTqTzPkbUX4c5Sx7ifDnjGqS1x/hOxViBMtS1cn84fmF4mUawLBR2iv0cFNKfV+StTPgHUt9OORZd8OIZg3DFTDNvDgCNZFb0xlMy/wk3WtYDxehqeD7ndVGdjdm/pcjIhI8zAiLZLGL0gGep9WU46t39MWKH7H+Nr8iF3DBG2lqERxXXkfXscV4a2zAHzs+OXShG4KCRR+Ci84fDt/NDEdHbuRglRqHDL9Z1pIiI6Qxx4VkJuxUnOSbixUY2f2lsPnxesysya+7kidLnOHza/lOcMN2JDDE2ZhfPAqbXBb7bwzrmdfAzGuJ3zMjG4Lc+oxwuUDlWDcNv/TMQ3WqEhGk8RuXw2Xk9IhyjbuiC6gF5sIEEVuPsSvCtpbxXhKTKyqdL3GhGeREngdwRpMpBN5lEclqQt2QitUwnpjSSkOY1B///xZK8XclMJj/PlE+55PLB8Bm4xuKEoXyDzlv1B0xAYp1reXU5+jHlQFBudJJ8NIcDLf0ztD0oL7DFUiJdqHjLZyirSLplln5PeXnE4dJI5ftQbbyRy+8PGOrye2VARm8mRc7i/0udx7Bz6TyD2X0P+hLwL9GVOgdT7p22ec/qt8QapZwSD5MgcBoq4AEUhHUMtueSHcvXZBL7ym9fLnkYc9ar1FwUn5yRWzbPmc6V6yzTKacs14ZMIdDWiKkpOzEHAym1z/9LZOvp5PLhKGfNSY7eRXdEeUmSUNywl0xznbmWUoiqo+WQShhNPEDZfouc+U45Q/Jcb/HLRQmaja6IS845NrGf0p+q+HmlfE3fI2qfxPda7L7t6nB53Kx0rshH40L6nTLnFCsgvA6jfV4eHS7nZyjieukTUjUdRxvkopTJfmyd5uTgW8cw37OlnD/6T/a4LH2Kax7s5PP5f02CZD5nD8gnsnyZpOeWOJ15Fhmd2dtA/sbP8vw/bjvvSIwNjYPK2ZMc1ommxiiqoYz5QHTOS/1GyZ8p9VTCVpD5MoQPsqN0VcnxeSg+wYy43q72PfNHNwEWz5O+T4d8ou0c6OTtxbgfZThNjUfsV6d1l3we5aSOwiH4AlSbFeBlEybS0MeASrfKvN8HzPF7ofamF9o6Rh0rRScL9lIHjK44CudQXXo6j3mcU3UmfMTyMq06a8Z0cJVKvAkKZFPRTUxBpA+7GX2v6IsbFwLRB5fzNG//45TBLeRgZyvxAF49BFOarcBBhy3l4Eh60wx428FFkzC/Fi7e71Y0RAUUocBIvLj93/p/9QnK8SkKGSAj85AjxX1KI7Q7/loGsNpRwnGbRlmoZG5POhyomD4rAJf2/LSCxoyDOHZ7ZNySEgV87xAwkAoaifQt2AW9Dc5U+aongIMvBWa9BniGYCEXPKnv9taGATqnYHsIhETkyzM9xIVdcsDqAb+/CbzTElBJ605TRkWnVLgjg2Axoz77/o8bY+FPu+DXi2fiUNNbIme5IACDtsYkCQqmPLtgDWosORKLW4bkaTnPL8YTKMPRiUMwR8nQ7ktzdqQUxWZ+SW7RnY+B8FBankkQmyti1AuHo8P1rczrjwqu3j4Abc++FMOs6zpOZO/yzTkOWRdlLRkMtpEtBiOtBdvIKKRka9fkyCSwXxYZdnJSqQiUkpKvhI8n4KFaec4h6Jx8aPnfsa7ukRawH9UP78o8xqp//6NwUdcOvPazC6tJqfOwDoW4URFwUzLcr3SGJB3SAOSa6Iah6A1OEHQJgCavcQEsUs+OEeXa3qV0jUaeDwIcoYKf7O/Wi+g8PGohxQoKiPTnZYFFBmso9nuMMNQgBNXYbPAgKNm5R0BwkX0LF79uALw7Xd6RBGxzBAOKER643EP9/QceXvckbvlmI3Y6xhGongsAqhZg+qZiUFJpdvPRERWwwQj2Js8oWt+lohBU3OyU+Gg/CblgnXT+B3ILRQTJFgITk4nVSSe+hwMg0Bn9vl6Gk/49Ey2G/AXk4Kd/CkAgVJQQlauX7Y5R2IwjcAduSH6zAhEhQ4z+SXNUN0V1TEU3pbMHAYXsYILSpcQX2H3WvjjhkOqYh9M4Ba4OJmElJkdjdOHpwLKGwCQiBx96NXDgTKDSZ+CznoxE2sNkiHPfGDYGXADZ1wN+pCJgBxAHel0ECGsjHgw6F5HIrbcUnefsZRuwoZJPEWGKlIWx/06uI0UAuadXhCOtxXi5xN0xx2Li2XG9TP5oA9gNHhER1+UCm6ZvBVkMsBOTGtP8SXsvt0kyjqacNEX7UGA2imjPZDQfkwa8ifFXT8fJFnA9HWRCAdB6ZxlkJIPrAZ4CjBUaMGLWXXHyLdvZo9YDA8GqggQXYrng5TrZQBJEOquDMUJBR1Cu5Ho1khCob1JAqOJkO/BNRIIk4O1uAwwRUobWDYAFHfZPjITCBv6u+h+RcrLzlQs3TWAtSbBnWusrIUmzsvaDT6Dx7AUyAC0kz0BHUhC9/zRfBLbUK3ut8y8heLB2nQmkOG6zuILxRaDx9D4T8F2cwInIpchyLswGuuJ+F6P72l64d+dNaOIBqeBSiXWfBvqXNlQR0IkLOSM9oQCtLpuF/wx+nQvsM2VN7hq2AfbyKpXg00WchLEURMKT1nRwlxgoVUrhaYwgl8eyHQT+lgl4kgDXcQRUSxLKGAH41H7UwX2Z0MwLCM1SvjkcT4LdNfWf7tW+2UZeq/oi7YsCNFKgkukAhcn94AKkHifMMIIkq74kdQcXwjy6VQdjjoEKJoczTW93IG+LSH6paNsEQqStSfEs9qMz15O6X2pLAndvgzyk59rAwoN3hySlNjspZmP7oHOPvNLpayO5r4gYw0MNF1AqwEkPYaA3wLtVrRM6A5ZYQAUlOBxA97gQGdGjFbAdAcvkkhnmTmAqQbYVNCsOomgjreMvVgBunhnATSP8crQ1AzBt8sdKIhYYiFjkAJBfkkAkxznOXYxkzwWQPbkHFJEVERdlkLqy3aETdbmQBDHIapAc46B3SR2kCNNBRN5Z5I00QnFCOLYtDGd3EgTVHZi/CM9DoAl8rMrUhTQyC5v+niB/nWa0zyQA6ubQnxoHXcvtTuIstoHRpawB8re38SQQd5YsZYJHTxHaqASt5R6d/Nn3MEGDB5Q4rs3kfNE6sq1N/R0uazMEOE3qC2mfkTJW5L8nEDgTiOrcgla4qydBlfiGgnDNHjaRnat+Rnq6nXxQEljEzxQbgVGO/u6wppP+UxvpXARgZzvr5V5fRsBaohcX2NjA2aUdeR8+tQJDaQSXAPs3l1qIFxikF/DoL4k2pRN4GSBDcWB2NX82sq9obIpxAgT7jLPJoxI6o9Knl7ruR9UnG+mlTrRG/oAlRjA4nwu6tqIIdzms58jH4mIP6kSrCWLVVPETJ+aOEbRk7PMk2LcLSG4oewAowkMLwWSu7eziR5MApkE8qhiPoQxlxkIt6RtrQERzAOvVZNenk6zKAdHB6xVBIgNpmtpXKlZLf1lWayQ7afdJYG9J6KH7snKuTYI420CdlR6Tj86hE4i7fm9oC6kOu9gGoV2g7iF5Q3pL1lwk/UMPw4NniR9FZD/SXrgJhQx4nNuUz1oVkBL44uGG81sHJ4+RRWbsoaQd6kKIIAlaJbFabXj4AYUW8pAiTH9kHHrfUYK7Xfuv5B3JsBVZQJAJMke7vJMxPipI+7s2Hlz0nFJ4mZMwaIsBECAo7XuP9r2LzItdI8ifZQBNjwhOZd+ZgGgZ4JH/MqNF9pSjLZ0kxnLRnZK2g/ucFeNMow8nScpn06vjNh8T0hpIanQ/RhIMPW0fPkrg0qKQY1i2fcjEQIGNZiNPiq0rN19SRJBnW2dJkGz5ZTHCtJTFE9Mtla5iIkKPxpLzHvlcsdnPGrklExFQTmTGWhbqzOUYAtm3LvqBdl4IIvsln0k6OancT3RNBYqbA4J8O7451h73VTjYcPr5xUQQFmK1+Di6kN3TZxThBQhMFkSMbba1FUA87uBCXRNJk7bGxHD2u5ts+OhMkYDTyzJJI9LXrsnuSYlrxuNyuWuZozB1owIvlptU1G8ASRYk04jU4e8uuQ26LiMkKRn7jzyD/0gnO1OEWpSLYLLnlUwRRFhrIbMQ7EcHPPpLa1sRTmaSfzOxHXyvoxEYOSZ/bb66iHhQzQnlEBApZFqOVm6OHJ3VNH6F2X4ujWjpPPjRuGcSKMd98Db7LtqvNvs995xKkhHHl6VOcGrToTT57bgWZdygE96xEhTl+qrNRJVx/4ctthDJgXRy3fiYxGUM6zZZoNtC5TKEhFOa7ZiqCJGdK4khpM/UpkfI2G7jRG6fKV4ai2c6nk+sR5NfSmhnZpbMUDpEBXW9VcbkK5MSBIUucTiNDJNH1YXkV9q4xRjOOzsrhhJMYhHuq7IV9TcVMyhiJtmCkKCG9bS8gYCsNZNwVbNPSZZSrDq7fiFaVCp2ImgttAe879IV7xx9xYXoT4+DMrG4J3OkUltIcgoilZWkoYCX4fsW9G2LAE99o/U8UPqhF8S4bP4Izd8hFJGaZwBDFRyfALz3AUFnXhvAMwApiTBfxzHHQyfFctkrOtmmsvfjtTvxSRBMog2fgd2zY4EaqLUtpqL0Wn0NMNl84L9PWwRhjKIIpRCoaPQvFeF9eChGAd6HTR5r8jGvuDmRT3noiEID4UNEVk7+N9ZjvAwi5WQMwoXgLIwnuvQlfp4ZY1NqfsJ8Bsf4iLSLiJzSRkAvzyW264SPTs7+c97/TrmG8jzuBDt5pCKqRyGk/igJqVdkggPH8yxcchtkHMLHclf/ESrgavRAUNdh0iWpx2RH1tFIEVzIHTkWhSj3hH0firA8Swzr/jKVQ4jzsi5WBLoBAXryfWm3KbmHA+BjF3hYhELLOeUzAQbVcj3DerDUi9NJkqO9SL7mnlmkZTE/WxH+bZU1cs1M1+bM5m8gG43yhfkMcCC4Z5IJ9rPpxOlZA5+rY5uIsOK5aT2ZUM9O/KrsD+FzLnTmWKrvk7KmJ/a0kmsqvfi3Xjhml1I8Z/GfRnvPJSc6JO7EbWroaM1XN5CJROtR3uCaXxf53fW4kGGjwOfciofhs2+WyD6ycuzi8wUCoTb5kngGZH96eN+jEsag0ABaF+WMk+8p8a7UD1A5HiyXXeMUKmcZZ6k4HMUFU3P+lC9uA8ezKW+S4nd+SP6U26HwjBPfKH+xIaYU2ezJXCz14KDO4VsABwmZa7Yv70NJVHuiHHtjS8ZkbHZDLN5m00dS4v/s+/MkMVmWLh3Y+gTuOUbVJ5g+IpJncTmXfo9+ntpszzBfhoHwZkDmTWf1PPSLuvj3lewJ4qQkc4lMMtNGUi/V1ybLBy+DbCjpn3DU1fV8ECsJr6bztsMWtEdPZNhg7MFle5Orc3L8CRxPoSOecwLisR1bvgDfoXKqCThKqH3uWeKv0u4S0tax5UfoNQ1qj2TZm9wfJsgFvMMBweNo8V8r8lSPCOBd8v5Dn7tQsXMP2bFzIfOOyH4hUFS2Pz07EcX0p4F7bwQTcynfpVGWqPEE1UgYyTZVXmuxJ21lNU6mZ0sbT8DbaIojqbUTxsCEkvme/Jslb/jcLIK/k4/CTSo2QTGTrDtUfjqTrRvj8Ko/dL71UXl2L8AQM9ZeyLFjwX4NzMnKJ43FOHNrkuL91/37zbGrVdcnPytQLHxcYiOoFIAe6+b9ZxrzhOyjWlWbbh98y2qg5CrghNscai9V7ZT3sy0epM3Tkx7E9/F6pMx1IPesz5Ajh8JnMpv0Rj5R4FDhMwnn37QaBZJ7hAkwNSBdU7mBRLpA+47qTEnPszVaV6TrDgSg4msGPUSSn9O6v8laexC8OSJ9p7kmO8ZEcqfrEa41U9LP62M4l6f61vwZsiyPUDo7ETebiGu1WJWTTirntod3slUnpfHx0ffUBag6aSDXxmXm1Kt1xvawB0F1Nlrdm2Wdgc8Gvd4oW0Ip/68ifSUZkum71B4iz2f5Pyhengnkr/s7XXwv6rsDnw7FzCgmZ4j/ch+kfdMD7Z3mAMAzR2N1++8wquFaxihJbbpepPn6yZefbpdLfYT0IurvZzY/WSBLbj0LG584nn0EZkIEioMJBshqjjJ0MRLphrEQ8Ypz/Xm97xrg5gN3M/r39byEiAw6vaZCrvewdtRWo6LGI4wJCLkW9esN1wAAIABJREFUjf50dY+qreBxN/om1fVhvZOjfzf0Mys7b57HNeOZ6yaMsSm9l3KrjWs46ocg+WzIJwreKXrgkFf/jgsvao+CbAJCBvv95qIeGPbKQLNNwiPDdvKnOGHP4/Dpt54keDLJDpbXdJ2LbqnGXuXfch2qg0yju8omo0ubU7DTu1XwrIGcMdRrxLWOhOMc3xHw/mqKW4Yjrva2B3xiy5NU3yrtbB/nOhIX94GHiigIz0sDUDZjHC1HSFrCeAVzLPkRbJsIeCTnvwrjsOY5HrkBGFxd4hDZcoOCJwW16GST09mfSZCpbngM1VADd+NcJ/J0uoli4GWolgSDy/mU+1B/xWNYVGcdGmXVr2jzS/mFpGMeayNdUfMb+COpDnlTln2tPV/lGfLxYcibCu+oj51+/wH31Byo8ouzZ8rHgjFDUdhuDq6ykRDHsWc4L9+lLzK/h1ApTATEyXpWSYA9JzOfvQiEdNZE+Ex0Y12TCQLxT7U6fZOoonOZsCHobF7tME9E6nEQkWMpjKPZFnkf4Z1Uwo1GeUy9lHGXYJ9n5bHq36PjWjzpoFNH+/BO/I6aONOJzJf09l8xE08xDpqNxErpyaK5G+E3e3P2E/DIbl7oQkC+cDeM2vt2vGrViwAceT0++/AFNKixmclYbGshkE90nfOaq9oDH2zqiVNtz0cxuqEMx3PsTeaUZ+NbReufx9FGginAOdDOMkqTPT8AmO8BRFhlGx9a/xQPc5WD93y4Ny4/5SqMN9YUqrc+fQxWn/MtxjRYm503p/U7yN8Z5oL7QzXBC2phzL634qnM/EX960lPfmz+37F6H8oLsZ1TpCMtwz/q18OapWZdhN5BwKWV+K+dJF1irzSCL8i364AXxSfQpDvx6PiHcacRZ0Uby+OuAUY9DwxxsKn0UZo7E6jeHDjdgTg5mC+6n7CByI+R2QJ5vlMBlm8uhsFnrh5RgFbf9sXIZivQ2mGvdN9aAQdWKsClWAL7fNErCI9K4sMNtu0TFKMNynCi8o+Zr1fnYpkPInS60aHv8kxxlTn3of5XA7Dw0KU4yfXZde7Ematq4h5rPhfZfFt26ofijeSrrgJ4DgTpQuUDezT/JsyjYJiZVBY+Olh9ZPrEHDj6S2yuVhHzWrewztc2XSDuPw2TL3gfp71n0xt4RwKFbYErJkiwaDdSZvKxVUBlFOB653Waz7dENjvhdJHPkuo8y7WRnrQ70H65jB9kx3bK9a0pD+uGmtMGY02NUvzlwBVcT/8/07Sza6yNfGtbPmpJTQwetz/OvWq6U84kyUJ1JoVkidnEM7JD5CtuiCLsbcVF25YPkPK5Ox5a/k871mZ46t0PjD4cOIfI8IxnUXBHJeCxS4BbBwFVPIlPmtl+Bb7cjf01eWEcEwDn+mnA2KbgnLHMRmtiXm281eTvnBfkAD4vjkPd7ybipgPPQ7ERH8s4AyqPgIItObrLoZix6RB8fdlQXEr+9z9H8zHw3Rdx4l/m4wMbOSmN6aJdMXKvOziHxBV7dod+Zyvg24rA1vEA2QFO7T5g9bPA5OVSV/9Dm0ZW/+AWgPz25hb4CYrRE2VsaxoJWRUBSzXP55xZYSMOb4mPFzbD3BUv4Eoz/qjWywvx6u8laDl8ERoRabBtfzRtB0x/SxJmScQ4h3YdMG0BsNsEmTeX2QTQdPGumNXodjR3st3pScqWhI/93ciez98VGEHEimYy3LCXomkjLJ71Exo1t9kBfEsR+o0dgtZnz8HbnrRbjW3xLlh8XQfMeWsIKA+ifFsPNPvPREy57ROMciQ9H4EDx+6Oi9vPs5IFq562w9i5a7DLhg9xshEfPfiwBsCmO4HL7gTHMR2baAp0nwL0Gm3bM/KB5Hc550pg9Adu1+PBKsBBm8B6uBP5uWPHo8t8LFjfC6uqlYJ0ahMhOenTFKcu9XyqNbBgQefdEdYnBr7yGo64aCbHMYw8CioeOM4rwjAIzu0tX94FRfKs8p5cSK0pLjXO87m22U5qne/4RP2h2tEDHMaH/eEe4eQD+7nuG+duKSJyNT5OGNDk9211JUa/tw+cCC/fw1/6XIxXrl6G3Ws49Yu4E15/eQ98fbGVcJrWz4oamFavG4ahENc4PT/fi3yUtJqP6RNfRDvP7sOVZFa15y3CrU2aoNBNP86rSyFxuZBY7vCysdyDBxPhay+sQine4/wOexuxB7B5KXC80zcXYcDHA9Cm5UK8acpdCF6ryJO/93yujzHj0dv7mnuFjxF/mY8l777IsW6b3z26n+qUhuNwzGQbJZ08Kbr6YaDpZcB3VF/sJre61RmF3iv4HAByyG5zv6MKnsAeuAWXOHGpbMtI0XkQ8ll4Mg+WaiDS8ibYFlX5XLvbZFfUmRh3CyGlm3KFwv7sjLWPr8POja1jq5HHi96y/5b8Geay8XpgACpiHPw81ofLCIf7k2NdZkLn8HmKUNv3VrqcO0RStgK7z6iHXwij0byW4qTllEtNfl7j2lYkaBO9HhjiNEYaGZna25lzoHEZXbDDiKg1viIr0aT0MfLa5jVdzNVClFPotqfd1kQfCHleCok7aJ0Dl8fGr1H77O7dB6PactLDbPafIksVZ+jcSob3hr4qlbNDmDJGQnt+ViEegYd91XiyfmWLhSbm41GUoa75e0RJDWyc8Tuq8X7wssgQUz+uyWLg+PXAEGPuIN96BJZgITysBOXc/GFN7c9poZz7MxDdxmUAk9RSXOaPGqTYGLmQwGqcXTEZlfoBGiFyQl4oPx/lFest4PnQSCDLm1SZXmckEKfafqp9ClpKn/gZhEFUz3ru/lET+7/1Xl1m6noW5YNELSIEfyDFJ53C38c1O5LUNcmfKfODVhhr4XbAGCa4dvR1nkYsr/EExX3wKj/IQXak7h9zPCWUk2Ke1O9TuUeDvpEP4A10wzhUxxqs33E6+A6YDvdHGsjoEw9J4//LnMfw3nSewfT+ufcleX8Wb2Eq4XXs5oAMN53zybierGTBRXgGAvUUcb16FnNZhG1byXazJljVJTEHV0Q4LJQMSax3MxFyMLcx3iwjb60j76X74txBV2aSJ8v3Zc1Jjt4VdC/iMpsEwXwIRWm5Uqa5zlxLMmZ8D3LIylMJo5VOn2HfafzD2gpU+7o8eJi1PhnWVuLsK4GHaVFOYrpelDM+mt3vwDO7gxYSPzZNLgbriOVSFvF3ypyzbejge9qR35Pvs1P5UC3rOZV8XeU1sf8pXY4lupbP2ZLvV/1vXW88hzPl1nZ8Y8o5IHNVwphPto7qdOZZZLSx666yZzu+33Rr+hkZ57DW7s/UUZQvjbgqcrmx4/yZb6i6DRdu4m39arnGDsUnuAAn5J5HfG4G8o7eQTnPVNPlkGOzrV1K3Jd5VprPdcPb26ExemMhDg44OtW1ZH8xr+hFwEfDwFxIGS2bE1WTcZGO5avzhPB8Eq0dxpasQq0TStBS0+3yHzttnpznhiut440BZal6JQRSUQufJ96T4MEUHHEJOOX/FdtzR7B5lFJlGpBgkvodg8U3tcOgHAOdDIiK6MzktZqSZnkmGwOej99Vskuqwrg9n/h//t7ERjEZY/TbxiqYUe1eXP9nM+SDANzOwDPrCHzYkjSRMq+68Ws3eKMHlKAKPse9uMVxTAjcgxz5tOsX24uI6MBruQaY8SiwLpN0SInm0EkUBofLP6m6aW1g6krgXffgJfcuAklzNDqCOa17N0avfBDnWJSFQZ/ghOotUXI04JmD1eTAeumdczD3jImAZ054IAUqMqxc1kXSiZJQ6KwSJU4WLZ0BX6PQPZnPMk6s3PCYVsfPKExRitQD1lTBAxOb4J8XdHB02lGChExEIEVrX8sezHHI2gMGrBwxkUaw9mxki8FYaME2Ag+iALprcqQsAEGYGJND5p0x3rTDKeGOArT0jEVuidLW9SEvaPngGZh16Rj81ogKcgyNFadDKRDhOlY/7oanpzTEZRfOws7GRxejGGVozaCJ0tCYCB+HZCY/1Mds1EYVzEKTeLFvdjK7mjcCqONETRfAInVdSHjq8i5KbC2tiPer9OBiH3uyi2sRHc29h1ItscoEFhkMd2zNhUnG6WD34RQpvbGRB0HA0kQ+YQK4odFk4EvAuy5MaDS8IwmUngHql6vhRmAu37ndI5X9IzH95S9wZGcXoHp66bzaWHFHW3w88hWc67iLzJcV4cFjFuOIz55F07wSoKwvF/ej+orz0a3eMMQc5kLJFo8K00PHccwJSutu8LsEDyrQpVWRVsRJ+4+KHLPAWmxO+FRHNQACMayBAgxzLhple+XUBsDGNcCUFqiNSTgZHo7AqfAwFAJz5XeLFVy8D4/AVY65E+g6ERj7FUCgl3qBR9g3AfRaC2xWyOP0Jx4ETB/7CBDWhXgweMbNWIl+WI8yI3hc8nwgGcXF8KbCPA0kiwFY4sS1uR9BslsA/Sr4nD5hAxzpD4ENipjK5sxIk0c2gN2ggxHhfTEeRhmqWwEhinEHtuIieDjWqC/7Sl8kWRzpFdlJmj76vjUUJ581hx3FJuCnEHRVAVhtjchc0hZPkqxY/EfZ6wHIbcpNDF5B2Ew3u5w9av4JaDY451yI5YL3UlEjyTsCUVWgjQbSUXlXjFDQBZQrZb26kBAQEGpVTxI+L9Z9HOnbVJLACHgElmADYEySxcbISFNnUoHKesBCR/D3iJRTkvZRQR0lnWe1OKCvjeiFnqKKYNkLZAFa0GWEIymI3v9or5rPpxCgVV3mAlIc6cRJEpisd0XAtU/ZklnVuSYBe6T8nofCbKAremW7zuj00hsYUmsDFYZnNw1Ykc4SF7BeBXSK3RkwmYC9CrPJgPnN96F+/7cx79ovGHDbJJsY1FCeG7kkshl7RsqKIq/YWNyqg7ukk7hFj48R5LK0IMKbypm+igS4jiOgGpNikV6fBwCfDu4bI6TO2O9yPKWvhQh7soHstG+2kdcqeS3ti2KchTJUyDz3kqRkLkDqccIMI0iy6ou2bjTiKjvhvA7GTGdWJmhiGum9DZQ0Zm/awF3pQ9Q1ooAI1mIgoznTmwIO7ULip8tDeqYNLDx4L61Vgky51cUWC23UYlxuXBtJ4mMiuBNYCQmSmNuiQsorACc9hIHeyL5T68TlzA5A2MnX6EpkRIW1REBBcisk1zFI3RAsOrjGxa7XwAhp7xEAZyXAo78ZTTyGaqtq4O46ZgA3Oe5cvOtia2rrmtacTvJhOmrITpgIBuAQZFNtAjyTDsm6E+DdoOaOdTsLYUMIfKjuoT1NRQS9MkcIXKQ3xgOGOgKsM8hqYNs42C1yzxUxEPBCFDKZSnpT5AIKsNkIgJWy/+ksJvllBOZfuxOq7nIvLrKSDCsyC+EzydtmApjJAl0QklyhsdcVN6EBNhvtsxCQX4EpaiSCqYMSP5eS8itNLibXAJ0NGwPy2IxzMkbQ5gg+qgNmu6xNjRSLjSOXtam/w4XASgc4dSHqStsvS7LAyoNz/4kTMO3WM3CIEehWI/qwyTZB5F8B4JudfFCSNPgxUCobgRHbloh8qJoNnO57Ta4BR51OAiQXYYwVaEXZRqIYF9uA90KShgKMRgX0cAYCho3MlWdUgfR6t8q9YSMi5WtCYHa1JlzIvuQ1PnvCzKRmCZ3RcezDvaLJ/kzSS3VNQJz1DMrQ0wjMQjqJIJI63OSwnqP1VYy2RlJu6ohOYJrUidIEVpyYm/0xHkLSoTSZGCNwzADJDYDs6f6Zyj/wmieJARQBBielmlrSdnbxo8UJim3kyfR2jWguZhtn90wR9jLhmSJINBe2UcG8SsqkvyyrYdAjJDggGgsJrGs7LwPSmOkutp+AJF7JQ+fQCcRdvzc5dy62gSJ2DkFEbD6WpH+IxnVJJgitnOvGIdmfz4WClPSZXTDoY9nXT+GfhyzHOZ4BgEcRH5GvgWwaJo/zDCQpidiPKyGCJGilNWEjiQzWro+RT4/Ft9dPxYGu/Q/OZbbHU4ChgkdrZI4u8o7yr/ZLADFx0XMKUF2Oj90WA4jZxi4yT8rJufi061V4+5kRFiKnhA3mRECkfM7eWEffYkznU/qcTXdK7uMwRmuwT4Iz6nqjDypJymfXq3WbjwlpDQTREXmS7blynvisFD4mUIGZZR0zMZAm24zkSbF9WIR+ENhkBLf1JbEN6K9tnSVBsuWk2ICdk7qljQhdI6LiuBrFJV3ImRQhnCCCsZvMoLiRfiYAF/1AOy84drMU8KiIIKMxWVdDGV8XTAYBeAaCkmj/5ZCNp7whtCdlLD49FpRbcBUR5lFCP60LE9m9PFt6N1uJOt/2QQcT6H5eJE1KTnX9FFc98zZGWJ7Ltgxf4xIryd17DMKE9JyFlLhmXG/PHXpOtv8b4ClySCe5Kc8JmUNhJLFX51QoA13OXXUPx/g84FvlfyRQf0k+n71+6rsR9AjKSSaysIqAV+ZA/v0XVNr0L3Svur+RFCGMNwjyuTP5SbavLk5wLn1k7HuMEqvj+TbJHDmS5YtRlO3niukfSULitEGM++CN9l1sv9rt99ohcVkukWxuT3T5bdOhNPktnmWAGJ2oK+fZYUy3B56xEhQlzw4bUWXc/2GLLURyoBjnW0mEAl1oC9qLnqBCezeCXJ8JkpK+k/i4aHYu/2A773NjaS7x0gCMfIrj+aTLjJivLmP/8/lEOoWLjNHtK8fr9didSxxOJ/FOJ/nNzaeTtrPPJHLt4VsIwIrR7ujFuHvqM6xLZYKQJGW0ANvEV3vyb9BipHbaNeRDcyW0+w6ocz6wYpZDnCJfoj89Dkq+PyLb03LDc8hIFSEtk8D+AHhGAiXI/EECRVjjcB6EpLFq8MK1nXE8af4OJpCj/BsDCZXg+ATgDQW4AJviJplnH2SuCZ83ikCpowcGSMs6K3WfsYsdHD7fgyCCnZ6AR3+z3iDXcbE30xgL1ECtbTEVpRPoa4AJ6S3fKXVcAqotw1JQ7m5Wk8CNY0B/bfJYyyvIK25exH5BM9m08oOufQAH77yJAVJtxIRExtrEA1YJcG6GLR4k7U+XvqjzTPic0y11VkPT5YoLmXLoD/BxCzw8gkIGrM9uSi8QEoDUSFwT+s+Vj9S2vkIbpQfs5JGKqJ71R4L8ciGk9tCQ/Co2H4la53KOemKJldyebvAxEhXwIgpCIupcXTI+qkkfrZJJRmK8MLakdGfpxwP+ZZgx3QercgizfdZQhLTqL8e+IEkMZAvsP/lfM+Hz90o928cB8PAmCi3Eqz7+DQ81ITgm+yXkGk9vai8Kn8ndDjORlml+tlutsiZ3zmz+hphd50BwH/kbCCjTFnuh/hRhNZF/wccqABrxqjbuUd52dN5Jwlc34tci/LS1CNUqlKGFZSylP6UYu7jqxZOex+On/sjgeJkA7Ak/EvlwzLH5kLgzBKane4gwOD1XRZLyKbuPczWUT1KT4emgMZLY1yc7nO+TcsXUijEIAhOUzKR7TISlmn4i1L+bCJaE7E+xN9Yax5JreZkiVSRdguSCidyB9TJIuewapwjH0SEOx/UdHvlH3OJKKrYsCODMpteEep+KJVAuXzDuEmxFEs3QnpgmgJcU8RKBusl5zSM/TV2vr6esFRHm6dr0kWTsyZG4PvAVUkyR1qj0FenyOA6CpMaJ80V1uZLef/089fAdtqA9emYQ14RxQNbrC1wJxQU8IoEz+qXV2RvETak+42rEbaS0/utrk+WDlyEfkvmEjvnYej6IlYSX/DIC2LuCj2swC5UwnNdd1rizHqBAvDV/Qgg8IE8GeH7ch+uUL6D5FQUBirYBPNrvhiZ47AW8s3P1uxz7jn0OL+LKalfiBbJRbXlxKn5HdqCL/5pXA+8rAe9lB39LGBsSMnZe4Mm/qU1I/38JxR/zIOwd+QDw6b3gumAbyDS9V40nE5DbanNIbpcp+64L4FmITASTmgt4FKvKjCOpPaX7cmgt0DltA5md2w0P3fIQ/tEH8CwAqzJvXMAjEBljHF71h843Gg/KTSQwRBfSFs6ZEbLuJBPwPrRpuuJ4a16c3F1zWd5VQXWrrk85m0CZ8FknNhJUJmLdrmMeyD6yr2y6fbCupwNj5gDtVjrUXgYkz3TWupB9qhxvQXVxWozCIEIqbF2B2/cGHllE+dTZjWIvQLEgksEoBzw4w+k3ynthEBotFkQ+AqpaseXE0HsJwLua0stUfM3gf5D5HqTnX2GtPdC/inSv+zEZmzHTQnKnx9Rya6bS9VLpt/LxODy0QaGdJBTk31+B+XgS5Jcw1RRrNo2LTqrk8RVt70STCZ1RqHSQrBkuQs8bPscx/UaDgj0qtpUpi1mWeRAPOa+z6Gwgv7NRtiqZE8T9CTSb4ncWXAvuq5KxRAqNOZYcTeXvxG0uvhfVpyBuTfmI8wEGDDQ1ad8U4BxUxE3WOSAU1IPwU711mHTSwuy1o+tFKneGz0WjphD5Cr5Sudw2P1mfMc3QqsMleNVKRkv+HMHE0JdCYLkx1yCMhQjyTbrUnxdin8mX4MrT3jPWjep5CQ1AxNS/G6/XakdtNSpq7nUfcIo/PXf0hYxNEsYF1edQ/rxtzLmGROVbudQq6vbzZw5nXJhfreweIlU2rmGK/32HA2seiNlnm/OJ1PdXW3Uidpv/ETocZa8/nn5NHYx8rrbdJuEZmHYjnn6sL26801TfEMxCkL+p6jGNuqV2z7Kj8OUdX+CwS6P4vmFX1Zr3Ohp/fDK+utxM/kt2NddaixPteSn8rVwbLOARoZ4xbqnWpszfkfoZkUEZYzekc22uiP479cCexvh88OlEXElnrSQ6sNWKP40YtpKGV5A5lIJtk1Woc2YtrLrHc9AXyF/9MbDnSdJ3YicUkO8m+U06yjuSDNhMkMl+qzo4HreghpVo2HIQJH+mfP6VNbCo7m1ohF7GemG+VflLV3kA6RjWRuRRAPsmX/KkfzJ79OUz+3oc+rblTanHVF2zAdec9CSemmGIs7Gva9BbQ3DoWXPZdrNgjejYLbwHLDlcPDIyll5QBVhaapM508KaAxtegDofBPkFLHXmmvwgXyFh0HxkqgXSJ0KAiU7Jr0B5GFTnbJonSVIG7KPm10okVgZ8ccK1OGJKBQcS8fg+z8pj1fun41rQv//gSBw9GV1wCvZ18NsGbzsMGzAbY7DZTDorbYIKE4Ct5Ft1IPzmWsRxAkwIZLQR1T7k9VajO3qu/xf508ztpnYY23UaDjl8Kfa2XRvUcKjrjNgGwbMW1MKyO9riwxHD8Ffb8xFgqnkgXWGksT7eR9MqWzFhU0/O+7aSCW+LjFL3kD35k434XdtjpBc5yUGq/1tZHZ/XvRu9jTWF6uGke++xDh+0XIhLbWOp9KfqAE50wf0JMD72uAsnLXuI60HN7a7dT8RDv7AccSKtr7bqC5x35c54eRTJiPJroZ4sCPfAQV/nWe17Oia1eg+nk6wyxVm4nzQ21wGbBwMFmzim4NZ2BT54Hmj2V4AIso1NzRcfcKoWyEqe/GtVzOnUCb9PGAwrEe8hN2Gvr/uy3WndK4QjtqkSJlftgSU7hLjQNhiJ33cqwBcbixkXxtp3ujUfmROs+xY3ofHMvqD8Y9s8TTu3M34Z1RQLrDhBZPOVHbcZz30yHahgnSP5YqUv4Mw6wDiS+TZ8qAdRBS1wL4520pWDr9ur5CvUWlCGGZ1pXHdAE03rYcUXy1DvIU/G0Gzj2nQvYNYiSdJtJ7KUT+uOXdESd2CPHbJOaf7qYLNCabHNg+0TU38nPWk3YOFvEhMyhxB+mx66LTcVoc+ooWjf4TtMdiJz25Z37KB7KJ/8g31x4qld8GO5kvWp/g44Ep81/g112vxgJhYPP0/H/ZL+C/Ivm+I70mYlb8wKBz14W8bRGWszeDiRYXeeBrz8SkZtQk4vHgE6PQK8tATYydbF84BZy4CdS2DXO/VnHQIsvQ346Fqwnz+zBXJ9n3+g+Y8Px8jOMu4RA9Fk/LG47Iz3CUPD1v/k7wnSK/o5SZbT9AoMnjYYl70OeHayxHw7sK3X+xgx6mXs0eE7/GLDQiZ8zYW7Ybe9b8deO0TebsM3HA58cxRQOkDimlkb6dyzgPcOkb4VO0aq9Ynbf0EOWX12HkaItYZCXKLqm43foEjUFnlF2KTywQxxWklMsRJ1R9fBSiNWdSglgKY3od/UfrjhTcAzxoDVPfyOicCRre25GOHgTgXGnwEctwrY1TjiPpou+g9mNfwNzT1XPYLk9VhMxVRQnrstDt8HOOUCYPIQwOvmMvukT++FRbMWoWFzR5LukpHDsPXc2SD/ty2uzvZ+lQKgdKMjxrVLp4NritDv+J9Q/5PncLjdjlTEJle0ORL7TSQiEqf91Q3//rU/rv9sNWpRnpWtNasLfL4ceD0/PUUMAKbUAY4/3G3f07dcsAYY/ziwzoBxFHZX7R2MriPzOcq3Rf4+8qO3dCBuJv/Y156PfRPYzeXTLx8j6q/Hd0t6g3CzjES7Ahzvqux1w807hEBRkTwLHxtdCJUJg5bwgD2fc53Hu65T54GL+kO+AqpDsY2P7E8P9HIi2XbuiLpQEZGrvDAroabCpRrndUML1/mqhvUDOuK1qwfhCjvpcuDnm+A3xMeFhMlhJC6n9fPR3jju5KtAmNLlR8YdjKPGH+Lmt1bkul29U51ygvKdL7o+JC7nutJ1gGcnUD4Es7AUdbHC7m9SXXrmeKDNJ8BHtnOGr/cx4q2h2PusOaDaXRtxfERy6+MpeFiHwnIkgdb4N0Rv5kKwxhrCaTgEH2AmEzU5klIdvBJovggYbtcxg3713DwaWyv/aMZlDntUgkNRD3/FO3YulW1ZTAlieyCFSFjri8x1JmvUKrui3nCOOeEJ0P7MwRNP9joidheUr8fvAbxsHHSN2FzVjx+dtQYDzpVQ7tpiadsypOH+RLec96U+TyN96+E1sMn5OHGcSCNOjr8lQbhqI/bKId6zjVGCMNRhDqjPkrAulz9iW0Y8fk+GJvNpAAAgAElEQVQK/46NhDdGfujI35NXR+M8OwEJHsWVy5H3TO0z3yO9y6q7xMfEuI40InEp24X021Jtj/nMDcj2PDyq4UhbOWZi8xH3maUMe0Qoq3ihyDZyybmjZ90PVGoFlB5rlTMRYSTdR7gu5Th37qsplThyR6xZ9y6R7+F+lDF2V7A+mKTWpgvk84p8rs0ZIxsJbGL8zHJb6XgBMby6d9Ej6NRwLQgzl2o3KH+Y4r16mxrH70o8J58PzLw2kxiZfKLEXZRsiT7x7tbypAznbrn09//0Q3L8+0o+UQ1FFFt2I7QvAY5cCkyboXLGgjX2BuCR3R+1YjyKMtRVOW87dICVb5tq3iiPLejT0MQ614nlQ1LUBFlq2E9B0sQqO3KJzdUDMom2+ffYOZyzV7L7JnUoBz7DHTrc5ftwnZM0g4w+5YV07hF2EdV1BHNOukDI75raScmfNsnIEee2D7LGQK/JDPpiJLx2HEwTcTvvb+MZ1xs1sR5rcP+6R7C5eksEZ0bi5Tad3LGvpJdl8VyRXFccWd4/uJ4zhY82+R7tecF5Fsx5OrlwMZ5GGeOdlb8vxnUQbNcl7JWsy5M2g5WQPIjNlGEqirPj9WlznU4GrvUsp89GwuiAYDuOL2ac73S9wTaU8d9T+mTb96lzkasXZY6PlMvzrRw1+X1Ivldncs9pXNexmC9rWSr+nyI/jFx2+Xbuv3C95PxN2IKp+yXBqZ3SN9YVhMRnpvq7nHHLuce2xv4LA/AHvyLiUsw4hyOfWvnIZe1c0M8BzW4QZH/T/NG5kaujyvWfK6eCgXSU0cZxl+uiBP5/107PGBvV1Rw/i1FHEWD8v3oxP4tdb1M+QXv+ah7rNr7GUuYnRZ655Dfl0QWHSx1kQR66lvzmihiOi9AJjeIxdPre24HLH2MsOfaHpejA4ZnI2AppX5CzXjLWbXDdfpi/aD72GQZ42+x/0s6l9iZMcb2/BKSaVFtpg3v6h8UHd0c4OBwWge2S6BAiglmelKyDOqZQ+1x4dQ8qILwvJLIl4lf6pyBS/LRnkhAMjeKcjWI/FG1f9P/m74mNkqWgx8b7T2rIk2OoKXDCXFkMaS08SEx4KpiBw6J4GLVxCf6OKQ4GW/COR1FMyeucVG5JiKKAxDVtgeepsMMSUGXwy6MFPCqazyO46PCV0SX9qgK7bQCT8tiTEeKPlkGLItwCgYa28SKFq7Qi9q7SAx2MRMBS9jz4V4zoNALnf2RNlKM1P3z4TpjVkQLIZiM7CowSeS4BVtmC2kknio10Ozn4FNxdB+DGsGBrffklnoVKbDGW2ZwMu3fD07/0xvXO80yByBE4FDM4WZSKTm0BpJiRphy7MqiZ0ZJBBQEG/yVyH2NBD51Bq4Aj6wAdHIo+9LdT4QA5bGidpBFhZ3U1UuR9mUAB37nwwmFDigFoPvwidLrwSPNzo0CEgEdJBAQEbByrE6/FyyNfRod667CztSPy/JDNRyh3UknXq+Bp7IHrcQl2Eb1xsAJ7M4HfBTpFI0qgcSXKVrpISHgaI1IxfNCKGljb/hK8++lzTgBH1qHhC4rwIAQO0GQdJ6MxcE1209ccjQEDlHo62H3KvZQIKwuExQcKxNlSGCQU0LJ3lNp7X3vS4MxsOliGAsPLJIQNHqITxZnvYdAyCoB07oJBnw9El888MOGmlTSB3jWqGebX2YDfTlxoJTfP+T4tCEO/yYBeN9R8YjLWdJ2GV6pu4YTw7W+B4flcSWfsPmMhOtxA5E1DMb3LZIwceC/gEZl9ZCjKf080pgJvop1zpoSj4F5TUIfBzC8ETr0COK1d3GFE+5uAJazFzlonOwL/7A8MewmYT2ALsvAqcO56OAACnbGl6iv414aLcU/tc8UDqwnwJw5GpifqD8epmIXT0ByTrvoex4ypgnnL1zLQskuL5LYLyXDwxIPwM5bia6xmgMqsFturdJHarwTEkbn/dMKUNOLknBkHOBG9agGmbyq2FKRqQOEAEoAcqZ+RTCaxAewGDyGQBjojrlCk60tRmAn2Gr2YQNwInKLQAmZBSVNluB4V8Iw1ibgIhRMG4YrWPzABrglkmeaHQV09CCpEmgN4xuvjhI9CAuHCMxQqR/vT9exR9hWfc3mQTtOYvk/AbOovE1w7APTFCAXVev3dBNARI/iRa9yF0JL05YM8CCo6dQHzYNAvIcl1bACMOpiRBrifDeApAB0Qn/bFehMZsNrLywqANj3BRF1moB+5wnWw5wDo9+dM6dEVlSvvic2bJdS+sQA7cY4yQbSJ1DLovwLjJuAv0suz+yI7mQRhjpNPpn9IlJBKoIsetloTbcmu+gl18Bzbv7ZCFtpzJP+uDAjgUYApJsE/pSE6lVbEkJMWsr8ps2nEqVVjYL3mU0UCCBfxvptnBNJQz3mlBTacPh+P7/E7F3RoLQJqVSQrTaUMkIChdnAs0QcVtlZGQaXrLaTSEYiTjyfgoVqCuDDqU5KwRgJYLTYCwWnnah6yYT+yRfIA4NPBfV0ILfiblcuYihuy5bz2zTbQbLWvpH3hY2dF1pSta+sEQTSWdiD1PhCoBR+XGcDrw2S0QqCZL+06OjuYoMSRME8HY6Y9bANNDEHpYoTUGXslsNeKjkINvwPWGdcnPUMBpQmfwImZmCPTh5cCDp2vPKQ97AIWTj1TBG68Vq22mJqzDZ6P3YxrI0HibCW4iyXxOukhoX2XOAuSZwDp/9SI2DMgQyAQHFciIyWrqBA/SZCXJUhjBIxWsvHYnoMg8M6xDkDHPVDn++NxywFmALciFAbFuy62ZrCuawOnrpbAEmYiFjkEBJZKxbVdAUFraDbgkS8xa/ew7hTYeC6Eq2qMdIIbI9Gmup4SD2p6QFdHgHUF/orTXOyWYN3tczuW/lgL1xnP7YhAh2xtIwBWyv4nuWoEtCSw98W74ohGt2M/+BYfgSKzEIV4zuanCvdMMW6CQF9j8X4BWoUE9cn9n7YS4udSOPYm9UQnL1ey6HtPrtPUJjj+KAkePQLMlknXFNQkUsmse8i/W90DbnBZmynz5bI29Xe4nPe6TWAl6trG/dLnraY4vV1nTDQC3dLDfSw7ZBmOcgGGIp3pwZPQ5p+tMcEKNJRLIGkjMKKYBAXY2efoYpOqOAGtBwZtdNTpJq2vhPtrdMc461lPdoKAEEUgogkbOLsk1CjGJiNBGnU0RlAsqPj1MMAz2DxCgfR61+nEcNlEpDwaisTde9dFD1LjF5D0dEIZ1sM3kkfFSCUdxz7cK7H3SYDJrD0sQbZ9vKAIabLHSRGJKDIxF9IA6WPx0cVqD+oEpsVoZyXRkcD+O1NyvpJvLuRmVZWsYmKLBEhuELOjHAPSRRoJ4NNAvimfdHv11yR6k7azix8tTgbq4p+MiFNDAgcLmC0TFcgkMo6X/QYDObD6QJIp5PMYrIBzyd9lIDGUeqOQ8qKvZyA1EopowwPecLH9hARIJRDnLJ0jIOOkrk8VBPMU9cH1e/W5SycgzZ350C5QP4XEQoZFovuHJqEMPVFsGNc42Q8lsv1qJO32MenbPljbbCWv8UxgjQCcXNnfTB7n5eqxoV2QOAOoaP4FwBpniYjzbCSRwYD5eGzsULQ5ew4muPZf9c1FZ3GXd7mkvTbgay7IhYpd22IAsVhmMRNd/s1KEEBA++N7f4iP72pr9gtFBKfyHHMiIJIkZvCIENhqS6cQY7noczrJbwBqbdMzAwLO8xx8UJI8axZ+Q3NsMRI6xW0+FQ9I9ykGc/XiPqh25ZXYkAdR1Gybj1aXbXmc29L37nNseTaKFIRimtDxOQ+jOnzcAJezNff8sQE7J3XLZFwgKZspKT3QH45WeSIu9vMnQK27gVWT7aC4Mf2M/W2eAVg2rg9H92bLcKHkmkf+DpLJvwOeIddFEQTKvRXbA+od+hjNFGCg1OAMZbmGwBbTE5c9TILAaaiAB1DA5FnUhxIVi/sehdk2H7/XR7fLZ+DUQSNQwwS6vw0kTW/3Ho8P7/qYQUOM5D+hbuvjK6sOmkscyyBMKkk+bboorkk5Kd8BDPQyw0xiwWDgRCStCAVy5abyD5HBrMBEYzkURhJ7tb91XSbr3I19i1AxPg94P92eZ58bFZDOpELWaI25EvQIWm9ETvG7nfxb7IlKpbPRvcpXRlKEEExe9IqPaaY1EhKcE8awIoWcEyuyo1tl3vB+St8lcH5axy56VG3liyW/eksrgbIirRYFHOOJyJxTiJ80YmaahxlW+z0geayIvR1IzHT5fb6V4FXJb1HAcWCbD51ySxp6xRhp1T+Svio3okqOf4peLIei2EL6GMpzg2ZXYJPVt6JkgShgPdRGNix1E58ZLihbPVsmhYSZOA0u/rmYv4FBL13ipWE809F+1WUGnZWPpujq4cZK2EtWGbMN17Pdo2yHLL+cHlNg2asI0XNJfqN8J9rfdJaRT0bK6yK2WX/XixNzZTBHSpt1nIP3hw9jorxMAjMFvhaSMem+UjWAQe5VQGr3qOBcK7zoke3lTmj3PnDuC8BIiuHaCBkDoj8CyHQhjtfjoLSW5nkyL5l8U0H/6T8CMlJFSMukKi8AHoE0Gpogvy8RN9Ke/AEgElDj9YHsJrubdTspn8NziW6eCnh0Zmr+Du7PfMAzkFAJjk8AHsVN6Fu/B7xMX7YaA9aZBLzbbTke+noQEnQtzQ5OnsfK1hQfOvgXFWGy944xFhgBUNJa47ikJ0mQU5tQhG4e8KqQOV7GXBbtjFpr9TkU4REI1ISPrihCP6M81khj8oqbF6EyFx0XWEj0ijB34kA81Go+zncgJpxOJMQeMN2F4Cz0cbv2xceykv64+YTFuNlBrw3IQcnHxXlZFrJ13he73YPOv1XF+SgEydXspuw64bPe5+Y/l7kWrrlSy87ogjvG74dLHfwSP0HgRPhYGBK0ZhFSx+NZbFta8iRlnkUxJlh1H6kLUmy4Ktu7stmAsiLybXk9xxEdyB0DnZlIP1Q8wOgf1X2wKofQSHYi9T7wd/AZq/7SN0oZT3nDQvqrVR2RtBWL0QBlKLSSlhXiTlTAgaiAJ1GGQSg0g3w3ugPzFjyOXSttRR3jaQAEfra7rLImd85s/obYnKbKHNIvKYOkgPMZotyCYvRxjL1MRwVcjR4geUL9oXPtDm3cA7ubtFXywQe5aZcz8WtBGGdjHSitOLTx7fj8+yfQpMpWK1kfkwF6RajgqhfP7AvR/BfWt43AyqHtXYQxITFa1sTm+kMjP3b2YtB9F4rgXOlm0RqWYxmB5wR5at3h4WMUmolN+dVFeAgCu8IH5fARuYkpn5f23gaAi+uVruKR3p510qr+eL9nxLFiPnLNFiX9iQiNTbU2rJepa1zjFCy/BwLVuvB3ZOeMxvxaLnEluReXoXhrBZRVaGGOm9LFIeE72cg6qbkEKpL1KgxcKoCLaLz3BposBMiHZySsVZOh2wq5dkP6jIWy2FEfyTdfJsiPovzTrSjAOyEIEMljHhauYSnS8iWX4UicinNRgkLzflfrmc5TAtCdb/Q1h3FAQfaAAzmX9G0KeHSW6LnDMR9tUK9BJJt0lnpy7kgvJUJJUwt1CwEmmbPpJXo+oYsOq+eDsN/VBFJJ639DZTxfvTuqoNBCEhrlHtH3KX8CA6SRrRvkdlLdzQOARyTny1ZhryPqYCEBeVWy5AtofkWh9rlnJs6UOW5VBbyEfhez77gvcslh2qO46993ovf9dnuT7+B1r+pZQ/91ah2UXNTB2nnZwd8SxtiFrOeiGA/9TW1a/lEFReZjJeyltfkQ0LwbmDjdrCvLt6rxZJ0qoXNGOdhqLEm/2s+DoDrcTYBnISgQ9QF8JeCRTmhb83r+HK8FzxKLp7z/m9F3Sl/ceJwTMTHEstdx8ZUXYBiRB+v1lcE+n6rtcZkjLWuON8GiM6gJvHcP4PClwLEm0ooY6eHOeMJKahP498l/UIYu8A11mEUorLoZB2zoxWSNtroJzvFR/qrkmNtk34EkMy25D8G6Hgn02Q342/uAZ6u9DEieKYZhJfuMagME+ei3OgGfV1/+Fc65QeCV183+HpVPowgMAj+tfoaHIDSaTkF+GZecGBobInIhHxjpQi62kl6vZ689CEaf4gC9cCBKcYqF5E7FujlXJaqZioMCkY5yqnaOSzuiBwagElYbczB0KXc4NmEWRqKUz1BTWwDUPxtYQj5AB9JPMQkdLy9Fi5e+tdbaFOO4wa9hzGUz8IqNkDPKZxOEoeG2zqKzgWIOumzN2ls0/rU8qb/OU2eQZXigZCzW28gIKM+X8wWlv8Pqe1EyX9pZkPmIgLm+SHV2Lq7BVDTGSuscBMSZZ+LDES+byXqD/FsAdI6SP9JGBkF6Efkxhigi6Uz/t/rW7iMPwu3nX4KzbXVUkPgXVK9OtQxkj9G+T29BLKR4yxCUVZzrIAObosaKL9Ct3kMotJBYBvZLGe4G8DlkjSvpPeGZFrOzfSy45TNc+sRbeEPFHTK7nfABJ/zpmTpLEOehumgi77aNeZArRv4cq39XfRvpx+fJuK71jNNz1qy6d7AOhuKyUy7FYJI3xjg9j4IrKTHNzbA3LsDs896jfKLEPNF/JkG8+x+Eb5t8g4PWmHykwUwISWx2tayPMOuW2j2TDsbsNbNxoBtpyJHPfYnV+9bA/Fbm2A19a2nVxui1gfUQO1kzn7L7CXhn2vRoNW6BH5DsHaptNp7lgc5VtQc+2NSTzy9zixMDKJKRTIBDHZywARGnM16BtYlpr6PjvAvwOmG78HrQWtx/Ivf0Pf2B1l2lf8a4r7TnkPwmGUhE61Ln1fEDcgFlj0MtjMateM1KNJzyfZlyR/a/1RcN8NpR16KjMbdTPVdI3241T+baWpuQ/pOGHrB//OK4HaPWT+VSVN5chYfSZX2SZ+aTDai28gbMaU85w9mtGI9OGIhzW8/DIEcS4v4bUW1TNaynunuHvUJXrf0Wnc8BBr5Penh2o9pBDwKleMRG/sIP8bFg+UP4su46LDHVvQcvVPEkioOSHWHErNHuaaPkthPxsCLHIuyjZ+xkgMxs/OakfXDClV861KVH+7xFRAiEbEIgWS8U4B7FYyiUR1jGcSfyOk3V8fpQE0PRGO0xi4m13dq+WI71eBe/MKaYpVX9GZiyCjiMMAX085/+M4eIoQLKfpyNAxs3xRwncvNv6mHd+ANwy20leN7Wk/ea4LPfqqDm+bP5HDI2hXsTEPeS7y0pB3PuH9sUc2ttxO8tFzI5u70VYgoqoHbg68r25QAnX42fxw/GymqlqYQWOe/KV0bZO5t7Rb7vWFITmx4+EZc9+g6G295HpPW3nIkvRr8MOndtc3UH6d0A3vMA8teYW1dUnjYam/f9FSfV3sC11+ZWbdWJ2G3+R+hwVBU8yzlD5tZs1Lco3bkC5v2F7OLybYSx8tDyL7Gu7nS7vk6vFve2RMkNH+PEZzWclVQ7L+jowcC6tsAtj8G+p4J7zgdmUax6JGCW+0pfgMR1ozY6yoXJHqrxTTCrokDFVvOcnn/cjD3x0WHXoDF6WfEzQDhiHS7G258McPJLlu98Jp523sV489HxOHG/Vajr8qJ8ZA75gr6ri4kH3oTzHPWc/m8fgLZnX8p4PoacH9XTg19fgSVHf4Rf9yYbyLGJacD+PwA/UARYYjum5Buqh0l99m58hAc53uLWKm38GV2PXYW+M/gMyqclZDLdmkIeRAH9RaUXYUj7R3D3OIfnN20EzPoJeZAyE1ZcDUxDN7ySiQPi8GLjJYdjGb7HN/jdnAO+La8JSVSB0eRLAnDZtjwnr3sCvSep8/goGfwGKl72FcdA/7ykHSkfS3VK66tgWY17cacNYzWvsVIXH3YDpr//IvatvQG7Od9PZ9J/MA6/EVaCFW+VKkEnYX8cDBc92LkT+oWiH5oPv9yOtanfc/Y6YPYLwPy/ubxSAAPrAX9dIW0LymHIbPsCPx0DbH5Vxu+c21XAmjHAe8ulTym7+Wg6ox++bvELTvFCP2iYyxnkcWr3ixFo/nptdOq4MF/CrAQ5DsXPya6IkVZQPdo1GNDyeVxNuah/jv2lCOt6vYcG936AJTaMXMLX3FoBsyoVoLu1Nt55RrfrQj77fgN+2lXmoFhbSDQOjq8QJqJxnVofuP0XNK0LTGOy+gIMt+Zh+HgWHjx13tnyAsm25GsUfpSFDFT0qYLSvTehCuMLezDa1vzltK6n4IT6x6PkcDc/Gvq0BM79GFwbK2tfLC3AS64E/LQVaG2csyL0mzAIbVv/QBiyeZBJN8BGrMMQ/Gbr0331gV5LgPsaAL1sOHTBGA1oiwmnTUDrSYBn/mZFqCF8XClxcM24clpO9I/wsByF2bjTtnFO/V1iI08UPucDWgi0Oc99X5ZvNrJg9TLC+12DXSfuil8plyogeNZtMboyjPUDeKIlcOrHMkaXhxxlwhXKu6c8C5d9r/zEy18A6pGf3tpOARbXAla9CZB/qnybzGEnDCjCi8gmzJF7MiJWL0L3BHbz9vcrTqxO/lUj0a7CZSb8nm5MWl+eBIoBsZ7Cl7cRPCuZxWvak3VUUoZuC6456dIUBdNJ3nIJZJmEx4IDVz79yZpZRUQufGy0E2pKmU743ozF5zxfouQ69K/9LLqSXDfzVmhE7YCduJzWz/oqWFjjXty6I/R7JgNVBFEK84BwCA1yWiPJc81JzWfXxdaQoBy71lmEkbHH1sJi7IX1mGHJE4xuYjnxM/BgfSQxPRMdju95sueNpOUxorFiFKMMre08IXkMkraG3OYsfLasOzgJv+IjhzxWJkH+xxrg8c+ALRQvN7ewX4JyKo92mDeZl1SMz924VGwdSP89RqQuL9Fzo4KbYkRdqSTFma/nPTFN5XTl4Iknb4v3xy4D4oS9ZtK4HJI74vTwsA6FeeiDpmFOIVm3jxXjJzQk3Yj8Z71PwksXfoOX9lmFlUn/WS5xnOTEyVxL6f0J8369FEKynHPSNEZRbesDOnFvlh6SQ5qeyx+xbYtYv4tyeDzsq/PvmIhZU0k25dlWPjpzgvhe6RnMV2DLfcpvMLR9ZtFdcr85dR3pZNeKpJG5p+J6pMkWTCfbiziAUj4wYz4ydLE4oayQcS2Kb6WTD8ffF+yDBwBBcZjFYd5p0qce51+j+l/KWbNwW+U3ey5XG4kj/yii2wxuOhd92+Wb870mc4xMZJ8xvVO+UcntFPsllwj56WMw+/qpHGuL8fjZ+87PIts/ImK235RxRSbh/TY80eHc3Yan/j90SyppqwD4vGa5bydppVWo/B2XXAT8eCBQEpCsp/ip1ejGc952yJCrOB9zGak1T7mcqbE+cA7rbf2AKWuATyimyHsk5M1JPwPY7vKQRsybTWyuHpWmv5KmI3VYH4TZcwxwaVugXiPgMcqFCUjr0/tWjCd2pA6+QybJ9FC9xjrBSWrpS4jLr67T/W/Zt8qxv0fVdM+N5VU57QOnEQr2nKxTlGszg3TX6XnBRTnryUzgrD9btEOTCU/jhzaETxzWsyXfbiKBT+tpSpydLgvWcAYhuuLa9T1JnJ7CR+v4rqx9Tl68mqiONTvEF5PXlKVcLPEBO/M/EQ5P5lOTNkN56TPJuXZeS6H+wjVSHENMI4yOPb8AU8O4kcBQVIzzD0cfv708zBkk1sG+j9cLy9cGv6XOhdSLBDzKNwvOmVydXmK5kL6v1yNv70rJ534rgXkyBkx1HJY5N3HZ5dO3/8a1gcyN86GqXJL5j+Gab3bHT+06YzwCXjzLXFH8/wKg0cNxnj772fLHrYH/xjinvUO3z43nXI7fZTt6bD6r9i4Bjq4DvEa5nJmE9vR67TnxfV1eXOc+5D6yclBvx2Akbo1xwaf41oCYnyXiwUy9NuFnKcYp4fllPrtd+DLz+ej0fmq+HYM8S9fF83m7y7VS3lB9ZoAVZDrXjf5PdWP8mxOxrsTapeITdR4HfKYR16ttH2h74TSPanyljRLzLcXXlSBOypYO8QPjyJEOmYbdk3UTkagkl3shGn/SFAtbUnFYsKFPizs1y9PB4bISDNdYDA19kFViQaB4RAq1bjjJj06CocQ6kGIo0+90T1LoBcbpf92puJ2j+sfcHhnzyY0SS4DIEUx/UkP+ImDqt0CzrzjRZZtaDviF9Sm0lgegEDvjc8xWBU/ZN8UFucmZGj4jDEhQIRYV4FrWtii5AG9UfR0XLMgvgcf6pcEFMmEJXBRkTLxIeaIMWvg4DB6m2QriwyCmj4a2pBZSzlqiZM0sHNJ7DXahAvD0Fio0QiOi97KL3AJjvBifoYzB+1yczMHB95EkTLDNWayrBJRFSXgtVWF9Qz0I5zxLGReGY9oN91qdDD5KpvTHHscuxlvWpBN6HwUin8S1WA4qRHYZp9BIy0e51oPB6nusBT30/FuANc8CozcD5+QxjjqpR29K3AlIshyeMQI1sQ534mQrObXDw+KXiBFo8XJTdOz8oT3wzoGI5QJePQLD96Sild18lKx6EAfX2sDgPeYEXp8Lk0kWzITPxeQEdpidOFgPK7E7FolZDJ7hEQBHTke0ouy/zEOdMa/gwuqbsYcLKVnwLJ0olxLnCWw49V3ay985AD/utAW/nT7fmTTePmu5zjyWn1xylN1iRDJhkrFtLqT+uGAnbK68GZVPBzxL8rVgwJpxOLNOW4yjRAlrUrJGhkzEZlZCWPpElTBCYC5EVpu4JywaiAUPBDwi/mhCSXJCFr3/apRB3VDTn4I1936E0VW2uu1vzQGsv5u6HARk+N8HHoEpV01n0Jfta7re++yUylh8bCc0+Gw4rj+uFKP7dcbq/efjijaf2PRhQCjwoxBYgZMgYUsMTE9KynH408dXB75+F/htfv7nF814sn+54xbs8Sd+uAUXdK7dYcOUcf3G4NBGtzP5GCGiHsDjIAFsKTAGDMepmCULxc7cHXjnprwclgtQE2fjTsxyLq5ohHmohfX42lgAnUP65FsLPjsAACAASURBVLJfdVmWBJzPWmTzamPFHW3x8chXGHjdJL/l+Puc3B4jncq4KSJnlxe4AOzSdXTG0z69wJF0XerX++BgNMJP+IjJaEzfQf04VBFmMDFlZvPRdNF/MKvhb/YCRwXUUNmDoLVERFk2OclgxRKcnopHqTDfM5DLR+vf9eyhRP0NlfFh9X/iafTks4EJrh0EDgXqxqhgMIE7EcGYBYxQB9hHqdKnPveQXXCbWK8MtOUAmtS0FFUmVMEmKh5yAPPgJL5aAh4RzdpAv3UwIwI5CQkbssYsAYhPa2umB5BOl9novLsVGPOEBLKzAyBJcPDKuA/3oDKIAGd32xyefiW+HTUUqLnZXGieco7OTilkTxLyTRoLPNUeeAqw90XZKzrpOetOFpDiKCGVEh1JT/GNAMvkqu2OIeiCufjEQZ+mM+pQdMVFaIDNLvKb9IwBR6LjtWehiVaQnwZuyUShniQ4JvIOc3K9nEwJUFiE3lZQbDX5S2tiQ8GpuOHZMUyyGSSlBL4x+h9FAh7tZVWUxATgBLpqAQER3bHropa4Y689jOCZekKLnKNFerJpbI0mCWsykvBjJCsEriNQWfgMhusiGwKQ5KPyAOBjEDsCihUSyO4XTyYqpjaSqTyetHpsRSjqm/3RqFE4jYFObYChEhTVV4WOpgIXnZTMpaChGN1QhuPJ7jcAVJMdQUnw2BnYfy1QWxWzMUGJI+G8Dsb8g60AjUBmmQxYBl9dicanPd4ST912Bm62grtKf2SjBMioSTbr4NC0prPkoQQiAog4j4qtCfSWxo7OTQvxDt8XEjY56nb8HY5rYy62oD2IDCOXtDv328OkZEEgyzY9JCQ2EPAI3CNtX+pkQA/UugefrnoAb1Y/Ed03fMx+KCINtDXWB+T5IthWs4PPxggYQ1lgepEGcPuKlNOeBfhNHIfa897C35sMMwK4abIxw9aMkS+iABsWPY7+HRpj9vRFqILVTsAgpOseJs86oQqLTXpn3IZS8o7A8WyEDTrBTZJoM2d4hQSWbqHsbDp/llpkaqj7udotZcDkNl1wyrs7wQ5m5GPZmn9jcs2NSAMCjPU/AEH1gO9iclIH9dOAOEiHXVUdQ+t0w9dG4Gh6iyKzEIVMHmn0HQWAitXuw+CNVbDJCJZyH+qHemEPNEMljDECz2tnsXgWAxSgvVEnCMAvFcmRkbg2GFBFKEoEj+RHsIKPCgnYfIhaN2x3OKxNXV67rE39HS5rU7cJSKa4EHXlu1+6T2yCq9pchueMpLo0sD4m/es9DL/vAyacMgICkp3x1DEY87d2aG8l5ckls7QBFURg2dIfZ/WHJvynufaeRqCjraG+i3bFPnvdAbMuytpuXuDs8nzwMStOkJZKHkfPnoZv/toDw14baCZzZT1cne3eUUCS3DVTs2SbAfDIN5mrB+nyR/rFiXBV2hl02nqYZSXejcgraf+6EP6Fe4W/ShLzxUkvE3NG9uS6Kqi/8704xWqnRuQXBF4REA+bdDO2gz1JTm+2ByVR2Z7w0RlF0tdrjA0W416VSG7Sj8O+EVgsAQErWUVAiUmQ3GSCTckZQOk7wI9cpC0T7QmMwuyv0ojTlO+GdFICL5cWSHaTPqWu+CLFvk0HziNd8QVchR+ZfNYGNkrEFhT7oRwT6tMMgBO7TO0hTgQCLlEkj6S7mAA5WNfcCAzeSRLHZJIaKdKYeh5wqYvtJxTRJ/mbUnSOIBEpTFivAjy2CbitRnf0XP8izkUVTMUPuNbyvTn+JAfbQCdyTZLExcGF5ctJFlDcWZKBuej7UlZK8jwiraqAL1HA+yW9+eg7YTDOaP0DnjOBHCb8eUmCVj0pUvYA8LXYD+VXUKJYBBIVl3nBt1L8m9ba7ijCEAgsdyDtvWfCIFybZ/9zCQvTCYTd5V0uaa8N+JrIicjXx7FPRztR6mZFbJMqmRc70+Q4wuOCUc4HGDShHX5o/Y6DXyggVvs+0OeSBERxklwhSczkmZZlS8fWnE6Mm3reJFZoYh+7kkxKIogiHGT1tRVBkvJtxnqrXh2RqZL9zyRvnvRzpoJBkn0xpAUevKwjeun6eirId3RWvpPhk9DPJp34OP3czh3HgKya7AEzuIov9XQGXXM5W5UfDxIgiZqzbqnPr7o3rZjoAQGWgUSCREDsEWllNCrKh81kwEF7FWj3FTDmAoB0tajlzgGTBgf6mWb/5Owt3l8C3pvRGhBk/xxmJrYTStZ75O9Q56lnOE9z9haRkgU2nD5GTNQpJKnM5heBaldKApRKKMCZMfCyoOAsyuEjfxbJiVcdY3Fs474xFG+d9y2Ghf0J8jnidjOf7XvchZOWuZE09ZkwCO1a/4B3bCDWdKZMa4Qnj74Wfa06qCwwrgWfgTwTcddUuUl5PrSnrwEEE6SbSSyErgPQ2lBxEG9rIgeVfuNifg8iXDsCHu3HuZ4kg0ptCRmYRYyelLMc4/OAoXF/cCxBWuWaeS2jdwgCknHxxVEMhnRbWmuS/DsbEBeoumYDrjt2GPp8G8gIrchWkXiHPjVBQP5/c/DVKdInJkgbjwLcnLPeJaB8IV7Bx/iW7RuZZ+SuR62GYEDM1vDQ0UigrEirhc+2MpHNUUJ5UIAZIyQN/D9178IZK2vgXqv9HpxTAvtYSczi8tuuQ0VxGLK7orWY4hMLdcAifGO1uaT+IX3VFbFc2eFm0nflpxDF7LeS4HZJUtcKIILcSLf00QUCswPfSiaJRhH67L8SDeY+gZNjceh0vS+yvSmm5huA9UPCTOwOF/+cHJdpmm4Si5emFJlSzJny5SivwdV+DXUEoYiePQOhYb4yZhuu12N3yThclu0Q+COOlPIAZ+UU73OOQKxwYxluwWTUwRT4eDhFBkc1BZ1QcfB32HLpDDxVQT4/S/7qMn5XlWcQrGOdzJPOZQZcFAAReJO9SvpIgtAuE/R2KHDJYmDoIUnZl6WvCHiRrMn6AGlb6HFQXb/RC27oCUxGqvSbvh4EkR53ATwLWLp4nz3gMh4uzwNjC2M5VFRLe418aam6nwLpUDk0rKfZYlgcnyC7JMi9UbGsIKan94z21muA4DilgEeEesYcD53sHmDStY7xvZU7vxQHfQ+thrTCxEft/kXqnliGOxpvwi4/tSIgxEzSDR8LHhmP6+8o4RirMS6ZWAPxXJZ0/yPrcDsVYPnmrTjMSFJQhLsg0IJtBsoVMMljkx2VsmZCv3IRmgcyU5F6kEwMmppHlq1vz3kCVQ9YyfNozM0QwEgAL3rAG5mk7xVYhwh8sjKGr/WFZyubMG7SD4+jdL/VfK7aYjDsc1M+rnh8JDs+Na1DZ6wY0xSz4GfnNSidp1vVUhzqSG6qy2smGnZYX5Mu74jSl1rATh5ZBMpZpczKKWiOLUZC6ng8i3wURtBbbb1UzPAfxf2jRTgUAgcpkPFY3MMgwvhsUv5NF9J6elSgM5PvWL8/6zW6D9blHdJuj/zPSxmUKwKLi4r1ozoiAoZ5Ej7oXKM4UiahMndSxTgh2D/+D/gM3Busf0qIipFSdbwQnz01FtX2WKcB8Gb42dhnQ88rtcgaqT/do82Zzd9Ad3C+qgCIKDHy3cRrE4l46gEUgIi45Rnp42an2IuPkaiAF1GAN0L/hxxLWaBKcxDMw+v4FF+zX5xyYCknY5Eo5PywWG5XEiTw4o6Y9Oh41GuwBhFBSPpY0jubcNxIk8OZa7kIge3d30ZyQ7b3+kq4v0Z3jMvIqYvy5bpivBaboNfzuCv7Oqs7Km+W15HKC8EtOWs4XqxOOhDlLlPu9yMoxAmJh+eQAaIId0LgMAS5WOY6Cc7NAQTlQ/ZN+pJyP0TlYfjeB4k4VqqeC0WUrCI+5JMx1UHp8QNa05RDk02eGnVu7iPAvXcA/4zFlRPrJ7BLi45CDb8D1rnkTeL2vUvQZ+5B2FLFbNtxX0LCd8qhDUjNk2AeoZ9G5dL2e0KC/ybnNW0N6bo6kXJJu8Hc2NYT8h1xv266PmKK/8fzfsBxXNajKgNDtrRAA/wVp+eAAOWCL0xCCxCl743wzeSc3EV5nj4ODz2NuSF0Lfk+7l8zGZtrUpwgRige9+/zfKmx4TL0IFcuQ09nuXnPz8BhDaS/1mE9cO/n7gmc97MbIa2eT2jNx07knLDf1QvimOmyk+eqag+M29TTTurW4E6s+Ok/QMWygAgrWXcfgQPSWn4GNwy8Af3uAzxLDmHMr/iC3Oce7/NsAj5xTyVsbV6KShp5vQ4QpGxleFwPTDUN/dF13654ptTua+M7AoLc22WMziP7OnUteCzDRN9dsLbeb9jlVFvev+rPajq3ZN0EfvYssXOVf0TfQiRb7SnHV4LexWqqQ6A0WputgOvekzp/Zg6wtuU5B0AoYhJZ1xjzn8qdB498UaQjj/MgSObPBrwHzHPFvy5bggb16uNnW96wnj/HMt8LZX66L4HyNNpgYruJaDXWnlcp5fJgXLHpMgxeqMXhg7mV4BiKNCnMkQbUtzKZkq0dtx8w9gdwXbCxLod0r3M74+dRzfCzlUSM/PseaqCMc0Z+NcaKfTQ9eSEmf/A8k7Pacqt0+0cfc6PsUzkjTMJsyX0Ixusx4K/XAq8d6VBTxHqd4LIDaPGg9JymaJ54Tc4BPPLlmFuzN7/Dpl2ABafTes5uvqzjEj7IN0f2GPn1k1gDDCapcmno/Ht1i8yhtuXE0Ht1PSduK2XHGaQdQDq1h5s0EvpsjIZrMBSv4Byso9ifsalYN6/dIaiPnXEDflfAQBHAW+SrfhSF/J3T0Bm/oBneNZLc66/eH7/iV4zEijCemtWxQcDeuwELCMTcls8jz/IDxrVD5zP7ct29qXVF5UGfYvMls1BYeSv79YyNYvm7Ys3kNahJ51S4zrIJrUO9gkmfVM14JpCkOsePV/Ff8qMYaumirlYCVv4IrG8IEJlNZkvktqTlpqYRihduAg6oKnOkbHZN8O630QFVcBTeFz4Tzus+yRjAo5YjPGRjLzMRYVBnobAGEv7I3M8WMiecxp78tetsfrKfa+LgTRUxa58LHfKxi/F3bMWl8HCsEyAlxUJ6bmyALTudGpOBtM+p6WQu9N+7LipF8yHtUWIhsQzIu8twXdAPTV8hsnOKmesYQ4Ou+Ar1XnyDSdONdXsJH/Bnmi1jWmNBbQXVc621jXmwJpVfwOp/oxerdTCB8vZsZ5y6nvxp5NufKfNZBPlzkn7yMJ+IzpSL8OoXr6LTIHs+EdsaA/H4/HZYvU97Y/0rxc1GvDoNszo9RDaJWa/knhediJKrPsKJI2w55Oo72c8LoFOubpmpQ/VtiwlnTEBrimfYz86ux4zH4HHHYkNtMyklfevikyfh+Q+WBHLbTOAqmlXC1omlqLSTox4d+AHJF9XFsxEzUkCrNlbe1QaTRgzjeIa9RUQH5HshX5nJz66wBkR1mcdIcRkbybro3xYTTh+HtoM9mUtILd1/Ip/VtBPwxWsce3Kqx6TnUZ4B2RrjUMx5IhKklgBbSZuUGGM6wYbcvz1QzFZ2Hk1bz4EuHQMLpvy5t5riyHad8UW+ZJcu3RBAG5KcMtbFo58ylqrqEcD7OP3bczAKa1HTSpTNMe8xL0zF9CtHqlzAmH895hPugWaLnsDM3Jr7zD14/2icc/g5eHMPNx2HMnDfmoOtVYB5rc3E5tKHTLnpnwPYLRh3Qyxn0CcDcMrxP4FIyq1E00LamGSzj/Ng9yW4zGPyGpV3yXgHNruK7h18GGY0WINqreY71TCS/F6AR/Ah1jKGkY3cL/DbkS5Ke56wJOgZUq+j/DO58eNA0Puwb74tFoByFlyafA+RTPfmXHNLa/09UHELMO7AjHMlthf3wk9vnYBPjn0VF9rJzbuicv/PsfmqLzG4UpnZrqVOLq+Bkc8ehVPv+8DuG1Prh3Idqb3mUQxfjwOWYWpSN/r3Sfj1+mn4rNYGGZextiJcDoENqt4kVf8O4hBjmmJuRYGys+ayr+N/rymbpvNMDKxUhqtMHxDq3t3x5sZ/WYiN1YOU3NjsAaR/yZZS88T/vxjHDXsVYy6cibHSdjYRIdMNYiAOebUdLryovWbXZn/C8X1m4ceTKuDnIw4q94mi+P5DK87HujpHCenHTOqLCaB6ImzDmoloc2RrTCSbx0YYENaFVLX4ivRvuxmYNQMQH8oYqLUJ4Du6yJO+u6zaC3VeAgOOwFdH/YzKhy/FwbaHU73c683RtuNfcTmKGQPQuB4IR6zGZqw8+Uf2p/yh7ePG/x935wFdRbW2/9+htwASmhCaEEAgYAMFC4gKSuQqKKDBih0sKEXBazjgFSzA9aoUu6IEKWJBFBU1oIai1NAEhQABaQEJJfT5r3fP7Dkzc2bOOaj3+771n7XuWtcwZ8qevd/9lud9HpYXlKXSP34R4VjHETCXT8fmyLh81ZA2nW/l50T8nMJSjJrbkCe6d6Uiz4v4cUD/nn7MOgs2UW3dfpbeGQd/5Hwx43Vo0hXWT1e+oxdv6CU4r8sWyrKfX3RNO84zKW4r42vCxeomVE9zPJpnv5JYzVdswhGXTXUIGvv3gZnXn3AVdPoKsl3CmgE4E/uRKnCIG3ibd4Pxcn9p8iazk+oUsDb+Gouam4LTcWDQvc/hEFGVWFe42eL5M3/pVaLmUYSXTOyHcFbYfKKJCHv/tYdJ/NfBOTvzGg4B82fjcawG3jW690uwFz9xSvWsdTDC1IqH83FdW/akl+lEASIqFJ9H9GzWsosqFFAj8ZE5nTONHM55uwLd+vzEMJdwbVAu2vKdd70J1eP1HervMPNiaJhjcvQ94Hk6Z75yZAm44ji0SYSvUV9HbEomLHpawsF4a2U4E2ZP5sou6/nO6m/QWBY73o2Ippj+ALdddR5nzf1I85xG156jxzuI6N/7d+F43cGZ889ku/D6ahHz0/mAf/+5boFciY8CRbo9guHZcfvY/v6n9bui6mc0sGs+cTjwbDE/ERqX2M7qq/mvP2ysfU+J1Y+rSalz76dpIA4jgtnKIcQshqkap5fz0PUijrqojnvjCJmbPN0GIeG/jSnY7liTljC5ITk0Jw9hkF3J6QKlZ5t96QntdwaovtSQ4hKL883C5EyfzokbV1PiNERVR1KVu3mIDxPgIR4D7W+C+bJeEuFZUwKSNzCz9ky6ibBo8Dt7MDcJ9t8K12goNIKTnKL638mz7RDKk34sNdcivpnyMeXWFr7SxnUInnyAwlyHOO7Za6IWWsQHUmIWMj7C4Su5TC1wGMVrWxGe3g9PJb53WPbdtLuCmRNuNO/+5H22MXBhd1i4LOY3s34l9vFhKJwAi0+YteK/9zDxsXMJkxlPJM4lbv3fEGJzCCs7hHZ9xeaiONH/qu6CN+Yzhb9skedYAs+Wr+gWXP6zwt8RDLNsKpF6u0d02iX06TMjop43wXWT8OTyfP9ExOusc+aGJAOR0PcyMWUGIclbm6KmsQ6Zy7Z2Qmzhctf8CfMuITZZOIaEhyDOs7j0VgyTS7WR/96kbJ4pLmRh1tA13Uzu/XseSFk/j3B5tNCwz71GUowryEywxm3GTaOvgjvnmlxKsTEw7jUfV7Tc1mjQe2RCOiGnMYKOOWSgsCOpCfgTkd4ykxsgNu+AGdWo/jkIib8osUPsWM49txXeCEISr0hO0iuS6hYH/rvHKLI3qTnuWZdOzhlnHkf8SvWO8WxX5GtFCU6reGonjKpu4pe9h8o3RJ4ntg2QvkmvgFusPTBq7o1gBKe48m8TgPPsOYmNlZHTklV7VpAmOi0Z3zVg09ZKFNy2XGlTOMWTA8RbY+hnRdkLc7h9cnUqD26NnXs+BI2RX6+Oe14JJtWlYWX5BA3s9fh3+yDRmDZ7flnfXnKI9joNFKUbwcS/xWeOIVSYyH6buNXzrDPLdzGGKQ5YXfPQ39i2Lc6xAHsvEZvkFO72FeKW2CW3OiVb9lWYCr9DrWWftRXRAPL8KvB7+Ppi/oKyvnPY//kcvGiWnckMPWPzMoCJuwrh4kOwLvU/I1oYWU8uIU9vv5U67X9D6Da2DYjrCyQ+vxM7M6a4ZiyxT9febNtI2d+VcLA53m4fz6uv8p+LyO+/MDZ2M/ot1LoVOxlTCNX/7V21HL03BAqIJzaC+qw4++7pXez/47P1NxiTCoulDgBsToZFadAzG6aKDXEdU8joVbHxlH3pGbQNFlh3YZ6sfEf1XrBbcHLxawZh8ua+y8grNqnaRLAYe8CXCRCP12e7tIwCBEJ1js86t+0a6NwMKmTBQKUFGusIjtUDRMTdF3P6r+be1YnJHCOD31jNVtWTao1p/z6wMw+mfOvjg7uv6hCzjff8/+f+3VnDSlBk+29/B/0MTu0juYnWQdKcX3/txrHy6X/2yi7elPgCzuqlIvt1/e830OrtPXzydszcR4x6kbdPzLn+TO2oyBG81mX8J6x9h6YfVeWKoZH++j87KkG/8wgh/92Xd10vqDab6ejtd/bNxxbFjnpUy0dXOhTuuPSvvVU8jG301Y10WmY9yZFKqaxPF6xfPOF05eMP7wDhy8niJFlRvQnRb2v5tKH4+4v6bZS2nf8zeXxEvbdk3EivKS2QmmrU/VqzaNpPtOkxzKQjEFudFShEHcMH/WtfKe6v3TmaGKd7uJ2i+zmif/s/Gl/EfVP/E6JF3z1rbfZkGjTbRZ0G/RVHmombcK5N67pOX3ogZMyE/E1x+qBcj/S/Nwf+5ND95Z85cYm+8bn3Dk5d2b9y90gexfjRg6dMhYczYO4eWHNHpP4XfLeoWP3v/o5/0WcL8IN999jE/AIZiylr4aWTsED8UMU9rUbIby8Dlk2k18Zkit3Qg8bB8ULUGP9d9iN6jetbWXyR06eTfaOpW+lX5/Nyzv35qRcwPh4tTdlPbBxs0M0C80zmD6Lf2VPr8sklOn5jyDV0nTorkXUgP9hUma1T0kgZepXJ66Of3X9excj5Jj7C4le6OJBi/VR1cruO819fSdK2tIFlwlkvCBW0mTR0JXzhryQ4En+TuGc6GztiBBqOwZZL+jse8YCnPg8TTIThOPkvGqu4Y/D/xwnpNGcg1ehAAd+Tqwp89iR2FH9swYQow/S/Nc7B80YZj76wbRx8EBKyskSOoIaNRH6r18MUFpitBTEL817SIzGRUYU3920N8991MdwEfkogJY2tAUbHGN2Klfcup5WQHCYEoPJ9Vb+N4gOuYCtVOaRIUl5KCIzgvvgIqnAXD7M5XrHQ5dQkCJJoxtr7VtNMgpzg93YVgZXovYCiYo1TOmfxKn8QYq8Srk/00AkHAZ/H3Uw9FzUL22HaRYAcid42+DwfR3FmIKDbmptGWDVLxgedyG1LMZoaDOBm3byR0DMrJ8sCotROAGRgF84twIC38B5402ZQ0BDyZ5lkLadzKPCuRUg21ySJT+h4iWR68pAiq4stTp3Q5fRJFuDu8VrPUfZ3EWaKDQjCmFiK47WOUkqaXyvGbD6IfHcRBRGiiHhAPueTK4BrTOBmc1awixRjt7KYs1wEhN4kk4i6h0jN+zcZff7BK99MorQCY8YQDrJHSAu7Qn0raMsNmQ6l/zGYpOd+pPDRhcwqdRIRBXAegSRTCX22SDLvqLVHxPle6qrKNllgQ0vwN/7dFnLRx+nM7lhAsgjwJHAYSz7kxt+686EAeuMChi2RMiEmuCsRAK08gIPMRcjMFUg6hKETsE5wxk/a0XeCq63vtyhkApH8j+G8nHyYenueUw3e9hyPUYTxJoDtgNT5m4fSOe+V1lQNXGNBAZUzSeOc1xaZvfkSDsBBud1rqTdvF71u/C5WU1Pk5W2BUCEWLTSbHlwNc/ZYOgbMG0j6Babp7SCjGaSlQFoV+OEheDYwcej7NYwJJjGNSfwQ+zBep9raOtnlmwkRMu3vYJZ9vn+iK300ZFxRk/MUoN/brCc/9vcRJ3EGFehPvbgiw+YDmE0rjzOL56LsgfeVLD+Ch6KaAgJeXjccW0RC0rz9YCgOceWnTdhU8Sh7O+TFFXMzG/k30o1JLI3MjcAvYYqzZ/Im0lT3HP3pzGA+RsDv7sPtL5tjVIdk7qIgTrNjvCbg6IcbwVWqQawYP5LpaLL2eQ0Z922VWJ3yKM2FQD3WnJP49Gdat2vNYhGzMps3Yh6GNMIIIcJ9EVLbkCkEFXjI+rxq5P3MfbQAdk43wY1yaJCiu8gWpnXeiwy7uhMr182lJY+QpRJVPolezy0FYCHCfbLWZB5KQtFFEBsQNyvCYwMl7KHsRyy/wDNfhUjqqXikSfKc33Pp7534qqCIsgk0aRtCZHORQUiTzMX7jlrArFEi68cixBcR9Dt89q7oomcm6atepe+AnTT6EtXUHZPQ3fouMs9bksk4ivGUFnqJlbv4PJV1xcC4egMxm/f991F7rrsJXuqSRR82fPMu6T8dpPIThzmCk5Q79uTV4yo+mswpETiORYATEVoKq3PjA39FFGAyy9iANIzIdzePEaRjivjoQ4j4RaSokL50pAajtf3uC+E90D4ftueALuKq9SU+w9h2nDPgSu5hBGVsMF55ctU4NGcePcjO+ohLzt5J7XOPsI8/EKGmaB9DP1NkPxpPMcqQyZ386/B1nCgbs4n/Sr7ZPrXclaOTBzGd4Upoylt4MEWLTCEO8YfEP3rWJKoJxSGeMRpTrmAJj1f9IC55piZxEvLseN9IC9bkRwuO+oqsCBzxFC2NsPqecW2Dx56IEOwf8Yi9hMTuHe7seSdvffU2fTrdwdvTQiCk+ZF54/EZjhVn27n3werxCcTuw1ny4peMeySHflGk2SWUX+HMkTU+XpzvSj3Fcd3QGrikNGlpPvf5iLdG/8wC9HZeTfKc6UjDlpcw1ptLyukHzQ9ez6B393EVG2jG/QxOYO+Qe28YAA+OhldDmsAn4EWsWKR8CPoYqGKkiLjGE7l4fU4jLrnmVn5IYH4qMQa1OuKIPsgJmgTRAl1bcYVr7/cTzlsOSPwidi0RfAlXVgAAIABJREFUsnC5lSIo2QzN65qEtjF9BvFFTmNufEGIVzjKUlv0PZZtFhDvybJFPH1YGmJKgdsP8REOsvb5kDQAetel0/8vRfnke2j9UNUJS5cWjTn/07K/bmYzd9Aveh75EmBYpK2KNH8RhCTvJUdQnlKIxksLeYWB8jN94no3SY6D4FaAZofiEx0bJoHbkxUyeeZQoOCeekrLNhphxO46Y033HKpMW/qT8tkUfntuO9W/b0ESnS3Bh9h7qiU0oggXv/LzO6N9BDWWqunXioF/jBBB+99MC9wACy3iaBGcDTx84uz5tk0NtgOaoFcJdcWLWzaewYc/16Z9z1WaNN28sC8BQJjs/LEUr13IF/FI1xwkqLKfmUT+YZ4MIh/Te065p3i56Gkejvm5LBGakyP4pNgpRcBt+j8B9QIhsU7vTeHnjZnPsDhkgVqMsDTnYfAgw9yCBVFr2NqLjUyE3ODnBMZFk19K40JcgQPrW2ixGtlv4pKP+sybROamFvuQmFTG9L8xN7XvKjneRIhx9VhF1ovXB3ULnfrGmQFzefznk+l4zQa+t3OWwcJO479qxBWdb+GbmOKDpq0aj0Fp05cUQWblz8WLY23RnETyoZ7ve4W9d8jYaOJMeRZHPsuAoQtTuKftPcxNZK+PImfXwrLmdS2Qk5FegpMX/pN/PfVMj5W7jzefeQnhqNyh/EL8ZhM8J02jK287kw/fFYHfmMS+YO0RJqGzysNocYRg4Iohc+sCaVyP8oOcNXJD+Q2qeUfGRtVRhED9JJ152qoYBhkhy2c0MnnfFhdN3I67BKM9Ior2N5N4cltFuqY8xkmnIGkgMUuYXX88y1eVjlCk5rPze7m+md0c11K9b7xYI2yRU4fpjuTKDRbFJCyP7x+7Rsozl7t5SHKj67IwugJ0PACSK5B1Jb6iAA7/E3uLV//qjJ1lzQnpk1kd1oc7ZyzxrZxjICKoBuMd+clA8QFEOPVlDqmsW/x6iDQfC9GS5Pf9nyn6xaQmermV81hpCdfHe/0lX0Dh1SA+RGC+wDCboS+WeoMQxCUY+wX5HF6Q1hhq0mVJiKbhjnw562MuoQ/lSU7IR3PlkxIQEtIE32I7RJQkk0xeUDlUJ0Bf6lgogjOxBWKrW1o2fmVcQWsZcS2eJ1iak3Q2nkbyXf5E8iMYuut5nqx2kHMtkn3fb+aJv98ACkJmo1aM3ARCdC2xU3Fqcgb3K0J7YVRMtRsQ3O8qdS7zu0leIMSP0nwfk/w6TOP8f7M6ijDYs28amWoctcDYWS6fJYDQL8jeBU5qt2hvVG3T46eJ6IbKoxogAi7ump3Pvi+CPLLuQ2GqmjbPKOshZzHnjMZ/jGAwb81/hLxLxyWQF9K+ltRxP3MKEPnmbzAE66PiktOo62mBIKlBCSFxTH/O8jP1OpZ6VcTPDPaLBp8qRrvimVwXl0xRi/LJvLD86jhzLW/yhwzKyHWIpEWLT2uBwNfXVqNOswcxtL8eswEhzK4TIzha/BRXhrz23zPhREzDEpAR1GNkHKNri1qUdPye8lSrNojWcXNPtsg69QP2VnfeewStJY9nER2dlm9pqLlqCaH7AUBNEu0OBqxWY1mWmpSiiFtUfhc+Hw+LH9B1WfmLzMmPICT4mbFwRTrMnQ+he6y55Mx5O4jWDbELF1jivlb8Y5hxYYT4SC5hry+J32Zyw1M3MOOdhAV7TRyJxE02Mdf4CwhXK6J97QNsb7tFN1xYAoHm2hJfQsdwfvVXLaJz+Vh4dkAp/sOTfBezwUswTVMoxS+s4l7u0TlG4zXlzwYKjnAvJWd+z7H09WSWPomZHzGbeE9icInHt1/SrRdbP27Gbu3bB9Y0RjB4/ls8cmke4+xYNUbc81sy9Rs9RDmnD2ouEQ9Jsti/U1xkzU1FTmf6NK58emSvJfS9RaAq56h8ZXwRC0P7APIAnxmERDjF28gv/6aIakySDUPn2KaKvxfC0PuzXw1e8h56vUuuSe+7Xqtgr8tbyOp0GfOK7uE1EZrym88WQDpCZCP3SOLgzwcpPw9CscV/MKZZGLXjVNo6mMfqbrTmm1/TPtRcsZvz3viUz1+W+FO+k49wWGioyqm9sHMJh6qL8EUcLKISCCpN9VBNkjibW2ngC9QX+3yMYRYdf0XCqi6bqB+1jGL04RT9MSgQAeXA/SEiWi11PzPP7cS8RpPJLbn+ZrZ90oT8BOJ3Uzz2FNclImJmiZ2a9tvyofRkiYrVRhC26jASd3VWe08AIb+RqezhsbJCel6cBXFFooZj5qpDbOckbzuFKn1JZMOMb7uF6jlvKfygPL+JP9E5A8cYGpmWbxlGcg2qfhhzfx3B4F4r6frBDE7adejovXs4mYhYn469ZdiEiDp2TS2x/FxE/NhNUmXXS30IYjQxjyIC7gzJc/Ct70S5pA6bIQRCey1fPdB1TczGRH5+Oud7YgexeTpnHCt2kFjgaRE7V7n7sHpvUyTCiXNwkzRlcwtNacRlhiWu/BZkL4F5khjXNVNNwPJ5KgdT9zIhtYBBjoGJwu4ZZs3wWkAEat4OYQuuemNJVdfOhydrmxjYg0oI7j5WkjMwlTU90shvk6ZxqJ6G0jFw5T/g6zna9ska2ViFgWftpcPOJHJrHFCE4qNCGEK8Kf6KCGJaNTVXjcX5nX+ySPgFg9HLZz9wNJDaxHEifHWsJKcmnVD3UHtajEPFApI7LjL3uZAIRunDh3jUst2ETpr8+sbuaEIOF7nO6yj+0OOyf0TVsNwPpn0nRYR+7AhlPyjNkZs8fpzty1n7scLrGIQ6RuqIwaTtRiRnI3bC2o9d5BEuUmOpg07mlka38F7Z+PlF2dUOLqJHz3rG+5/L+zp9CXnuSL9PmEl9l5A8bhbF4tVUtKCblUOJ1D4D8o9yo6PFWdnxDur8+GYcMRJ3zKCubYRtInp5XlsgVK29MNFxlNxQ+3ye/LkBXxcLY5PjOxrEBYvkJi8bzssL3qDrRVuZEBP/adaTZF1LjkLiA3fdIzIuP2BQ3MrJNvZ5Fq8v4xSMG7/gTbokIgjkyXEpXJaq3cUQx5F8wKdNuPK6m/kPYRPXEOhjn564qTNP5cYaxvDLZzfhmmtvYmJcvyCM6T+eZAUl+CyuIPVwljy2gGfHzOEFu5bujXWtOWPnbsMs9fo+vsIilXmV/lxtxcUWDjUu9l7ms8Q/ksNJRLRePo32meU3ieRHdQ7WttkW2XKQHXbG3jM5iz3cTnlLpMxNPBHpI5I4pDxhShBitzEMqZO7iMtcN7NqnMCd9y7j1lc/QcdLssblcDWjzm3ImsMlCf1jnYVTi5FnO1SKDhWGcoFPfjN6/4jYG6s2HreWpfCqFjHleIXV8fYmWsIC1jrXebZOCdVezLUnAmHiJ0rvhuyHJsGUeR/tfYzhCKlYmHPCvPvZB5RJX6fquarv0Rp/8bNdY/ntWeQeLEnJf/yiMMxO0SxXzOWY/3KW9ou9Ps0qW+htBIN3Pc8wV/43xhrfUpmUeo9S2wcTHR3TDaezRUwvzyLxWjwRWo2b7WPVUBYRRuc4vXPYSRSbRw/+TQsuZhg9rdEOFANE5s8uvmO8Ii8366DyznPGt2ax3b6iY3GNw5D8cUjnknwax1Wuzby3kUfftJJUX3W5hS0O9HMZwUFOqXlv1r2UEHPgEbHLJcnnZqZxlvKLA0kerCt9MRFC98FWVYdz981458+S/7RjXP/O9HN/Y/Fv+rWG8W7S1Ovv+IQfB7ZhdwvJYZtvD+ljIWMRigiLnbB7nupBlNqsUeY4xURcSzBqOsdmk5xal9C9LGWGJdF6RBIluRcR3zGPGCIujnqaYB+EWDxeT6MpVG3iOE3bEONw4GUkj+fMYUdhx3R/p+QKy5am8ZF7qRBYVzJtRwerb2Q81WlMXw4STkBczNxPNxKilRsb4iWFV3Yjm2eKmnK8zGVaTNc/v6/I96yxsfHVYueVbbIJFKwcrbyr2J7FkH2h5KsyeVLVteJ/sy9ugq+nJCBI68ET+uH3XF/OU8f183nNuV8s0vy/sQp7Bl3Ftx9OFTsSFVO58nPdbmL5a58SqnZY8rpRpLt6NVj52VC517iv0X1MPKnxArHmGdh5Rcl1d7JiuOBYAKNxGY7OK6KMJV7vxwEQITCQXENXPrvjM9Jnxc+1qVWtcS//tp7HnguaGNPdL2oMTWHbNVtJieRbYq8rXRsSIYF5oTi1c8PMo0v9UQz2bqsXwU+oQNkWmQvpxVj5+Tlk8w+FdRP8cZRAouMRG5eC746aIgv1Y2GwISTXzyvNsZLHKHm5hb/zrcXr3EMV9i59mzsrXMcnsUVITXuq87+qduDphYsS0DHg8fbMf3g+l76kc7mxuRCM8V2Zfc2nXDvJqsN76wwuzIP5rpQ89g+Gc55p4+PYZLVvHYYx5aTPPjZeyoxpMpgUFxcnQuKnkNheBmkywxkX6z0nteJA51/5osYh20fwnZGefJXk90WAPp7ta5IPc+sojKqzrhnLhpz9HDR4ED6XnLS9d/rXYMy8hkFIsHBWPche4y7eBS2k5J2TUT6Ldx9tI6KQl8HOVkKSo4/oXtbBzG9SROGacWwtfkoJaqleBA9JpsVFoPaFJTXhwE5Vm0sIE6P9nLpWf3B1DyZJkwRnYSgyM/G7JlGMIoT4f7stQh8Vmzv2LVnViyhJTTZQL7YtVgKQX5JJP95hAk2pw8UBBG9u8u/XacVNdFPxRlwxJLuH8BF68x9LDDf4wZ6Dtj0hZy6ZIakPuEU2vd+21MEwDb8aRtfuSigxZp0b2J7E0dEXc8vYOdrvCp7HBmSXo6hpEaZPYYCI0gpuypn7ccQzxtAz2Hf5XqqISICIbOt9zelX2ERvBow6DoUCmmEw11HOIYIZwxdsBtuehNW9Tb868PDJT2tsqjeGsOrLzJD95NsSLLyiPEd41Kfv0d/veZk07ti0lXfq/6F6CbyiOjaPjwEXHinJm2WfpEK8mr32i5QVTizXr/uvFgOTQ8LNEZBPUa8xggu3j2b+mYWkxcII2QM8XOGX9jIsAeGdu9pOY8qsazhcVZ5JxQ4zmjNwdTU6/FQbZqc6YmiJ26ZPW8rqHu9BKDbPQNgS1w6xgGHKBtl7mvgrUWRUw3lu1mR6Xbte9WvE7duzcsCS55a+BW+/TdC+IvkWsW1vqDFPbE5Kze+B2Pld0883CEm9V3LYOf6cB+6ctkFI5qCIEfcOYUgfdSDeQT9qFz4/tJ7Gr/5KI/G9Yh9Sf3w7uz6b20tfmiXIEiBkXCn/OM0nX2vkPN5Wxxj+fqV6U6vOUufJFPIDanORd32Zh899kJelViIYIodvadWhy+/M5VCNNOouyGJLO0WULDXAGux6chfVztVxkl9+Wg2AFlQYcXIrp4pdaZ8fNDqtJh3g185fcKhGzxgCrrYtKEvRjhzabT6XZXGFrHTMY+XczR65WGsbkD7xykfYc9nmKKFm/zeQnqJptGQNh+NwGMnvFe8PGDuAXw1Csnf7xTHO/SHchS8GzaaLYBK9vA/OHJntc3SBQxtg/AZctbx4MzSd7nSjJXepmqKTsNUdj5vXqcFRqnMLuY5cRJw7xLU75lybObUFFW66UcX7AZwa8QTA472qmtXO/cybb7RJ7K/h83UGxYw5XB1fHHw4E5g18cJ6P19zJI96wnmj+Tnkhgpj71jHTbZVYlWk5z64Zmatwca3MWnJe9z6gZ13c9c4okkhz5+4lu0X4hU298UbDGcthsqnPmWEFTZVz8sostiag/n3788r3HlsPhzHZ7DuuSek+tv+/sOAqyyctvgrpqi8M7by+EZt7uWrOe/RpkqRqnk5D3++mohoril8Hf+QvJ3kU2VPvM3OsTvz4CMYySk7zyW28z2e55YEOCf03V+mBh15QOFUBKfl8+xaBFF+ctt6yD1psExwB668uh8h5U18sHwz9SotoK0pbh6Ld3AEF479go8eXcBCzYVj+b6au8A1PyUea9GXkquro/PCMUfUJUCv6xUibidenvTUOMc1TONKR5j7x7NKDCPhOWqtM5dv5Pe3385g22ep/PHIYkXk/3/ziPOtJnzKJ/f/rHyjmLxF4nufKsbE4pmcw+HT4iYzx8WZX5f/jt5bXnv7Ey5g2Z1H7uQtbTN1Hseyy845bMzknHfr0/2On41MxTkQwRJ5v4T4IiWSChkp0PI/K2wcQ7C+T/vXy0354NZDRWd+6BHKkvtFiWUZ0CSdz5d+zjVvOcREfeM8K39wYQp8tJXImgr0u6x3Fy649VDYDLaeBMkZxD2sdSrjOMNVC4zuR1DXqvQEWxJdW7Kfv9+KOrdez0qr5y5SrzOfLFLLis0jFvc9/swJvnuhdaFjxfl01CV0HXahY947xTWdz/4UTSod5+vTGZePm1GpW0/2JyKMW30wE3c+z311yO+RT22dT/DNdemYgMerzuK5Ai8fW4xh+sd3sPl8Mlfc7BChMr+Pn5BYc35jGyX4w5AY0c+P9axfJepTmeGh5omKdHvqMa46sB8xsYj23sLkSyeTsR5Cglv29a/N3Jes7bMmtqXcgRxWr1O20MujZ24A7v3leZKYTCFreJPjJCRA7zPo3r1aTtH1xJGcwa08wk+JzA372g5MQfp6OnRbS+6xEszsu9hRdzd9RksYmxfc/GcJrqA4MZR9FXe/qzmPgvsyVJ3zL/GuJvj4iZwWTyDDxVWWEMeqz13deDOTgycijiMZrFFGpuoLSZxLshk/sJeW7FDxvXnE+l6Sl/gPrdnHewkJO0W9Roz9UdcBw6EfRLjWmst+fSc6/hK+izFwbhdYKljLuFyPWoQ3CZ4/aPYR6t9485U27s5AxTnbQpnMSaQuKzalACpXRdVXTK7AC8aH2XVOKlvaOriTQrMF5/7+TIp+Xvli4xd5RL6dwwZ6xaNsAVfp3dWCWYI31RgiX/7veET/jn+XcS9u4ToT4etNZGkkfk5Q/OUWyNUidzr/q+yg5kx0CXb+NwSN/d8mlm2WX6h+RgMqJbI2PULj/4z01SQ+lKd5pje3IT/XuQg7Z1T2PFYdXkqLWoMY9fsLPqJuPrhP6zmeqweX5pncCa7vZW6XKOxgyOTVk512Ekv6JjNrnOxv+rDwAxGsgFOw3doL3XUca154auuTYHwl6Cc5C+1zO+MHu6epaT/Grh3HdPW+5S3x3xg1E6vfTOrpf1CZS+lvv6+7xuvIj52GqKoZZzbjR3pSLDYPsbYb6cvhc8GVKxsXq26l59w/eabWMwyVPveKEBKBX/d+4CPGZkj9EPaF4JGgeWe956zQYF6hHIV/Ojb01ur081g4lIiAtupB076cPJa/7xvm+TuXc8lbHzu+lY8AYcQHMirDo93gRbHVzlhM7mHZgXapZpg8YINwp51f/e0Cl+hsIHbCYd8lGwVXxskRW7mH8q/AQalHRL5ZwIdw2EfhrRC7lBh3fyIGxV/cOio/oi/lI6wezJEe6/5+vMCRPvmxDDMF4YNEpK1/U+LorvzGn9Fd8HK2SP7CvEEGIexnse6pemDcosbmi0bZhT8j/O0UJ5I5V5wMV6/hX3me4TyHQeppxRv6G+rv5VwHHuHvYEFNe3yixXrt7xUl9CQ/cgnO+olru6aYN9dqfhVTK4BQ1Jqx6sgmp/5fFTZ2cmDKbZfcM5D9tTtQcPb35PYUnDkVOFRqIKOHjGbgqIOUdwrTO7m2dT+3WKohGHSNz1+fyEJ3YagdczpKQ8N7MRuXQJimhNik12asu8q36gYlP1a1sCisTOSnEf/DueZtHQ8vr7av8HZcnZAEx0dO88whj19n7q32nmFf184DWqM8iRCHGBZLG8COE8ZCSHjvBT+vYyS5sNsv6szZtKWONRfSofeTsD8VPhOhRl2/8eIrInvd3zlG1mvHEbiKqwkgc2Qsj+YPYKz0NcnhwJu6amWqVqfzRN0hoxisnwFTAr5sBO8fsQHZco2o8939lPY/e/YdJQwZKPr+Z/Ycvwf3WQu63iOCzjcx5aPofccY2YC8WzfSwI5DQyO4kFNcafV2RH2HaK56C1cneIA+7SJir3o/NhjLcHM/dh4O39Trk3v0uSzeBOmL00KcCYjwecfb8U3GhkyOJPMw+74TsktRw+7kK4zzTA7dJ5WjjBmja4zE6dRTvDjRKL/djW+Pt98mYPWsuTE6FQaoPku9RgZczZTLN3Jl+nrFSen0wx08Iq6co9cmOfM90Y+SSfqMDxlbq5DG7e5GcI1ekWH9G0efiesy1r4e8YVjfg/xxVbe3IMZWVIXlcNhs0ORnqWIbQvcg6xTonnRKm/aStqUFDoOzaK4xU2vv2l0/PD3iRbG+NCe3HpskVtzLUWw0M5ergQmU8KnaF8yAZHw04i1E76934mxahCu8/1sfefHprK/XlsWPizYYNfRkxntm7G6w/dcmvcNHetfyOLcLsxel8kI6cVyabtY3Kyia3Wa8Z2XL91ZS5XH8e2V9xP49uVj+fMDGyQg+Xdge/7MUyVy30BeAb8bnuZ4Oa89NhXWpkFKGnyfB9/UhwtzoV4BSUeSqdQAKl1i9ro5j/11k4VToVO5LL5qUCqb1TeK7+c9nN/WKQ4a1+boPf27Btx2+SYEE+LNs8Uc+LGQutbSxsmH3EKTvyPq8GgSxHp+2ResmlmseR6NizEISb+d4B8GerBgMYXNrYeJ5FdrspMd1KA2uWxT/FSOnsDT0B7V/C5+mjx/Zjrr3yRaq4t1j2hdicjZET9QuEjMfTp2T+JfeZvEfhsL+5LYFf7HzpI11QsGToMOd0Pu9aSnTeKO7GmoteuxIT6YxcGh+YnmX2Pga521F3l3X4HpwEHRfsFH765hxW3CQZHIGvpzY/xnaq1+89frcwX514Ix0/Pay9XpnPvapzuNt/Lg4zxx6WlcyOfUWLiWyOme+XTRS5dSafMCvhwrPAv+h5UPDX9HxjBTlclPdNvviRz7S7RPHfhMJr9M7L00TDh9A8MeW0Bex43UX1mD3S13Kl0nPa/VfHb6cffw+qo3uFuwifHnqrNO78RF/7VP5PdrHY+7c0YJ3iexb64uFnevT/CW/43TnLVLZ47KjD08nFex8r4+8Y2aS1avvcze6JxP0Bv9T8Q+/43RPL1r+o99Atf4k5rGriu/yGNT86jX9kUeFi4VZ/yjzxM7IH5bYt8uk/RNLzFxRU3yrr+ZLb78Lwm8W4x9L7KOTjMe9tmL5TZ+cZfz7/FsrRWfy9CdlwUDVf+OHbc79zLrpb56n2tS91CrwWPcn6Dm0d9lP/z4W+2hlrW7OIVRbfJJm9Gc7B6rFZ+632FeJ4Us7mbDn/I9/XBYzjv9CX/WJx8ce21ZuQNLv8lHl7ndZMjJMGH74eA9y8/XCZE6ci4ZQ2RVuesIdq+p7ksxX/s04paoLyI+Rc9BMF1wTMITGKBh5P6h6Je6j+bTvuv5+6+tp+4dWv7bhuR90ZCc0Zf4iTp6QVVByzUWUM3vN0EJAcd1LpgAXfuaBO5RgZv/76NIR/+KATqd3/63AszTeYb/e+dGCiBVaM9eOihayVNks1qJQ3gElm0n0ksMFrlOCzpSlUspJJc95LJFOaEJLYKEhkeC24UDM9h2oUk2IUejr+Dc1zso50itXwVOyFIyc1vMuWlAhbdL9+jVp1FPIbWHA7W3R4EXdeC87J72qkAtR2FKLkcrFVB+9zwW941KhtvP4EncDswh64Wv2HAWSmhn0yaTVEjGwVl0UhvedfDDx6ZIqH28dBF9ah4kr+cqRcSmDyswjSrc2032DSH7Adg+ICJqqX/b7BxWXL2C776A/mtdY51CKpUs8g75h9rq28M2629/pCVzpE4SxU+WpdzRGhwuvZOTxYsos/UAoVzIJ41LkBY0VazY/Ty9qh7GryDnByykLxP4rELfIU3KsPurPYighPfQwDltsCNFtJgFRtM29mLazx/QS8hbnIBa81nk3WtyDiVIYqEisPgJDCHZFZEeJ5jWWXQ2HZW6rOMimtKC4WQa1jN6E8wJzeoYJznt9rWdKLOqOec8tt+TUI8KEBO1s76FakkyrOQqZqALQpHnu4g+HCaflXzVH/rshLwpuOaonOsUKja/2bms53pF8BhVLA14eeVc9of8VPot78cr0jBvrwNL7D1qPg2CfuWhamWY1t8kuZUjcp53ru+jWsMC6i0sQX61Q7FFdKPWehadWc9FlGcPg5RorxKekrFfkELGtkrUWlSb7aPbRTtmVc7g8AWw+8t9vB3w/rLW5bDnXTtITbGI1Ly/MZPGtzSACmfAxKnId6rEAr60x8DnNmbzfAFVZyWjG2WMdFIWZKjGQhPcbc4tCwwwJkztrXDxi7T7HlJqQf72vuRssEiVo9ZtyBQPElsaG8w+mKS6EylMP8jvE05ZdsfbjOIRtc6pw4qfatHyH7+QX/8PRdg2Kn4TKBwuyc5bu/HRjGncp8CwK6hn27oDbHftWcMYk3yE1D0WUWMIhDxZvok3WAkoGsXY+yLJPBm3RMGLqoneUAK/VLZBxnHMTGe+XFyGI/U/4bqI0IoPyW7kMsbrt5B17Xv0npFIU4phEnDJPnRHlIBNwLNpANENfPxwY34Z8SyDP3cDtf1tqSUyI01gSqA+lMllLCTD/oblmYdu+rHA9sYwJfiwScARAcGn8ykTSwD77T3eOess3jsTqHI37af4irWrPd46YjaCeEhRDQVehtAJAYBa4hV634xRsOrVHqZ1gNQ82FAfembDVF1Ac+0vsQvn/nGG/KY6u0fvpup0CGU6B9ufqMsQ0FdXQ9oyYZa5tv2OyP00iPDZpmd/f6Tm2ktt3632ou1cPDoy3nrsTTGBYiRzDw+rvUnIn+M1P4yhOKk8RdcEQN8W4YUinVHNf671GkxcrERBACE/PRbVqCPPr4PywSQNWULh09+xuMQpm2TH+Q5ukk5pRphKC9YqMbeYzc/040bGMV2lCfcwi8l0ZBDl7SSkzDCnYJl16H35AAAgAElEQVT5eXRD60yqUcSDNPUhiNUf0i8J4iVIjRk7+DQByLWdDTQvzW1I+lW3InuYQ7jVM08zQ5xZxMU3vvDSkNdqn7fq6H2XPBGUENL3vJfXLpzLVS3+xT/nPM5z6VtJuccJIPOZ18LJ8zJ820AW5Kcw6qBJGh3duFGFWioe6wA5G1m5dAubH0yiFgP5JcFEnpDsiC1WghFOUgWf9Stjpgk6xE4eM+BIFIA82I4vuRkmlzavcepdEDsufrTLf3EWMrrx8bqDlD/xNVcpgoTY39H0U/ZTeWsl9ltN3cGABS3uO5EHHsyhXZX3uEUEzQKLKAbcZ4nyOPcu/yai81lFV1o8tgC+/pYTuXV5h9+U3XAf0UVYU+RtEG9RnqNGWPkFMclvNldm89TmMPhHIaXT7zsm1dSByrGL/7KPzia9cBCjX72OT3s9y2ARm5T3FT/FJHK6gA0YdGcJaTRsnndFYd+T2/94p97aapSg5n257GmWy5a2TkCE39f+AvougmGloMYQ2DkKqv+o/MPgQvtMkviDAXT0kJd59i37diYh2W2cxyRLJLDTwMlUXZtBk9kaDKcFEcWnnMnZnHV/I3ZMmMXCe6H765DWBXa2gRoCtPgOCn6DDqVg+lDo8WwaS48coCJ5SgwxS1HCtSODWaxiCS1ozryK1R/d9eB3ZXuMlFpRq5dXc6LmbjtnkLIglepr0qiYn0byr7mkvZ9mCtNclVK2+PobGlceU3pFwQ1lBdAEk9WL1eNSBfbIp/b2HJRfrdb8ZWVm7Z1/zqZDLLSS/ikLsri7nSORawtx/Lqb6oeqs/N+BtUaNXDF7/UutOLzoBijXLltx56uee3Pj21cphvV/H0c2RPM4zL9jQLX43BFQnyMEJOcgqNeULAmLz9UilEVhjKk6F+8VeaEFigJMCTWHB/Av++dy1WzL+fbzhtolDubLuOteM+HhMWgFEdvP0bpHmUoWnCEsm1LcXT6sZSlxzn/rdqc+0Z7QkSJUc1rwNpZJ3pUGL112v1y7Zj2Zzivz57MRV3WKyIKN2m2vIqnKFdQjsL0DL5d+IZJ2OwpTEZs4uWcSXtk7jzqEW9VA9QXwntAEsmY8V07aNjisrOMNvu6bSysOoZH77HHJUJqFyHfPJOZjffRpV8rSj/yB79RkuPcqBoV3MI5/kRKX7wCx/uBEIdJHsDO+XnzeQZqX71J8itWQVJihrH2V/YX8xiysiZDWj3AKIbZvl16O8jQMa4DCPVT8768tuxVKHVS+fExD6t5RTgipQnKKabpLkJk8pPyX17krvYlOP7OCUo2KMkqdgs5GXOsd44XCyyZCb92M8V3IuMkrR2S/pfDUUDxzg3Hi7j9znTOp40Sy5pGMZ5yC9xJHnKPmhcSf6u94GqaUOOK5rw79ziEbOJymUPHoHsKpO2FvCpQvwJkDcQQwrZjBqHismc7iA4jPlmb8bCnye1s/Gd9yjbZT9HblaoVv/Lw7tr5BfT5pc7AhWS9MIcN/RjPeGzxRW9jYgc4azT8NguSRsFB8evlcDUbRvJVhhCs3ii5N5lLL/DE+sGMEl9VH9pXsom5hORWYsLyHN57mLIiwvhS9xQmbzBIy61sgeyccb0A0N9bUsjx8h3Z0/Q70+dvl1GdqmkN2EQ9cpWtrgrzxoc5q/ohDu18gfsdZEpuv1UKaG8yjAr8YKzl83NgyIo2zKcL6U4hRG9uQvKe4+grKnQPHOaHL81USci11gxz3WkyRnmsjIvJWZlD23kWiE/5dhbpdeC6sARuhFz4A1uQPXK2b7wQFWdL47/fYa3vDS9zx6dNee0x5a/EiVsw0i+v8dKEJgcOVZl4eEgvhw32NrmqBpPqg3h95wuKbMR81xjAPsf6f2tfWSZXeYJFymd2CM7Tmansp63O+a6tytSx7Zjw+qcmaWCs5uLKQ1i+b5QS8DSfxUmK47GtR0rwzpvncnu/yxMgjxJC/lM8TXFFSi1ShTbRmi8hx3BqVz+EsfN55X+ezhyQHHtsgQMheCiq1v7WzZubbyhZe32xffU238/EJrcxSSxbPPsr6zWSnwmaN9ZVxtFvVjFOlbifCdIE+ZQtyhfjLh9yw85/8q+PXmDgfenMjn535/zIGZh6T3aty0seK/PaOPpKM1BhAiJ4IuQSWS/ybTQAR3I6OpezcGAWc17IIhza4BWfdnwzZe/sIvMIHlsxnnDLHSLgxqgoYaf1ZLBc1eDmXQcX1ahAh9fa8B7fuuKM6DzFldTmEppbjXAm2VAmUymhmt7tONrjj0iO/A/DFOCIY0vMGOQJnn9kKj3fv4x5baHYqXc7rdxAu9FmzU3+d8qyWWq9GT9V4NDF0tz5XJPm2UW/mKDsdixITWGbquG1YdH2AYyWdS5H665n8sQZu/lt0gmLXFNy2Sc4wL7m5ThZrT57a++kMLUG5Oc2Zn/qepqXgb15UKV+JTbmVWVV3m8stXJXPdtDsw6wJpuzp51kz/UXsbvSGnhXYlShCEtF4mpnztCed6Y4q+RhWpJba2JKy8LikCagjI3JZJ9VoJoL5VB70i7OHFWD7bK/VTQIiVjDjBDGLzSfMZBW73Sg6WwlKql+IbnDBY/mV/jy6V8/oNeQ3k/M3rr/WZOwLMAXlX/6KTSChkJ0b4SVcJS5bwfmcSPf62fOf/xrrpTaZ6ZaX9GiR+Y+U4zhRqbymwprDOKNXS+Yc84zl93NMmGy9z5HtTOKeN+az7pBaI29Tizbq3O+lZ/Aft+AZZ5OKS6mHUNYy608wHvOfJtzjARYLwx0ORLLhbmrx1qOTJtKkwABF7XXm7ULuIGyrZcSfvsJnku9l4lCgiXEnpHGXg2S03Xn+dOvbXO8XrnNdXuv2LnpvvO5/MFp4w+9svYBoc+OBRxO4mfa8gs12ct0buVxXlR+oTeHJuvHUMTQKYQRIuauDEPEZ0tZ+Um/nFmk4SrMeF6mOwWKXF8EyMUHaR0ADDJj7U48wveMUM8kRyzAj84JdmIKS2jHQ7wj5xtmRteXsKQMvNMHbh8X2aP8Yv/0CnDxQBgyGka9Dt1ugldC4CwtRdm8h+H2Q/D6GxJii89h+u1KYNlVcxrESF5gyOy6rKi8hdUXi7MV5h2Z85Yfq/wM37mov916mlDE7+yka5wtUP7ZtB3VGUYVGnETqco2yt7hHV+xBYfI4QUG0Jdrqc4gy9/3HScdI/1Rk+bNQ2yp2ZCGg39QOTcbr/EWtN8KHdZA9jSYV78ENTNLc1+ffg4/xNng6WiEeqTECw8vTNu4+INNE5vPbsyKB3ewX+MoXKIJAqQtXfXWKyoOP9rj8DeV7i83U4x51XtKkN3pV1B5CS9mKVIzaUdFRvMYs2Rdj3meiQcgozbMu9sEOLoIJIVwbFslVkcIg11N+xHcx7J7sh+ac9b5q1IOTf32t3+JUM2DijDdC2B1/LcRNu1dxU73f3ngqwkLZW/qzkwGMFoDZt3zQoiYTP9sv6ptZvKMJtLKeYvUtibmxNkM2lJqT5a4gFkD0HWi9ekZrO2Wq+ZT04/SaDx7uBHm6MliXF/i5vQ2TJ05jROlerZjQdaPqAZkJwbEbNy+7JkzmT90O5eNrMX8J39X13J9W+dsNV5uxtpGfXhr71v0abOaZmaCyl3P9IjPGXcM4Pn7RvP4q5YAji+OQ9/lAV7ttYrmK5rw64rXuVOEpE0sTdQRycE/zCu3L+Ci+a35adM4+l4YyuQVB8GH+X1lrJbfoRq7dK1n1IUVdxxd9Oir2p9w+BKRbyaifCHly53qt5ha582+p8JWanfIJyW3KetyByBup4OgOsyk2Vmc02U9i1S+J3ruWAJdxjPd+ejR6uXWXTQxtc5qVtwywojkXMXf+6knDGwWWYejz32AzJw3qFf2OEJY4yt0quNEGZNDlHv9De5auKs8/6kxiA/t/XQZ2chuXpbqFnblASFY/bUKg1If5mvCJvmUBwfijvPCjOM43SnJEsfe6p/3LsUohjLEOu8ZSyzVJLhShm58eA/VVE7C8Q20bym5GPFVRLzIEg1TeBnHfnHWXS2TSpWcWPmXGu2OsIcGLKILPzPrje4suSuNht/mkfzLuyx+QH5n2XdVF70PWr0Ay6VBe9QYmCx2RPK+pWDmeEczuvbPfuaCjuezZLRD6MAHUGo2aBqEqr3DHdXv5O1KWrBXxvSGFDJmCmZKsFKC75BD2XVjUA9mLJ3LFX32UuXFBSmkfn2CK4wd1FhThUMnSlC+5S6olERu/wMMCWGMa8vC7jm0lf2iYqjKeZ+yd2kHUtJyuTtXEv3mIVnqbcmpvUo8eTzPWFFhUfnPk7h/d1Qez7XEhNjiR7rxNTsZwaO9cpncaTpbZV+Q8WkKuRYYx0vOrvyCC/rSccl4vrPELE1BOs9aEOHZrJZc2/sGXpI8nicP7FpXz1zGmUPns33kZdR6cj6/04nJHCODA5fnYvRG5dN3N1fr+2n+mdIr+ZlrGz/ETMKmCIfMsRkc7b6L/Wna34c62SR1HseAlOnW3BS/ewkpOVXIb2viUnE23Mh33ZkDNeXVK4Kh/HQI2fnKgHq01JBe6cuE1j/R+t7FtBaRwyCCQosIyah2JjvKbefMi0MYyteI1TSqbeDF5Fxemf2fhskUEizzkHh8x/ndlWh47cW5FD+Z23JLhUYrSWuTwvYvezG15RgelVxWBrqGEJmTAh5vJzm1vZzxfRX2XkK/s3tQbV2LgTmkSh3Bd6/GGNuUtc3PqLQmzUjKP/Pu6v0jhKoRQlwzppGc2nfjC1l251ucKHuXQyTNGn+HKJ7UG17acFXnvRs/mUPnHbJGpkLatwaofJ0zV9fg6zc4mHIdZc6uSjVWcT2BdVk1TydxHxt5B7O+Jk8WsPc4VkoYEU16l1MMGpHN0qeylci1E/vqJrMOk3f4GfaWPc77obAigdBijeZF3YR45vrozguEHTlx10K1/kPvUwbNtYiZ32n238LkcZJuFGepzH3j+Shskpxq5h0Gk9S4iMK1plBXXV8yA0ez/mP8+77Znb+p+Uur2UokKuZzDEfEWksRYg6nuF2EKj01ZjcxxggemzSTQbcu52vlC0XhaIx0Wkx7nAo76l+3sMGaesV/bfXSjT8WY+qHNWKIaNjvOfFbCm9bzpvlTnC3g7jZnKd+ft9QOHDC9ItjNpEF5OfkN2/BQLGrMk7atu65iuPPXkxjwpEafE4KE9vmu8Uw5DeORq6mTaBoHTSNJ0Bqbgu3rPyGyz94g7uk2vBuCF6N/lYRP+t9brmhN5MlxhXRahH5m2idH8HDKuyfbK3dyWJ52s28/6jv+SlkuHDD5ZlnLFaxkZA0CG5Z8nJiZ4fRnGx62PkSyUJfwQ7qf3MGO+R2l++jJs3ZmV6f8+9YTvaNq9W5kdqLk6QpiSwacq2xXK2nYb3MGEev86wXocQjUMeqR6m97OyH6bHuJWYoed0ddFeY5eS6edACju0oy4GlNfqUY2+VS5hT+iTF71tCvbp/IAJEDjITCxtZaVsttj3asEzV/N+LfqVNyaoUnGiYlszuF/PY2LF+nZpf7NzacVwNVa+eNr0Wq2/s4BAUuhdajYbl/5Q6xdAqfFdqLx0O1Yffzyf3/TTSJn3C6mvWU7zaIaONPPs+qiyuzL6pIQwh33ULM0kt+nCNWuw9q4PUPWdyQ490Zovwk9u/yQyZtS59vLjpLirsyTHyWzeqzP6S+6n4KoTG6Zqjh4RAkwxInFS5Getq12Vz5S+4eo7kXsZDLamve/a2LDCaUG7PPZSqVoF6/MLmTU2ouSKPm67/xh0D22QYB6DSzfDHccPEiHnzCfL0jnqckTec4Ys/oWuPJZwfSOASWVvGjgoU3XGAclV8hDy1r2I3g/dlQu/lnLO4DT9duoHGK2ZzteRHHUSygk+M9N8YhPb25oOhWfSaCaG+2pbI/jazGUTFwqlfrGxbsLdWzt7eyRFfQmFmRMBL4WYVZn0EI6ZO496eq5geD4vpIGUTEemPQiJUqIkS3SIhykcR0qkNycz+qRbnZOSatVV//8feo/I4xX0U41XDyp84/SBX41eYSZ9n0eqa9SyOJzYtVz9Sgt/b3MveleNp7kco5mx2rTOQQVtG87xvPciTXzFMYUFpBhQ7ZtY93MIcmuTfHhPPswQJxqk9J2UgQ7aOVnYiujYV/SxacE/yj9vP7kePddXp5iPiMpJVN3cTUqZuxWa0r5K0usObp+7uwYEUERz0E5S16wtvnUdh+i/MUeKm3jrZ5+NxCJsjWItt1Bo9hZuk7ir5s4ei6hGO/q79pRmyujoj293sW8/yxpdXECKJEB9j8KAxjFeca1pshwiD27amKxfN2sCZ165jheUXRJqef1QYxDQqksZuszbyYTH6DulHtfVlXc8SnB8NK1x5JyvvN5dMFnlrI569U4TqZXsSjL5btD44ryp7knxjIeATGxbP/9TzQdls4oiOq+/5ApPpygdM4z6FzSwdjedw+Ig5zOYgP1Hh5hs5Y8j3FKbtpM1bkL0Akq+HtHS/OGY4SybMosL9PyNiszaRgIi5S3xtYgjUmmJrJTa93YpQ5nzqJ5Jnq/I4P+x7TpHVK4zLEui+CNV55hG+UZjNPMYwXzzQ8RewsVqRiYepfYDtbbe4iNFkX1AYu13wejUIhcJss/MNyu+z/KCLXurDwZp5z69atvHBks+2LPckVTTuKRpzowkYmM0w+hGiN2ETe09Y4ccixH160DXB3dPMOgdCg5pxbYaZ4Ysr4LGtIr+9eQ7FXWOp69byDhvSh+kc2LRi3R8afv9HR1aPp7YPpl1h5HTPU05tzq11iKX177XWirP+8+nlaRQYaRwol0dBhbzzqFXx7qTNDfoO/OhDq+ag9oSLISPHypNZeWDTNxrOaisfKu8ouZ5oPKR7YSm8kI1NHcQoyiuSz4gYjvP8SHyQQlPO5ya+xBT1VGtdet46C1bD/I1blP58ClnHtxziegRH+Pu5GeRmoGLobW3kqzhzBHmwbB/1C1dwR/s8ltGe/XRQvYxHKaARJTiX4jbpbPndH9P0o44suVf8MtvuGGb/kxZmMsdoMJ0popBxbEXir/jHEi7nN5bRg0etuoFVc75nGdl3LrPnvxOf9HIv6PEB/CcUpjQbGMZacinBTNUP4Yh9Xg3ff9GcKqnnflQvOZ9lt8+CsamVWNFuPyfqRzgNG2bDbyYRT70fnqTS5rNY2bumju3CkCEgngshtxUU3w7VP1OwmfOWleORMw5x+94Qqobl/iaRd3+Jclx1d61epb7fsuGsX2oezKfPeunajAiB+GDVrJ9/wQUs4lfuoqHC5CphPZ3P8NiIaNtgztFAnLwDL6PseAglFmM3jOPAjlGBHPowafwkxv9zO3X3Dg2Yx/q9I/N5D8k8zkNMIazqjrEPyR+EuAaYa2JDXAQ2yr7Yua67Ls5iyqfXcji5ov5esyHjY8hdA7mCsZO8tIUFE2yTxldrEW8vGbxcPwdab4XFa68r1vvxryp/V1T08O9nSF1r4I/QdA9p+RVJa77bjt/kN3p+vtwZOs6JCNIG4X95msyJBSR3+YR/fDKagT1v4MMa8YbGwioJjvvV0AXj3+FUqe7OfCItpnWUfILum+xebdTAYkcrFMwofEhEQjIasjH7fJaymbrJi2iTJv/9m8KthWZ/kcqqkyFC1643RPxwGLUWT+feC9fgIlEyyaINQjNuYurgqfSUPheF34ndi2lIXvGjchQ9fYhyc53xhUMERNkQbcuTKSicxbVz2rGgp0Xi7SHwjRAYGITGtCOn8BeaPr6XKuIvx8Q2gSE14FrlKGrveJ4o4g1HTCV408Jd1HijOrvi2H0j/QFeHV2RA7OeZZDgrBy4HZnLYzNgkdXX3Wa7CA68yd1X9OFNyS/17wIFX5ioSmtu6rzG9VdQckVTGr+wihI7qrHioebVm/57w67iKdsovT9ZzQPdx72/9nbyHX2NQDIUzoZvL8JYbtqqsVkwwNG3HsldLqDtx9fyWccC1LryE0t0fasufJ4bwigxm3RLQNWXRFH1JrxP79xJ3PHreSzt4N8L5+Z6GEy41vMM2/YkI2s9w5O/x4sLKrF/SDNWj9xKux75tii73eel+yPMGAiGflKJBX0Oc37Bk5TEKTYZYJMl9jwfCvPbMnTX1bRQMY3UqYrYrqCNjjjiQGmG5VYnHBBHRC/34fxi7e5N5D1nkz7sY8y66fV8lJbObHuOrqvKrh/rsuGupequ5iF+8+fjW/OzWyt8Kjfd0pOpQ2bCKzeIXXX5N85vddZd0CoPPvqmZ7G7H/+0zCeHjgze8wo5A1PrLrmm3ZaCjiJ26kMyLrWH3ROg2v3roEcTaKFr85InPBtyLfVsuwZTnJNb1nB2ncasN9dHud1rqfvjHpU3keOtHBFesv2WhbT9ON2ckzfTnIFUc/gspUmmKWk0tvYk8U2LJxUyyiUKqeax7OP1oGAJhH4zcedZ11Xjmr2HKPb9YSX247cnANXWUvnMPbMrrkxK30IrTH/OSeLvb77N2FiEQaQn5n4GszKqJ9IkdDHrfVJ/Ehr6MlzPEI5bfWXeeC86/ivGIi6lDU4hQ7muOS/ctf2y/MHtVFJZ0YfpgeQM/Q4nifUbDKcMfdlOGetUhWO3NkwHSad9oTHU5jrOu/9XZk1YqP4qeTzJK0Z4KfR6NOPD80fn0nVgmo0hkd/4kQQPqPEyY3Y8uI6zezRhnRJKfIt7sl+jXHISc5MuYXX9JMgaAL2lXlxQjp+rPs4kFdvYuaw35sHXBlRMhuvTIF35FT9wcdZ1fHqt2D5rH1E4r36wRnzvntDeUeueBxVKwcAhl/HM5vkcF3xOEPG1nWOdUp6Vg0+SuvUJyiToV8hA79gJ+d+YggpypFOXDCVz5qrNqt78JX1gRj0YKTijg1Voq/rshMC0tvKTI/VlwXUUJ+PWZ8j4rBZb9t0R0Kvv/Q7V+VfdIzy+uVBlF7wxn2t/MGDcq9Dw/ku4kDW8z16FXzL7qaJxmzpuYlZTlv7jJvZETc2cgak2N0r53fOMxX3FX5R8p4ibmGtDE2Hp584ZmMVXL2yg1Xtdbtq8o+Glf2z9oR8vXxfP5yLMjYQoyzARzwve19R1zvrmR0odTDXWXXen9qOz0qDRPnIFTyn/f9mZZI3+SsXXL/HJ2+1Zdschqw/AtyfXxmuZubwqxjAaeoWdrXkaGfPBJOVMobD5LoZWOhrUU6zf3EifxO3Db2WSzNve/vWY6Pd+n1uv7837SSHU8zgOfwJlaw+SvSzfnd91na9rkFSl4LMhPFv4GKNfcguKRxGkyr0zLuP79W1YfMbPXFCYTXt5pkC8g0lyb/Zbzq9e9YvL+hYoZKOrTnwRWYyw7Ka2g6MOhKsdPXLTLqpN7cX09tO4sUMqv+ZtoFF9wS7l0K63qgeU37Pk/dRqq3ovV73KMfxKRNQiqTszC7+i8yuHKG9i4Z38Pxbhs5OEvyufFZzPkmSHkIw5bue/mUvXu9P44uU8Fj1YX/33dXcPaZu54PftnLkkj/pqrx3YickVjpGRXETenIbUn633Tbm3LepjHLR67B+Red+OBRmCZbZ6+yI9lFXX7WqV9OWe5Zse0YLyMW3B5Xy7PokDRz7lOsGLeY+oWNWKefZ+0ZSFXW6mkto79drWuQszVzqawcyP7hP3+txWL5HmbxFhgPH0ZwevgSHYAt96TKQHrcQiGNSmgNenVWGP9DDomoy8S2vv/lCP8jU3M+g+GDkdjvUI2B8c9bd1N0LT6T157edp3BMO7gn07OnxyCud9ecwjfmIJaxQPZH9YvWB2FbCJw7w2h1dl1HYl45sd3MH2Ovc29vkERCOb0uicXwu8XBrLE0+iXps3tyLqTzPYNmb49V9ct7+4IxTd67be3EB1eT7Su1Y+U4+NXmz5/424VQw9jlqltbaiOasu4Cfj+yn0rgNpA6QNT7tQwb1WE37X5PJa1RAfQtvP1rd0yNsbhDycrK48sihMGUpRpGR6eql0sI1rhjuUCle/rIhD3bvGq9fJ5pU3dGL6V67YrPk0DbTf2ONhamMcDjoutUvZLAOM6t8PDWN7akqd0vxLbvptbDHyQ/YWuwUV4ZgvZXncvaa2/3Has3V5hxOUsclmhtr82/BGAzOox5buZDigXwE7nWVwzjKs1vFWAp2Zub+07oLl/4uyhSAivm1/cyhFCsZyn2MPDiKY+W1CJTz2TW2KAkOFAqcS6KaJL2vOGo0RqbJQ6RzKPs4Y9EZ7G2jcFDV15n1Nyd/nJ2LNtLp8uAD1VqM27PreRWHqH3Cyn/ky+g7saNXwr0XwHPPdmUpF7CKYQ4RyWC+jxvfPYfz7uhGPZ86oEN0xPiJlpOfot78Q8as1wR7rPhsYn2qeDbKs35/OFmMUiUyaZMAt0ns20bxH5h17cA1Yl/N30dSOWjJwkZE/yKY7/jfyrV3OuyW9BaUCoVJ9hdJivEs4VBrVYsR7PauZuY61JwAFoaRi17qU3LzRX8c/71NmupJp/S75vu7/DTHHKbwvcbJ2Wewt4UlLiRXdZF428NkivI1UFJLsAlCMg9i4rIdYhEOjO9b2bAg2RTbqKBIc2XPu7HYtBfLnTrS6PXit00vfVLhinScrO7h3ctvg6sXcn3D9aqhRQmv+eUKnMJA48pA+SK43VUD1736/j3qWtRSsA3C2iC2LbEjyAfw7v3wlRFWvFL22vLDhOn9vM5jDM2vaAkROu9hPpVZ95C/D2dM8mEXj1hsTF1ib+V7lgd7Z/dJ6/5D/exVH2dWQTlVJRrgqttKDHmsQobG4tJy8tWUOFrm7aU/HL6Dtxc4bY4XXy49PB9I/7PLzzHM/bnuglSSnDkOEXpZVIsmSc0v35Je9ruibhXcguHKOjnyOZJLM8ZQ/HgqT5Xqmj+GHrUPUGTNzVhz3/SryvUp4vxGZblyqAM3ba1xZ32g1KFStBs9hOwPCqBbMpZCRvUAACAASURBVIxUfpjFRUWIvq3hWPfImhkge5J866fu7xq6pN0Wqty6gs81vsH5kaSnfJzpXzv3Y2fvkf0e3jU2BXptoOKqTK690arROfIp8h69BioOr5IddnK8eg1Krj3K8ZWlM8hi5rmHVh85+5PmCpPm5BvzrguxK5/QhaXCIRbF2RfPvsir+vHgufmNSjGGoQzw7jG+dRIHTsfiVJV7ZKyuyc7mO6ixuDa5bbYJjt5XhFDw85u0vxGXG9BLhO0VvNAf0vl3X+4297L8O8jhT8McqNzjObBBeh+cv/PYhUChviiusiCeO1dfobWONDeO1ctk2RXrMVzckrKeJAcgPqqDG1JzW1SdB+P180f2q9ZsI51JSiwx6HuJzT3MGCUMM5KxHFNYAed+FIfjTe/PszPgY3NvV/tjfq6iy1R5UfnvX76n8pSXSGc6HzCdk3hjWGcvjY5JxlJudxeVz8+4/lkz/xzImecUcdY9tU5xNItrQ/pZTYHuXmVfvemyknPO7PfYxxXtXLGer8vuyWbZnS7eY4tDYm6oMlcizJBJryex5O4WpGVByaJc8i4vEGwpdRasofZPSZqnqBdTf5jKTQrDEzlsW22/q0Ho2+8a8LIlmOUUcfXGI07bEZPo37EfW6IxhsWzF5Mn8TSWkD7V57t4+R3VFiV1rnuy2da6OiWKZIwe0H6uJ3/gtI3KjgGmYKe/oLEn52PzqXm5zOLMZ9svjGWb5duYfcfQbkEKU2oe5JIG/RWLtjrGfw7ePmeHALtMQI1lk/rAn/Fv0vFiyuXGZj+IO2YVPjPNr5NDKmtIU5huOQRxdzlZm/9Ng7p/4PJXXJMgEqPYQpo7YWQNGFIA06qgnFlXb9QUWPsx7JyqaqR9IeW2G8jf08K0E07bIHwEnepDuikc6shpyDMI/k4aj+SoCMnCz9MIcnubODjhhfgR2oyExS1N8btFTnG1yPeucl57ks45iwZ1645atXJ3qyozf+2SwVd2bcin51j7f8rvTqIHz9KTJ5hGGda6fqfndjHVRy752NEfQPrNJs+RHG5uSfNv7vrbjTevZd31u1llCn176lx6Deh8dE5r2LrYGnfZ208WJ7ftFvVLZz+OcK8YSpy88uYcqq+GjC7ud/5xIKoO4uZ55wWeOGsgz93qyT3bWBTD4iu29yRfAd2AuFDX8LyYA+ekczyP9LD+g0+GZJmlQss29mvt4XaycQgHyzCy/BGGHC3O9FdOcnydQ0xQMD05sOFm6FgD6r+oppj2xW7+HqaID24ebcaHOVStPTp/Llg4Id/Q4olNi0zOe+d7mPyAupapOYlEoFvnH/S3c3LLa+yPpyZrWH6Z/VvXsjSnnT2PxD6K4RMfIeIneIU+gjgLvOdpzE58cWt7D/IVt44SYouTD7SEw+w8k1fU1+f5HXtH8L6hR07rW+j1HjWiHl4HL/+HnG/ytvjyPzgEnr1ieS6cqX1bp8/ozAVFi/0GC+vqb+c/Nrb4kCU4rddw9PP4CU57c3He93Z/L5M/0ImBcQl/G+n9eWnCYcoeKMGJ6eNx60REC/Va/W2hE5cqLGokx+P8avYer8d+QV2y2vVhgxPjuL80yYK5KyzLtLFf0EvPmWuZ3WkNzepspIHev52cuOJLLrFrjc668AJ/u+maTjqO1/ahKDmPsgX1KUhFvU/yxmwKznKJr97Pq70OkrTvfTK8XJT+vKynKRwv76059/Wzqp5WN+7I03Pevw/szIMpTo0N+blbgM7MtZkxRIDQlTXuCqdi7R0jKU83BvloKASIO1uCiN00TtPqz3b6PUHi8ZKHXqPeW9f/hfP6otGROq0eFL2mpnduz47iglnC1vU4WHYze5IkXlbHVaxqWIM1+e+DfLMgca6IDyD1wlNcaeOj7UkTVd9S+72MmfQTTIM0C/8v2iO5aM6+IuqzkfrUYQ1bEWye5QP0vxTqL4D+wi/g9X2jfZLTnEvqsX32F4vjJkA0ys/gev9mjkOb0nPvXHz0yrrnVfxi59KKybtUT7e5ZpyaOzrfZMdJrSBppcJXx9FSiIy7aSObz8imR4/Ielx21xXsbFnPR5RbrcWA3l2/uecQgPPyObje3X+Naxvr4PWwfuXKF0n+6gSltCisvT6HMIqRDHXHiqfzrWUPmP3GKMUvYeIDInwLfvuUzyeO2S8s5zv3ZflvX62s6AsH1ZdcZ7rskj3+wWKhes+L2B/BkDm4cV3f0Mv5r304FduPMft/TN4LbxyQqM/szBVFuJ3NK342HguraeNenPtkf17qk8bKzX1481lH/ld+6cDzeX0yyTdPS4NFadByJ6ysIbFVOxYpPLyOw9Ykc3htOTblbjWxf1p3xUeY22ETXTYp8pksHkU8GgS7n+O8aI2kOBgq86oWzhzhYHHqkHhyJh6bW2fharZepLGMgXPkURh5AK6VeFSLlDveW79vhGNY9sNvRg7je0XrGl9M1nyHmOKHevBi8OB5F4xT4NarzRLM6+W9SjyciHdPkL12XXetk+O+mo4F5a9e/QmJTYN+Z12lN1mdqrEn5UUeljjOWmN/XlvKbyzf4O4O20hpLzxIa2iWa/GS+1g5UP0TVR2aGkVV6kuvu8oLbm0rfRFRh4eTSdsK9S4urjVnb7//3WP8NQrzpu8T5K/85bGM/4h2/4UzVorWeAgUdw6sO5u3Ft3FaxUljsRsP5m4ksDfBN3X+RoBYyVaA4sjOnvqFzr3XScb+swDv3Ocl9bnS+5cUulieyWfVTzX1jCQLllnXd8bG+vL5QxMffC7Gp0KjtddOwUrnxT9MXxtWzuYLL2LgnHvaWLu7fnoxONvTyZpUzIV1q5nXCy9LedtN0Oy+K9y7eJWHib+HAk8wy+nJo6Dm5crZYEMWpqTD4gtQlch/NA/rmvNkvIeIWF/bQe/OFj8A+GgdfYO+j5uotqjHq6+oO8r94gnNuv1YbxYZme+01wffphF822C6nvOd03QD/wL3/t/6Kf+NabEbp6IX2Keo21+RfYnp5CfJnvLPGYmbeDz+mb4Vi5GPU3ZFNVzZz+Xry/p4M1z2MBEsJrqun5z3m8gouJ0e757c2CxhjHYH/f7lTd+CXpW8T32NDU1SHRvm1xPa6HaOGBLy1SfI75Iu9EbPL2LFveP1YOinyvSK+d9Usc7nc68inVunD3Pf4R9xjbKHzDtXrz8qNMWnCTLGGFjReOJjltPFssWBjxTbK5n/cZqb5ZayPTm5IqW5L+/olT/HJdulMb4ODhwTsM2O3OdMm+K++lM68c5DdxrJDfj9S9i7XEOnZE/7e8mFF8kZvsSPMu7TiP7hs5POcdA8nLm3hSQC5S7enLuGq/s5ef0xjeRnIwH/+H/Jtb37DQo1cXh7u2L89//HT3cf/pbJTjACZ3mUwdvlwonrZhf/M6eufCYMxZJ6MIPlhzdL69C6cOf1Tpzo7emqC7gjPc8NccLWdxdesrbsmDNgrosp+lMlA2O9nXifzsH/uDdj1lz23KaiW1YUpuZfbXmZUJvFDkpKM6e0Zz2q6vRwdPPH+/qap7PaE52D+F7c7yj8z7CiSX6uHIxW79KX1nq+Vp7Wv62n2RV2xcOOZEEED41qVnWyHVxhlo/9+atLC5OxZST6JGoBqEf7kK9f0/InoqD7y5yZ9sODOoEo0V3LIjjQuzyJ4xSmm2N2ckF1KCJxQWir2dyzsp/Rfu5zWe0p9rqDjaOM/7bB+3rUb/sz6V37eSHTVNgq5sTLfpZ0uq8fmPq0e3Nhff2F87+XsVuer3oGnTSLTs5MLmGyv83J9fu29R3juWrR/jnfbVjol/b68dZONSY4yNx7OE0s1QnPfPThFM1ocPStYic2yX5pU07Cj+pSdI3C5cKjaw0aQuxlSaacV52R5f6FLSpT9KGnZTaVxR1x+NnlFViGPLvcif9//3OlR/r88v+/gdFZ1a2r+u8TomTpdnXtDJnrPuDE4e3ckCaM/ShA3pTcCMCiktoLP57JyUfrE/S4fq2OP1/707/969sEVpS8bydlKkG5Y7WoFiTPE7cnmOBOAR3ZoKv2ZwcScrU+3/svQmQZNdZJvpl3tz3qqyqrL2yl1Kv2Zu6W4sltRbbAsmWwdjYIwyMsQ2IgQGDJgKCeQ6PJx4DD2F4eMYQI2NjMALLyBJ+WGPJWFZraS0ttVpdvaq7urP2rCWrMiv3vHnzvvjPzZN58ubNrGoZxzAR90Yo1HXzLuf+55x/+f5NmGf6TIPfvMUwvKU+WOYjWCQGfGgR9v7WdXm9VJIUN+CNYGkfWtak+2ochaLWBIzeb5sZQfqtEPrev4jez1xADYw85n0i7/JOZUqeTMSZ9y8uF3bhVOYnIwe7vpMKBt8KpdcOpt5KPxA67HwuPmi7lqm4Cv6FymiIztE1A9bplH7YilR28+dJiqPQkwW2lpJRMmwv40RwFSdHJzCBbmxLrWIyNIBDiz70F9xQ3HsRjnhw98Q6gk10zYQXthT8q2M0Rnpml1x2j69nIt93HUnPYsTyyLZ9lIDQdFxOIHo2iSixn0MBLPbb0UTzl3OHutPFUwG470jB49O+g2hKc593LkKRCrzQKfuN5o363Yv8omzLaHtdBO12TmD4VrDiBM50+J6V2djt08Blv39xzeFgY0iUt7mJzuTQ7LdP1seVzY+GXig8EBpx/nRlpvSUjdOGfxjRqBslVtxnFc7FBJxLWiJY7QhntsBfGGvZ05xXhV+Po//p+EOTOJS1oZR0Ipcow30qg8jBLqSCQYSceSw6ikgurUPhIN0lPDTmQrZkxbnqPE5F9OPqxvYMNezMhhPRGVt3dGKRBWlA/33Xu8Sb2LqOZrTOXkn/WcSthvKB8ggVykcWXe4FjEcGcHnRB43362lWgGS49/h1c/DEL8MnNNCr7enQgTSkQQry1w57xQtr1YH5bkpWxg3IbBlEYYzmhb8jh4Sb6CWu9VHcttTduy1U8K6N8PW8GbpMZ5/qPVv6gZeBQn6LJtvqsum5FAovhPS8JVKqeAvKsn298Jb2G+kamVORJj7H1zofhK/f+qnU6GgRrvSazdv4XoNB6vd6onzGragla79nf5V4QH/andq5Vgid6QMcsvbvi13uVCJYCPFvDyi5rrnUd4Mv4kXo1xWfPxXzEeIZIq+gfSDSWtwjKryRCexDFG/PHMWTk1f82H0qgz5a4wNWtPAsurdLhvvN9Y9F1uz2wmJgdbFO274zgGcVSPenmIwPXUzDswLMZ6ZJDgzgttIC3uvsxkJqFZkQKTxjOJhyYKD+Hlpb/Bu24r3Th/ErVzvNOYGBl/D1GNGkZa4KzqVm/UJ70nZko8PIR3N24GSXcxHFnmZeJeorXNeRFPfOfCniL1krJYulfMa5lmlaH6LM4nIx5545sKy401hyXMPpAJ8TzgP4d03hpfAqLlOAM/g+MJpfkQ5p9/RQSVnHe/z/iQpRbup4Lf3HQ/0Vv73gHkxd9dgN57bpQTU6HLEdL+50/TBDPFCR4C55ELGXkZIdGg+UlIa8SGRu6zlVfq+vrU5pMNIb08UBqoSakyyV8z7n8mY+ZiztHZiq7HGO2M8VZwK5BFwzGYS05prtjgdnsCtcgmfdhtLXd2ABMmLMb0SGgRN+FhC0DXF0IV9rfPLVTwDv3w7cwhuc8qZHmxlj22v24m704Pa6Ti7q6CuYqAWkN98+jPF6QfRG0LrBK6hOTqQXWFwGjmuBW62HgePuIwOA4y7NCPn4ReDvqcSNUCSgE4jK9T2tsFrtdW2dpATk78b5GAfxJxADgRhaU2vU/02Ts45AbAbDOIFb9cC4UeAqu2YPzv/6KKbxPdxLRYE7fX/9mRRESCbOnNcmk+4m6h3D6vySK6PpWSS38/5k1F52p15L/veQuxrKSbI9q5f14j6m59LvW3DXzHj/fW56jk12UaGPtsfL6388EEBQ3SaHXdNue2O/6vUu4e/dacXjVaoOb6XqvBKwZWa7K/4m/Ua816pSc14cSVTtZVjLy1ip6yt8vCIPyjrnexdKp71jntvye9wfYzqE0cHl3LmFb5UsCkpqBbId7sph768ulbzpPpJ1dB+XabayO1NxFPxEUzp3cf0p91TxxUDEtb8QKA4t6t/B6TqO++IH8UmxeS+Ij87gxT4jvUt8DtdfRJkonqNrSWYyukfkUJ2GRvYwyTzZweTdfufxYtfAD116nkjPI5k5vo7IZT8W1xwonEj/8kAVNvRYFqq/ID/p5ufF68jmVtcRoUU66NiXmy//gfcul7z+w22Vhg6ffimMwmU/3Nsz6NungVbnX1nE0jNM9/RiPWJFJHkAvzXB1+5GuhStPahVi8MarBzx/yqba25HkG5+JhBcmghp++G+RCJ6NJmMPuU8mTld+q4/hhjKrkj6ktfRUR+ie0fX5yLT8ttuumfN0786KyVlJlON9DYBg7gXz6DH/wrDJESaGtF5Iv3gYBWW6lxwLdEWn6gtjh25cndVDrkvK3vtPa4L6ysOW2EjzKNJdjnWsnWdIHDbEoK3a4kOq9+IIf484DwcBxRrpJIcviP8S9Z1aDYaX5uijkjnuG14Kv3VkCopzv7KcKanXPHr7ZlxZKNDyEfpvAWq1YGq4yTBn/keILUzCHdN5yW6umcb+m/NRhuXzlbstrXSeWd/FutqhLH98E/GMfYzmboT8NwLfpT+JsqD247Yfmq1u/t2ed7SHyEbppP98nrm6b6VsuoJ2ldLDktOGXH+cUa0nfl6FL9f4APFQHEoQfQwshHIHqbf0pjxqc6q72DXv8/ZZFeG2970G8mVMUyz9bo6OHnQWrWVL60/5ZnKv+SltbcOW2oKb4X68MGzS/jOE6J8ehGL8SQmKXkcp0P2NYRy4wzvCB3RaMMLMuBjx1iCNB5EDybzHilr2Rv61UX+TSQvZIemyyczBwpvFO6OEs1k9xqjXw9ugNvuKg/KVIxygioOs4QzCvygf/CgOTqXx3jsdYzHrwyWu1C1luGdy2HkXBQFxOFGtK5XTD50qLeaksJl1bvuVHGH55upnWsIEa/he+diF1KJmi1LelxAQdeF1E8HVxBY92B5tRPfrLrlkOKUQ1ZFKkoZZ6ITX11x2LJZT8VnqVpLFsValnKOZDs7kq/ntMMqB8tV+xWPfXXWbWdVJVsOgSfvLi96fErVoVAGgmcgVd+77hUNpyL7jR0NLOgu+U33HvWi5Zxlp/rDwFih/hvHhUTsj+pw5L2RpaxWQ2sMF1NbkAi1kyNVh+Kh/XrVb8tOu6VcfQxkl1RpGKU+cVxkXzjKUr5Qdi5x2mRhT5WQCHGbjsvmiGd/2WMLq5yWnC5lLIRoLZNdFURfSbPvqHbkY4g6YlCwozxT3utg+jkuaDZu+L44+muytJZ4ETzxVTlYhn0a0ziAX7w46r9dLrk1+a3Hlhbc7tRAoRAi2fB66R/9annZk3H6coul094WW1qH5xH/5GN/M+jSGkzSwXWVsj0FhyCD7RXvoVW5WynbV/Ow5ThPoH1swSCbX5Ld15Bme3qLfX/ZbQur5z3Csw0XEjBSrPi35crhrM1aynNbRMQ7iadzGUtBD9ceD2Lt2dFBaUt1XrlmvdHzocIH8wfdIj04jqV/5cXM1yNSOe1ed3obdLKoToY9dh1Mwd5Xarc2+LP0tiL/u88Xg9faW7JUrGUp72B8L4lsaBUvhLpxR8qJkRJhP914LkXngo67FK8tJB9wP8n4bDaP0AsFhO5wI7XWjRlqnHZoGrsI+9pq3124Kv+sO4YzWPNktH3JaUQyI/gwWPAmNVVc/ews1s7cFkHPwiJWBoCv4w53KHV34a3QK+49xWcKH3Hd4f5O6kD4WzO3B7/Bxvm1xJeiTyd/PRp2/EShXF2VrBaPmpaPO38yjDit/aeTiHKMkutKdB/xtO8Wfjnkx7rqVCvSFWWvvcUG5Tai4PcYLirBUtUvHQk9OpcpoffFLLyEyFn8WFxxA/MWRCYWNVy0xwPp7PpP+8r5rpwDpyukZxK/j8KBOKIgLM2B805ad6P2/cWAvctFvPGMz5lo0Ki213iC09snpmkNAVunI6hEPoT/PDkbLnm4PsxxZi5fOe55r+PbuXfKf+q9hm4MOOO5hdIZL42RcCuaJ/qGVBjxp/vBdOT7EogWkndEf4i7MWY7VwxaV6tn/M62ejxfY4PFiv+GXDmcs1lL65K1fMmnraf69+ixMnt/YXe21OtTVFvRalHavkOwRXZkKwFfRXH7y0BHu4XjSn1nsD1pLV9R9jpEHkwYLw2tH6U+jnlZ7IpXsVd8Z3013i9i1jpbiu//nN0qr7uq9ktu5yKaMKQavhnen0fVImPtdHDEta/SU+xPZ2HL6OVfy9/OUj8sqvWM1zVf52/UGKNoyzTJAkUqjJZLvVszitcIt9PzEsVTDqu2qkO1Vp1SwZG0lmwsQV4vX7lcJVkMW8VXX5tt+KHRGshJ1vJ5vgb091UDIe7bu6G07HCpiidT6ZGvyQZ70eCdm1o3/D4u9yl7TDorW22pYn1ttvue2j1D1mllrjoqtfAHcT3UMMFuRxyr5SiI3616sytzLltHu71pvzgs1Ut9ips3P6kPK2DfxXQTOrourO8urDgcRSmXE9YQYev0M9frCSf3oOKVHHL3qW77KqqWKpMPtcYqdX9aH2mLg4uwqtbtyUT4inzGyu14I2yRnyN9wqJCTRTedm7zvj870nsr03nbyfonnCeyE6VnfVts+4t+a097XtKknyV8XkW1ET4x4ektJPN73GwOMnIjsZv0LckVZb660MV0rLTkkQq2dA62rLifltEDkmFRPIs4TjAceQuCoat+KT/tcC41fA7RaVZQhd4TnotAWo7DdS7+M4s4mMrvcEznty2OYgq34xxLWOSJKfTvt3Bf9DKORjW8eiC0I/C9zDb7q0mOgabWkTu9Cq8eK387+zPhjNLrWK/0Oz+A/w+OvjeRAxZn/SicGxH08xpfPppE9FHbgyULLIhgoaG7huJAiobFi8OQb822G+s39ME3l0N2yDtmPys75Pycke4t8gDiIxWP3N2Xr+nTPqvM1o9evxLma6RYDs7Ie1xbbOdKDmmtfCko5ZvXXG1Fcx25bE/tTckhSbZl87JjReQ/adgyIl+m9exyliJ2VbWf8rtm9T4i9mSd331frjgI1VItlJxMT9Ef4vpW3UqI1nLEvb8UKAwxvVKk0QqWGSYXRRRxxBFx7s/3SV2eiioVL3h0z+f6DcclanrzoPQeZV55n8SwAvvlgqEuLbtjLHHZ9/FlZL/Z2yuNVMqWASVdeY0Vz/L6pnJD2bJX9Hny7yLb8Wzxm5FiMVWyQFLsFnd1X/DnckYYGscnuX37WvLPQ06H3+5XBtcKxWSZvtUIM3sGDx/yoKtYdVQ9Bcua75bgbzEdmt4h2qwiTkG/n8z+5UBBTTp91oHiIe8vJfT+LXFuREywoCQtIVu0tCfw0bwXmQgF7ojfLuJMl8rP+d4ofbfZhnBvS6Ew2eKj21fs8pP/7rJyxt7k2xP1d8H2GFqfi8zVsKd5l5RJFk/72X2+oyvoukfzQXAd7eQTKz05VQlDjpThSx3B7562B6Z3kV+dLus0d5nCrLwuz9tvCH8AW6S7mvAeozX8dvZvwpnqvGtdnrPv8D+Q2YEH4nxu9ddzXz9hrbBULX7rUKmYX83r/ajcZuQ20pIz4U+U3vZEXPsZtkJ7U/ONa/oNyYsdCDCfYQaLnms47UfXgXVYB1fregsNhutjxFvdKxjOeCOzhX3YLp2Vr/gmc1ocxb2L6P20WLgDWkzFf47C5SmiGHYFpNPKT9l+Y4ZiH1YRjndDi4EQYxv4t15e/F+FYnVNCtpHKkp2tUy6NvcZa8k/Y0kRD7NCtZVdivd8SMpBtmWa9C4qasvm2RVFaWu01z4tL8uj9i3EU6VU4VJAKmzE70aT/tB0aR/DAgIoh8iXaoQL0GuqLjmYlRJdi7kJRD3HctG+u7wkX7vkipP8va9E/EvP9Iye55jq3zv+JXeprGFUOXd/6qrfqtmEnO5MLtAxHAPh0Mgtbl/19VypxCSyRXbjdIHkGvddkWx7Dh8IXsXhUfpdgd2qusqBg6HHMjYZWS7XNLnf7Ndbyh7tfqN0X6BLWpR99rlCzPudOjY040KGNdeuHWRrkEz7mv0jRUV1WQPSgqxhi7VYsjbxY4S/lish17XKXseQ/VxhLpBrwf/rGG4tZm1HthwuK12Oa5U9ziHnudLcwLKT4Tx1vb0Wb1KjD8WqcDmCki2tYQX9qSnsDJGOZ0GuHpNQdVb8irscdsuALdcNmtsgrsbTcGR40bZxzPu5jlZ1KN6ecsXXhPfU9TMuK3EUyd0ein87mE+E1pTeQryyh9nTRRTjl5HM8JipcYT9LsxECftpwjGMsBHBhz1ULAfm5D1uWsc214r9MtkxFKOTXwIKb0T5PkH3O0ewetpLeMPBfDBUUaVcsexcFuNAOI5CPKGOPbn2Fz2OsNVStVSkrHNJlLsUs0HxLZr+9LUoJeeQDKZ7SR5vd9+7doPnA1RgGNyWJQwga7OXCBMmmTjh/DrTLWndzzulTLJ02s/waPfnM/WktJCG52LmHw5i/Ylgl3VnVaoWSnfjkdd4o60Per9y9kM7PqNSEZPhdUwES0g+PHnmUJd9saiqquVi4Xe6d3kmkoEKHIR3HApg6RTZ0BQQXCsWwdcy6WdWWCwWS1mZlve4UYsPauHh8x/YirXDo73OC9lQyeZT7ZnCDYHvLBJWwX05e9wonivARfZ6r4tkLSIzCw+UMqUhp9u+XNzZ9Y9pjjtE/ZiIZ/BtDGN8pIJ7ZhKabf+y/SPFiuqyhK0LyhlHWUX2RS98n84h+6iXBTBz+rAg2N+KBe2WokfOuhZwB27Cz9fxcCMZROdIjzi58mVPAAGEyhY7rcEgDsfTkJrWp2ifeFHxVZ2K70yXlEPVUmG8Siz8IehzowXFuzVT8ZGMoffRPZ6FMgAAIABJREFUPhTjiXQ8XKq6Kv4zIVsGhWUbkyvOPTmUznmBe+IIO8HiM2t8cZv9DLxYzxZkx0oZgdAUpBDwd9iHkcWdmLnwFkajlzHNksYibrmkqhdRUtLY6vlSgeL1jkX/C36++/NsvXD6PDr/l1ufXfuV0aD9phJUKyzYh1uD/7OOV+r9dtwv9YL8gLtSCTm9FcVpsacLrr5/viLySpH+H5jH1sNrGH3KeXvmdOkef69tprxcGXHU11oqFkZxhMWJiAfxwKBSdayq3dYm3Euwx+E5N6MFtWuxwD95dse2ZHVIynJ7PjQF5kOgOGE6eMzw+YfGYMuWBkpVvx1V29ahv7f1p8H8CAtupAYKYDFLZN/wOJDV3I3drxY/yBr57PF+N3lL7uS8mPSfDSOa9yNKMka1QprK3+y+tP4TXm5njeP1+EE8XfftPouHDlFMneqoeGTV4/2P8l+B/BbnHAgRNkf7oSr8zePzTs7eo6A6V7m/+l8po7Xj8arvz26Zzr7M7AWvpbeOm3a6SfGUu1Vb1eWuwEJ2lVGcobiOVVclaK+qtlMhe7Jlb/AXDa4eJJ/OaK7q5vujXRwev4XLKYtqlW1p14bxQIq33KNKVQfxb1/WlhHjw0gXDKJSl2n0brerOFixWKrn/bZ0qz5Uk6/h83nYU7mRtUBwprTXIcYVtqNhfdzkE6pYS768VOBj4fGaIv04n5jySblrPikvxhQ2xZUOxkeJhttX/N2kC3F9TB+vaPTsKwEpN0sYTxO2wmV3Iw5837ocorOFomtB9NX4IDf5g+gaI3xOjHMjvurEYMaGWRa7QHJP8fTKy9WESnz0Hu8vlEk/fD4KPN89rBXQqx0fmF/YenhtdZTriqP2/YXpQGvcRNMcCNgZ09VD+dY1YxDrQDhbwLJarftpuG1F/opgMIR8N7BE4S1/x/I2xqWy8fUcoyKdpLIQIn4+4thfHqiGUbRaKvXYuuidQPcnmr6Xfcfkw4fCatDSX1L8CSkj/4T3N1fJFiObgX7mcUXcfuA28VT+Bc+l9e8wfToJ+6KG31PCxU3zvHjLOPbnPYjkLICFybJuax75FWvdL2P9aArJ34syGcsKGz4do9okW2z7S0EpjKyz6rxiSae06987De//nWY6CxW9zfXHcfW7UeCL6JXG5DKc1rRySboHz8U/iy9G78d3cbUbz7O8DQBfWf6TXc8s/TaLMa/KbpnrK34VXvJTbPUhdzULL3PuUWnVPsQ+NYlYEUgfzz3osquwXvNaVpneLeorPN6MXjKzJ47lAyzPg+IASlaLXNdvxp7OtOSOLN+3B0tHe8P2GdlatYL8JtxfdK8DuVvK8JIvhgw+8kOQjlNWbpTO5j5IxaVw1PXP6xX7GwXuo9gbRny8H/GX0gi/mEYfj6++lL07ZFHnlO2uL62mKv1OilvnBem4LsdlMvlGLuR+Jxyw+KsPVV538Fgavub1sTfn1j/SX5R7XTbnUmZu+xNvtuNPXB7T857Nf6bbZckoMx4p3UJPnVwmOyZYqboUQK3vFaP4RO6HquXLHHZ+L7PD+WqedAeSb2U7QoSPiPKVbLTFwpHI6cz9zN+0AMJOeUw9fcnsxBHERymmS4WlSvyU+VTsNb9NB4G2L1Pqc1VVW9ZmqZ7vV1zNdhTngY24+dFixb91XfGIOpz+31x2cZnjKVuqvUXF1Ro7Tllmqwdp3BWH4uktK15DvznlEOhwwd354oCtalG5PTcP99Q7aBSbE+PNrVAlxV0JTgRtqTqGzuMCRN9Q7XPJP02BckxP4vhnk31JOGWDJrszckgcSyeZc71joflxVlWpJFnUMwNt5oevBYq9dq3K21f8Xe1koJH8Y/i525Zpyu0Q9UjrOosbHl33RohPkN2a8maTM96avi/au+I8WVXp0GolqJRtKfLb82VoFCfZbz+w7vKGAhQr4ilZqr0lxc39YPx6jvdz+5R4etbXl7vmEWV3w5ZGOOxnNsKaxpu32PdVbPIwFTesxxW1w0ddzoBDtcBaUtLqzV2/mdLjr/otdbXwg8DF/FPdAdtQ2S8Nlvb7foHJa6NYII6rThdf8p3NfbOH7gnYRkr7vD/XMZaZnncy85d9xeqqLSAN199htL35ey8m/qmYryxandauyi3Oz062wxXpGRxvm5j7arVf9lslDC9OIVlIg/CD8ThwOcrnQPRROtzFgd5C1TnjdKxMlkJntfFouCLH6ei+EHrlepwaXeKoBFv8ZML62bcud3Hsn8e4bMeB3FHs9lIeFNmnYuyn6lKCieLbrr3u9xU/UniPi3Ip1uy2klH8CuG3zxe/GvLLijPvH85Ohyu+xliEfKXwXACSe4x8U9ttE4rblpKLRWdCH3Mjxp9w31vGPTeYKLzt2OZ/X26L/55K9/w2lgujP1L98b3x1FOBd4ovO0Yd+8vF8tilpryl2g1tY/4MaSlgYLVYVcKG/HJmVW930+2cD9M+9aLiL7sV7/mglEXVojT04hKAH0RZTljEGuL7ivS+MZtcdFRyLB6M53Lsw72LO9HAgcnv4LIHJDjgJTz0Bs8HVre77zWO8RKIVI9NlYLqnoGPOj2ZcNyX7G+KA+aX8zU8k3y5OJn5vov4ilW2Fkjv24f3L34YtzL8XiwkI+Jc2/zvKwSsv14iTIB0jNsCjy11b/8Gw5K+PfUlP8Wp0PlrhT8OlqoV+9GRF6X0GlJvpRE67ER8awlxXsBpfxj5iB05m4zcpfJdfZOZYx4ef0N85xg+nCG9lY+HdFfum5FdxZDN4lYPeX6pER/VRo6fzn89sq5Mu/2W4eztpd97g1/mciaihK+L+UXcb7GSfS78eulJP4s7clRCLPeytsfrWKHglyWerzrWs6vl1Ry3V0ZQWTwCX+RJfGDxDNR6bBGthx2hyeJBvFbamULwOTdShLWxhHtK4qcuKn+GT31TQvXxMpyk/wWkPZV15ZyNYX79v9Q6t+SXufhHMeT7Acr7wddwE3bXMa2iNx3mseb6WOeJ/GN9a8o1j6Q65PcEtNwZ0edEMT9iPlYTb/CMrE1LyXI9xlfMEav5lkT//7wlWSUfE/Mr6WPHZv6+H8s/6EVfDN3rleJI0eE6gt9oyecUp5mvZ5574Kl2Zfzy8IZyQrVWbapT8VnKUi6nhG08728UZ5ZWMeInHze311P2nl7JmfHeaX+SYTz1+RKK5/JYMIoPuyY/6Mmr80gqzzua4gjFgU89vgfZb/XCd3suVEp7U/JdOOx8IH6gdI2tedp/8+FGDkBPkeK6MxGi/SX5Jc8bxSf9fc4DmSWHNc9oL/oAuU+vZq+SPUtmGcVwbyYHqRZzYl+wdoPFRRrlpdcwGfqkkYLi35ZWXCTz+jBboKbXPGZgFXuii9gRFX1AZ/zdWM3sA/pfWcTOZyItMbr00MmHDsGiqij0B4+6ns70eF9P6mPbKGdAJOlE7oHujDziGVPmbXv9Ty6eCWDJCFfk+atVK6pn1386Muvw5yiPC7LXhW1/0ZILDG6TuBLpXlnx3O96NL3kQlZvQ+n/nioe8Z/L3R/egmu41f/1tuPhNhVhh8cLHwstOR3ZVV+ytdk0/9javIZtM6VkZcQ5ZjtXmgrmND7IfqvFq4txaCSTCneHyJ5V8Y56hXzCPMZVbExAeOiV/xKDpSuNiioPF6ueB5TfmFlBmD2f+AjlAnH9ied4E8/fhQs4u/43kbjNXkpXPuCE/zuLWu5CLZ+M+8Nobm3ZUk8Z3qFy1nOz+0mGmb4uxObxTxXnam39SORpqj/drvaCrtbCDdLZio1i+Cl/rpOtSc+r2qWRUtl/j/OxjCxBIXtTHA/3eXA7uq8I75OFn+hKV79ng/tYCoX/FMJQb72xA8NC8v8Xi4UlGRIu5UPDeRf2Oz8dL5Y02dyJJ/cVS94X5X8ITvrTDkhbF5FJFjQ/FR03TdR1d7K72tgRbcQhqo4K4SPwli1VnuuqxdPQMRzjPj/Km7DZFP+bwzW7irApsW4A8YWa7cN9kEPW7ytz1Zcljb/fvoTgbcmmxhfkg5l/dCunSyhbDaXkW7HN/anUZOHGEPm66D/3tu/GV11anCaPf93mfpNdM2zfXTosX3Cu1uTmaBjxaTcy3Ed1XxF+8rXSXL1S+EiwBJd1Lrg6j0pXF+AKYttfTYD8GBzzuXjvIhK3sJoePSWr31++4rmGVxDrA0YUxH1JbRxcb6Hzg9Bwejp/OkF16C2w4YxCsv9O3Int+EQdd3sRC/FlxFnu/bUQMNW9Iw73e1tlONuHT8WA/waP7YbKWEWyHfJ/up73324++V58Z/GfC+vytD3gHrPF3B9fdBaC9Rw98V6O/dlkZ+7lzB8PuyzBilSyp43iYbi/knTAKhRrESnnTf2/XqbnUb4efzf9LeoVdP50/m8iheJy2VUJr9+Jz9XsHuOvIB2/9ovlteSXAh65e80Cq8p1qTDCEP2ulONSj+22P5BZkv/JT5hgn/0Ks2d4nI7InypQXZfz/09wq+f4+jYVU65Mw5dF7xZ9MPQ3+SAvzz1Y8stVpwNri1OIFNKoRLUU0AfRjVkWK062Wxd6FdlRdZwbrPgbMSA1/kd6AsNFKX9Fy7/vKkm+0XLGS3JKAixeGa6/6MGUkZ+V56ZQfnnSYc8v93VPsjyqdsfkw4fgDKq9pWJwpOjDXvcn446Ce0O9gsZxtXg88JL8HVdTjkIoCqTiLbnko2uJAOWqjdn2l6a6+1Na3ZNdcYRubORIES5/7eGj8Pk8KDkYznAUH1yO4hfOtRu+mJMXkmX3ibX/EaggvLSAG1pyd7ldRrget6sQPJginog1itGp4fD0Ml2tgltSxSHVolpfHValtjUvSDbU6vN0ec7nHdZUbtGjjzOtfQmPYe0+n0Ngyds/H8kkyrv8W3AxZYOGEW10GNWgEM/R/aSr7vU8L38k/7ydMNE3hxG6XGWN549TEd0tAdxD8ut8N3JLAXg9GcRPJB/qDmBd3Yq5YLvcHI5Ltq9loY2e05z+LTkqoVPdtjTkDjHAgm9Fk8mpQku8tFF9gdq5kOtiOuVdb+ROGl1Lg6mdr+NvLi3mWx8fw86RPkBHZl9fSwyO+PzAmaV6Dn0qFvblhrojJcWbdFiLKd/8smF+fS3egekpVbvUWyn7/kPpMRfNlaSgRHNj5Ceu2MHii0cTWPgePhUrwZpfxpCH+34v4t5dZ3BLhNZTDm7Fbc94Pyn/o+uVfiw+E6YAzOZDxOrtVUivle/zXpCPavHFlP8l1v+hvyNXI7Bf1mRjKha+JdG7s2JB9STPQSLZz69ZwgRmcRneBz6M3CEt1qroX9+azznucP5jtuiAjefVuTNYIl83x+w5b3XnMDO5/BOVd3DzFu7nprlzIpMqwc/ixsgGAyRLWXJ2/YbyKFvv5zxa/o3+e0VdcX79jgjldbTYO2Lso2CrHsp3BR1q1f7qSI0X5JxLyDXi/xg/dMtaDSaK+3P2lXme+BJ6qwvQdG6Sk1TnR8wlqstOx1r3Fu+fZ0+vfSiozw3V1/Q5vf7iwLz8uFPMN6oX5tPF4ZB8cFRhe7b0oHfO6ciiK7DQVj6QbMCIimJvMGifK94v/6aLNC4aT6/rQj2/VpujRl4b/c1l/WbwJdIFyMa+ln3ecTn7Xb8eF+2UF2nkBxH5Dvkh6e/TCJ1Ff0rTG4j/6PkC1/nJF2W0z9vxBnFhdaqhUbNjYLGoZDs+hL8A1UUiu5LHuujzsSt2eEMyvLuT8HwZv7iyxIrBJJtitzmOSXmO5DtnOfd+f4jF/xvFWIk16yBZwnln1wOuR9fnvSBFn8UTc1tmTxHRHRlEtRhjLC57GzqsA6p9O6br8oHHwPahGBbj1Ik8RhgpndePfd4rFd7xszhT4xwR/Zy14+1M2NTqa9G/9XWH+Jy1iW1mPxvVaav5PjRMj2UVa7yMYcJWVo9nFAdT3ehVlrDC8ttoP4sxffRosV6NqyvUN+A8lCP9Ws+jxL+N4sOp9oORD4LjXLayi8UJTs4/s34NPxyhsTigsvw60i1jKGId11ieJ/0dwlRaxazlXjxy6p0u26HTaz8VuC/83+Of7P+Nuv3B7SviAQ7Z5hooZIMLrg+vz7qQnh3CZN1OEnKpHzqPMVrrFgtUprs6fl6FQw7CutacH8b9FfX4XAC+ywsHssvU/JRS81Tm84BWB4uvH67r92JrbhlXvYQJshweboO2y1mjh/DfjGodNeXSaLkkQ7i0Mo6Fns3klW2kG9Hrab9QvFAOUn6+v0RtfjX+9G4OMf+K3V/L06Z/tqtR2Ymv8f3FY39FGhnPVeJAdtlGj6zCovBYJM4DRN/2FLyT13qrDngLI037cwN9DUY5PfSCeg6Nja15qpVGTdK243wuCTTxTJ6XRPqCBMntQylwG745ER/E6LwLaamE9EgRfj1Gx+O7SRe5sPxTljgODHMfRLt6U42aC3ekVnF3SMOJXyxQ/CTVJpjBIRaz1Ivbc/3o9ZIe09f1Qnpp+3MLyNfGzYvs6mQ51wtfDePa93IPheEdS6F/m3G9L5LlFmsVhWsh9P7M5M+XjvTIjmJwzeqv2/5GGBPH9t/u6pp5UvlbB5SCDa6xzTUQ5utRH8PN5kuoH2hVbVAt8q5FqxxBYURcJ1yu8f1GMbJ0O5PnhCvTofd9CvlULPe9VkeMLqU8uHeztTa6R9RRjGLvyF6qj71XKrB1z3PHGH0GtZh4nmfHf0sOLSIzHhFj643iyyPYml/EVQ+TTf3BAZS6HFjbFWB4fDARqr+LyzDf1hyyV73DOLhyB7I9HlyeWKc0d+HQ5+9toRp3XU8Gd61RX2SA+zaMal7S77RfwhFEFhNfWv7B8q/38joiPL6c/80xJq1vMHAl8f38VTw7KtbueKdWTEvcMyxGDqn4MTyd4TbDtZLmPxTHxOOreF56C9av2180Bo7hvupA7ntlFiMGuO5ah+v+dQyNXWF/i1i486/9qF6IsvzI0XMnYX9Y/sWXI++fUbY7niv+VECsocJJLNbCotom7lzXzInlLwYpn8yHwby2XrW6jhvVs9N47HhmDLc1zSHXNXjNPI6d8fpZfH/T/dyfKeoakbSjwGuq8kZUsaG/+vC4PBsjvZDXanijq3uaFWCnY+7L25D64YhhHVM9f2/HI6iWrKvSEquNeh3UjXak9rvoi9/cHdd/FZ8jngsp1mQ04gv8DUbxQ7PwxK/wmqD6Gqv6vBWuJ/E93pTXRA3P6RDrxdLfwzExxo1iFHhtCzcOFgt4y9WNYykXMiVRf+0Obw9QXVyOlertOr6WSee0ViU5lIieFfFgo5po4trW28G0z8eA5BRiYfKxcpp1g7CYRn2fA11Yv8OLqduDrTY+xUReLsC/3c0sOnx95Q9iL07/HmJ9j8FW8rF6w6THajUftBq55Jci3ymTd4ODk1j7QS9K09r+d49nmI9Cv/fJD1bLU73b/vRSj5yvY49Xnd3RN0p3R+mdg0jU6x7/pOOJ/P/am5rE8l/FMEPh9YT1ZicQ/M4ExaGyuNH5XYsoR+o5ILfiQu/7MbFHzLHmdOF0IvpQ3T/ih2SzvR5F5LIdGk5TO2IphEm/EVe6Pgdt07uA27XOZEf7ZdPPM6oRx9e3Pm6wlnfIZKZsLaG4bbRdzXOuZ7Opq+dr1kbF/dOyLWdYl4PV/fI312Q3sh3b4EWsBjfVl9Pj8Lz2HA3DOZpD/+Eq1cT61ZOOfM7iyCWdzlygmg9R7Pqcz1HPc9ZwAmGN0v3xL+wFVBWu0eubBz5m0Wai5+nrJIr18cSmRoygL4WZdWb9OGtE/wk89v7tuHyLPge13RrgDam+jCdWliCtADckRN64jkVXHKeDmt3t87O4Kd4kdCum4YYmdwi7Wbf3MT8y6crkTaZ9VEB8PI9ocRmLlP8lNjIeTSA6nURU7xeE5T8Cs/9vrCkXjH8Ab7BINXrWonGsbr2T/JAeFFj8id7vzX1d5KdVpIrjbw8Vg6wx1LkvhVCy5Oh72aNFmdck57T4vygOpMuwFtvVyuTxl1y/4jyHHq3PR9/heGuJ1wx6fAp7vpVF7+0+5BJb4L3sadRBiy1SXacGr1i1o/jqIGQs3RvD7C0Nu5KNl8xXTb4AXP40ZBDZPjswx/Kief0AHtNI8aclDDfijnsz25psw3Z2oX6dUi0YhsV2Pg4gtZfiT0I4Pyk2CdRkTqNpIK8dd6IfK896UcQkhmn90Pl9GfSJ+PwbXZj+58HaWlz77T7M/8nu+voR14xrNc4aj1KjGTpqzRPLcnAphS5Wg0e0xbhfks7r8Rg+d4T9+jxIcZuV6+b3hRH/ZK2G0Zfn/nrbD1O/ONKu1iDXBV8Ph+NP99diAslutHcV4RjMt/AEPe05ydvVWC03bHOj2THSh/Sx6Ow+zq/zvdUmf0w73VIvNzZaHMLvHeUGv66drqrno/S3UV7UBuMRxyBeyjAjuJtrUHGdUaxLwt8r4qCdbPMNxqPHbRux5QbjETF3o/Wix6z0eJxI26a9rem13bg65Uc5SPnnou+Uav2IWGGTHhye92PwcrTuv+rwvfcmseuWBCJzPuSGslpuDo8l0/pNoKk+ANnQPN+yD0ssf6SprmgNu6y/kr5P8mt+RVHPIexSPFr6RdT6QdD9VPw7s8KbtjbdxutvG+mMRp+dCWNLwY8xoxq8+us5rxHza0TMLFPF0mKO6lFrDViJt9Iz3sAHtvIaCrx3An+23obtVHNXjDu9GPAn3wx1LbGaIzwmzTbcWkO3rXxojrHn9naLrsgHGij0wa542J+6WDJeS4LhzyIPWFFyLM9c7APSYs9q61rEe/T17o3mTYzTod/1PsJx92uZ24LfSI6mET46ixg1JpuIAJdWETsWB3qHMDEt+EnfWgCu1CpUHAXmfwe4/NN46p6n8KHbjLAM47XU3EtlI7ar93HQ32KNG7Fu8kbPqv/OMRrS1UZejP7K9Pmpv7z6+Bh9/187f9Z/obqb1c3m+pBIH97UkT3rz/ApSopHCBvW/GM+kNU7Y4jf2dovx3V1CsXitcb4Rftc05k4v2+79ugi0TdhhO1vpC8ZYgX04Nl5rfnzrePjCN0q1ifQ+uZcjVRw+fnH9Q3U9DX5202QWKv/8gNA5pCBvrjp2e18YVt9uv1tgyj0eaHt603TX9+vayO+Tb87Kn5WtzAn6sz0Q6v+zNfDEpag5Q+RHUQHb9hd6w21GZ2Zy5ENsSJai7QW2Jjqjca74Ny6hm2jxJ8avkPU+6XoY5KMa5t8BQE8ExZrGswC8yf2YqSpr0On2R3CPGtE9w9P3YOLH7qtyU7junb/xCISsQj7TVKYbfrv8PjdO3Dhdm6b6rFoeqXROTr/Azx8tB8+D+VyEZ7fuj50e3nkQi+2Tewx7B0nfpuAP5NdYeR7IgyLY1w8j5eaPz5+7nHLt/DRY5vlySImx2t/i0NpVwdPPxXtcvY77plO89muR5xe79H7JEU9yaD+pFanObPU3jZtHRTHjLVYneYeT9fDmYxoyfeHVgep1jdto4e22BeJOJKnWO7Pj3zcjF9CBRkUNiHXjF5mVFNlE71kfuRxt3tAp/Hw3zrED7b1k4s5vPa15jpi7XzrYkyRQd0Z9gl6Whn4ouqfmhiNIjkdNczfMaKH+GzOL/l1vGnnhk2ltRt0DY8326SX9Zj5CnD8K0C3aAdwjGUb8Pwk1yXezVrUf9ePa2Hpm7r3XJzAex4hwmhNYl9+GJi7afChyclDWZut1B06nSB922g4+joM4jVDGczfMo0N6fsxfOvY4/jInZvh+0V/Okw9YtqRplPtSbpH/7ut6M64co0aKnq8k+7ZqEdKu9ilH9f0/e94rqhH0Pt5jybeS6PTmDajl/Br3ovn4rfhxXrNx1kMzZ/ALbU1RL2lniCQsfY3Nd1u6HPAmxZg8ljNvd5Yd/vxfnThlibdRdTdafDt+uIafVinPrpG17f06NKPuxP1Wm2qDedf9LXSxQa1LJpiRplOwXHm2vucV+PwrQh4AO+NajSe6x2jsR9X+y4jzJ1/cbv7SL+/3jGwSWf4RDPGL54734pDib3XNjHXPwtQE7Y7N4tZifFcHE8S7RDK0x1Do7ddAGiyPdqtDWaTwJgXU+7EMDBofM3PHgN237np/su8b6/RmqPBXU/cq94vaeR3FD9YjGFheUdHjX1eG26g2gWJr0WRfDr6r9Z7uNN72/kZeIwT73/MacDrEXP/ZWZovtFzuflFYg8jsaYuj4ExHhbvYaTV0W0/dF2fbuqV419s7gfc7mY91tgprnOzc/ajXGfkBxfXazCs9fF6N4fQ01jfy1Wvl9DfRrVJVoevTPz5Z74xUdfT6EKus6nC3v4WjuEc7hR9w/UhG/SXpP2/G4iJGMb1fOJGPEjMLxT7g7Z7B8XaXY3UYj3ayeZOMrid3SHq16QDz92kYUHNe6elV6UeZ9ksbTbqQdguHq5TT2/+7ia9aPiVcfSdj9X7s/GagCKPiF9NYvUHWg92sZe6UT90/pLr9qt1ks96qiWjFPsQxXsQgG/RjZ1LFO9npCvymArWUyqaiVy2a7X9mr6X+6BPYBznERPzSZve3LFfqnYl7Qf6fzt52Xge1+M69bbXfzfDpCmR9rubXUd0HQsmNTg+33Suk3LSpmBs/X7RwN7oWrqpHSAgPidxCEhubzP0BjjfrMRfD1l+DNd2coD/GF73b/qRosLVQcHQvoE3/jX6oqZmwI0LiHHhmzHWtPRf62BOSL0DuY3B1b0NGDhUf/O/S51YfmzuT1nA4yvDGJ8LUr0D4KX0J8KXCzf5uaF/FK/N/w5qAS+1u3+/+zPHTlv21QpVtH6MHiQQGTgpaAq+GaPG33oHabMBrHsu0S84V3doxFLp8Eix4B91TuTu6fqfhs2zXxvC/CP0mDnt21qPey3ApylFtHG0zD3NNV1Sb/B8ErAYMLQ2jaKHXxmPqedjNFbxNdvdr2V4IJd4/iv4DJ7J/dyQ+inIAAAgAElEQVQy4m/KwGst4yanEl1vVByNPafdnhZ41Y0p9EWK0Jzg1Bi+5qTQg1hfBMZfAwav4sa+NCLs+o2c2gQqRbueZ0yc1tG/1lLXxtlMsxPzsM2toSK+Qx94TL+Rc4P+TwlbncbT1gnSE7UhcqTpPew5ud5lxI/Vg4ZpbQ+jsUbpEn0gP38/B9+uhz4Xcc561fVyuikhncuvTgajGLC6CT53c/fjd3dblkY2M7Z2gCD/vhmXOzMh7WZOPE4f/bcvWPpm3lqZnTFa7zQGWvNbEAVvsEDnOvEKes+H8W2IfOv3u3HstAVteRY980z1qDRr7aE+qtpBe0aamGBNS4k/1h0RUh7rFMB1dP4YDts/iH+W6V1fxMPjX4ZjcBJanol4GH1DJ/q+01t2nna+7qvLi00kUNA7rE45kPBZNJ6md1IY6Dq9eSBUAIqwFmfgSdA31XmdXmbVxjCCfL8LVddGvKB5X74UJp7f6ZupaJHP0Y8h55FNB0PPlU565yyL1RWHLvCq04tcM5kbMSGJPNBWRoaKxRS9CFdczUH29KiL1d3Wq9YorYRNHZFSxetTVHvabi2u2KXiZm4aKlZ8EWlGKYUuJM75sWEjcXrmngy6xnIIsgDfMBLQlP6G0n0Yn0cBBBRTVtIy4mD8qjMQtpnRGlyj18k3YYC8yze1u+1kzdi4n+UQsYP0oQ9z+d1Gdl/PKNrI+dojRBkg6k7EG16DZoQT77oB70x9Df+eFVnSHSctNYNJBVVC077jC/jc7udwN46jIW+M7hV1ExX4eQDbxOvEcYjnOU9eyL1lzRYTbJ0b7W8xCZ7/ng8m+6s2mbotdzxor2aVBXvaZi217Fc9f6vpMaGK4gqXq676PUZ8UNR5KtbiYNpS5cFA4jeIY+cDDTpH0OfjdanaD5/k3EzmZVsWi1TpH73YlR7GzWyPEu0omFOf1C/KuUT5jHu9ME2tg6iCbMuxES81Grv+IUb6i2EgtF5H1NvD61tATpI9eMe5B6dL7Xgivb8pASl1Yx+KEQ98l9ZilUmbmIAgXkeJTHdZAAqMIXvjtcpt9lfDYcPmhuwb6zq5ZnfRN+3HbYUubGHJlhs5SukavvY81nBlxPWeejIx009CDacopym3L2jeqBn4ZuULrdet1WGLHLhlqf7c9IthqD+Eod5GL3RpyV+cXkZJXWLy13TxsDchhZW6XOkQsOBTqnYqZiR75lPT/ee0ghAbYB4tsstIt2RzQglwmo0yjgHnLm/MR4Uj9etS1BHremHxZV9BXlMsZaOALO0J4tplQfOUvkzBu/x7CeSE5sAH0bhwhb37hmrctt16vjLlRZrJUfpey12oA9pNNt5/APBlfBZwfBFg/PiVUYx/s/qJWCf7JaPM23PVp2z99guFiB2F+8JY1NvOnA4tfKA4rVrkhk7A977RHvc4u61Dvpvqesc+9e2pntXQ3Os1WULvKATW+hR7idlnS/nzmC7M1RobtmIRonxaQ9fa93HPGYi2taH9+wTehxPuQ4DlD4G3GY1qmIFoM3LZQvsxGnweZ33fSD+XwkUkwButkHymg8k0roPQv+sOuSh2w4tebd8zXeYyNQFj+jdbuxqP6Skr7sHyWnln6fVJ0ZnHn6nnWRflPdmr63sMC67qEzVUu0I8vj5Hnfiq6lDcqlR1WmRrgfP2dnYkvcfvLA6kHRZlQ35SW+PbsgjuyKJr0YX8mxTELO5dURb6i2EErjEec3MS/d0yXM064a1NAaGg6ymYlY6yLbMtM5vsgcySdjeSIyknsMzKOWj3NhzqtXOCfOH2Bd8LYsEh0aajtb/iuNAPSbWLtOT3VbFvahL/7Xlt3Wj2nQWP4LgXsXM9qExWYrZ6k7C2/Or79j68uVNvS+rtUS4TuAygvX5BOWVjcyY+W7SrBabH+WdWssiLzkbThyZ6ifSn5u05VfIXLXXbk3iChI9P8IAQvm+JTkn7xd6UG9isXUF7JVipOptsET2Nmvb9F8cH8fyBQeegh3QjPT30/J3/vVq54rxSvWhtodPCW8BqzSbusDb4c/S6UO2b+1Rb1WkpS3mLYq3rzfuhTH0Lz7B1wfkPX0u97ncq3bZ4Xd9S+jH1zEfBruXHvd/CMSmBaELe5Z5WR5vlvEgj7/JxvP5r3AfB9PJfA7AVD48TL77SDVADo3vxjOXT+EozpljDVd/MDIUXyqc8buuafHfXGwkeGMwT3vmYSP7Tv0kfmC/v82QqEQdbS8GFhGExQn5jjTf0yIprWF2wDjrOMP3I5cWJJzSbkPFd4t3/AMSuFDQ7N1XaguXsLvYUov1H4Zj4HTzymIXhnto92/D7x6w4HSXeWHCoUr0hfNt1pOlqpBccxG1sDsR9psfyGO6J9yOaeH6sW37OQ3JVDJ4mGj2nAvqigKQX2TO7+tLysJOaaG3UqJ6Tiu+JJYeUz9ga66nd/iaaBuWqa8N31PhhALK3z54fTbmgralOfLKGMx2bhr2I2M7N8OCCU5VmfTV+0cZ20n/rKhzJtYJ3pnX/Hp1H9LAd3uVeSgrvWr3s68k3/HB6eSDKS9WmOAtO1V6n+wZj6S2oUijf4HPteAk16lMdiseiWEukI4rXtRtPy9ps9/Daeb4GWKFPWyeMRgvcHgICN3rxXsKHXrHtLa9VRh0bvAKbXjf8Qa6ZzGix6rfnB0Mta7PNy4Yxpe7DOcuV6m7pHWu0gV/y65vmZHZ+JHIi0FvYdaSF33X4mKb9UnUkW2Q+Yx5XALfMmnX2ZlENlViKIzvEOdPrWxmXKiW8bdYy4ZHDt4L7fm5KlJ1Ivu4TsURjnOLF8IrjItMngrbRUr/jQIHsEBqLGFSrl21k76Ur8Y15SU0/4/hb3WZr5wcmuRfS9LPbFuAZXAXjzXQ0B6PdOt6HnhjXUa50W9RTA1qBJXY0fA4alvU53A+rxqMfPIPh3zoJx5GZWjI70KRv80f8SU1mRXu+ZzsS+au6X4Pr8kZY+Wol6lwuj7uD9tmS7L+wNCFhgunmdBj44okvq6nD/YVql72uB3E8fVqni9IzwleA/lO4YX73tmp2xM7to066NPlzCDNOOy0N/Jev9TYYB82XM7Wrn+RFfX+1w9ZrzxjOqpK71OBZnflh1ZFxVe11vU/mvgJhcwljI8zXXbZURHtQvw1FnG2++mZXujwlWUuNgmjN4zk6fytuBfexEk9c8UA15G8ku3c7JnhBg3uewO3OeWw9iz2Yxpg2jLa69C2P0fr7ZeD3U8B7twCpPjyc/7vumwZJD+K6sxFLyRdWynP5k4x3chytHYZG13D7ljCcXHmxyuVBO8zsKn7Qm4ZW/Mfn7LcO+A4y+5njEO18bzM1TKKvvDchYntGmAZ/HscER3HbchjjOXo2NQDQY0oiPa4oZ23vSDPavuP0NfDR3ZxM9nfLsov5/TDd7HswmJfhfMHbt/LiaB2vaucTZLr+P3mAayHixdsxXuXfS3qs7NZ8653mjmgf8e5DO9qI95JdsFw+7+7C1tTWgkFTBN2LGA3xLwP5atJmkaW8pWItG2EkTTaSfyGA4B+9F6l4FVmnznei4SAi9vFq8IW+adtk3QfO9DOiMBUvE/DQHUsohZZjgzOISqxogy6Oomnoqb9extx3z+/Ewbt9uKl7K+5Z5n5KI98w3Uvfumq7FF4on/ZQ01va1w1btznORJSbKSeqy76GfDUusDY7vx8n8nbnnveuWQdDi04pl5WscttibAK/GyrNpij4WpNNGr9uV9CCeEzANQwuYzkOzm0iTqO2mGqd//I4Kbrj1nF4e2I0H2RPD6uzxW2585OivBTxI9Hv73ItO0e8J+t2H/n2aG6N/Hp1Xhc6vQTXfF0mG619kmnOzI7eNXnUVbelN0ia6yvBfXgNEbIvL1vGlCZbQ3yJ8JzhPLz71tFL97xjHatkFcdqq741O4/hE5pfGgBhPv1p5B0FrDf0CU2X0Mc9MHzLAqyXnUtLEOOHGrFDurXWGe+hogr+uMKwpwVIo6tQaD6uYYsQp9LAInkMUNJ2KZzyqNY6jmEku2t0IZr0JXeNMrltcSxn8l6hebOAc0aP70blyZ3kN+/PqhZ/qeYL18WB6P1ChKlQU3O+B4mm7eQLwxecFwZgVW1ctxSnUuk/E3/mo49qiZ4nHh6PndvJ4n+afAkibxaLCvEHffXD44PT8oFBDKnER+i06E8UY7Z+sPbLvdOlGJN3ReUJySU9z2wApR/xZ2rN5kDBokIclKifdWx0wMfDsYWy4t5pPaMEbAsMgyG9d1zCxBPTuMzjhTS+hvCKbSD8TnWftNI1m4D/3FqLb5o/+zA+H1vAh/neqtvYXtcJTH/75wAjn+snHcBfl4kHHMYnAgl8iCOSRluXnSM9Yrr6Ui/5INcVR3K5fNdrjbiuBq/V87mCHZhlpVM3gXfmVEuoqK25jXDUvEtxznlr/kB1fxyrf3Ac0PwR7OB6dSoW7l8ZDohruYpE/F6cOv4/hK8l+j+OWGzFOcDWpk8akCmWYr96Jv5Bz6PzPMZPJBD5LJ5bqzBZ67ctljlmxK/R++0Ik8ooEft8aZ+X+WT7JqY2wzfpPoaxYVRd8bdpqiEMjPNAhnsjptSxXXaNLpG6Rice13bJh7VJH7SC0mIMQp2emg/BX6k6xior9q3WNxIU+8H5Jq2pHi9ienmhyQpnPYlblD98zfN7rBUUl9MxmbAcKu4oJjLRtWJMnc85b630nE4zbKsWv1EDEI/QPv8mFYUswE9ybD5zowQcqfOEtou9tt7n1JNhsme5HtXpevpNlap21aF4oVjkTNmVaBdnyPeIaldcGacqMXunnR0lFN3pFfbHhmOxK25q3mMt6zB0gxtpHCL/3mjvVZ0VX9ppqTDZYzju2XlET9jJF0U+mNDK7p71nAG2YjwWdw2rzlkUq7zRWFIu1bLsrcmpFnuxphPV/GK0xi0re9zp0phlI9uYhpbyqNKyux22Uht8Te8jW9RVAbhtKfpqWnQIW9Wh2lvxOe2eOyaEeFkWL92H4zG/o8jwGO6DT6A/fso9NC/G9XJyirriVeu0sf2qo31YmpbHikpgrjpibfG78GsFPSu8vHcolBnobfHTcNlMdhLZBLu/DeARhE/vPdL2+loRzfqQun//WEh5cyfFrtTlGT1Xf139hi/sBs710r4axaBVtB3oEr390OTzzZ5Xp0tzWW2v6n2+mi+Hx8MUbKjOBmt2Q13msEEIsVHq/T34r7/ahVdZYMy8x1rKuavOJiyAdJbbHnkMn6PkDpLPX3xwBD88FMGw8nH43q7FXhriT2L8uKivkJ/i29P4OQhxT/T+m7txd7cFIxT3sGzpBptbI72beCeP1aQ4gPnd25TikL9FvzGKS+s+dCyk9O6MVht+E64/PXwC4zfVdCfRV0PybMVuLdTjKoYw/zC1btTFm/N7FrIHrFLp5gzN7R5MLH8OX2iJv6fv5XEEhHe4pRcqOV98xagZkhgTsiTvcMXVqGWl+8o8fJOa7Gtz8PvItzRrGagyHriBHTNYhOdACn11P3SnF9R0xa3VuHWn9TzDLep6RAbzt04DevlKsu1c5lByEmIOTaOQkVjgqYlfbiBEGE+rqjZmr6nOZUPcmp4hYHJ969ZyUK4yfKoTbs1ljqViLa7LzmUjWdk07uvwm5PfIJSHSjEFm+HzeVfVPue1yowcojwzyAfg/um632MD/PPHORY+P4xHWl0Lbeen57KEyFvMrjm6BLdlOebZjJ+sY6wC+SsGGr2ASc4H13YNNvlFNohv6M9X7f5Cje7CWjSKOyS7m+sF64pjtXm9NGNUZGNedV72G8dZ6GK0g3ODI4vPjTkyk34RF+6Ej6bs18KkL3EbgflGGEbSvuAI9430OnYXum3bBXxFa2hkhKvyewYcB/IB26hRvGvTDiYMlmwR/TuMtjmNeSVzobqMC0EfIoVx3Le4ATtgeNuU5YX++cpyfrnorxX04/RsxBeK+g75ONN2qbRc8Okaumr3cd84vbspTm2DfcWw/6K1zOMZqtgfn8QfHNfLeh4XRvwm4Bq2EM7GdKfkRzSMoU1uFNFywbqmxRq1jEXA2sguUmOxSHqg31+yKNwXoY+5odwWMUaNfC9B50iVxiPJzrx7XSuCrD94fPBZnMd0ZaaINOUZGB9tY/7a6eg1DGw4sWfMtT7sprEb8UuRD9ObU17VuuyyaJh607N7jgNf/nzdr3YC4+Mvx/YjN6I1E6jJBD92r96IG5viPLjfQcRDN1qP9LsYm7rF+t4Fo+Zg4nP4PqNYv3Rhiv3E9zrhzWxJ1PKQxPkKOkfVPt8e5kskTOAPVjWMyij/b0k+666or1hGcWaRbGNeTJSPg7CG5wM4oNgbeWRL2T0q2SUi39GPh9OI7K8u5xalz763uWCuAcHIf7BSuGgV/TL8MoavD1N+ztyg3udU95uw+eU2iS53s+aXPVScSG6vlTuofetjFIfPY/DF2CLgOfQFJiT69rpeoyto9bnj2B1b0uIYH52/Z+vrVZsj5d+x3LGowvwJG9Zem/4sTkwN4+Exni9gNPfiOYpPW8ifsoXKW1Y4Vki/tyTOCzRq4g108QZxbU3+f/8NyabvEGPHun//GOSzYZLj49hZPYhYPQag3V4wyj3YzL4Rr9FjLPo8wC7nNbXHd8HSbr7oWTwWrB5fHdhgvvAVAM9gfwLqPclfyMzigwwlNKI7nRfXJ+OF1G5cpL1RPKGQq3QGe9RZjLXLj6+Tg8ecaD6K5YuGRQfFONsclm+NQ6bCONr4mwvoEM6lIBar61vECWuxDIYxuvSQWpyuaAPQaTG2TT/HHFesembXrvVfqBGndSWI+asXsEu9hi0aTVyLeYTeNC70W7NJtilz9h3S25qerM9fYHPU3GSFbLw1O/KdxqPNrXZfSw5hu4Xsmsn0uSfyw0u7oovKSCOejn3HTAZ7JiZYoVQ6ati9L7m3n2Q0wytCOxNNe1D0ITwFB05rsewfBtxPAIY8lvP9F9OfCF+p5eqex0U1jmuW5hh7XQ41z/MAsAXX1F0Q9pXue8W5YnuPGnDyoopGNmdtngjLuUk5a6/H8LejoxAPvbWy7Nxp0/x+G+VQ0DWXlP32Sd+dq6w5kK6xQ71gCs8rKNsy45kDy0b8rF3+yRSuWc6Vr6w3bBrSF2mp1vK6BdusnR2xER/UdJ1mH57o82P6qN+i1GO96YEkD+2zSdH2odP9S3tGvNnBcNm7bW0mck/z/tP7qGprknjfe5IfL6zgZzw34bX538Yjj/3FURzpzdVyDmsfwDENivvMVL5he0NChWEaTYVqGj4qvp8I11hQxmz1+EJ1dQarrz5Xp4vgI+HritbkB90Xsh+3YkJflJH0luN+xCoOLfaVcPrZ9M3IoZvlr7WLu9b44tD8iVFqytmc4900R0Sni1eBadvgKMLOm3G3Yb6Xfl5pDS1ZJ3ooTmLIctNyf36/4N9svlrE/lhMTHGxQjiBUSM5urNJB8Rorj94QBLz9drZfiv5i+pa4ZplM7aVmAO4kH3Lki0lmG5MY5LwMVbERm8/cHpTXve27mdxaOBR9qE8Ds2IPxUK/1juzR+vFbhu3R1i3oetiMx07mb7PPrkhq3Ni9Josc2i7bYOe3rRq1qbYkD06/NcLCauM+J99KA6LqbTA0Xs8Evy7zpfsN+48XrgzcvKtsyuzO3zMUSd9fXHC0QKNp+oVyy6nPk3LeeUet44NT+zfmxCzNXiWBfPVXN4j6yx/DtRjxNtShpPer5KDXq2Ynv1MA5uWqejcZ8rnstO5VYNc29aC7ffMYGROxQEpkZYgyqql0IF15lcbK7fQDgWo73FlTDGjQQbN3zoGNDfyP9vZ5tzTKiGEW/DoWNW8b6NGDJb863+PlEfpd/Jfoj7oQg+v6bisYe6cazfgijPS+f+wo18SXx4nQp6izTPuKv2hKcVv2r5TNdMpquiOrvXB/raxkt3kOdGzzPKZSAZVCkO+1ryozrh0z+OYtbiM+2rxUPlVxPba401OvmJSZ540kicxM3SNYwqjcYMGgXE9dSLqXSx+9waxUu2O0R9lOVzSTG5rj+xRgSC7B/FOPyNWjeke9kVWFldAH4Y5uQ3Yq12VK9K26wXGc6aUBE/tQqGEeh94nxdavJFa/ZI61rCxAQVExNtBromiMV8Nfzm0qn+9t/aUVcUbzOwVcnmkaqqZMwLbpoHfvsyw8l4DaaWPPGZzEcxMUENU+hVor3PY819rohtwHuo0q52j6hH0zOuOf6leKH7n5qxrg7y4U+V37OfkA7VbRNDSnHZQPthy8Tkwx7k5fONXFWjXFvxOZsp4CziuPaSJ53InrESDTrFPV8v36nXGwnm+0FxV/y43n3O5MJMpmNeVLslJ9gxZDveiDfBa4IYxb3wx0gy8sl1nD6B97mBri6jx7c0gxHi/w2HI/CbIcxb9uM0U1Bon61kwPZU/b5RjMcUxHi+uKjDduL7m2qKpm9kE6zam+bHaPCbqDNTv02Ms203L5utZVSX4U0+75P4nAUsJ4IKX562boksXfIEIAfpde10ZHEoon7dnltpv2xmP/Fn8H3FsfImLF3D/h9RtbSrIzyWi/hqEKM5wvVIx97qf0k2qhvG7Su6ORueW3ih7w8XsYZQffy6XGqR1zLdVbnZikyfbNiEkdupNM8FexKr28FrANHz9Q3t+DojW8qCT5x+FS9K8B+Ptdig9ULcnZpoGswA30tUm6mWS9IuNtlo/q6r2YmeP220IIx+1/tjCTujo11ziY14IWuYqtXoaHmdOFdFe5JqUopz1c6f3UQToxpy7XhsfSzGjezqMYy12kPvA/Z1AYY8U9SRy8gsTOHFZyHilLWP1WN0xrpIa1N1kVaNumwNXV30cXwM9x57C1K0jq9sP+GGUzfuNrKc1R0k7O7453ZjKabVMjA6uCyvNaimfI++jE0WmzToeQf/u163ZP3VLuQvMN626aNTLTFx7kv2NOVSGMkN/X6ry3Me69fJb177TVyXmx77dV64GXupPnb+7bp8SdaEgeNMdf25NbZerDPIfWDncNJ5DvESOB/h+0hf24KvpWfhwAmwuGaOx+s/WdS3Ka40H0T/lA9MbySdQMybNiIXx1f0taDE+PLjUexertXh6Cph7Z4rOCPGd5MNRM9mlbVqugntmSnMh3msK7OTmG8Og004X21Q5G+ZTyFsFNvELjFoEsPxlL9VYPvOKKaR/0MP1rY15By7T2jSa8VJLUZNO3hNrHZ1sOgaLqe5bBfzyfhzNqrXdD3L1Kh+Fu1vbT4b8RiirmFY/1CoNWpY10j0L22ks3XiEdfzcQbX6n3xP+Lj2t7OsdxFfGfIijO1hEbt8h9JT9bLR33ein6Psxp0YvMWGoEu1wnDg3q6HIQS/yaeOc5lEd2l11/1a1VPDP67tWIvetJaja0pvBhehVYraeMab5p81Pv/jYhO/GGhD1tu6sXGGGftAcSLXpl+GMf9O2OUly3a1qJO265OV8s4dHv/s5/70/fMYfgW/XXE624dfgRi3eOX1Dsk1oy2XttKbMAj5GPoMJROvFp8b92vulFjlR91Q4h27Y/6LH6/vkYc6a5teUTr2r7uYYiNeunmJsxHqKemx/6MbMd29W83O6jM0Pyx6bI9guW6LsdzG0XsvWWNJp+OQNbqBV73UcfteUOo2hN0sV7s7Ib1yrV72+WgthubJmO0PGF+jaj3Sdg7exF/9APtt1re0q1w4P2a77npEPPP+P7heKVRMzjx+nbNLPTvaKrRo95/K155UF+PmW7Rxymu2u3FVx37TmlNZX53v/i9neZtJ7bY9uEwy+M2qt2m5616nqP3c+nfpUWXtKmDZjQwRleD2gpNska8UZNL4pxy+ULfcw3XWuuMd6odKT46jXnMbtwQT7xFbxsaxZxRPXK6h/HS7dBsso3sMPElYjMUOt9c16mJqirwEQAtxUFFvyTdYFzHHZZntMLx7OA2q5FuLso5o2lt4SvcbuQXb1Bzp/7MdtcZ1agQBrIp3FDk1/8bdctO+7Xpt3fRZHrTzza6kNd7ExvZG+EsP4LevakG5DQ2PaYljomP/V3TpyH7jXyneqywSQ++Dr3oUAKgeE2jRm7Gta2pN12Eye+WGGOq62B41L5F51druvRd1rjerM7I39WpBq9+6Mx3YcGEyH/17zPS5zvZxPp3dOpfYKirs9jWudYeChtuqprvrmPPlXYPEfru1GpJNF1Z32u1mO+OY2mvT7S7zciPMO5+LWPUYLaOGdLDqjipfoE9tVbDvDORrmfe6EnX23tC7+NoV+Nmw6kUL+B2WhUn8YVGnDVdIsaj81ua6MNPHsdu1GKsN/VuQ/1ItFXEp1xP41Lhvuvw8xmvxXbjaVyt38udGl6iE+8SB9DEx97lt29qEn7MF4n071TnekM5ez02rOh/NOgNtRmdWcCVO2NF7ejXwKNJhyfVk2M8dIc+JukmYP63jZuk1vsP1N/0BdyP6uZ4Uf0evZ5NP9R17dZ6HnrbtBZL2hQTxevWiRQgbHYa89W2/ZDYxbo9tdk90QF/NpoFsRa20Vg7rXwRkzO6brM+y03rgJvdhu36SRnlkwn1iJoe35G3bMzv6FnUmTdC5eKEeKPNfoL+OmNabm4c7/ad13Wfgc/zuu7/P/XidxPHt3AIFI/ADtH3HWo0jv5XIYcRRsUfzLGqTtdsdhA1fWizl4s9YjZ7D9V64D1m9LUWtDoQQsPOzxtjINfxrh//pTofn1gTlV4u5uJ1Goy+/927Gfj16uKd3rFRXxNb0Z0xihXQP7NTbc13843/p9/Tri/TZr7LSC/Rz7lwTasutZmXaNcIPayEm4x0FxFrvQ4MhT31XeC0m/8E/ZXvwq7YFA61WRtOf91GftnNfKn4jOuxGTpd+250kX+Nb+n8vdeLWRn14jTKjeBv7WjHbmYqNrzmR1x/+udvhHOL13eKaTUad7t8xKnyOMEAAAQLSURBVA2/sc0FbXqVvNvHdbyvnZ+hYz1inZ+zwwu4rdixX3DT/Z36NYsXGvTpbmf/tFsLm+kn/mMhuu6htZjCprNGdUbfzVisOKl+jt14hHplzQk5J3RS1KP0WF4Tjifqbe0wBl3d0qbhtsHer5dPNa0AXe57C3muV74a1Z/UP7SzD6FZH7+u+doYZ7mex3XCKNrFw21+jwoj2VSMQxucjdcluD4aG5ChnVw3otiv4VZ8oqX3s5GuWLe9hL4N0Nsvza8w1gOvZ+Ku79ofYb1t/KINi1ds/AjzCpMCJgVMCpgUMClgUsCkgEkBkwImBUwKmBQwKWBSwKSASQGTAiYFTAqYFDApYFLApIBJAZMCJgVMCpgUMClgUsCkgEkBkwImBUwKmBQwKWBSwKSASQGTAiYFTAqYFDApYFLApIBJAZMCJgVMCpgUMClgUsCkgEkBkwImBUwKmBQwKWBSwKSASQGTAiYFTAqYFDApYFLApIBJAZMCJgVMCpgUMClgUsCkgEkBkwImBUwKmBQwKWBSwKSASQGTAiYFTAqYFDApYFLApIBJAZMCJgVMCpgUMClgUsCkgEkBkwImBUwKmBQwKWBSwKSASQGTAiYFTAqYFDApYFLApIBJAZMCJgVMCpgUMClgUsCkwL9dClj+7Q7NHJlJAZMCJgVMCpgUMClgUsCkgEkBkwImBUwKmBQwKWBSwKSASQGTAiYFTAqYFDApYFLApIBJAZMCJgVMCpgUMClgUsCkgEkBkwImBUwKmBQwKWBSwKSASQGTAiYFTAqYFDApYFLApIBJAZMCJgVMCpgUMClgUsCkgEkBkwImBUwKmBQwKWBSwKSASQGTAiYFTAqYFDApYFLApIBJAZMCJgVMCpgU+P/boWMaAAAAhGHBv2lE8HDUwLKUAAECBAgQIECAAAECBAgQIECAAAECBAgQIECAAAECBAgQIECAAAECBAgQIECAAAECBAgQIECAAIFdIHtCgQABAgQIECBAgAABAgQIECBAgAABAgQIECBAgAABAgQIECBAgAABAgQIECBAgAABAgQIECBAgAABAgQIECBAgAABAgQIECBAgAABAgQIECBAgAABAgQIECBAgAABAgQIECBAgAABAgQIECBAgAABAgQIECBAgAABAgQIECBAgAABAgQIECBAgAABAgQIECDwK5DfNWcECBAgQIAAAQIECBAgQIAAAQIECBAgQIAAAQIECBAgQIAAAQIECBAgQIAAAQIECBAgQIAAAQIECBAgQIAAAQIECBAgQIAAAQIECBAgQIAAAQIECBAgQIAAAQIECBAgQIAAAQIECBAgQIAAAQIECBAgQIAAAQIECBAgQIAAAQIECBAgQIAAAQIECBAgQIAAgV2gQ/cnKIWmix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1676400"/>
            <a:ext cx="1779587" cy="118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514725"/>
            <a:ext cx="40052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733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2528888"/>
            <a:ext cx="3733800" cy="13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6591300" y="2874963"/>
            <a:ext cx="1884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1800" i="1">
                <a:solidFill>
                  <a:srgbClr val="055C6B"/>
                </a:solidFill>
                <a:latin typeface="Calibri" pitchFamily="34" charset="0"/>
              </a:rPr>
              <a:t>Epilachna borealis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1800">
                <a:solidFill>
                  <a:srgbClr val="055C6B"/>
                </a:solidFill>
                <a:latin typeface="Calibri" pitchFamily="34" charset="0"/>
              </a:rPr>
              <a:t>larva</a:t>
            </a:r>
          </a:p>
        </p:txBody>
      </p:sp>
      <p:pic>
        <p:nvPicPr>
          <p:cNvPr id="2560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14725"/>
            <a:ext cx="3733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19400" y="4030663"/>
            <a:ext cx="609600" cy="1571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data:image/png;base64,iVBORw0KGgoAAAANSUhEUgAAIHcAAADICAYAAABUOfH9AAAgAElEQVR4XuzdcazvW1rX92crkpGqBJCYQzpG5wam0EBb6lBIrZBOoRFqrdhKKVaIRWxQtFRthSozUEsKDAxaRWcoYIlT0qQZU0tgrJrSqC0DWhySpthKS5zW27kmbVRKBurlNr+z9z7nd/bd5+zn/fmdZ521937PP3PPPc9a63le61nr+/399rn3npX/U0ABBRRQQAEFFFBAAQUUUEABBRRQQAEFFFBAAQUUUEABBRRQQAEFFFBAAQUUUEABBRRQQAEFFFBAAQUUUEABBRRQQAEFFFBAAQUUUEABBRRQQAEFFFBAAQUUUEABBRRQQAEFFFBAAQUUUEABBRRQQAEFFFBAAQUUUEABBRRQQAEFFFBAAQUUUEABBRRQQAEFFFBAAQUUUEABBRRQQAEF7rDA2R2uzdIUUEABBRRQQAEFFFBAAQUUUEABBRRQQAEFFFBAAQUUUEABBRRQQAEFFFBAAQUUUEABBRRQQAEFFFBAAQUUUEABBRRQQAEFFFBAAQUUUEABBRRQQAEFFFBAAQUUUEABBRRQQAEFFFBAAQUUUEABBRRQQAEFFFBAAQUUUEABBRRQQAEFFFBAAQUUUEABBRRQQAEFFFBAAQUUUEABBRRQQIE600ABBRRQQAEFFFBAAQUUUEABBRRQQAEFFFBAAQUUUEABBRRQQAEFFFBAAQUUUEABBRRQQAEFFFBAAQUUUEABBRRQQAEFFFBAAQUUUEABBRRQQAEFFFBAAQUUUEABBRRQQAEFFFBAAQUUUEABBRRQQAEFFFBAAQUUUEABBRRQQAEFFFBAAQUUUEABBRRQQAEFFFBAAQUUUEABBRRQQAEFFLjLAmd3uThrU0ABBRRQQAEFFFBAAQUUUEABBRRQQAEFFFBAAQUUUEABBRRQQAEFFFBAAQUUUEABBRRQQAEFFFBAAQUUUEABBRRQQAEFFFBAAQUUUEABBRRQQAEFFFBAAQUUUEABBRRQQAEFFFBAAQUUUEABBRRQQAEFFFBAAQUUUEABBRRQQAEFFFBAAQUUUEABBRRQQAEFFFBAAQUUUEABBRRQQAEFzq4QPJCkJfBqVb3SijRIAQUUUEABBRRQQAEFFFBAAQUUUEABBRRQQAEFFFBAAQUUUEABBRRQQAEFFFBAAQUUUEABBRRQQAEFFFBAAQUUUEABBRRQQAEFFFBAAQUUUEABBRRQQAEFFFBAAQUUUEABBRRQQAEFFFBAAQUUUEABBRRQQAEFFFBAAQUUUEABBRRQQAEFFFBAAQUUUEABBRRQQAEFFFBAAQUUUEABBV6owNmV1R+80Gxuz+KvVtUrtyddM1VAAQUUUEABBRRQQAEFFFBAAQUUUEABBRRQQAEFFFBAAQUUUEABBRRQQAEFFFBAAQUUUEABBRRQQAEFFFBAAQUUUEABBRRQQAEFFFBAAQUUUEABBRRQQAEFFFBAAQUUUEABBRRQQAEFFFBAAQUUUEABBRRQQAEFFFBAAQUUUEABBRRQQAEFFFBAAQUUUEABBRRQQAEFFFBAAQUUUOD+CpxdKf3B/aVAlb9aVa+gEQYroIACCiiggAIKKKCAAgoooIACCiiggAIKKKCAAgoooIACCiiggAIKKKCAAgoooIACCiiggAIKKKCAAgoooIACCiiggAIKKKCAAgoooIACCiiggAIKKKCAAgoooIACCiiggAIKKKCAAgoooIACCiiggAIKKKCAAgoooIACCiiggAIKKKCAAgoooIACCiiggAIKKKCAAgoooIACCiigwAsROLuy6oMXksXtW/TVqnrl9qVtxgoooIACCiiggAIKKKCAAgoooIACCiiggAIKKKCAAgoooIACCiiggAIKKKCAAgoooIACCiiggAIKKKCAAgoooIACCiiggAIKKKCAAgoooIACCiiggAIKKKCAAgoooIACCiiggAIKKKCAAgoooIACCiiggAIKKKCAAgoooIACCiiggAIKKKCAAgoooIACCiiggAIKKKCAAgoooIACCtw/gbMrJT+4+PVLVfWHqurrquqDF3/vCy/+/wPP+L33XsT82qo6xB/m+JlrWD+6qt5eVV9UVT9ZVd9cVd9fVa9dxH5iVf1rVfVtVfXhi7n++NE8P15V/3ZV/dTR3zvk/K6q+pSjv/ctVfXOG7b1LVX1xqq6zP1q+NVcDr//alW9cv/axYoVUEABBRRQQAEFFFBAAQUUUEABBRRQQAEFFFBAAQUUUEABBRRQQAEFFFBAAQUUUEABBRRQQAEFFFBAAQUUUEABBRRQQAEFFFBAAQUUUEABBRRQQAEFFFBAAQUUUEABBRRQQAEFFFBAAQUUUEABBRRQQAEFFFBAAQUUUEABBRRQQAEFFFBAAQUUUEABBRRQQAEFFFBAAQUUUEABBRS4fQJnV1J+cPHrl6rq91XV/1pVf6Kqfq6qvvDi9z7wjN97b1V9ZFV9VVW9oap+oKp+7BqWt1TVP1ZV31dVv6KqvqSq/pOLdX5dVf2Oqvrfq+o/rKoPXxn/iVX1KVX156rqtaPfO+T81qp6N9yGQy5vrKpD7sf/+4VV9bRcXq2qV+A6hiuggAIKKKCAAgoooIACCiiggAIKKKCAAgoooIACCiiggAIKKKCAAgoooIACCiiggAIKKKCAAgoooIACCiiggAIKKKCAAgoooIACCiiggAIKKKCAAgoooIACCiiggAIKKKCAAgoooIACCiiggAIKKKCAAgoooIACCiiggAIKKKCAAgoooIACCiiggAIKKKCAAgoooIACCiiggAIKKKDACxA4u7Lmg4tfv1RV/0JVfaiqfqaq/puq+sKL3/vAM37vvVX15qr6vKr6/qr6F6vqO6vq1SvrHOb6YFX9aFW9oaq+qqq+t6r+76p6U1X9gqr6zVX1jqr68NHYX1pVv7Wq/kxV/YMrcx5yfmtVvfspjh9ZVV9RVV9ZVS9X1ddW1fur6i1V9c9X1adU1T9aVd9SVX++qj7iGbkc6nnlBeyXSyqggAIKKKCAAgoooIACCiiggAIKKKCAAgoooIACCiiggAIKKKCAAgoooIACCiiggAIKKKCAAgoooIACCiiggAIKKKCAAgoooIACCiiggAIKKKCAAgoooIACCiiggAIKKKCAAgoooIACCiiggAIKKKCAAgoooIACCiiggAIKKKCAAgoooIACCiiggAIKKKCAAgoooIACCiiggAIKKKAAFDi7Ev/g4tcvVdVbq+rPVNVXVtV/UVVvufi9Dzzj9/5sVf32qvofq+rHq+p3VtX3V9XfvrLOF1bVB6vqR6vqDVX1+6vq+6rqJ4/W/+KqekdVffho7K+vqn9QVX/lmjoPOb+rqj7l4vd+qKp+V1X9Pxe/PuT/WVX1HVX1xqr6LVX17VX1aVX1BVX1zVX10VX1e6vqnVX1oWfk8mpVvQKtDVdAAQUUUEABBRRQQAEFFFBAAQUUUEABBRRQQAEFFFBAAQUUUEABBRRQQAEFFFBAAQUUUEABBRRQQAEFFFBAAQUUUEABBRRQQAEFFFBAAQUUUEABBRRQQAEFFFBAAQUUUEABBRRQQAEFFFBAAQUUUEABBRRQQAEFFFBAAQUUUEABBRRQQAEFFFBAAQUUUEABBRRQQAEFFFBAAQUUUECBFyBwdmXNBxe/fqmq3lpV766qT6yqf6mq/q+q+tmq+sAzfu+vVtUfq6p/7mje31dV31dVX11Vf6CqfqiqfrCqfqKqfrSq3lBVX1VV31tVHzpa/4ur6h1V9eGLv/dRVfUVVfU9VfX3Lv7e8ZyH2F9zkfN1lIfxv6GqPqeqDvX9WFW9rao+tareWFXvvRh0WOMvVdVPPiOXV6vqlRewXy6pgAIKKKCAAgoooIACCiiggAIKKKCAAgoooIACCiiggAIKKKCAAgoooIACCiiggAIKKKCAAgoooIACCiiggAIKKKCAAgoooIACCiiggAIKKKCAAgoooIACCiiggAIKKKCAAgoooIACCiiggAIKKKCAAgoooIACCiiggAIKKKCAAgoooIACCiiggAIKKKCAAgoooIACCiiggAIKKKCAAlDg7Er8g4tfv1RVb62qd1fVIeY3VtVvr6o/XVUfeMbvfbiqPrqqvu9insNff2VVfUdV/b2jtd5SVf94VX1vVf2KqvptVfUnquqnj9b/4qp6R1Ud5jz875Or6nOq6k9V1WvX1Hmc83UM/3JVvaGq/kJVfVJVfe7F/J9aVV9QVd98kfvvrap3VtWHnpHLq1X1CrQ2XAEFFFBAAQUUUEABBRRQQAEFFFBAAQUUUEABBRRQQAEFFFBAAQUUUEABBRRQQAEFFFBAAQUUUEABBRRQQAEFFFBAAQUUUEABBRRQQAEFFFBAAQUUUEABBRRQQAEFFFBAAQUUUEABBRRQQAEFFFBAAQUUUEABBRRQQAEFFFBAAQUUUEABBRRQQAEFFFBAAQUUUEABBRRQQAEFFFBAAQVegMDZlTUfXPz6pap6a1W9++LXH1VVf6iq/lpVfeApv/fjVfXmqvqeqvrbR/N+UVX9n1X1V47+3kdX1X9UVV9YVf9HVX1DVX3/0e8f1v/iqnpHVX344u//uqr65VX13qc4Xc35EHY8z6+uqm+tql9aVX+8qt5UVe+6iPncqvpnquoXVdUfrqq/fkMur1bVKy9gv1xSAQUUUEABBRRQQAEFFFBAAQUUUEABBRRQQAEFFFBAAQUUUEABBRRQQAEFFFBAAQUUUEABBRRQQAEFFFBAAQUUUEABBRRQQAEFFFBAAQUUUEABBRRQQAEFFFBAAQUUUEABBRRQQAEFFFBAAQUUUEABBRRQQAEFFFBAAQUUUEABBRRQQAEFFFBAAQUUUEABBRRQQAEFFFBAAQUUUEABBaDA2ZX4B3D8fQ1/tapeua/FW7cCCiiggAIKKKCAAgoooIACCiiggAIKKKCAAgoooIACCiiggAIKKKCAAgoooIACCiiggAIKKKCAAgoooIACCiiggAIKKKCAAgoooIACCiiggAIKKKCAAgoooIACCiiggAIKKKCAAgoooIACCiiggAIKKKCAAgoooIACCiiggAIKKKCAAgoooIACCiiggAIKKKCAAgoooIACCiiggAK3SeDsSrIPblPyLzDXV6vqlRe4vksroIACCiiggAIKKKCAAgoooIACCiiggAIKKKCAAgoooIACCiiggAIKKKCAAgoooIACCiiggAIKKKCAAgoooIACCiiggAIKKKCAAgoooIACCiiggAIKKKCAAgoooIACCiiggAIKKKCAAgoooIACCiiggAIKKKCAAgoooIACCiiggAIKKKCAAgoooIACCiiggAIKKKCAAgoooIACCiigQFPg7Ercg+a4+x72alW9ct8RrF8BBRRQQAEFFFBAAQUUUEABBRRQQAEFFFBAAQUUUEABBRRQQAEFFFBAAQUUUEABBRRQQAEFFFBAAQUUUEABBRRQQAEFFFBAAQUUUEABBRRQQAEFFFBAAQUUUEABBRRQQAEFFFBAAQUUUEABBRRQQAEFFFBAAQUUUEABBRRQQAEFFFBAAQUUUEABBRRQQAEFFFBAAQUUUEABBRRQQIHbIHB2G5I0RwUUUEABBRRQQAEFFFBAAQUUUEABBRRQQAEFFFBAAQUUUEABBRRQQAEFFFBAAQUUUEABBRRQQAEFFFBAAQUUUEABBRRQQAEFFFBAAQUUUEABBRRQQAEFFFBAAQUUUEABBRRQQAEFFFBAAQUUUEABBRRQQAEFFFBAAQUUUEABBRRQQAEFFFBAAQUUUEABBRRQQAEFFFBAAQUUUEABBRRQIBU4Swc6TgEFFFBAAQUUUEABBRRQQAEFFFBAAQUUUEABBRRQQAEFFFBAAQUUUEABBRRQQAEFFFBAAQUUUEABBRRQQAEFFFBAAQUUUEABBRRQQAEFFFBAAQUUUEABBRRQQAEFFFBAAQUUUEABBRRQQAEFFFBAAQUUUEABBRRQQAEFFFBAAQUUUEABBRRQQAEFFFBAAQUUUEABBRRQQAEFFFBAAQUUuA0CZ7chSXNUQAEFFFBAAQUUUEABBRRQQAEFFFBAAQUUUEABBRRQQAEFFFBAAQUUUEABBRRQQAEFFFBAAQUUUEABBRRQQAEFFFBAAQUUUEABBRRQQAEFFFBAAQUUUEABBRRQQAEFFFBAAQUUUEABBRRQQAEFFFBAAQUUUEABBRRQQAEFFFBAAQUUUEABBRRQQAEFFFBAAQUUUEABBRRQQAEFFFBAAQVSgbN0oOMUUEABBRRQQAEFFFBAAQUUUEABBRRQQAEFFFBAAQUUUEABBRRQQAEFFFBAAQUUUEABBRRQQAEFFFBAAQUUUEABBRRQQAEFFFBAAQUUUEABBRRQQAEFFFBAAQUUUEABBRRQQAEFFFBAAQUUUEABBRRQQAEFFFBAAQUUUEABBRRQQAEFFFBAAQUUUEABBRRQQAEFFFBAAQUUUEABBRRQQIHbIHB2G5I0RwUUUEABBRRQQAEFFFBAAQUUUEABBRRQQAEFFFBAAQUUUEABBRRQQAEFFFBAAQUUUEABBRRQQAEFFFBAAQUUUEABBRRQQAEFFFBAAQUUUEABBRRQQAEFFFBAAQUUUEABBRRQQAEFFFBAAQUUUEABBRRQQAEFFFBAAQUUUEABBRRQQAEFFFBAAQUUUEABBRRQQAEFFFBAAQUUUEABBRRQIBU4e/rA195YVX+4qn5zVf3dqnpnVX1X1dk/vG7Ma1UfVVXfWVX/xpXf/8+r6necVf3M09ZaPvYb6jfVa/WV9Vr95np7/f2reeF8bpjvcn4871FiydhkzGHJ7cc97/27cF5d99H2fnxV/d6q+q1V9bFV9Wer6uur6n9rHOxsbLNnqwrO3783Eu9kDK/hGvVneGU59Z2qv1fHicN9ezQ0HXc+Ac31KfGZKV4f15rklYx5DncDru3RmmQPW7H9Xo+sWjkciTbjo1yC52e6DjprzZqv3HztHoprqNneSPJaNaaxf2+uqm+qqn+nqn7qYm++5OL/33O8V8tyfrRof99OvstY77Z79jyvfh2J8UXtMCd8V6H5kzqSMY3+vvqiheo4yZb01HOKjQzj87akrw/ZJXuGxiVuyRhyH9D5p+On79iF+aPemK57cn5qumku6BmKPyOSu7f5+TNxp2NoPPnsNTn3Ew/khn2cy+OFWs+PZJ1kTLc/k7mTMfTMx2s09pr2BnmePnwTP+FnCNl7yIp3pP4a3ffl0Kl1zp58IQe5B/tH66DxcU81zgLNhcZv9zxomCTeicuKMTuukeTUeZ5NzXv1wz25o2lONL57vuJ5m++i9Bn52LR/N0/XkMyfjOn0cnIHdXvhdf3cuBOTOpMx9D3xlLMZegXvH/i7pdYa1Hc6/sS9a9V8Zb+TMexnu8/55+V0D040fWatSS7JmO59l+xtnM/oc23umZbUm4zBezb0DOnkkdSXjOnkkjxbF/c9vDN7vRx7gp9b0nfMMCfoc7R7Q3+e76bvU8I62XMw+vlYr3dWfBagRjQ+qYH28019EOaQ9Xvjvn/iXmvEx+aNucN3/RvPSJwzev+4yH7qfmnkslOdK56XSb1kDIk96buAcyx+xp9zr9F68889vWcOzYfGZ3dxL/ek//Gz5uGAfj7Uh8ZH+e/Sw+T59ILvYrovNJ68E9C5afxkLifd2beoX173eTd51vAx9Hk2HX/OQPbtOd9NpJeT58fk2UryIfVO5h7PTXolfYfj54r2MTxX/feJ8PMazKf3Xjy/x32XOJesF1qeNCcan38WeL538pP3VG/Ppmul80/Hd88tzSP7PNX/DHMX8qE10PiLPRi5E+j+ktxJ7F04490zOP0Olbv3nsuTPZP0Qdf9BJfDEq3zd9Izk32WofkkNbDPVsio9xyfPivn8/dzOaGHWvtF56fxu33mo/nT+O7dQPps8o6ieSQedMxtj4/3q/1dQe/+oI4Pb6b4n2np5RSdj+Z9SXOn8fSs5M/mnuVJ+aNn56NKWs+UbI9v/gxP652Op++lD+MbZ5zmHd83zXxI3ye50zHT8aTek99vknPY6KFt756Bn4fQfjhhf288vzSX6fiTnuk77RXq+d7zc+o5ldzHtA/Se4euQ+PJ2Zqcm+RxxfLGM37SmWo8c5e5NN+r017Lzhc8uw8X6Y05yTV5Tjf2Oum9izHsXfx80I1jqNF0fNZDvffsyTtimUvSY81eOMkH5dU7v/QeontA559+DjzOJ/HpjUmM6BgaT/qOzk3jT97jDe7cE2u48ZlBn2HJHpyvMdfT9OznNeBnE/TvGZ3UEzt9Lhx6zpy0v40z/2S/9feMvvvROmj85F1933qU2tP4bfeqeYZPqrf57CCfN5J8kjEkJ/KcfN1zmxih7+N6nz0v85k0SuZOxvA9ezRi7Hkf5gTz6e/1Sa6Dz9g4r4H3oslnYPoOMuWz6/k/aQ8az7bEMxkTnv/zYe37vv8ue1IN+PxfVN+o47S8+vXTd3ny/va6Z3ujbtIf1IjGn3TmSK2otxf1EMq/329L9+AhVS+3VXnRdabjkx6nOV25B/i7XLsXe3udvnN0eykxPcqJ+4A+D+7vJJ+dxxwIkvzA+0f/88fp+07ei2bqPvE+aN/R51b9M35SXs07J1mDjpmOp+9pNJ/Jd7rX5Q76g32m6L93Pc6p36vEKH2+0H2j8ac855O16JhufDfu9b33xN/hz5iB725oLTQ+6cUVa5zSixdjW/uX1EKfY/yeCu4dem+C+NCo5f/MM9h8hve/V+q919F6p+Pps4W8k9Lco2fjNfsYr3tDT5xd31CvHZrxG6vqu6rqR6rqF1fV76+qv1F19l/d8CA4/ANtn11VL51VffdNsVd/f3zs2+sNVfXH6vAP3f2C+q76uvpvn5XjjfnA+S7XunHeZySVjE3GXDzsor0cWw96j+XxlP0J1vtlVfWOqvqvq+oHq+rnq+rTquorquoPVtXff0YrZGP7hnD+/N4I3Lr3DKzhGu2+VzMn4ATWPso8rTkdd740zbUZ3+6N5nwXTqfVev4PbuO7EY5Jc0zHsT1seYNev3L0WlatHI4mpvEXQ1u5XHN10HHteFIHiX1cQ9xD7RpquDeSflo1prcnb66qt1XV/1xV31xVP1tVX3KR4nue9l7Q9z/6eILusmjfsn7qOV0WAteI6ni4FjCGOeG7Kp+f1fEosVbtbN8Ocyd1JGMGnnEXNKDmluFjcfh5fElfp3t2yjhy7li/np9q6Hy+BNvL0fj58zBfb1JDMobcA9Pzkx7aKRd+ZsAdOfV58vi9iZ7d0fNObOjnEjo3jQ/uhfCZT84KfwasqZvWEJ35dm/Tmtvx2fM0OGOBz4rcwBpt0yc/9TX3eKlPsH/0POD4dk7BPjT3YK+7iNRJYo/ac8zlhDXafbD5Gm1buHdT86bP+tH9mrI5JN2eGzwj4u8DHjdze39RDeH80++w5J20vV/8u55LHWRPbc7jg+d8OI55JXnRMTT+Lnx3k9ScjAH3Gbn7+Hdh8HkwXuvomWZnLD7/qIZ2TvS5RuPzZw6ql97DbR92TvAzhORBnpPJezHMpf/u9CiZ6JyDPoDzZ73cz4fOT+Px2YI+R00Ee6NttMe8gQvdKxqP95Z/b0HvTPxzN1Bzuw/AnOl7djuXBZ8xSC4kNvjc2D7Twdz0WTKZy+TcsM7gXuLv6qhefGeM58ON4DmhPiAe5o7uvs2eB1HuwIfOT+Onn8cwn116GOYB7z/28yOYCzin/Duoe5QL+q4HuuzUL+H3tuAOi77jnZ7//OIj+0Zi6XcabG5qM33OeT6s3j3uS5jzonNF+xjuFXx+0zPFP8vC/M952s/E9h4HLvwzRlJrMqbvs6KG9h7A+xt/zwN7h/cy601uz+Yn7uRMYffsbLXP+Hb5TH8Gy34uP+eJzxW4n6Z7Z9iSnEESi85r1I/wuTO9T3D+WUtok/UY+CxD8zk0BB/DTMH8cG/5O+n4fYPeSRP74Lz37/vo8zz7rD2ff3+PSR+TWPoeQuYmseF7Jexh9i4a5gR7uN8D59n3//nMtj+Y8/FjGeZN37dgTu1aoeEJ9aI+QPnT5yC0zPoePDsfobIxzOj23vUjZzx6n2b3TfCOA94Xo7t7u+cD62F2Ps63mI8ZzWn47mG5Dz+z6HeBPB49Uxa8v6LztdNeoVxgD6O5aQ/AXNY9y6P7GfUzdB2bG+ZBn3HoTAXP3DEX8t7y+HVk+HmVnJdkDPj5XvqcDvYa9B7fh+BdA/Xe5PNr+gwPzz/qSHNP+jlZoz0mOr+4/+Ee4PnnngOJTzIG34m3+x0iuK/wHm9458Ia+Dlon/vh7xizd+noMzm6W5gP9M/OPeoJlv9Gn+EX2CTPVv4eDnsi/S4RPg926oudckk+BwTPpsE7aKMznPYyPPuwf9D9mf6Mqp0TrPVRPmBcO5fwZ0fjRvTdI+y7cSewZ5clsJySZ00yht4xcI3Aib4/Mlda7+NT2v333qN89vO5LHi35xq+69E+wHcu2qPhu0j/e8kFfRS9Y19Awb3Ae73qXZ7WQeJJbNJ/wbst2gea/3Q8rRfls+y8Bd/1Zbmh+z7sP9RP4Ror6oBrwHcm8rPuZK/JGBJ79OGBnT3uc34q+n/Gk72DJ/nsPOZQfZIf/bOBdA0a/7jB+nd1tkZ//uB+pr0b9Hlyd8Kao88JSV7sLsn2A9bevv/hvMnzEd+DNCcUH/Qqmj/8PmhN32V3TZhb0ivdvu3GPfnED54xcO+TvOgYGj+5D8e+MK+kF5Mx4Ps0eDeg3oBzR++PyRrnO9jcu8j/iTPYNevGnU+O82rW+yj1sXhW53CtoH8aebfNGnOdXbnILx9Jn1tVb6o6e9fRY/cjq+ojq85++voxpz2gT3mpRGPfXr+mqn5bVb27zupL67X6mnp7/cOn1XQjNpwP5fqUpG7M6ZpxyRhwgb1uxbH1oPdYHs9vbz6zqj6rqr79/Hnx6H+/sKpeveGsZdyRMMIAACAASURBVGP7hnD+1+J7I9mn5hhYwzXifa/mAx84gbWPMk9rTsedL01zbcY395muf1qt/Ze7JxqqXcv5qDTHdBwzbO0f6PUrR69l1crhaGIaf/lG1P1DAEkNR2NaNdOzltUc91C7hhrujRP3In3/adXf25M3V9UXVNXLVfX/VtWfq6ovuSjrPfE768nvh9G+Zf3Uc7qsCK4R1fFwrdYen3aHd+9iWPOTmw/qeDSwNYbtW/qsy2onuQ3Ftgwfi8P36iV9ne7ZKePIuWP9en6qofP5EmwvR+Pnz8N8vUkNyZju/Zr3K7g7QA9N1wr7GZ4ZYDL1efL4CQjcg/sE3g/Ehn4uoXPT+OBeSD/fju7ZmrrhGcu+B2g70Zrb8fBuSD4Hx+/YK3IDa7RNo/f34JkBcj/58+ToOxG7t4N9aJ+z6Tub3MGkThKbn2F6J0bv3ive11es0e45uHdT86bP+lHLKZtD0u25k3s2GQPfRVENjw99u3+Se6JtGuRD56bx5G5ObOL3oIcD+fsBq5/Pz3NK1sDPHNrfID7Jf9UYcJ+Ru4+/98HnQeKDagX7y95Ds/s3qhfV0D739BlF44M7nr5/J/dw24edk8tU2ntF8ph+NsFc+u9OjzZouu/h/Fkvt/cW/5wiywfctdDn6GDB3mgb7TFv4EL3isavuzfbezXZz+0+QI7Bvgb3fTv3YE/J3CQ2eG/p98m84WQuk3PDZ2bUvyj/6XeKYH6YPzeC5wTmQz6rwtzR3cc/x+D3bpIPiU3eF+n8ND64u5EnzGeXHoZ5wPuPnCX0fQB4Z87OEXQZvGPGXZAldNmpX6LvX+e/H4XPkOA7ZPquCPcY9T6bm9o8POtb5cPqncy9PzfMedG5Or/H+7nB3oHPb5ZL8rMfmP85T7v3246BC3pvehic1JqM6fusqKG9B6jvV/z56t3sh3ofnqnJ79eOvsptn/Ht8pn+DBbdI+BOyO7C/n6B+xvvLe3lYcuxu48YRv0I777pnoHzE3fyPnFOCW1w/PA7YFQDeSeFRnBv+Tvp+N2H3kl5/7DnPn+ng/t1scDsGQN7Bu98kjeJpc8qMjeJzfZ/RY/N7WlUM7h32v5gzuhdN3mWw5zatT689fb7Z1xR/vTZvKRe+n7B729mRJ/9G51zsF/UBL83glyCdxzwnWF018N3nGgN8hkS1jt/pviewZxg/9BnIux/tFc0F255i++o4Jm+016hXGAPo7m3+/6YP5dPeCdE5xG6js0N84B3Pn8GwXzGXLL3avg8WXFe4HlPnhPh9ym4l/q9wfchqAH1Hn5XBd8v913o95pL4kcdqc15xax/kjXaY6Lzy/LnvYnnx59dRn0iU/yZGtdM96FtBL+fzZ4B/FlPzxn1CeLhnvFzMLZny3oa14zud+YDc8mMUE+w/OfvlHY+C2ySZyt/D4c9EXz2T+7H9j5kd/X96NF7uFfJ93D4uQfPPuxl1Jvp9y/tnGCtj/IB49q5PJp8zZ0F80LP7QV3Iv5cxp8d9DvsZN+SMfQ9Aa4BevvofKJzvaD35vLZz+dyG9AZ3W0PgmcbqnfNnQTujAV9FL1jX0DB/kDn7fzbAfpnVeA9FtZB6iaxSf/hdzf4eYHmPx1P60X54H57/LYX/PeB2N2U5cbWgL2RvnvTPQzi+V0Dfn6S3pntXkz2mowhsU++wIF+yu5ifud3n6dJPjuPOWxMkl/X63Lj6Ro0/nGDtc/HkrrpZyj4vrLkDNK9Xvg8w/ct349+P52/bXaf4XBeNHfy/VHwuYj9WYqgVwOjzAnsW/Z+nd9npKcWvEu1+/vJRz6vH+59khcdQ+OTXlywBt+L8B2hXwu8G1BvwLmj7wySNdDnpGTPnjyBXbNuXPj5pd8TyIe/c7A6o/fkfq2gfxp5t9dtzHX2ZBdd/uq1w39A9qeqzv7q9b//7L/bTvCaaUbHvlZn9Q31R+qs/mL9fP3lOqtvqdfqXfX2+omnVfTMfIL5Hgl3XySfk1HqutW4wHur/K9vsi+qqo+oqsN/rPkXV9U7q+p3VtUHqurwe3/zGaeNj2WGcP783kj2qTkG1nBFm3k1PyA2neDaR5mnNafjDp+w2N0K4lv7DOa7cMprzT4ksi8QztdIc8zGEcN2bLPXk+dcO4dHG8Z69IQP3Olz/rn3OjV6XHPWQ+gLjcHeSPpp1Zj+nry5qj6/qt5dVf9eVX1PVf2zF2ke3heu/V+rh173mKvPrqqXzqq+++Z3/mjfeD/1nS5ThmtEddB7HOaE76ps/slnGN+39FnHaye5TcWiO/JAQ/uUxj8+8fDu4P6nvdc036+fvMH6NWVu/fnP8xqM5/tBejy8M2C9vIbkPZnVzXNi85Oe2CkXdjcRExJ7fqiid3vYm3PndzJ/OjeND++F9PPt2J6tq5uc9/TdqLcGrRnFZ8/T4BnJ70T8TpW8IzXrR6bRu81Sn2D/er16VPrIHRDuA82lFT+ZC5mbxJ70nQJ/L076LBnT2q/FtbdyCvZuat70WT+2X1M2+F20+Yx4or+SMfCzZ+CT7FV7zGQ+dG4an78f0+di8Jx/mBwbx+tn82ffESVrUN/J+CT/NWPIfpPY4Luw9n2R9RD+HqH1vEzeDaDjxRJJP/R7GuVEn1E0Pvk8Bp+B9PMG8SGxk3lMP5tonTQ+Pefs7oHnKuvl/l1C56fx+GxBn0dNh7+zbRkFPTQ0b+BC94rG4719NKBlRO+qh/G0hmY86oPmnOl9g3IZ/nkGyYXE4s++8Hl8m3Mhz5v5OoN7iX8/R+8L+G7ff2/N3nGYEd0z0g88f5Y7vn/hucX5k7uYxD56OAEfOj+Nn34eg3x26WGaB40nZ29ybnou7lku7ecBdaHxw/2Cv3/N3kHBnfdwgel49l3bXntGbc4/5XT/mT9eK8uHzz+Ze2/uIOegh5O+Z32MzxV4fmefv1jv4PzBuyLaY+gSfS+B78Csf8jdQN8Z6H6RPSCx0fc8oHeyZyK7l7l9f35sCZ4n+PNddrbaz7ft8pn+DBbdI73n4ppztVMu9Hk1cwZHz2vUj9BlozM+bwltgvPKaqD58PcKlg+cH/YOz2X8vkGfx+g71OR7wuOrgfXQ6B7g97RN7mTQx8SPxGafSx6N6r9zDe7RCTWw/Jv7hfybcx7VCO+OYK9ATqjWh5lH/24vtk/gswnOnz6bl9TL7mL6WZUa0fjZ7x/6dz35LBPUyM8t6B2aD40P9ojXC84tfcfh9c6eqXMc+ufPYE6gf+gzlOcO3qmDz580Hxof9P/YM+s27xV2Bz1M56bxa95d4BkPzsr83dk/62QPSGx2v7J3BZoPuUPw3OCcLPsMn+SUjMHvDfyM0f1g8Tyf4Duh6edRa37mwt+RpucnZ3jBPXuxRL9/qA++R6Pz28+fmtLPuvTdaolPZNp/Bic1030I+q51n5yQe/D5dLpPp/eM5T+6Z8t6mtVM7nfuA3PJjNp9zfOf7U+Uz7BN+o7MPyPCnrjln/fofY164nxy+txAY4J80PwbPldR/kt8wNlfkg/sO5QTqPXobLV/zoZyebTA/J0V5LXhuYdOcK+5Eczn4X4nY+gdDNeATps+c9r3Kt7n/Xwut6B9RnHN2XO/vQf4cz58JtAeDfNhP3Mc7qP4HTv62Wnwbojrh/dYUAc5FyQ26T/6rkrXoPlPx9N6aT78s+Mj0fa9Svfg8QpL/twWuo/jWvizYt4X58TuGtSL+N6Df64vmR8/T5lP2ud91ySfncdknw36Xpc7Qg1o/GVjkT+LxdfgddPPUPudwaBm/Dlh12dAUHvrGRPMmz1TwR1Nc6Lx9L0Iz/+4iVp78MT3bPi5Tc81v2tOOBNJr3TNunFXeFn9wd4nedExNH5yH459YV5sL84XSsaAMzJ4T9F75/wbBvg5icbjuyryP/pg2Xsv4ucO5wV7FfQQ+GzB64zOQL/WZv80826t25zr7MpFfvn1yedW1Zuqzt511MofV1WfWFU/WnX26vXjwCY9ZYJWcenYt9evrLP6C/VafdKjKc7qD9bb6pueVs8z8wnmO+Xl+ZSxqetW4wLvrfK/vsk+s6o+q6q+/fzPRTz631dX1Q9U1d98xlnjY5khnP+1+N5I9qk5BtZwRZt5NR9oTSe49lHmac3puCqaK4hv7TOY78Ipr/XyKdn9l/UdbUyrlsfxaY7ZOGLYjm32+jWX3I1W7RwuJqfx+b4dvZvXZ1fVS2dV3/2sdyb0bCd1kNgnE8x6CP3hvsHeSPpp1Zj+nry5qj6/qt5ZVZ9cVf9qVf2dqvpwVb0nemdN352fGBftG++nvtNldnCNqI6Ha914N516h/drhzU/2QCgjv6d1s/9OJmkDj6G5DYVy/rnEA3fq2n8422A/cD9z5dKx5Fz1+/Xx5HQ+XwgNJuM566kx8P3XujDa0j6idXNc2Lzk57YKRd2NxETEnvoSxof9vLYeZ/Mn85N43NL3svBfdves3V1k/MePy9b9y6tGcXv/B6yIrfmGsg0en8Pzlkz9+fyeXL+Hap1B4T70DpnR06t+MlcyNwk9kovtOqkLieu0eqDW7BGyzbYu6l5V37mm6qhNS9+F03u2WQM/Kwa9E5yttpjJvOhc9P4/P14yXsiPpu8/uD9A39HlKxBfSfjk/zXjCH7TWInP8ul3zPukj/M4+KKSfqh39MoJ/qMovHxd9b9eum7KfEhsZN5TD+baJ00Pj3n7O6B5yrr5fb75X4/D4I+F00X7HXLaJ95AxfaOzR+3b3Z2qvzn6DBn7s141EfNOdM7xuUy/DPM0guJBZ/9h3+TEpzJ8+EnebmuQT30ibf0dJ3oTyeGfE9wO+h/fuUfnZGd98jUZDP+S3f/vOyJB8S+yh1sLd0fho//TwG+ezSwzQPGk96cXJu+tnrnuXSvjOoC40f7hf8/Wv2DgruvIcLTMezP7Oz155RG/b847WyfPj8/Wf31NzBvEEPJ33P+hifK/D8zj5/sd7B+YPPeGiPoUv2OYDaZP1Dni/0nYHuF9kDEht9zwN6J3smsnuZ2/fnx5ZTn6eS7+PoPtGzS+NpPtOfwfC7VL9v1pyr/vMff5eL9yq5k3v5kzNIYsN7o/35J7r7ps8UmH/ekvYMjR9+Bww+j3FTUDPY2+ydtHdeT7j7Zs8WvtPgfb+kH8AeDNZL+pjE0t4hc5PY7HPJo1H979QH9+iEGlj+zXsH+TfnPKoR3h3BXoGcUK0r3u1hn+H86bs0sMz7GDw7Hy3SH0ONaPzs9w/w2dbcr6BGfm6buSTvOEH+7K6E5zD8jNLOidfbPx+Pzy0bM54T6B969/Dc8fscOi80Hxq/1R31eLNa/b+g1vZe4VxAD9O5afz8d0sHRnaH0HObxGMn8N0wmZvEJs9E+gyi+ZA7BM8Nzsmy51WSUzIG9Nt57fyM0f1g8TyfoIbWsyK5H8i5YS70e835eHKGicsJ9xXqZ+qP84rOL+5/2Mt4/vb7zBKfyHT2fXtBb8M9XlEv7qPNamD5B3dFv95lPc1qJvc794G5ZEbtu4vnP3vGUD7DNuk7Mv+MCHsCfvZP3ufQPmTf892PHr1ne4XfhVIfcPaDXm735tHZQmNQTqDWJ/JpjkO5PFpg/s4K8uq/ewR9F+SDPpc9TKm5Z5fp85ySfUvG0PcEuAZ0os9A7krrfZRRq2dxPvv5XBbcqjd8jrTnXnJvD78XhUbs31M83EfxO/bwv5/g8emE/16Izb5XxvdG1rPJuWuNoflPx49/57XsvJ2/bbT/efjg3YRa0Wd0eoeHeTGrJeeIvTOhs5H0IRlDYp/caLAPzCe98/uuST47jzmI8fz6Xpc7Qteg8efrsLz4Gmz+4H6md/SCMxjUjD8nnPDcAHcJ34+g9lY+wbz8WQ97ieZE4+e/F2Gfx9e+e/C75oQzkfRKq2/x++ajIlj9uLfoe/CSdzt+34S+3b272A22F+eDkjHgswl4juHeAHOn74/0buNnO/J/tEzXrBv3OH+cF+xV0EPgTPM6ozPQr7XZo828W+s25zq78py8+OVrH19V31hV31VVP1JVv6Sq/t2q+mDV2eHvPfN/rQSfMsPo2K+vf6uqfnm9rb7p4fLfWB9f/1+9o35R/f762vq716X0zHyC+U55eT5lbOq61bjAe6v8r+/5X1ZV76iq76+q91XVP6yqT6mq31NV31xVf+sZh42PZYZw/vzeSPapOQbWcEWbeTUfaE0nuPZR5mnN6bgqmiuIb+0zmO/CKa/18imJvpwHLzCPNzLNMRtHDNuxzV6/5pK7cd/bOVxMTuP5i/zrqrixhisjWvGkDhL7ZC5ZD6EPuYO9kfTTqjH9PXlzVX1+Vb2zqg7v6v96Vf3uqvqOqnrP094LWj2U9N2jMdG+8X7qO11mBteI6ni4FjCGOeG7Kpt/8hnG9+2QTVIHH0Nym4pl/XOIhp/HafzjywD0dbpnp4wj5+7xbdV+T8vcoBmuAcw/ex7COwPkn/bGdN3T85Oe2CkXdjcN3qf482fYy/DZ339XIDb0cwmdm8bnlryX8bMTfO5eVzc57+md2FuD1ozis+dpcMaCPlqRW3MNZPrkB7fms3WpT7B/vV6l9x79jBvuQ3MP2PvoZC5kbhJLvU+MT/osGUP3d8UarZyCvZuaN/x8339/onfDlM0hDzR38xnxxFlJxoD3IFxD/P1Bf3+RKcyHzk3j8/dj+lwMnvMPk2PjeP1s/nMvOobG93uP3i1ZfJL/mjFkv0ns5Ge5rIfg3Y1+DrDi/S/ph/4dg/aWPqNoPLzjszM5t2fIEtYazN1670ve12kuND495+zugecq6+X+HtD5aTzsN/6sPl8g2OuW0T7zwr55+Mlx15/19Z8T+H13qGbUBygHvq8ol+xsPOyezs86SS4kdvJMJ3PT3Lt+SS6Tc/M6ef+S/PH5x8+bFZ/dmBHfg95Zzd5bWe74mXOeVOuuifIndzGJfZQM8KHz0/is9/v+IJ9depjmQeNJ707OTe/Je5ZLu8epC40f7pfgu84DDbjDHjbabvHs899ee0Yt2fOS18ry4fP3n/VTcwfzBj2fnBPWx/gcgud39rmE9Q7OH7wroj2GLtF7KL4zs/4hzxf6zkD3i+wBiT2/AeF3W6B3zkNpL7N7mdv358eW5PMXdafxdJ/o/DSe5jP9GWy6L+d9+p/1x3OZO+PkDJLY8N5of/6J7r7pfQLzz1vSnqHxw++AwbONm4Kawd5m76T9zxvhO8Xs2cqeP/07dkk/gD0YrJf0MYml76NkbhKbfS55NAr2zB57GtfcvHeQf3POo5zh3RHsFcgJ1brkM1j/M0/2bADPqWX1wpzg/U33mMbPfv/A+qH7PA9q5Od28BwG+dO7ntdLvlOAz3xe7+yZuu13D/fEz37UPzQfGr/VHQW/L1pQa3uvcC473YEgl/gdM/uuru2f5IX3DNzjZG4Sm92v7F2B5kPuEDx31JvsGbckp6gO+mxhdSe9xKx4PsHPmuj720g8c6Hfa87HkzN8cde2HanN47u83z/JGmhMdH77+VPT83g8P3qejvtEpvROZM8+ug/ICH62o7kk70BhH7XP/poa2DkY3bNlPc1qJvc794G5ZEbtu4vnP3unoHyGbZJn6/kNSv+MEewJ+Nk/uevQPmR39f3o0Xu2V8nnpOi5B85Y0Mvt3jw6W2gMygnU+kQ+zXEol0cLzN9ZQV70XWtuz1Kn5p5dTs+Nkn1LxtD3BLgGdKLPQO5K632UUatncT77+VwW3Ko3fI60515ybw+/F4VG7N95MdxH8Tv28L+f4PHpnH+Xp2ebxJNYekeeEN9+7tL8p+PpuyrNh392ZM+R9N7LPteej+r8+0BOyiu7Z2leND6pHa7B3plQLyb3PhlDYp9sDmDEfNI7v++a5LPzmIMYz6/vdbkjdA0af74Oy4uvweYP705yrkhseAaDmvHnhBPeQ8BdwvcjqL2VTzBv8ixC32PTnGg8fS/C8z9uotYenPi+Atfgd80JZyLplW493bgrvKz+YO+TvOgYGj+5D8e+MC+2F+cLJWPA5wbwHMO9AeZO3x/p3cbPduT/aJmuWTfucf44L9iroIfAZ0heZ3QG+rU2e7SZd2vd5lyH/2DsU/732puq6m1V9Zuq6u9c/Adm/3TV2c8+fQzYpKetGnwZ0XohfXv9sjqr76zX6m319vqJo8PzB+qs/lZ9Xf3Z61J6KnY4XyvXG4BbDXDiC9CpeSY5PvOBGno/9zwG9qaqPraqvqKqvqyqPqHqYS9+W1X9+Pn3c8/8X39sZtif/2Ga2b2R7BMYA2u48A68+jnd4BSsfaVLspqTXqS5wvgbTeF8R06p0XmnB8+qYEyaIxtHDEns1J1Ac6DxL+j5eWN/kDpI7PWPGNZDF3PcWMMTa235vHiUIaul8f7L9uTNVfX5F+/eh8n/kar65qr676vqPU99c19yL0X71u8n5nRM0V9j6m56/cawnHjtbP6j/F5wf1+VSurojyGuU7HRHZm8V0fnM3mn6fs/udvRuOfer687q9yN5jQc33clPX7CnUHrDT8PT9c9Oj802imX3md+0msk9tCXNP6EXk4+9924t5P507lp/ImWyVm/0fOaF+Mbxyyu+8Z8Tn2H7Hw/QWum8everw8r9e/Ex5/uop9xsL2b/Z4P5LLMZ+SOfA7fxzzTKurtxuf93e4iUieJTeqc3tOnfEECzsz5Dbbg+xS6xo3x4d5NzXuxFcEdxP2narhx3vhdlH/mHP05W9g7Y2dlMh86N40/8f241XPP4XuV9vtTXn9y9ukYGo/vdrofMB7n3963tEfIfpPY+HtQ/Dzom+6Sf5DH0fb26yV7EOVEn2s0fuj9O3mXJT4klr4jh3PDe6r3XkxzofHpnUb6/vEa8FzxXmZ7QOen8fhsMZ9wr2802mze7PlM94rG473tnXd6Vz0RT2uY+F4N5dDvd9qTNJ58xiBzk9j4s2/zfe4250KeN4vqTO6lG+/ek84/v5MW5NM743TPSD+Qs33S+xC6+zZ7HvDcWf/T+Wk87332XVsjn116mOZB48nZm5ybnut7mEurx6kLjV/QLxdL9J41J93x+GfkNKd+PNkHErvoXLHnB7jfw1rb+YTzt961puYO511yrrLc+ufk/E2r9+dUslwOC8B8cPzNP2eJcm+6nPa5hNoknjf7rKiB7AGJPel7nub3A4/XwPvVutvoc4XEh5Ysb3pWaDzdJzo/jaf5gGc02dtlfTnrM9treK+e/xknZ5DEZr3yaBRzp8/l2Z5pvbess6Q904/PaujPT++QLB/43tLsnTAX1vfNXFa8Q51w3lnNDxfq9dCSPcB3+M3vvCRvEkvfR8ncJPa0fjz/ZAj/bPJtj7/xmRL58/uDOvK9auQU1Qq+T5i+y+L8m/fe47eo3vcnJ9TbvoufPPM339/UiMZf5EP7eTZ+4s92ZJ/vbrxvDtNScxof7hG/c4aeJ2G9Y2cq2TP6Dj5594Se9My2+4fmQ+PD/qf10viWz6JaJ3PZ6Q5s5XL6e/XNz+Ura7T8k7wm+4fMTWJPu197n2loPuQOCedOerP9jFuaU+OzR9LL9N33Mp7WTuPP10nOPBpDny/PPZ667BZPzjD9LEdrff39f3MvJGskY7p/XiA9j8H3Tsn5avX/Mp8ld2Lv2beot1v+NJeVz42gT2nNwXvfzffECe9PLP81PU3PfquG6Nwnz3lu1OqJMP+WTXLGonyGbJJn6xNjcF69M5m40vsx2gf+vd396dHzDaDnphW/016d8MxIfFqfdUOfLJ/mHkc54fvk8pPKs3/uFOXy6EKZu7PCvFpnJrlDw3wuloJOzb3Oc4L5JO8szbNwwue/1vl//XP85ns4dE16r3XPhPns5nO5FS2nsObW3ElPnPBsS3JqjUmMkjHZdzk3n7NT3rGjOrL3sOAc9e9XWgeJJ7HJM5F+rqBr0Pyn42m9NJ9H8zef/9QzvfdO+1yb3ANLxrTuWLrnJ+4Jzan9vVbUi0kfkjEk9jEsNOrfxUmfc9ckn53HHNT6+XGvy13pr3E+gsVnefXXyOaP7kH2vjJ4BsOa0eeExfdt++4Ja79x/nDe1ufMa94PWr1Ec6Lx9L0onj/9fMC/67hxn0/5bHTimUh6pVtPN+6aVuzdteHeJ3nRMTR+ch+OfYO8envx5CbiMSyvxnMs7I3WHfi6hm3kk7xv5mcb+z9cqmvWjTvxXmM9MXAv53Xid1JW6/P751VuXBcYnF37TuHfVEABBRRQQAEFFFBAAQUUUEABBRRQQAEFFFBAAQUUUEABBRRQQAEFFFBAAQUUUEABBRRQQAEFFFBAAQUUUEABBRRQQAEFFFBAAQUUUEABBRRQQAEFFFBAAQUUUEABBRRQQAEFFFBAAQUUUEABBRRQQAEFFFBAAQUUUEABBRRQQAEFFFBAAQUUUEABBRRQQAEFFFBAAQUUUEABBRRQQAEF7ojA2R2pwzIUUEABBRRQQAEFFFBAAQUUUEABBRRQQAEFFFBAAQUUUEABBRRQQAEFFFBAAQUUUEABBRRQQAEFFFBAAQUUUEABBRRQQAEFFFBAAQUUUEABBRRQQAEFFFBAAQUUUEABBRRQQAEFFFBAAQUUUEABBRRQQAEFFFBAAQUUUEABBRRQQAEFFFBAAQUUUEABBRRQQAEFFFBAAQUUUEABBRRQQIFrBc6u/N0Hmzq9vGlepqWAAgoooIACCiiggAIKKKCAAgoooIACCiiggAIKKKCAAgoooIACCiiggAIKKKCAAgoooIACCiiggAIKKKCAAgoooIACCiiggAIKKKCAAgoooIACCiiggAIKKKCAAgoooIACCiiggAIKKKCAAgoooIACCiiggAIKKKCAAgoooIACCiiggAIKKKCAAgoooIACCiiggAIKKKCAAgoooIACmwucXcnvwab5vrxpXqalgAIKKKCAAgoooIACCiiggAIKKKCAAgoooIACCiiggAIKKKCAAgoooIACu9jp7QAAIABJREFUCiiggAIKKKCAAgoooIACCiiggAIKKKCAAgoooIACCiiggAIKKKCAAgoooIACCiiggAIKKKCAAgoooIACCiiggAIKKKCAAgoooIACCiiggAIKKKCAAgoooIACCiiggAIKKKCAAgoooIACCiiggAIKKKCAApsLnF3J78Gm+b68aV6mpYACCiiggAIKKKCAAgoooIACCiiggAIKKKCAAgoooIACCiiggAIKKKCAAgoooIACCiiggAIKKKCAAgoooIACCiiggAIKKKCAAgoooIACCiiggAIKKKCAAgoooIACCiiggAIKKKCAAgoooIACCiiggAIKKKCAAgoooIACCiiggAIKKKCAAgoooIACCiiggAIKKKCAAgoooIACCiiggAKbC5xdye/Bpvm+vGlepqWAAgoooIACCiiggAIKKKCAAgoooIACCiiggAIKKKCAAgoooIACCiiggAIKKKCAAgoooIACCiiggAIKKKCAAgoooIACCiiggAIKKKCAAgoooIACCiiggAIKKKCAAgoooIACCiiggAIKKKCAAgoooIACCiiggAIKKKCAAgoooIACCiiggAIKKKCAAgoooIACCiiggAIKKKCAAgoooIACmwucXcnvwdGvP6GqvrqqvqCqfrqq/nRVfe/FX9Oy3lJVb6yqD178/1+sqn+iqv5yc6KXm3GGKaCAAgoooIACCiiggAIKKKCAAgoooIACCiiggAIKKKCAAgoooIACCiiggAIKKKCAAgoooIACCiiggAIKKKCAAgoooIACCiiggAIKKKCAAgoooIACCiiggAIKKKCAAgoooIACCiiggAIKKKCAAgoooIACCiiggAIKKKCAAgoooIACCiiggAIKKKCAAgoooIACCiiggAIKKKCAAgoooIACTwicXfF4cPHrj6uqr6mq76uqH6uqj6yq31pVh9//pqr6Oej4lqp6Y1W992LcS1X11qp6d3Oel5txhimggAIKKKCAAgoooIACCiiggAIKKKCAAgoooIACCiiggAIKKKCAAgoooIACCiiggAIKKKCAAgoooIACCiiggAIKKKCAAgoooIACCiiggAIKKKCAAgoooIACCiiggAIKKKCAAgoooIACCiiggAIKKKCAAgoooIACCiiggAIKKKCAAgoooIACCiiggAIKKKCAAgoooIACCiiggAIKKKCAAk8InF3xeHDx68+rqo+oqh84+v2Pqqp/v6q+p6o+vqreWFXvraqPqaovq6o/WVU/X1VfUVVfWVUvV9XXVtX7q+otF/EfrKo3VdWnV9W/WVW/5+Lv/1BV/VhV/dqq+pSq+s6qeu1o7cNc/k8BBRRQQAEFFFBAAQUUUEABBRRQQAEFFFBAAQUUUEABBRRQQAEFFFBAAQUUUEABBRRQQAEFFFBAAQUUUEABBRRQQAEFFFBAAQUUUEABBRRQQAEFFFBAAQUUUEABBRRQQAEFFFBAAQUUUEABBRRQQAEFFFBAAQUUUEABBRRQQAEFFFBAAQUUUEABBRRQQAEFFFBAAQUUUEABBRRQQAEFFMACZ1dGPLj49RdW1Qer6kev/P5XVNVfqqqPrao3VtV7q+pjqurLqupPVtWnVtVnVdV3XPz+b6mqb6+qT7v49WHOw7gPVNVbq+rdVfVPVdWnV9V/VlVfXVV/vqp+/Mq6L+PKHKCAAgoooIACCiiggAIKKKCAAgoooIACCiiggAIKKKCAAgoooIACCiiggAIKKKCAAgoooIACCiiggAIKKKCAAgoooIACCiiggAIKKKCAAgoooIACCiiggAIKKKCAAgoooIACCiiggAIKKKCAAgoooIACCiiggAIKKKCAAgoooIACCiiggAIKKKCAAgoooIACCiiggAIKKKCAAgoooIACClTV2RWFBxe//ryq+oiq+oGq+siq+tiq+lBVfXlV/WBVHeLeWFXvraqPqaovq6o/WVW/oKp+Q1V9TlW9VFU/VlVvq6pPvYj/4MX/f6Cq3lpV766qX1JVv/ti3t9YVe+oqp+5ktfL7pYCCiiggAIKKKCAAgoooIACCiiggAIKKKCAAgoooIACCiiggAIKKKCAAgoooIACCiiggAIKKKCAAgoooIACCiiggAIKKKCAAgoooIACCiiggAIKKKCAAgoooIACCiiggAIKKKCAAgoooIACCiiggAIKKKCAAgoooIACCiiggAIKKKCAAgoooIACCiiggAIKKKCAAgoooIACCiiggAIKKJAInF0Z9ODi1x9XVV9TVd9XVf9LVX15Vf31qjr8/n9ZVf9kVX1uVX3bxV9/flX9x1X1eVX1hqr6C1X1SRcx76iqT62qN1bVBy/+/wMXsX+qql6rqi+qqk+vqr9xsebVWl5OinOMAgoooIACCiiggAIKKKCAAgoooIACCiiggAIKKKCAAgoooIACCiiggAIKKKCAAgoooIACCiiggAIKKKCAAgoooIACCiiggAIKKKCAAgoooIACCiiggAIKKKCAAgoooIACCiiggAIKKKCAAgoooIACCiiggAIKKKCAAgoooIACCiiggAIKKKCAAgoooIACCiiggAIKKKCAAgoooIACCihwdoXgwdGvP6GqvrqqvqCqfrqq/qeq+riq+g+q6qeq6muq6tdX1Xuq6hdW1R+tql9dVd9aVb+0qv54Vb2pqt5VVS9V1Rur6oMX///DVfXtVfU/VNU7q+pXVtUfqaqvr6qfvGZbXnarFFBAAQUUUEABBRRQQAEFFFBAAQUUUEABBRRQQAEFFFBAAQUUUEABBRRQQAEFFFBAAQUUUEABBRRQQAEFFFBAAQUUUEABBRRQQAEFFFBAAQUUUEABBRRQQAEFFFBAAQUUUEABBRRQQAEFFFBAAQUUUEABBRRQQAEFFFBAAQUUUEABBRRQQAEFFFBAAQUUUEABBRRQQAEFFFBAAQUUUECBRODsyqAHN0zyMVX1s1X1M8lizxjzyVX1r1TVt1bVz10T9/JzXs/pFFBAAQUUUEABBRRQQAEFFFBAAQUUUEABBRRQQAEFFFBAAQUUUEABBRRQQAEFFFBAAQUUUEABBRRQQAEFFFBAAQUUUEABBRRQQAEFFFBAAQUUUEABBRRQQAEFFFBAAQUUUEABBRRQQAEFFFBAAQUUUEABBRRQQAEFFFBAAQUUUEABBRRQQAEFFFBAAQUUUEABBRRQQAEFFFBAAQUUUOCeCJxdqfPBC6j7LVX1bVX1u6rqx5+y/ssvIC+XjAR+9LOfPuwt/1005dJBaf6rxy1FGVwsdRtM6d5OfZv3Yvfck/ySMYfmTcfd28a38OciQPuOxtvbz2WbnESB6BmRnNdJ6ul8yPzd2G7csRsdQ+PTezVZZ+VaNL/7Fk/P5rRP2hu0jpXrJLk9awzdg+e9/q7zURcan/QMWYPEJrnsuG+05qQGsgaJTfeArpGu07VK8pmcO8ln1zHdvLpx6Tvh9PxpXklvT9ZC556Mn5y7e353jqM+u/XapS2tg8RPxa7qC5J/sr/dOmge3XnTnJN86JjpeFr7ZD50brK/dzGWetF42htJ/G77ssIorZnk1o3txq18t0x9uuNIzSS2u/6pcSQnEpue3xVrEDOSD4mlPmRuEpu8sybzE/MVsbvVYD7Pb9eJJYl9fhk+e6YVOdE1aPwqqxe5zk4mJBcSO+07mQudm8ST2GnDZH6aP42n7zdJDY55fgJ0f2n888t0/UxJrXQMjZ9QoDnQ+ImcnfPFCCR7T8aQWPqsmZz7lN2geZ2y1tRYUgOJpflOzk1zWRG/S7275HGq+WQddG4aT2ufnp/mY/zzFdhpf2kuNP75yjnbLgJJHyRjuvVOzk3fZ2k8zX23+O4eUZfpeacdSf63PZZa3vZ6b3P+O+7Vjjnd5j0mud8H+6RGOma3eNIDO8VSx+S9Ilmja0Tn3i2+W2caR+tN9peOSXLq1k/n3i1+qk66R908kjhqnuSerEFqmZ7/LtRMjKZiL/eUzJ/YT/bOitzJGlOxyV6RXKb3lfRAEktrXVUvzYvEk1ha7+TcNBcaT3On/TY9P62X5r8yPrGiY0g8id3xziX5k9ik5ybnn5x7Zf/TtUjdJHZFLyc9RH3uQjzdt8n4ybmTnjtlzF3oDWtQQAEFFFBAAQUUUEABBRRQQAEFFFBAAQUUUEABBRRQQAEFFFBAAQUUuI8CZ1eKfvDiEP7Tz3r62l/+3heX104r0z90dcg9GXPKuPe/7Xqxs/dXfcb7dtK8Ppc0/9Xj9pfsZZi69Wa/n1E/8qVPqftDzz6Dp+xFuubz2iGa+yn5JmNpfgeXZMwp48hedA26cWTtuxhLnKZij13JGpfjaL/S+FW9fRf7y5oUOBaYPHvJ3ZGMSWogXUDm78Z2407ZqxVrnHIX75ofzeu2xx/2kJy76XrTniI1JO8qyfzdMd24JG9y19FeuJyb5E9iae479ibJicTSc0Ldp+PTXqZ5UafJPUhrpjXQc0xrJntA505q3XlMt/5uXPpOOD1/mleyd5O10Lkn4yfnJmeYPodXxVOf3XotfR6QuqdiV/UPyT/Z326v0jyID507rZOuMx1P65jMh87d7ZvkM9IpY2heaTz1ovG0N5J4ckbpO3XiusIoyYvaduvoxq18tyT7TPtnyjHdU1Jr8q5C95fGU88kntqSGkgszZ3MTWJX9AE1T+Lp2aVGdH4aT/NJjMiYNB9adzcnMi/JncR2c70aR3Kn90KaE62bxtO8ukbduORZSHOmJiR3mj/JhcTSPGiNk7nQuUk8iaV9tSKe5k/j6T1G+2aFEVljt/xpPnR/aTyx3C02qZWOofETRjQHGj+R832ak55pakPmT/aejCGx9FkzOfelObFMPoPT9zLaC2k8sSWx1JPMndZKxtH8ydy0/+ncJHfiTualOR/HJ+uQOmhudG4aT+ul85N6SS4kluRw32PJ/tI9oPEkl+Reo/nQeNJLZG4Su+LZP50PnZ/2TdI7ZG9pPtP1knxIbOI4PT+xJLlMzZu+35Pcd7wTuueJuKeW3Vzua1yyB12r3fo4udMmfbqOdyWO9sNtrDupkY7ZLX6XfaJnlTom9wdZYzp/kst0rUnPTPskNdMxdA9IzXTuXeJJjdQ7eW+k+ZB4ap7US9cg+Sf5JGed1kDjp2sm+UzFJr2f7C+xJLUmudD56RpkfhKb7BWdn8Yn53ZqTJJ7MobmT9cg8SR2so/p3NPx1GV6T+n8iU+yxooxyV7QMSSexO5455L8SWzSc5PzT869ou/TNUjdJHZFLyc9lDrd5nF03ybjJ+dOeu6UMbe5JyZzp/9eeBo/mfvl3NM5JfOTMST2LngmNexmdKhhOicyP4lNzg2Zn8QmvZDYT+dE5iexyV7t6EP3OTGaXGNFPpP5r+ijFUYr1qD7sCJ+Rd10DRqf3EsrbF3jdgkkfTdZ4W75TNbq3AoooIACCiiggAIKKKCAAgoooIACCiiwk8DZPsnQP1C0T+brMkmMkjGHilaPW6f47JVW152ut8JrRW4r1lhhtdMaqWk67pT74nm50dxp/HGeydhVY07ZC/LDym493bjn1Qe3dR7iNBW7usdJHZe5JWNua0+YtwJTAsk56o7pxq2+bw7rTTzjyDN3hc2KNUjNV3t41/xoXrc9nu7hdL00n1PeCUgtJJbmROem8eTOS+YmY0gsfe7RuWl80ptkDRJLc5mcm+ZyyjOf1kFzo/PTeJoPvUuSeFoDiSexSe67j+nW341Lz870/GleyXmYrIXOPRm/y9zk89JlH9AxND7pm2QM3YMVa5CcdohdeUfvUu9UHrtaJn1PxxDTneamuZyyx8k9muQ3uRdp/dM57TZ/sm8rxnSdunEr3y2Jz3T+yfw7fWdC86fxZK/SO+UwjtyppAYSS2slc5PYxJHOT+Npz1PL+xhPa073jIy7bbFJX1L3JJ7eackaZK8m8yF5kNhkb+n8k/FkbhJLe2Vy7p1yma4z6UcyZkX+ZA0Sm9wvxGbFOxF5B03qpZ47xVMburfTtdJ7isbT/Ls+dF4a382DxtE8SPxOvUjypoYrepDkT2Knc6e50HyS502yBq0j6X2yxlRsYpOcFzKG1ErmTXqH5kLip2KTOleP6e4bMUp6eXr+bp00d5o3nT95jya1prFJ3WQtMj+JTfzv0/ykVhKr++PuP3t/1We87/rTQE3J+w6de6f4nXKZ7mVS61Rs+h5C8pl2TObvPqNonZO5HOdM7oNurafETeZD94DEk9h0b6fXoPMnezW5RpIP6VUyP62T5LFLbFIjHbNbPOmBy33qjiG1ktgd75vp/Hebn57Z6fxX9MRkDZNzJzbdfLpx6fs0zX0yHzo3zX3HeHrOd6yB7huJn4pNzwvJh+7V5Nw0l8SH5E9ip3NJbbpnl9Y6HZ/WO50XmZ/E0non56a50Pjdcu+ekeO46RqoaRK/agyxIrE73rkkfxKb7NXk/JNzJ+dx1RhSN4ld0ctJD61ynVqn+z3Vyrud9AWJTfeXrpGuM7XHK+ZN+qibF/Wn8Zd5kBpI7Ip+SGomY0gstTn40DHT+XR785R7kdZM43frO7Jn08/7JBfqT9eg8ZP50FySXqNr0PjkDJMxK/Iha5BYUucpsUlOdAyJJ7Fp3SvWoGc/rYWMW1E3XYPGJ/cYMdot9od/1dMz+syfejHZ0pxo/Iqqkr6bzGu3fJJ3/nTMpGvy2THNh975ND7NqzNup1w6+Rqzt0DST3QMjd9bbJ/sdN1nL8xEAQUUUEABBRRQQAEFFFgrcLZ2uWettuMXpfvonGeSGCVj0rVOGbeLtV6PdyK1IHu5Yg2Sz12ITU3TcTuce5o7jT/ui2TsqjGn7AXJsRvbjbsL5+6UGojTVOzqHid1XOaWjDllXxyrwF0USM5Rd0w3bvV9Q5+NpI5ubDfuFJsVa1DLU+pJ16IO9y2euk770HxOeScgtZBYmhOdm8YT08m5SR6H2B/50qc8dT90/b+gleZO42n+NJ7mQ+JJLM07iadnJI2nuU070XzSukkdJJbmT+em86c+q9bp1t+NS9+hpudP80r2YbIWOvdk/C5z0zx229OVvbmidrIfO8SuvKN3qXcqj10tk76nY4jpTnPTXFbucbrW5F7smtN0zXT+XfuqW0c3btfn93T+yfxP+cbkqX+brkHiSeyqXqY50bzI/CR2pzwmc6FzXzY2/QfRJ+2TGnbLh9ZA80+e8WSNHWIPNSb/wCXJne5T4p6sMV1Dd/5uXFLjTs9amv+kyy5zT5rsNPchF/qzst16dzdP6rNb/uQM0tx3i6e10r2l89P4ac8kn44RnZfEJ+9NnZxvq3Xy3ka8k2cImZ/ErqiV5ENik/5aNWa6Djo/rZvMT2JpHt175jiOvp/R/GlOZH4SSy3J3CQ2uUNWjZnuBeo0HU++myO5kNh0b5M16LvLdD/c1ruB3iW3PZ70Gom97S4r8p9e4zbv123One4rqXUqdtWziuRPHWk8eQbSvGkuh3j6DE/WoM9lGp84ddegc5N4Epu6T68xPX9SN8mJxB5yIe/4NHeSCz235N6ZiqUe9/H5QGsmPUNid9yr6fx3m7/7jKI9k8av6InJPZicO7Hp5tONW7Wvk/nQuSfdU09aA3nersqJ1jAZT+YmsTta0vyn4+n5IvmQ2GSv6Pwknp5ZMjc1T+JXjZms+7bOndiTWknsdC70HTY550kNyRjqmqyRjCF5kdhkL+j8k/GTc++2T7TW9FxOjyN1kNgVvTzdE8n8O+1XsgdJzaQvSGySy4oxk99Jp3tG+47uA5mfzk3jEyO6xm7xtK9J/iQ2sZ/MPc2H5rQifsUaZK9JbLIPZH4Sm+Symz3N5y74HGom3/OseA6T596KPaP50Pjd+ijJZ0XN071HzgE9N6vuR3oekng6hrjSPaZ9l+xbch5IHcRnRR8l+ST7kLiSdcge0J6+zIOskbgmRskYUgfZg+NYmleSE12DxpPa6dw0nuRyiJ3883Q0l0N8sr/JOmRMklNyrklOaWzST3QMjU9ruW/jdH3+O56Yrhrz/Kt1RgUygV2fZ1k1jnoRAkkPJWNeRG2uqYACCiigwDqBs3VL3bRS8qHopjnv2u8nRsmYg9vqcbvs1eq60/VSL/JCTHMjc1/mT9c4jCPrkNjUlI6bzikxPeXMnzqW+l0XT2um8cdrJmNXjTllL0iO3dhu3PPogds8B3Gail3d46SOU54Xt7kvzF2BCYHJszc598o7itTRje3GnVLnijVWvWeccu9Th/sWT/dw2ofms6o3aN2kDjo3jZ/Mhcw9GUvnTuKTMWSvSCzNZXJumsvOz7Vpp9RqMq+d5l7ls2qdrm03Lj070/OneSX7MFkLnXsyfpe5aR677enK3lxRO9mPHWJXvaNT+ymbyTx2taQ1J3WQ/aL5TM5Nc0lsThmT5DfttWNO0zXT+ROjFWO6dXTjdn1+T+efzH9s1flrugaJJ7Er+nLFGqRmEktzJ3OT2OQ5Q+en8dTG+Mc3w9n7qz7jfdffFGQfSGx6n5M1dohN+iwZQ2pNzu+KnGgN3fhuHK2R/kPvdP7p+CkXmjfJg85N4ydzmZyb1nmIp/07nT+tYUU+nffnFc8yanPf4mkvUB86P42n+dB4kg+5F8i8kzlPntPpvHcy3CmXndwnXdL3ceqzYzzNiewDiaV57Pr+RO5B4kNiqSWZm8SuPFeTNdO5b3s82WMSm/bDjmskOd3Gu+G29zLNn+wriaV53Mf46Zpv837d5tzpvpJap2JXPatI/tSRxpNcSOwqS1oveR6nsdTptn73Q+tM9oquMR0/XcN0/mT+qVhquEseq+40Ui+1TOLJGJI7iSU5HN/bk2tMzp3UO50PfR6uyIeuQV3p/CSexNK8J+On86a5T+ZD56a534X4u1AD2eep2B3fL0itK/qArkHyJ7HJXtH5STyJpYYr4pM1kjGTTrd17mnHSZckd/oem6xBa951jem8pp3o/JPxk3Pvtk+01uRMrhhD6iCxK94fpnuCzp/40H9fb7IGHTMZPzl30nPJmF1rIPcFrWFy7jQXMo7E0nO/Ip6uQeolscl5mcw9zYfmtCJ+xRpkr0lssg9kfhKb5LKbPc3nLvhM15wYkefedP40lyQ+MaJjSDyJvayX/HkTumd35W5J6k72go6h8bQOMj+JTc4azT2Jp2OSmukYEk9i0z2gRsk6tA4aT2uYnj+9J2kdyV4ka6zwStbo1k/npvGHPMh3WXR+Gt91OaVP6Ro0Pqk5GUPzSuKTvOgYGk/fE5O678IY6jpd813Yt8R01Rh6l0/v9+X85PmyKqdV65CeJ7Fp/skaP/yrnr7aZ/7U9b9Hez7JKzVw3O0QoD2UfD5IJFb26sq1EosdxtDnC40/1Ej3gcanjqvWSfPbYZxGL34X3IMXvwdVZzskcZ5D8nDfJ/t+JsnD5nL2xCgZc8p+pOv1BWcj0/xXj0s/3JM8SWzaM3QNuk4yf9JhZJ1ubHpXdOe/Wmc6ju5J15fkQ2JPzZeula6XrJOuRcd1c+vGdXvirsYRp6nYY1uyRvp+smKNu9ov1qUAvbNXne9V53p6HTJ/N7Ybd8perVhj195b6Uadd4unezidP80nfe+g69C6yfx0bho/mQuZezKWzp3EJ2PIXpFYmsvk3DSXlfczzW3aieaT3m+kDhJL86dz0/lTn1XrdOvvxqVnZ3r+NK9kHyZroXNPxu8yN81jtz1d2Zsraif7sUPsyjt6l3qn8tjVMul7OoaY7jQ3zWXlHqdrTe7FrjlN10zn37WvunV043Z9fk/nn8x/bNX5a7oGiSexq3qZ5kTzIvOT2J3ymMyFzu2z4slTfvb+qs943+tPPu01ug/J/JNrkHymYml9q3o5yYsY7TQ/yXsqdtW+TuVP5qV7Pzn3TrnsVCd1WRFP15j27Lw7X40hOZFYanPf4qkl9aHz03iaD40n+UzFTuZ8mJv8OXlS43Te5nL955Wd3Cf3KH03pD47xtOcyD6QWJrHjvH0fYX4kFhqQ+YmsSvP1WTNdO7bHk/2mMSm/bDjGjQn8m5E+4fmYvx5J173PS2xIbF0T+9j/HTNt3m/bnPudF9JrVOxq55VJH/qSONJLiR2lSWtl76v0+84knyIK4mluUzOvaofbnsN0/mT+adiJ/uS5EzzuCs9TI2IE5mbxJIcju/4yTUm507qnc5n8vNsUu+KMZOmk3MnNt18unHpfUlzn8yHzk1zvwvxd6EGss9Tsel5IfnQvZqcm+aS+JD8Sex0LtSG5r5bPK038U/WIE4kluYyOTfNhcbvlnvyHdB0DdQ0iV81hliR2OTM0/kn4yfnTvaW5ENik1ySM7liDKmbxK7o5WQfaA0knsQmPkm9yRhaB4knsUnuK8bsWMNkTpNzp/tFx+1WA81nst7pXCZzT+9RmtOK+BVrkL0msck+kPlJbJLLbvY0n7vgM11zYjT5M6Ekn4PR5H/gKMmJjiHxJHbVuad9umP8ipx2XIP0E4lNP6vTNWg83YPp+Vfkk+xFUjdZh85P41e4TueU3t8r/qPBK2pP1uj2IJ2bxk/3X5JP14bmviI+WWPVmGQvVoyha9D4xDdZg77fJ/ff1NmguZM80udDssb0mKQvVo1J+nzaa9ecVtRNa0/6hNaRrLFiTLIGrZ3cceT7IzLvIWcaT+tcEb+ihqQnkjHUa8Uad+mZSc4S3Qt6xybxyZhVPbJqnWRfJsYk9859M7p0n/x8Qee+r3swcQbyOc/yoc975H1piFPqTMYmY5IH3G4vKMmD4UXUne5PmitZj8SuyCfpMVrD1Xut+2Aj63Rju3FXc149Lt37m54hpA4Se2q+dK10vWSddC06rptbN+6mXrjrv0+cpmKPjckayb1M+y1d4673jfXdb4HknE6fvSSnHceQnLqx3bhT7uIVa6Q9lI5bURNd47bH072Yrpfmc8o7AamFxNKc6Nw0nphOzk3yoLEr4qfXoPYknsSIvwcUAAAgAElEQVRO17nzc23aKbFNxpA6SCzNhc5N56d37Sm9l+TWrb8bl+Y/PX+a16RpkhN1mozfZW6ax257mvTBynuF+pL4HWJ3tZyyof1P8tjVktac1EGdSDyJTWql8ydrpGOScbQeGr9jTrSG6fjEaMWYbt3duF2f39P5T8+f9ALJicQmuSRjaE50DTI/id0pj8lc6NzJe0SyxuRe7ZgPzYn6JPtG1tghlhomJruuQfyTGrrzd+NoDmTeVftKcpqKnXYkee+Uy2TetM4d42lO056HfOifHyc5kVhqc9/iqSX1ofPTeJoPjSf5TMVO5nxf5t6pzulcpuffpc/Td0Pqs2M8zWmnPSO50Dp3i5+slcxNYleeK7pftI77FE9qJbFpP+y4Bs1pMn5ybnqubns8sSSxt91lRf7Ta9zm/brNudN9JbVOxa56VpH8qSONJ7mQ2FWWtN7LvMj/07on42/r3Kv6YdJnRQ3T+ZP5p2Lpmd0ljxX7T21WxJM17tNekVqJ4X3tM+qZmNIxNCcST2Jp3pPx03nT3CfzoXPT3O9C/F2ogezzVOyO9z6pdUUf0DVI/iQ22Ss6P4knsdRwRXyyRjJm0um2zj3tOOmS5H4YQ/9F6NM1JHXQnJI1kjEkLxK7251LbWitO8VP50LP42UvTP8/qZvEruhl2p/T8dM+Sf7JGFoHiSexSe4rxuxYw2ROk3On+0XH7VYDzWey3ulcJnNPnjPpGOpE46nTdPx0/mR+Ervr/tIaSDyJ3dWH9jOtmcbTfGh8kg9ZI/nMkeREx5B4Eruqr8kerMrpvjrRvSBOJPb4c3r3v+tCc0/i6ZikZjqGxJPYdA+o0Yp7NambjCGx6R1GXdN1VtSy2xrkjkn2YbpeOv99i0/2bNUYuhe75rWijl3XOH5W3vTXpAYSe9O6T/v9dI10XJrns8Yluawak55X+u81oa5J/XSNXeNJ7SQ2rTdZY8WYZA1qQNaYik3PKK11Op74pLkkayRjaH7pGsk9m65Fa5qMn66Bzk/jkzObrJHswap1ktwmxiT1JmMmcl8952TddG4aT6yS7/XI/Hcn9myfUiYbYp8qq06pMxmbjEkecJfG6XrPe4/SPG7LuHSPSH0kdkU+SY/RGq72YXd8N444kTmP8149jtREzjmpg8Semi9dK10vWSddi47r5taNI31xG2Lph3viNBV76h1C8qL9ltz9t6FPzFGB6wS6Z6kbl77XJHdCktOOY0hO3dhuXOJ+yh25Iq/d86MGtz2ePoOn66X5rOonWjepg85N4ydzIXNPxtK5k/hkDNkrEktzmZyb5rLzc23aKbWazGunuVf5rFqna9uNS8/O9PxpXsk+TNZC556M32Vumsdue7qyN1fUTvZjh9hV7+jUfspmMo9dLWnNSR1kv2g+k3PTXBKbU8Yk+U177ZjTdM10/sRoxZhuHd24XZ/f0/lPz5/0AsmJxCa5JGNoTnQNMj+J3SmPyVzo3Olzb9I+qWG3fGgNNP9k38gaO8RSw8Rk1zWIf1JDd/5uHM2BzLtqX0lOU7HTjiTvnXKZzJvWuWM8zWnak+ZD46fzv0/z01p32yuaD40nPlOxkznfl7l3qnM6l+n5d+nz9N2Q+uwYT3Paac9ILrTO3eInayVzk9iV54ruF63jPsWTWkls2g87rkFzmoyfnJueq9seTyxJ7G13WZH/9Bq3eb9uc+50X0mtU7GrnlUkf+pI40kuJHaVJa2X/kt/6fzT8XQPSDyJTepMxkznROefroHmMxlP5iax1JDMTWJpHqvutOka6PzEicxNYkkOl/uUjCE5kdjpXO7j/EnNdMzkHk/OTesk8dN5k1xoLI2ntdL570L8XaiB7PNU7I7vF6TWFX1A1yD5k9hkr+j8JJ7EUsMV8ckayZhJp9s697TjpEuSezJmuoYVOSVrJGOIFYnd7c6lNrTWneJ3yuX48z35a/rvhZze393mp/nQeNpDdP4kPhlD6yDxJDbJfcWYHWuYzGly7nS/6LjdaqD5TNY7nctk7sk7UzqGOtF46jQdP50/mZ/E7rq/tAYST2J39aH9TGum8TQfGp/kQ9ZI5l8xhqxBYlf1NdmDVTndVye6F8SJxB5/TifjSCytNek9mk+SE1mDxKZ7QGtIcqJjaPyONdCckn69r2vQ/piOp/swnc9tn596pmcnWYfaJmskY2heNH5FTqvWOH5W3vTXxInE3rTu034/XSMdl+b5rHFJLqvGJD2YjiG2Sf2H+ZOfi5G8VsSS2klsmnuyxooxyRrUgKwxFXvKeUv+GSFq1I0nPoc5k/8AN10jsU1Mk7yS3JIxaW7dfU/ipnOi89P4nfchqSXZQzImOVPd+ZN6kzHdfF5EXNd3sm46N40nrpNzkzz2jz3bJ8X7smmn1JmMTcYkD7jLTkrXe96dmOZxW8ale0TqI7Er8kl6jNZwtQ+747txxInMeZz36nGkJrKHpA4Sm+R7qi/N75Qck7Xoet01unHHvvfti74pezrv6h5PeiMZcxf66Xm/HzlfJkD7L/mik5xbmg95/q54F1qRT3qvEdtubDcuzZn0zilrpOuk43Z0ozntFk/3Yjp/ms+qu4PWTeqgc9P4yVzI3JOxdO4kPhlD9orE0lwm56a5nPLMoXXQ3Oj8NJ7mk95vJC8SS/Onc9P5U59V63Tr78alZ2d6/jSvZB8ma6FzT8bvMjfNY7c9XdmbK2on+7FD7Mo7epd6p/LY1TLpezqGmO40N81l5R6na03uxa45TddM59+1r7p1dON2fX5P5z89f9I/JCcSm+SSjKE50TXI/CR2pzwmc6Fz+6w4vh2rzt5f9Rnve/LvrTClvZzsG1ljh9gV7ruuQfyTGrrzd+NoDmTepNdpPjSe5E9iJ/Ogc9P4+1IndVkRT9eY3KsV53U6//s0P63VXjvv8OveFYklid3J/LbmvZPhdC7T85MeILE07/RZk6wzXQedn9ZA5iexNI/7Fj9pSeYmsSvPFe0HWsd9iie1kti0H3Zcg+Y0GT85Nz1Xtz2eWJLY2+6yIv/pNW7zft3m3Om+klqnYlc9q0j+1JHGk1xI7CrLyXpX1UBcSey0Dc2F5rNj/HRO1HQynsxNYqkhmZvE0jx2vA+SGqgRWYPMTWJJDpf7lIwhOZHY6Vzu4/xJzXTM5B5Pzk3rJPHTeZNcaCyNp7XS+e9C/F2ogezzVOyO7xek1hV9QNcg+ZPYZK/o/CSexFLDFfHJGsmYSafbOve046RLknsyZrqGFTklayRjiBWJ3e3OpTa01p3id8rl+PM9+Wtaw/T+7jY/zYfGT/vTfJL7JFmD1E1ik1xWjNmxhsmcJudO94uO260Gms9kvdO5TOae3nE0pxXxK9Yge01ik30g85PYJJfd7Gk+d8FnuubdjJJ8iFEy/4oxZA0Su+rckz1YldN9daJ7QZxI7PHndDKOxNJak96j+SQ5kTVIbLoHtIYkJzqGxu9YA80p6df7ugbtj+l4ug/T+dz2+alnenaSdahtskYyhuZF41fkNL1G8t8rIk4kNu3ZZI3ENf3v6xy/hzztr5MaVo1JrJIx3f+4cNonp47r7GNSd3fe9H026RN6LyRrrBhD10jOOFljKvaUviM50V6lnjQXGp860XVofJpXOo7mR+NpnyR1TOdE56fxO9Z8yjOSPjNojyS+3TWSuekYGt/N/XnFdfPrxiV50blpPMlpcu5DHvTZSONJrU+L7a159jyWej5zTG/a88ny9FlOqTMZm4xJHnCnPIC66/Wa+jyTu1T307ouqZGMIbGpOV2DrpPMn3xgJ+t0Y7txV/tj9Ti6J914UgeJ7a7/os7dirv0utqIYTe2G5ecudOfxjfPQL/cTPeOOE3FnroHJK/0DNI10nVu7gwjbrvAil5K1iA9Oz1/cickOe04huTUje3GJe7ps4f02yl57Z4f3ZvbHk/3fbpems+qfqJ1kzro3DR+Mhcy92QsnTuJT8aQvSKxNJfJuWkupzw/aB00Nzo/jaf5pPcbyYvE0vzp3HT+1GfVOt36u3Hp2ZmeP80r2YfJWujck/G7zE3z2G1PV/bmitrJfuwQu/KO3qXeqTx2tUz6no4hpjvNTXNZucfpWpN7sWtO0zXT+Xftq24d3bhdn9/T+U/Pn/QPyYnEJrkkY2hOdA0yP4ndKY/JXOjcPiuOb8fr/4O9K0xpLyf7RtbYIXaF+65rEP+khu783TiaA5k36XWaD40n+ZPYyTzo3DT+vtRJXVbE0zUm92rFeZ3O/z7NT2u11847/Oz9VZ/xviffH4klid3J/LbmvZPhdC7T85MeILE07/RZk6wzXQedn9ZA5iexNI/7Fj9pSeYmsSvPFe0HWsd9iie1kti0H3Zcg+Y0GT85Nz1Xtz2eWJLY2+6yIv/pNW7zft3m3Om+klqnYlc9q0j+1JHGk1xI7CrLyXpX1UBcSey0Dc2F5rNj/HRO1HQynsxNYqkhmZvE0jx2vA+SGqgRWYPMTWJJDpf7lIwhOZHY6Vzu4/xJzXTM5B5Pzk3rJPHTeZNcaCyNp7XS+e9C/F2ogezzVOyO7xek1hV9QNcg+ZPYZK/o/CSexFLDFfHJGsmYSafbOve046RLknsyZrqGFTklayRjiBWJ3e3OpTa01p3id8rl+PM9+Wtaw/T+7jY/zYfGT/vTfJL7JFmD1E1ik1xWjNmxhsmcJudO94uO260Gms9kvdO5TOae3nE0pxXxK9Yge01ik30g85PYJJfd7Gk+d8FnuubdjJJ8iFEy/4oxZA0Su+rckz1YldN9daJ7QZxI7PHndDKOxNJak96j+SQ5kTVIbLoHtIYkJzqGxu9YA80p6df7ugbtj+l4ug/T+dz2+alnenaSdahtskYyhuZF41fkNL3GdM3T8yc+6dno1pL8R467c5/yTrPSKlmLGtD4dN+PzTt/TfIi/53RdO9JPqnRijV27SlS+1RsYpPsNck/yWl6/iSnZAytI1kj2b90TLee9L9hmdTfzekwd3LPkvmT/JMxNKfDGsmeJOskYzrP07Rnp+em9dJ4kv/ziO3m1427zImcPTo3jSdOk3OvOvvX1fv89+PsumX+6b/2/7N3L8C2blV94P/rIj5ARDFYOUaUhiCivCICtmiENmgUYoiNtAUNtNCo2L4FERXOuZoGCYp2fLSPxupgNJWIGFNSApaaqNASygeirUQ7wefxmSiYRAnc07Wu68TNyv72/sbca35rrrV/t4q63HvHHHOM3/i+b609z9p737hR4d5F7PXv+O1T09z5/u+d9/mYu565xdt+5m2T//0uD7nLf/1vf/RDf3hq3B3vdsf/Zo85sW+//ueT+777lfc49b9dpM+WtS1r1oWPuK5SUyX25KAOZV3rjCr9VWKXqOfmnCp1VWJPu2Hnrp8bV3Gq5NznNVzpqTLDSv+V2JZ6L+pbre8iNbbsVd1v7h5z41p8q7mr8VWTlh4q90Pv2IvU32K11Dxa9tnFe1o5xhZouS6qa6rx1Xu8d/6WZ0JLTSOuqdQ0N3ZuXIt79dq5yB4tz/vR66vO5tDjqzPs3W+1nqWup2rflT6quavxPWup5O4ZW83dEt+ypjKrSmy1lp65q7Vc5DWn2ke1tmr+any1ntbnW6WuSmy1/mruav5Wn6X2mdv/3LjWe6d3/ta6WubQs5dq7p7xo+Su1jHaTJe8NpfovTKPEWKXfEaP0m+vOka1bLnuq2sqpiPlrtay5Ixb9+o5i1Fr6t1zNf+o19XcPubGjfr63bv+3vlbrp9KTZXYllpa1lRrqu5RyV+JHamOnrVUc3utOPl0TKY+K1m91qpzaMnfc49KPb1iq/0tdS231FUxGil/pe5esUvNtVf9lbzV2ffMPVItI/VZdVkivrpHb89qPdX43vVfpvzVXkebVbWeanzFp1dsz5ovS+6R+uxdS+/8o1znre8Nqz4jxldrGmlmlVqqfY4W37PXSu5K7JL3VXVe1T4uU3yl10ps6/Uw4h7VmnrG98xdva8OPb5iWYk9dJcl6u+9xyHP65Brr8610muv2KVeqyr1Vx2r8ZVaKrFLWfbsd6keKq6V2N421Vqq9YwY37umqmnP+EruSmzVsJK7ElutY8TnQUsPVaPKHpXcldhKDTfn1LKmUlMltnctlzF/S8/VNT1n3DN3tc9KfO+6K7VUY6vx1V6r+Y8h/hh6qMy5V+yI7y8qvS5xHVT3qNRfiW2ZVTV/Jb4SWzVcIr5lj5Y1PZ0ONXdvx54uLbW3rOndwxI1tezRsqZiVYkd7Zlbtan2OlL8SLWc/Pq+8v+rPfSe72j5q/VU43v7V+tpeZ607FHpuxLbUssSa0bsoWdNPXO3zqu6brQeqvX07Ld3LT1rb33GVWtaIn6JPSqzrsS2zKGSvxLbUsto9tV6jsGnd8+jGbXUUzFqyb/Emsoeldil7vvKDJaq6bI6VWdRcarEnvw6vbKuElvtteXaq9bTUlNlj0ps6wyqPbTUVF1TjR+xh2pNLdfrZd2jen30jq/OoXc9h56/6tl677TsU7Vt2aNlTbWuavwSNfXeo3fPvfO3+LTeG3N7mRt3kfcnrX231LbUXtXaqvGtcz85pzn/v1JXJbb1emnZo7qmGn9M11Sl916xrZ7VdZX6q7mXiG/Zo2VN1allj4s8z6r1zY2fG3fac7S6thJfiW11PZY9Wq/Fav9zfu9562tez9xLXh/VPua8P5mKmTu/uXEtTj1zr+t5+/U/nyR69yvv8S7/rVpL1b6avxp/0TlPPQd+5zt++1qyen3ysFfd3GNVbb5f/Ouvnp77XQs+PWbu2rlx613mxM6J2a64Zc3NHC1rW9bM7f+0afTcr5K7Enuyj0NZ1zqjSn+V2CXqabkPqj203q+VfebGzo1rrXlX61pmP6e3OTEt10RLvRd9RlR6ae1pyXVz+5kb1+JbzV2Nv8h1Ut2rEt8rtmUGF1lT6eMi13bLPv3e6co8ikDLdVFdU42vXue987fc3y01jbimUtPc2LlxLe7Va+cieyz52ti6V9X6ssVXXXv7VOtZ6nqv9l3po5q7Gt+zlkrunrHV3C3xLWsqs6rEVmvpmbtay0Vec6p9VGur5q/GV+tpfb5V6qrEVuuv5q7mb/VZap+5/c+Na713eudvratlDj17qebuGT9K7modo810yWtzid4r8xghdsln9Cj99qpjVMuW6766pmI6Uu5qLUvOuHWvnrMYtabePVfzj3pdze1jbtyor9+96++dv+X6qdRUiW2ppWVNtabqHpX8ldiR6uhZSzW314qTT8ftD3f+5X+rXmvVObTk77lHpZ5esdX+lrqWW+qqGI2Uv1J3r9il5tqr/kre6ux75h6plpH6rLosEV/do7dntZ5qfO/6L1P+aq+jzapaTzW+4tMrtmfNlyX3SH32rqV3/lGu89b3hlWfEeOrNY00s0ot1T5Hi+/ZayV3JXbJ+6o6r2oflym+0msltvV6GHGPak0943vmrt5Xhx5fsazEHrrLEvX33uOQ53XItVfnWum1V+xSr1WV+quO1fhKLZXYpSx79rtUDxXXSmxvm2ot1XpGjO9dU9W0Z3wldyW2aljJXYmt1jHi86Clh6pRZY9K7kpspYabc2pZU6mpEtu7lsuYv6Xn6pqeM+6Zu9pnJb533ZVaqrHV+Gqv1fzHEH8MPVTm3Ct2xPcXlV6XuA6qe1Tqr8S2zKqavxJfia0aLhHfskfLmp5Oh5q7t2NPl5baW9b07mGJmlr2aFlTsarEjvbMrdpUex0pfqRaTn59X/n/1R56z3e0/NV6qvG9/av1tDxPWvao9F2JballiTUj9tCzpp65W+dVXTdaD9V6evbbu5aetbc+46o1LRG/xB6VWVdiW+ZQyV+JballNPtqPcfg07vn0Yxa6qkYteRfYk1lj0rsUvd9ZQZL1XRZnaqzqDhVYk9+nV5ZV4mt9tpy7VXraampskcltnUG1R5aaqquqcaP2EO1ppbr9bLuUb0+esdX59C7nkPPX/VsvXda9qnatuzRsqZaVzV+iZp679G75975W3xa7425vcyNu8j7k9a+W2pbaq9qbdX41rmfnNOc/1+pqxLber207FFdU40/pmuq0nuv2FbP6rpK/dXcS8S37NGypurUssdFnmfV+ubGz4077TlaXVuJr8S2uh7LHq3XYrX/nvE9c496fVR73r4H566fG9fi1DN39bqu1jLnvWHre7hq7WfVUulrXuyq2vrZ8T99z+n//tFvOXvtvIJPzzF37dy4uUOr5Gu5qVpv9ItcrBets8Wkh3fPOnbxJuiiznPNLnINVQ2r8SP20OpV6X1u7Ny41pp3ta5ljnN6mxPTeh9Vcu/CqWW/ljUts2gxnFvb3LiW16xq7mr8UpbVfSp9VGJbZnCRNS21LbXmXz914v3q7yUPe9Xp/23u+9+5cbt9d36xmk+uXqr+6j7V+CWupZY9Ks+D3vlb7u+WmkZcU6lpbuzcuBb3ltfxpddUru2LGLTsU53NocdXjXr3W61nqWu32nelj2ruanzPWiq5e8ZWc7fEt6ypzKoSW62lZ+5qLRd5plf7qNZWzV+Nr9bT+nyr1FWJrdZfzV3N3+qz1D5z+58b13rv9M7fWlfLHHr2Us3dM36U3NU6RpvpktfmEr1X5jFC7JLP6FH67VXHqJYt1311TcV0pNzVWpaccetePWcxak29e67mH/W6mtvH3LhRX7971987f8v1U6mpEttSS8uaak3VPSr5K7Ej1dGzlmpurxUnn47J6vWn/9l09VqrzqElf889KvX0iq32t9S13FJXxWik/JW6e8UuNdde9VfyVmffM/dItYzUZ9VlifjqHr09q/VU43vXf5nyV3sdbVbVeqrxFZ9esT1rviy5R+qzdy29849ynbe+N6z6jBhfrWmkmVVqqfY5WnzPXiu5K7FL3lfVeVX7uEzxlV4rsa3Xw4h7VGvqGd8zd/W+OvT4imUl9tBdlqi/9x6HPK9Drr0610qvvWKXeq2q1F91rMZXaqnELmXZs9+leqi4VmJ721RrqdYzYnzvmqqmPeMruSuxVcNK7kpstY4RnwctPVSNKntUcldiKzXcnFPLmkpNldjetVzG/C09V9f0nHHP3NU+K/G9667UUo2txld7reY/hvhj6KEy516xI76/qPS6xHVQ3aNSfyW2ZVbV/JX4SmzVcIn4lj1a1vR0OtTcvR17urTU3rKmdw9L1NSyR8uailUldrRnbtWm2utI8SPVcvLr+8rPCqz20Hu+o+Wv1lON7+1frafledKyR6XvSmxLLUusGbGHnjX1zN06r+q60Xqo1tOz39619Ky99RlXrWmJ+CX2qMy6Etsyh0r+SmxLLaPZV+s5Bp/ePY9m1FJPxagl/xJrKntUYpe67yszWKqmy+pUnUXFqRJ78mv2yrpKbLXXlmuvWk9LTZU9KrGtM6j20FJTdU01fsQeqjW1XK+XdY/q9dE7vjqH3vUcev6qZ+u907JP1bZlj5Y11bqq8UvU1HuP3j33zt/i03pvzO1lbtxF3p+09t1S21J7VWurxrfMvfLnbS35l+ihZY/qmmr8MV1Tld57xbZ6VtdV6q/mXiK+ZY+WNVWnlj1anjeta+b2Mzfu5Gtf75pabau9VONb6lpij5a6WtZUe6nEV2Jbam9ZU62pukdL/pb3oNV9KvGV2KpPNb5aS+/8c+s57z3r3Dzz+1md9jhPKhu1XIi7eBFp2bfS15zYOTHbvbasaX2hnX8h/LcTaa2z57pK7kpsy7W0q7m21tk628p+ldgl6mm5D6o9tM61ss/c2LlxrTXval3L7Of0Niem5Zpoqfeiz4hKL609Lblubj9z41p8q7mr8Re5Tqp7VeJ7xbbM4CJrKn1c5NoebZ+Wek5/p/6u//YNHz8d9dB/tbv3+i31L1Fbta5qfMvzoGWPyj6987fc3y01jbimUtPc2LlxLe6H8IysXNsXMWjZpzqbQ4+vGvXut1rPUtd7te9KH9Xc1fietVRy94yt5m6Jb1lTmVUltlpLz9zVWi7yTK/2Ua2tmr8aX62n9flWqasSW62/mruav9VnqX3m9j83rvXe6Z2/ta6WOfTspZq7Z/wouat1jDbTJa/NJXqvzGOE2CWf0aP026uOUS1brvvqmorpSLmrtSw549a9es5i1Jp691zNP+p1NbePuXGjvn73rr93/pbrp1JTJballpY11Zqqe1TyV2JHqqNnLdXcXitOPh2T1euTh73qXf/dEqbVa7llbpU9Rohdwn3UPSr+LT3MzT83rlpDJW/LtV6tpxpfqb8S27OOau5q/GXps+qyRHx1j56zWuJ+7V3/Zcpf7dW19hdX+GnvFSuWldiRzA+17pEMe9fSO3/lGqjEVutufa1p2ad3H9X81R4q+Sux1TouW3xPy0ruSuyS91X1eqj2cZniK71WYluvhxH3qNbUM75n7up9dejxFctK7KG7LFF/7z0OeV6HXHt1rpVee8Uu9VpVqb/qWI2v1FKJXcqyZ79L9VBxrcT2tqnWUq1nxPjeNVVNe8ZXcldiq4aV3JXYah0jPg9aeqgaVfao5K7EVmq4OaeWNZWaKrG9a7mM+Vt6rq7pOeOeuat9VuJ7112ppRpbja/2Ws1/DPHH0ENlzr1iR3x/Uel1ieugukel/kpsy6yq+Svxldiq4RLxLXu0rOnpdKi5ezv2dGmpvWVN7x6WqKllj5Y1FatK7GjP3KpNtdeR4keqpfXr+2oPvec7Wv5qPdX43v7VelqeJy17VPquxLbUssSaEXvoWVPP3K3zqq4brYdqPT377V1Lz9pbn3HVmpaIX2KPyqwrsS1zqOSvxLbUMpp9tZ5j8Ond82hGLfVUjFryL7Gmskcldqn7vjKDpWq6rE7VWVScKrFLfc3eUlNlTSV2iWu7pZ7qNVGNb6mpuqYaP2IP1ZqWuJ6OZY/q9dE7vjrr3vUcev6qZ+t13bJP1bZlj5Y11bqq8VwnpXIAACAASURBVEvU1HuP3j33zt/i03pvzO1lblzre8TW+pe0atmr6laNb3Fr2aOyphLber207FFdU41vuT5a1lTrqsZXa6rkr8RW61jqWurdQzV/q1N1n2p8a12t66r1zY2fG3fy+mt5Llf7bqmruqYaX+2hJX7kNVWvSnwldimjak3Vulryt7wOVPepxFdiqz7V+GotvfPPree8uPP+e/2aWJ32OE8qG9U33e2eleFV+poTOydmu9uWNa0vtBWbXdXZ2t+cdXNiLmJ1SF6ttfY0rOS+yJwq+1RiL/LmtrLP3Ni5cfu+d1uuxTm9zYlpvY4quXfh27Jfy5qWWbQYzq1tblzL+4hq7mr8UpbVfSp9VGJbZnCRNS21HcOauT3MjWu5f49xzYhe1Zqqc+mdv+X+bqlpxDWVmubGzo1rca9eOxfZo/qatY+9qtaXLb46w94+1XqWut6rfVf6qOauxvespZK7Z2w1d0t8y5rKrCqx1Vp65q7WcpHXgWof1dqq+avx1Xpan2+Vuiqx1fqruav5W32W2mdu/3PjWu+d3vlb62qZQ89eqrl7xo+Su1rHaDNd8tpcovfKPEaIXfIZPUq/veoY1bLluq+uqZiOlLtay5Izbt2r5yxGral3z9X8o15Xc/uYGzfq63fv+nvnb7l+KjVVYltqaVlTram6RyV/JXakOnrWUs3tteLk0/H0X9i7hGn1Wm6ZW2WPEWKXcB91j4p/Sw9z88+Nq9ZQydtyrVfrqcZX6q/E9qyjmrsaf1n6rLosEV/do+eslrhfe9d/mfJXe3Wt/cUVvnp98rBXvev7x4plJXYk80OteyTD3rX0zl+5Biqx1bpbX2ta9undRzV/tYdK/kpstY7LFt/TspK7ErvkfVW9Hqp9XKb4Sq+V2NbrYcQ9qjX1jO+Zu3pfHXp8xbISe+guS9Tfe49Dntch116da6XXXrFLvVZV6q86VuMrtVRil7Ls2e9SPVRcK7G9baq1VOsZMb53TVXTnvGV3JXYqmEldyW2WseIz4OWHqpGlT0quSuxlRpuzqllTaWmSmzvWi5j/paeq2t6zrhn7mqflfjedVdqqcZW46u9VvMfQ/wx9FCZc6/YEd9fVHpd4jqo7lGpvxLbMqtq/kp8JbZquER8yx4ta3o6HWru3o49XVpqb1nTu4clamrZo2VNxaoSO9ozt2pT7XWk+JFqaf36vtpD7/mOlr9aTzW+t3+1npbnScselb4rsS21LLFmxB561tQzd+u8qutG66FaT89+e9fSs/bWZ1y1piXil9ijMutKbMscKvkrsS21jGZfrecYfHr3PJpRSz0Vo5b8S6yp7FGJXeq+r8xgqZouq1N1FhWnSuxSX7O31FRZU4ld4tpuqad6TVTjW2qqrqnGj9hDtaYlrqdj2aN6ffSOr866dz2Hnr/q2Xpdt+xTtW3Zo2VNta5q/BI19d6jd8+987f4tN4bc3uZG9f6HrG1/iWtWvaqulXjW9xa9qisqcS2Xi8te1TXVONbro+WNdW6qvHVmir5K7HVOpa6lnr3UM3f6lTdpxrfWlfrump9c+Pnxp28/lqey9W+W+qqrqnGV3toiR95TdWrEl+JXcqoWlO1rpb8La8D1X0q8ZXYqk81vlpL7/xz6zkv7rz/Xr8mVqc9zpPKRvVNd7tnZXiVvubEzonZ7rZlTesLbcVmV3W29jdn3ZyYi1gdkldrrT0NK7kvMqfKPpXYi7y5rewzN3Zu3L7v3ZZrcU5vc2Jar6NK7l34tuzXsqZlFi2Gc2ubG9fyPqKauxq/lGV1n0ofldiWGVxkTUttx7Bmbg9z41ru32NcM6JXtabqXHrnb7m/W2oacU2lprmxc+Na3KvXzkX2qL5m7WOvqvVli6/OsLdPtZ6lrvdq35U+qrmr8T1rqeTuGVvN3RLfsqYyq0pstZaeuau1XOR1oNpHtbZq/mp8tZ7W51ulrkpstf5q7mr+Vp+l9pnb/9y41nund/7Wulrm0LOXau6e8aPkrtYx2kyXvDaX6L0yjxFil3xGj9JvrzpGtWy57qtrKqYj5a7WsuSMW/fqOYtRa+rdczX/qNfV3D7mxo36+t27/t75W66fSk2V2JZaWtZUa6ruUclfiR2pjp61VHN7rTj5dDz9F/YuYVq9llvmVtljhNgl3Efdo+Lf0sPc/HPjqjVU8rZc69V6qvGV+iuxPeuo5q7GX5Y+qy5LxFf36DmrJe7X3vVfpvzVXl1rf3GFr16fPOxV7/r+sWJZiR3J/FDrHsmwdy2981eugUpste7W15qWfXr3Uc1f7aGSvxJbreOyxfe0rOSuxC55X1Wvh2oflym+0msltvV6GHGPak0943vmrt5Xhx5fsazEHrrLEvX33uOQ53XItVfnWum1V+xSr1WV+quO1fhKLZXYpSx79rtUDxXXSmxvm2ot1XpGjO9dU9W0Z3wldyW2aljJXYmt1jHi86Clh6pRZY9K7kpspYabc2pZU6mpEtu7lsuYv6Xn6pqeM+6Zu9pnJb533ZVaqrHV+Gqv1fzHEH8MPVTm3Ct2xPcXlV6XuA6qe1Tqr8S2zKqavxJfia0aLhHfskfLmp5Oh5q7t2NPl5baW9b07mGJmlr2aFlTsarEjvbMrdpUex0pfqRaWr++r/bQe76j5a/WU43v7V+tp+V50rJHpe9KbEstS6wZsYeeNfXM3Tqv6rrReqjW07Pf3rX0rL31GVetaYn4JfaozLoS2zKHSv5KbEsto9lX6zkGn949j2bUUk/FqCX/Emsqe1Ril7rvKzNYqqbL6lSdRcWpErvU1+wtNVXWVGKXuLZb6qleE9X4lpqqa6rxI/ZQrWmJ6+lY9qheH73jq7PuXc+h5696tl7XLftUbVv2aFlTrasav0RNvffo3XPv/C0+rffG3F7mxrW+R2ytf0mrlr2qbtX4FreWPSprKrGt10vLHtU11fiW66NlTbWuany1pkr+Smy1jqWupd49VPO3OlX3qca31tW6rlrf3Pi5cSevv5bncrXvlrqqa6rx1R5a4kdeU/WqxFdilzKq1lStqyV/y+tAdZ9KfCW26lONr9bSO//ces6LO++/16+J1WmPc/+OAAECBAgQIECAAAECBAgQIECAAAECBAgQIECAAAECBAgQIECAAAECBAgQIECAAAECBAgQIECAAAECBAgQIECAAAECBAgQIECAAAECBAgQIECAAAECBAgQIECAAAECBAgQIECAAAECBAgQIECAAAECBAgQIECAAAECBAgQIECAAAECBAgQIECAAAECBAgQIHAsAqtjaUQfBAgQIECAAAECBAgQIECAAAECBAgQIECAAAECBAgQIECAAAECBAgQIECAAAECBAgQIECAAAECBAgQIECAAAECBAgQIECAAAECBAgQIECAAAECBAgQIECAAAECBAgQIECAAAECBAgQIECAAAECBAgQIECAAAECBAgQIECAAAECBAgQIECAAAECBAgQIECAAIHTBFZYCBAgQIAAAQIECBAgQIAAAQIECBAgQIAAAQIECBAgQIAAAQIECBAgQIAAAQIECBAgQIAAAQIECBAgQIAAAQIECBAgQIAAAQIECBAgQIAAAQIECBAgQIAAAQIECBAgQIAAAQIECBAgQIAAAQIECBAgQIAAAQIECBAgQIAAAQIECBAgQIAAAQIECBAgQIAAAQLHLLA65ub0lvsleUqSr07yn5O8X5KXJPlfkrw5yfOSvDzJDVZHLXDnJM9O8vlJfnvz/1+T5H1dD0cz9/dK8kVJnpXkXyV5TpJfdc8fzXznNrK+1/9Bku9N8lrzn8s2fNy7J/naJF+8qfTbN///PT3Dh59dpcB3S/L0JM9N8vtJviDJT7uPK4QHG/ukJP/4RPU/k+QzkvyRe/xgZ7oufH1Pr+/jr0zyuiRf4r3ZQc+zUrz35RWt44ide+7i6+/Dmff2TNeVz52z87Xx57w9S2dm48+stcLtWXuNbpUcf91pz+111c7Jxp/dVIXbM3U2driznDtj52LHNePte9jZ13HN92Y323N2Fnaccz7t62Hvqw9/1tWvg51pjT/zqZnePKdyrjX+DM+rcGrGd/JZsPPohv/vU7NdfxbEZ8CGH99kgec9l51ZHc5sp2Z5R5/jOpwhnlPp1Izv4DNcBz3jqbk+0eezDnKuZ92nPpd1kCO9/c/vTvueFu+BD3Oep1VdPT909jT+7KdmOvXnBb5ncfyZblc4NePqWbLPzY03+6nZVp/VZjvWbM97Ljt7Gmte1Wqm5uuzU1XJceKnZuqzUuPM6CKVTM3XZ6UuojrG2rPuXWdSY8yoUoX3xRWtw4yd+x7YOdRxzNeZ1GHOcbvq7fvWOdRxzPVkF9szdh51HDPenuvNrua+FjtnHPM62J6fc6gx59Ra1fZ8nUm1So67bnvGzqXGnVVLZafdw86mWiTHXeN987izuWhl1fdUzq0uKr7s+qn5rn/W+/ov38e37Dx2vdvUfG/xPXy7pt57vqlZrwvzPX17H09zAec9o51jNdMOt3Bq1u/0PX/Dzaq1oKkZ/xff89dKOuS6qTl/mu8BHHJerUWddT8762pVHXud99pjz+ci1VX/nMmZ10W0x1k7NfebFToLG2dWF61katY+13VR2XHXT83c57zGndlFKjvvee7c7CK6Y6ydmnH1zy19xm+Mec6pYmrm1fftZj5He/8xU3P1WbH9z2aXFZx1XztH26X0zFyrmXHCDktg/cMlH735UMD6F7x/WZL1B34ekeT+SV6a5AOTPCPJC5P8p8NqT7VFgU/d/HLo705yj80vl72W5MNdD0XJccM/YTPP79jc5w9J8mL3/LgD61DZ+vX885J8VZL1H0K/1vw7KO8n5fqHHP79JM/f/LL3m1V4Td/PPHrt+rAk90ryTzd//9wk69fqB3qt7kU+ZN71H0Y+aHMdfIzZDzmjuUWt34utn9PflOSeSf7nJC9K8lBznUt4sHHr9+V/Pcl3Jrnr5mvub0nyYLM/2JlOFV49d/kbroHhr4HTZvp252vDz21ugVP3rDOzuYKHEzc1a2dnhzPDuZVOzXq93jnZXMWx4qZm6mxsrDldpJqpGTsXu4jqOGvPei7frNLZ1zjzaq1kas7OwlpFx1131vtqZ1/jzm1OZdWvg51pzVHdb8zUTN/qXGu/g9nh7lMz/jifBduh8n5STc32I30GbD8D2dGuU3P9D86sdiS8XJqpWa4r8Dmu5ebQc6epGd/HZ7h6snfPfdZz2BlVd/6dbzA1z/XnLH0ua+fciyQ86z2wM6dFRtB9k+qfyzt76j6SC28wNdPqZ+d8z+KFR9EtwdSMq2fJZtxtRM2Jp2ZbfVabbfMIuiycmt96M5+X6kK+aNKp+frs1KJj2OlmUzP1WamdMu8t2VnPZOdQexvLTjaemq3PR+2Ed/EkZ70vdh61+Dh2vmHlPbBzqJ3zd0942nydSXVn777BaXN1DtWdfdENTpux86hFR9Bls9Pm6jyqC/WiSU+bq3OoRUfQdbPT5utMqiv54smnns3OpRYfRZcNT5uvs6ku1HtLOvW+2XnV3kay042r76mcW+2Uv3uyqfk6t+pOv8gGU/N1frUI/6KbTM3aOdaiY9j5ZlNzdY61c+q9J5yadfV9mM9G7n2UkwVMzdL51rgza6nsrOe2M64W0THXTM3ZWdeY89pFVWe913b2tQvh/eWovg4789rfrHa589Tc1++l/S7EXUrvP9fUrB/lZ1vtfzidKpia+frfr3+Ppd972Al+T2mn5v0234+4p4nsftupGa9/UbifkbV77xEyTs18/TO//d7DESa02xrOeo47R9ut9T6zTc35Q/2Mrf2MZf3hLn8dn8C7J1n/gMlbkjw5ydUk/znJk5K8ZfNLv98ryXOTfFuS3zk+Ah1NCNwlyRcl+YdJHut6OLrrZP1Mv/kLZdf3tnv+6EY82dDHJ1n/gPe7JXnV5jlv/scx//UfOn5DkvdO8v5J/rckP+n+Po7hnujisze/BHz9C+D/LMkXJPlpcz66OZ/V0Psk+azNH1isf+GOZ/hhj/8jkqxfm//PJPdM8mlJvjHJZ3j/fdiDnVH99r37VZv7+mPNfobeYYVUz13WH0ZwHjP2jE+b6Tudr409tEJ1U/fsyRTOzAqgA4eeN2tnZwMPr1jaWbN2TlbEHCR8aqbOxgYZ0A7KmJqxc7Ed4A6Q4rzXYGdfAwxpByVMzdlZ2A5wB0sx99zD2ddggyuWM+frYGdaRdQ9h5+c6fozYj43tueBdNj+5Iz/5ET+OfezzwZ2GMgOU542W+dYOwTeU6rtuTqz2tMgdrDtyVne3ee4diA6XoqTM15/ruOuSXyGa7w5VSs67fXVGVVVcZz4k/P8IJ/LGmcwF6jkrK9jnDldAHaQpXO/nnH2NMjAZpSxPdO5Z8i+Z3EG7iAh2zM+WZazp0GG1FjG1GznPqudKzbCd1522lydPXVGXzD99nx9dmpB/E5bbc/UZ6U6Qe8p7dRrrXOoPQ1kh9tuz9bno3aIu4dU573/dR61h6HsYMvKe2DnUDsAXzjFafN1JrXwEDpsd9pcnUN1gN5jyrNmfN7rsfPkPQ7unK2n5lp5LXbOON58T5ufc6jx5tRa0WnzdSbVqjnmurNec51LjTmzSlWnzdfZVEVw/Ng576OcV40/x6kKq++pnFsd1qyn5uvc6rDmWL1/nV8dx3xPdjF1L9+McY51mDM/a65z3n85nzycuU/Nuvo+zJnluDOfmqXzrXFn1lLZea/HzrhaVMdbMzVnZ13jzWpXFc19PXb2tSvx5fJUX4edeS03m547Tc3dWVhP9f3knpq1c7H9zGOJXc+bufOxJaaw3B5nzdu52XJz6LnT1Iznvj93NtpzOn1yT828+r7dGWmf+ew663mv287Rdi2+n3xTc3aOtp95ZP2G2F/HK3DfJE9PcjXJ+gd3b/+iyVuTvDTJm4+XQGcnBNb3++OT/F6Sn3A9HN21sT7I/NokD0/yxUnekOSJW79A1D1/dGO/vaH7bX6Y8AuSfEmSH0vyWvf40Qz7byb56CRfl+TOSb40yTcn+ST399HMeN3I8zavz/8oyZ2SfOHmh8E/1pyPas5nNfP3krw1yY9ugrxvP+zRv8fm/dgLk7wuyWcl+SWvzYc91JnVPybJeyZ5xeYXZ70oyZcn+SjP85mChxc299zFNXA4s92e6bryuXN2vjb+nE+b77pqZ2bjz65a4WmzdnZWVTyM+O1ZOyc7jLmdVeX2TJ2NHf5MtzvYnrFzseOa8dT7LWdfxz1nZ2HHNd+T3Wzf086+jmfWc78OdqZ1ODPfnunNyp1rHc4Mz6t0asZz72dnl+cJ7++/nzZb51j7m8eudt6eqzOrXckun2d7ls6qlp9B7x23Z+ysqrf4Mvmn3js5o1rGf9e7bM/TWdSuhZfPtz1TZ07Lz6DnjpWvZ5w99ZzE7nKfNtMbm/TOnnbnvM9MZ83Y2dM+J3PxvadmW3lWO1e8+Bx2neG0+X2Y7yvcNfPe8p0234/zfYV7m8cuNj5tpusfSrv+Hn/fQ7gL4f3mOOt9lHOo/c7morufNtv1v1v/7AbfK3hR3eXXnzbPT/H9f8sPYsc7Vv/81TnUjgfQOd3UfG9u60yq8wA6pT9vrs6hOsEvmPasGTuPWnAQO95qaq7V12LnjDsezAXTTc3P56IuCDvI8qn5+kzUIAPaQRnnva9yLrUD5D2mmJqvz0vtcSg73npqxj4/tWPoPaarvqdybrXHYTVsPTXfP9zkcm7VgDrQkvPm6/xqoGFdsJSzZu0c64K4e1w+Nde7+1zVHqfSZ+upWX+4z1j1Ad9D1qkZP9NnrvYwjX5bnvfeyxlXP/slM0/N+W0+h7XkGBbda2rm69+b5Ge1LzqKnW9W/XMmZ147H8FeEk7N/U+che1lHj03PW/WzsV66u8n91kzdz62n5n03HVq3h/o3Kwn+6K5p2b8IOdli85hyc2mZv4Fzs+WHMNie533Xs052mKj6LrR1Jz/zDlaV/fJ5Osvgvx1vALnfbjnuUm+LcnvHC+BzjYCtyR5QpI/TvLqJOsfprX9S4NdD8dxubxfkq9I8pIk/8PWL5E14+OY8XYX63v5H5/4l29M8j+d8kuEzf/w5/9eSa4l+c4k6z+QfEuS1yZZ/3vzPez5rg85XpPkVzbzvDXJS93Hhz3UQvV33nwx/C1J/sNmnfdpBcABQz81yX9J8sNJ1u/NvjDJNyR5rGf3gNPabUnr+/nLk3xWkn+R5E+TvCDJJ5r9bqEHyjb33OVRroGBpnZ2Kaf9Mtq5c3a+Nv6YT5uvM7Px59ZS4dQvll7ncnbWIjrumtOe0c7Jxp3XnMrOun+djc0RHD9me8bOxcafWaXC0+5hZ18VwcOI3Z6zs7DDmFtLlduzdvbVojjemsrXwc60xpvfaRWdNtObcc61DmOG51U5NePK/ezs8jzl/fz3s+5f51j7mckudp26N51Z7UJ32Rzn3aPOqpadR4/dTpuxs6oe0svmnLp3nVEtO4dd7XbaPJ1F7Up3P3lOm6kzp/3Moveuc/5c3tlT7ynsNv/JmV7fpHb2tFvjfWfbnrGzp31PZHf7n3b/Onvane++Mm2/1jp72tck+uw7dd86j+rjvUTWkzP9dN9DuAT5onts37POoRbl77rZydk+1PcKdrVeIvnJeb7V9/8tQd51j+rP1nAO1XUcO08+Nd+bvxjcmdTOyRdJeNZcnUMtMoLum5x37zqP6j6CLhuc9ZrrPKoL+SJJ59yvzqEWGUWXTabm+0nOpLp47yPpWfewc6l9TGS3e07Nd/11kJ9jtVvrfWWbmvFvOa/a10i67jvnPZVzq64j6Jr85Hx/bbOTc6uu5Ism356v86tF+Rfd7LR72TnWoiPostn2a7BzrC7MQySduofnvA/zPddDjPDcIk7O8lOcb53rdagB2/eyM65DneTZdZ+c84c76zrOIW91dXLm6+9B8rPaD3vs1e+9d+Z12PO+Wf3U3H2G6zjme7KLs2btXOz45r3u6Lz72/nYcc39rNdx52bHMes597TzsuOY9Xnv03w+7LjmfN681+/LnaMdz8ynnuU+M7anGa/2tK9tlxHY/nDPI5I8KMm3JfnAJJ+T5EVJ3rZMOXbZk8DdkzwnyT9J8jMnanA97GkgHbZd/6DK90jy8iTvm+Qrkrwkyb3c8x20x075vCQ/luS1SdzjY89qbnUn7+/3TvK0JP9Xkge7v+cSHkTcJyS5Z5Lv2jzHPy/J/5HkAeZ8EPO7aJEP3Pzi969PcmOTzDP8oqr7Xf/4JH+Y5CeS3DXJs5O8OMn6A0S+HtvvbHrvvr53Pz7JP0iy/jrsKUm+MclHmX1v+r3ln3vusn7Wu//3NqbSxqf9Mtq5c3a+VqLeS/D2LJ2Z7WUMi2x62i8cdna2CP3im5z23L5ZhHOyxcexkw3Pun+dje2EeO9JtmfsXGzvI9lpAac9l5197ZR4iGTbc3YWNsRYuhRx2tfDzr66UC+WtPp1sDOtxUbTvNHUTG8mdK7VTDvMwqkZV+9nZ5fDjPS/FjI1Q58BG29WlYrOey6vczmzqojuL3bOPeqsan/z2cXOUzN2VrUL3f3lOOs57Ixqf3Np3Xlqns6iWkX3v+6sr2OcOe1/PruooPr1jLOnXaj3zTE10/UPVlv/5eypr/8S2adm/A7fh7gEf9c9pma7/qXEPkPVlb5r8vOey86euvJ3Tz7nvnUe1X0MO91gaqbr7yvyPYQ7pd5LsrOeyc6h9jKSnW06Ndv194v5XsGdMS+W6KyzCudRi42h+0Zz/vzVOVT3MXTb4OR8b27iTKob92KJT87VZ6AWY190o5Mzrv7Zgc+5LTqq0manPZOdR5UIhwyeul+dQw05rnJRJ+frM1FlvoNYsP1sdi51EGObXeTJ+fq81Gy2gwrcPtNwXnVQ45sstvozQ51bHdbcp+b7HzdtOLc6rHluVzs13zv5HNVhD/aU6qdmvf66yeeqDnfc5z2jnWMd7mznPq9P3sPOtg573lP380f7zNVhD3ar+rOe2864jmfUU3P+ZJ/DOp4hz7y3179LxdnXYY+9+udMzrwOe943q5+a+1udhR3HgE90MTXr9TmJ33N4dOO+vaGpmT/S+dhRDvy857lzs8Mf+5x72nnZ4c/5ZAdTM19//7jvWTyuWZ/1ur1+X+4c7XjmPXVff6JztP0MebWfbe26kMD2h3veL8k3JXlSkl9P8qzNL4NfqBzb7Engi5O85MTer95cA7e5HvY0kd1ve+fNLw3+/CS/lOTLkvx0Evf87q1Hz3jyw9rmP/q05tV38v5+XZIvSfKr7u95eAcUtf4Diqdt/pDiNzzHD2hyuyn10Uk+IMn3nEjnGb4b231l8d5sX/L733c9+y9P8oVJfnjzPF9/7e2e3v9selUw99zFNdBrArvPe9ovo507591XI+OuBbZn6cxs18Lj5Nuetfdn48xm15Wc9ty+uYdzsl1rL5PvrPvX2dgyM+i9y/aMnYv1Fl82/2nPZWdfy85gid2811pCeYw9Tpu1s68xZtNaRfXrYGdardLLrZua6R9tSnCutdwseu00NeOn+CxYL/LF8k7N9s98BmyxGfTY6Lzn8npPZ1Y95Hefc8496qxq9+5LZpya8Z/6DNeSY9j5Xmc9h51R7Zy7e8I5z2Kfme8+hp1ucNZMnTntlHpvyap/Lu/saW+jmr3x1ExvJnD2NJty2MCpGVfPkodt8BIXNjXb6rP6EhMO2fp5z2VnT0OObXZRc+5b51GzOYcInJqpz0oNMZ4LF3HWM9k51IV595pgzvPYmdReR1Ta/Kx5Oo8qUQ4dPOfPX51DDT3CM4s77ReJO5M63HnerPzkXJ1DHf48T+vg5IydRx3PjE97JjuPOvz5Tt2vzqEOf7bb96czqeOY6XYX289m51LHNWfvqY5rnnPeNzuvOo6ZV39mqHOrw5r71HxvduHcEqCdfgAAIABJREFU6rDmuV3t1HydXx32XE+rfmrWzrEOe9bnPaOdYx32fE9WP+cedrZ12POemrHzrcOe69z3Xus4Z1zHM+s5z2yfwzqeea87OWvmzr4Oe9bV12FnXoc975vVT83dWdhxzPdkF1Ozdi52fLM+7/52PnacMz/vee7c7PDnPjXj6p9bHr7E5elgaubV9+2XR+ywOz3rOe4c7bBnO+c9ufdne5rxak/72pYAAQIECBAgQIAAAQIECBAgQIAAAQIECBAgQIAAAQIECBAgQIAAAQIECBAgQIAAAQIECBAgQIAAAQIECBAgQIAAAQIECBAgQIAAAQIECBAgQIAAAQIECBAgQIAAAQIECBAgQIAAAQIECBAgQIAAAQIECBAgQIAAAQIECBAgQIAAAQIECBAgQIAAAQIECBAgsIjAapFdbEKAAAECBAgQIECAAAECBAgQIECAAAECBAgQIECAAAECBAgQIECAAAECBAgQIECAAAECBAgQIECAAAECBAgQIECAAAECBAgQIECAAAECBAgQIECAAAECBAgQIECAAAECBAgQIECAAAECBAgQIECAAAECBAgQIECAAAECBAgQIECAAAECBAgQIECAAAECBAgQ2JPAamvfK3uqY73t9T3ubWsCBAgQIECAAAECBAgQIECAAAECBAgQIECAAAECBAgQIECAAAECBAgQIECAAAECBAgQIECAAAECBAgQIECAAAECBAgQIECAAAECBAgQIECAAAECBAgQIECAAAECBAgQIECAAAECBAgQIECAAAECBAgQIECAAAECBAgQIECAAAECBAgQIECAAAECBAgQIEDgSAVWW31d2WOf1/e4t60JECBAgAABAgQIECBAgAABAgQIECBAgAABAgQIECBAgAABAgQIECBAgAABAgQIECBAgAABAgQIECBAgAABAgQIECBAgAABAgQIECBAgAABAgQIECBAgAABAgQIECBAgAABAgQIECBAgAABAgQIECBAgAABAgQIECBAgAABAgQIECBAgAABAgQIECBAgACBIxVYbfV1ZY99Xt/j3rYmQIAAAQIECBAgQIAAAQIECBAgQIAAAQIECBAgQIAAAQIECBAgQIAAAQIECBAgQIAAAQIECBAgQIAAAQIECBAgQIAAAQIECBAgQIAAAQIECBAgQIAAAQIECBAgQIAAAQIECBAgQIAAAQIECBAgQIAAAQIECBAgQIAAAQIECBAgQIAAAQIECBAgQIAAAQIEjlRgtdXXlT32eX2Pe9uaAAECBAgQIECAAAECBAgQIECAAAECBAgQIECAAAECBAgQIECAAAECBAgQIECAAAECBAgQIECAAAECBAgQIECAAAECBAgQIECAAAECBAgQIECAAAECBAgQIECAAAECBAgQIECAAAECBAgQIECAAAECBAgQIECAAAECBAgQIECAAAECBAgQIECAAAECBAgQOFKB1VZfV5K8Z5Jbkzx56799d5KrSf6sk8X1TnmlJUCAAAECBAgQIECAAAECBAgQIECAAAECBAgQIECAAAECBAgQIECAAAECBAgQIECAAAECBAgQIECAAAECBAgQIECAAAECBAgQIECAAAECBAgQIECAAAECBAgQIECAAAECBAgQIECAAAECBAgQIECAAAECBAgQIECAAAECBAgQIECAAAECBAgQIECAAAECBC6xwGqr9ytb//zQJPdI8ooFjK4vsIctCBAgQIAAAQIECBAgQIAAAQIECBAgQIAAAQIECBAgQIAAAQIECBAgQIAAAQIECBAgQIAAAQIECBAgQIAAAQIECBAgQIAAAQIECBAgQIAAAQIECBAgQIAAAQIECBAgQIAAAQIECBAgQIAAAQIECBAgQIAAAQIECBAgQIAAAQIECBAgQIAAAQIECBAgQIAAgUsmsNrq98rWPz80yT2SvGLz79f//BlJ7pfkK5M8IsnnJrme5CuSvD7JnZI8M8nTk7whybUkv3fi3/1ikq9J8qatvdY5/EWAAAECBAgQIECAAAECBAgQIECAAAECBAgQIECAAAECBAgQIECAAAECBAgQIECAAAECBAgQIECAAAECBAgQIECAAAECBAgQIECAAAECBAgQIECAAAECBAgQIECAAAECBAgQIECAAAECBAgQIECAAAECBAgQIECAAAECBAgQIECAAAECBAgQIECAAAECBAgQ2KnAaivbla1/fmiSeyR5xebfr//5byd5UZK/keThSb51E/OEJN+Y5OOT3DfJtyd5WJL1ml9Octck35/k7kk+M8k3JXnbif2u77QzyQgQIECAAAECBAgQIECAAAECBAgQIECAAAECBAgQIECAAAECBAgQIECAAAECBAgQIECAAAECBAgQIECAAAECBAgQIECAAAECBAgQIECAAAECBAgQIECAAAECBAgQIECAAAECBAgQIECAAAECBAgQIECAAAECBAgQIECAAAECBAgQIECAAAECBAgQIECAAAECSVZbCle2/vmhSe6R5BWbf7/+53sm+b4kd0ryd5I8Msm9k/xckqtJPiXJbyZ5w4lcX5zk2Sf++ReSfE6St5z4d9dNhAABAgQIECBAgAABAgQIECBAgAABAgQIECBAgAABAgQIECBAgAABAgQIECBAgAABAgQIECBAgAABAgQIECBAgAABAgQIECBAgAABAgQIECBAgAABAgQIECBAgAABAgQIECBAgAABAgQIECBAgAABAgQIECBAgAABAgQIECBAgAABAgQIECBAgAABAgQIECCwa4HVVsIrW//80CT3SPKKzb8/+c+fmuQ9k/xIkg9N8ugkX5fkbyb54CQvS3LvJOu4X0zy3km+P8k7Jpq4vuvm5CNAgAABAgQIECBAgAABAgQIECBAgAABAgQIECBAgAABAgQIECBAgAABAgQIECBAgAABAgQIECBAgAABAgQIECBAgAABAgQIECBAgAABAgQIECBAgAABAgQIECBAgAABAgQIECBAgAABAgQIECBAgAABAgQIECBAgAABAgQIECBAgAABAgQIECBAgAABAgQIrLYIrmz980OT3CPJKzb//uQ/3y/J1ye5S5JvTnKvJN+e5M+SPDPJ05O8Icm1JL934t/9aZJvSvJPkrzjxH7XjYMAAQIECBAgQIAAAQIECBAgQIAAAQIECBAgQIAAAQIECBAgQIAAAQIECBAgQIAAAQIECBAgQIAAAQIECBAgQIAAAQIECBAgQIAAAQIECBAgQIAAAQIECBAgQIAAAQIECBAgQIAAAQIECBAgQIAAAQIECBAgQIAAAQIECBAgQIAAAQIECBAgQIAAAQIECBAgsGuB1VbCK7veoJDveiFWKAECBAgQIECAAAECBAgQIECAAAECBAgQIECAAAECBAgQIECAAAECBAgQIECAAAECBAgQIECAAAECBAgQIECAAAECBAgQIECAAAECBAgQIECAAAECBAgQIECAAAECBAgQIECAAAECBAgQIECAAAECBAgQIECAAAECBAgQIECAAAECBAgQIECAAAECBAgQIEBglsBqK+rKrFV9gq73SSsrAQIECBAgQIAAAQIECBAgQIAAAQIECBAgQIAAAQIECBAgQIAAAQIECBAgQIAAAQIECBAgQIAAAQIECBAgQIAAAQIECBAgQIAAAQIECBAgQIAAAQIECBAgQIAAAQIECBAgQIAAAQIECBAgQIAAAQIECBAgQIAAAQIECBAgQIAAAQIECBAgQIAAAQIECBAgcJkFVlvNX9kjxvU97m1rAgQIECBAgAABAgQIECBAgAABAgQIECBAgAABAgQIECBAgAABAgQIECBAgAABAgQIECBAgAABAgQIECBAgAABAgQIECBAgAABAgQIECBAgAABAgQIECBAgAABAgQIECBAgAABAgQIECBAgAABAgQIECBAgAABAgQIECBAgAABAgQIECBAgAABAgQIECBA4EgFVkfal7YIECBAgAABAgQIECBAgAABAgQIECBAgAABAgQIECBAgAABAgQIECBAgAABAgQIECBAgAABAgQIECBAgAABAgQIECBAgAABAgQIECBAgAABAgQIECBAgAABAgQIECBAgAABAgQIECBAgAABAgQIECBAgAABAgQIECBAgAABAgQIECBAgAABAgQIECBAgAABArcLrDgQIECAAAECBAgQIECAAAECBAgQIECAAAECBAgQIECAAAECBAgQIECAAAECBAgQIECAAAECBAgQIECAAAECBAgQIECAAAECBAgQIECAAAECBAgQIECAAAECBAgQIECAAAECBAgQIECAAAECBAgQIECAAAECBAgQIECAAAECBAgQIECAAAECBAgQIECAAAECBI5ZYHXMzemNAAECBAgQIECAAAECBAgQIECAAAECBAgQIECAAAECBAgQIECAAAECBAgQIECAAAECBAgQIECAAAECBAgQIECAAAECBAgQIECAAAECBAgQIECAAAECBAgQIECAAAECBAgQIECAAAECBAgQIECAAAECBAgQIECAAAECBAgQIECAAAECBAgQIECAAAECBAgQILBCQIAAAQIECBAgQIAAAQIECBAgQIAAAQIECBAgQIAAAQIECBAgQIAAAQIECBAgQIAAAQIECBAgQIAAAQIECBAgQIAAAQIECBAgQIAAAQIECBAgQIAAAQIECBAgQIAAAQIECBAgQIAAAQIECBAgQIAAAQIECBAgQIAAAQIECBAgQIAAAQIECBAgQIAAAQIECBA4ZoHVMTenNwIECBAgQIAAAQIECBAgQIAAAQIECBAgQIAAAQIECBAgQIAAAQIECBAgQIAAAQIECBAgQIAAAQIECBAgQIAAAQIECBAgQIAAAQIECBAgQIAAAQIECBAgQIAAAQIECBAgQIAAAQIECBAgQIAAAQIECBAgQIAAAQIECBAgQIAAAQIECBAgQIAAAQIECBAgQIDACgEBAgQIECBAgAABAgQIECBAgAABAgQIECBAgAABAgQIECBAgAABAgQIECBAgAABAgQIECBAgAABAgQIECBAgAABAgQIECBAgAABAgQIECBAgAABAgQIECBAgAABAgQIECBAgAABAgQIECBAgAABAgQIECBAgAABAgQIECBAgAABAgQIECBAgAABAgQIECBA4JgFVsfcnN4IECBAgAABAgQIECBAgAABAgQIECBAgAABAgQIECBAgAABAgQIECBAgAABAgQIECBAgAABAgQIECBAgAABAgQIECBAgAABAgQIECBAgAABAgQIECBAgAABAgQIECBAgAABAgQIECBAgAABAgQIECBAgAABAgQIECBAgAABAgQIECBAgAABAgQIECBAgAABAisEBAgQIECAAAECBAgQIECAAAECBAgQIECAAAECBAgQIECAAAECBAgQIECAAAECBAgQIECAAAECBAgQIECAAAECBAgQIECAAAECBAgQIECAAAECBAgQIECAAAECBAgQIECAAAECBAgQIECAAAECBAgQIECAAAECBAgQIECAAAECBAgQIECAAAECBAgQIECAAIFjFlgdc3N6I0CAAAECBAgQIECAAAECBAgQIECAAAECBAgQIECAAAECBAgQIECAAAECBAgQIECAAAECBAgQIECAAAECBAgQIECAAAECBAgQIECAAAECBAgQIECAAAECBAgQIECAAAECBAgQIECAAAECBAgQIECAAAECBAgQIECAAAECBAgQIECAAAECBAgQIECAAAECBAisEBAgQIAAAQIECBAgQIAAAQIECBAgQIAAAQIECBAgQIAAAQIECBAgQIAAAQIECBAgQIAAAQIECBAgQIAAAQIECBAgQIAAAQIECBAgQIAAAQIECBAgQIAAAQIECBAgQIAAAQIECBAgQIAAAQIECBAgQIAAAQIECBAgQIAAAQIECBAgQIAAAQIECBAgQIAAAQIEjllgdczN6Y0AAQIECBAgQIAAAQIECBAgQIAAAQIECBAgQIAAAQIECBAgQIAAAQIECBAgQIAAAQIECBAgQIAAAQIECBAgQIAAAQIECBAgQIAAAQIECBAgQIAAAQIECBAgQIAAAQIECBAgQIAAAQIECBAgQIAAAQIECBAgQIAAAQIECBAgQIAAAQIECBAgQIAAAQIECBAgsEJAgAABAgQIECBAgAABAgQIECBAgAABAgQIECBAgAABAgQIECBAgAABAgQIECBAgAABAgQIECBAgAABAgQIECBAgAABAgQIECBAgAABAgQIECBAgAABAgQIECBAgAABAgQIECBAgAABAgQIECBAgAABAgQIECBAgAABAgQIECBAgAABAgQIECBAgAABAgQIEDhmgdUxN6c3AgQIECBAgAABAgQIECBAgAABAgQIECBAgAABAgQIECBAgAABAgQIECBAgAABAgQIECBAgAABAgQIECBAgAABAgQIECBAgAABAgQIECBAgAABAgQIECBAgAABAgQIECBAgAABAgQIECBAgAABAgQIECBAgAABAgQIECBAgAABAgQIECBAgAABAgQIECBAgMAKAQECBAgQIECAAAECBAgQIECAAAECBAgQIECAAAECBAgQIECAAAECBAgQIECAAAECBAgQIECAAAECBAgQIECAAAECBAgQIECAAAECBAgQIECAAAECBAgQIECAAAECBAgQIECAAAECBAgQIECAAAECBAgQIECAAAECBAgQIECAAAECBAgQIECAAAECBAgQIEDgmAVWx9yc3ggQIECAAAECBAgQIECAAAECBAgQIECAAAECBAgQIECAAAECBAgQIECAAAECBAgQIECAAAECBAgQIECAAAECBAgQIECAAAECBAgQIECAAAECBAgQIECAAAECBAgQIECAAAECBAgQIECAAAECBAgQIECAAAECBAgQIECAAAECBAgQIECAAAECBAgQIECAAAECKwQECBAgQIAAAQIECBAgQIAAAQIECBAgQIAAAQIECBAgQIAAAQIECBAgQIAAAQIECBAgQIAAAQIECBAgQIAAAQIECBAgQIAAAQIECBAgQIAAAQIECBAgQIAAAQIECBAgQIAAAQIECBAgQIAAAQIECBAgQIAAAQIECBAgQIAAAQIECBAgQIAAAQIECBAgQIAAgWMWWB1zc3ojQIAAAQIECBAgQIAAAQIECBAgQIAAAQIECBAgQIAAAQIECBAgQIAAAQIECBAgQIAAAQIECBAgQIAAAQIECBAgQIAAAQIECBAgQIAAAQIECBAgQIAAAQIECBAgQIAAAQIECBAgQIAAAQIECBAgQIAAAQIECBAgQIAAAQIECBAgQIAAAQIECBAgQIAAAQIECKwQECBAgAABAgQIECBAgAABAgQIECBAgAABAgQIECBAgAABAgQIECBAgAABAgQIECBAgAABAgQIECBAgAABAgQIECBAgAABAgQIECBAgAABAgQIECBAgAABAgQIECBAgAABAgQIECBAgAABAgQIECBAgAABAgQIECBAgAABAgQIECBAgAABAgQIECBAgAABAgSOWWB1zM3pjQABAgQIECBAgAABAgQIECBAgAABAgQIECBAgAABAgQIECBAgAABAgQIECBAgAABAgQIECBAgAABAgQIECBAgAABAgQIECBAgAABAgQIECBAgAABAgQIECBAgAABAgQIECBAgAABAgQIECBAgAABAgQIECBAgAABAgQIECBAgAABAgQIECBAgAABAgQIECCwQkCAAAECBAgQIECAAAECBAgQIECAAAECBAgQIECAAAECBAgQIECAAAECBAgQIECAAAECBAgQIECAAAECBAgQIECAAAECBAgQIECAAAECBAgQIECAAAECBAgQIECAAAECBAgQIECAAAECBAgQIECAAAECBAgQIECAAAECBAgQIECAAAECBAgQIECAAAECBAgQOGaB1TE3pzcCBAgQIECAAAECBAgQIECAAAECBAgQIECAAAECBAgQIECAAAECBAgQIECAAAECBAgQIECAAAECBAgQIECAAAECBAgQIECAAAECBAgQIECAAAECBAgQIECAAAECBAgQIECAAAECBAgQIECAAAECBAgQIECAAAECBAgQIECAAAECBAgQIECAAAECBAgQIECAwAoBAQIECBAgQIAAAQIECBAgQIAAAQIECBAgQIAAAQIECBAgQIAAAQIECBAgQIAAAQIECBAgQIAAAQIECBAgQIAAAQIECBAgQIAAAQIECBAgQIAAAQIECBAgQIAAAQIECBAgQIAAAQIECBAgQIAAAQIECBAgQIAAAQIECBAgQIAAAQIECBAgQIAAAQIECBAgQOCYBVbH3JzeCBAgQIAAAQIECBAgQIAAAQIECBAgQIAAAQIECBAgQIAAAQIECBAgQIAAAQIECBAgQIAAAQIECBAgQIAAAQIECBAgQIAAAQIECBAgQIAAAQIECBAgQIAAAQIECBAgQIAAAQIECBAgQIAAAQIECBAgQIAAAQIECBAgQIAAAQIECBAgQIAAAQIECBAgQIAAAQIrBAQIECBAgAABAgQIECBAgAABAgQIECBAYMcCD0/yx0nevOO80hEgQIAAAQIECBAgQIAAAQIECBAgQIAAAQIECBAgQIAAAQIECBAgQIAAAQIECBAgQIAAAQIECBAgQIAAAQIECBAgQIAAAQIECBAgQIAAAQIECBAgQIAAAQIECBAgQIAAAQIECBAgQIAAAQIECBAgQIAAAQIECBBoElg1rbKIAAECBAgQIECAAAECBAgQIECAAAECBAhMC7wuyZ8neRQkAgQIECBAgAABAgQIECBAgAABAgQIECBAgAABAgQIECBAgAABAgQIECBAgAABAgQIECBAgAABAgQIECBAgAABAgQIECBAgAABAgQIECBAgAABAgQIECBAgAABAgQIECBAgAABAgQIECBAgAABAgQIECBAgAABAiMIrEYoQg0ECBAgQIAAAQIECBAgQIAAAQIECBAgcFQCv5bk95N8zFF1pZmlBZ6c5LVJ/u3SG9uPAAECBAgQIECAAAECBAgQIECAAAECBAgQIECAAAECBAgQIECAAAECBAgQIECAAAECBAgQIECAAAECBAgQIECAAAECBAgQIECAAAECBAgQIECAAAECBAgQIECAAAECBAgQIECAAAECBAgQIECAAAECBAgQOD6B1fG1pCMCBAgQIECAAAECBAgQIECAAAECBAgQ2KPAHZO8Pcn/l+Sv77EOWx++wC8kuZ7kkw6/FR0QIECAAAECBAgQIECAAAECBAgQIECAAAECBAgQIECAAAECBAgQIECAAAECBAgQIECAAAECBAgQIECAAAECBAgQIECAAAECBAgQIECAAAECBAgQIECAAAECBAgQIECAAAECBAgQIECAAAECBAgQIECAAAEC+xZY7bsA+xMgQIAAAQIECBAgQIAAAQIECBAgQIDAUQk8PMm3JvnIJO+W5J1H1Z1mlhK4S5K3Jnllkscutal9CBAgQIAAAQIECBAgQIAAAQIECBAgQIAAAQIECBAgQIAAAQIECBAgQIAAAQIECBAgQIAAAQIECBAgQIAAAQIECBAgQIAAAQIECBAgQIAAAQIECBAgQIAAAQIECBAgQIAAAQIECBAgQIAAAQIECBAgQIAAgeMVWB1vazojQIAAAQIECBAgQIAAAQIECBAgQIAAgT0IPCvJfZM8Msljk7x5DzXY8vAFPjfJ45PcLcmDD78dHRAgQIAAAQIECBAgQIAAAQIECBAgQIAAAQIECBAgQIAAAQIECBAgsCOBRyf53SRv2lE+aQgQIECAAAECBAgQIECAAAECBAgQIECAAAECBAgQIECAAAECBAgQIECAAAECBAgQIECAAAECBAgQIECAAAECBAgQIECAAAECBAgQuEQCq0vUq1YJECBAgAABAgQIECBAgAABAgQIECBAoL/Ai5LcOcm9k3xzklf239IORyiwvo7uk+RRSd7vCPvTEgECBAgQIECAAAECBAgQIECAAAECBAgQIECAAAECBAgQIECAAAECbQL/Osl/3Hy2qC2DVQQIECBAgACBJQWu5fG5Q96U5+XNS25rLwIECBAgQIAAAQIECBAgQIAAAQIECBAgQIAAAQIECBAgQIAAAQIECBAgQIAAAQIECBAgQIAAAQIECBAgQIAAAQIEThdYgSFAgAABAgQIECBAgAABAgQIECBAgAABAjsU+M4kr0/yoCS/neRrd5hbqssj8NIkr03y9UnuneTfX57WdUqAAAECBAgQIECAAAECBAgQIECAAAECBAgQIECAAAECBAgQIECAwBkCv5vk15M8nBIBAgQIECBA4CAEbs2/y438cq7lUw6iXkUSIECAAAECBAgQIECAAAECBAgQIECAAAECBAgQIECAAAECBAgQIECAAAECBAgQIECAAAECBAgQIECAAAECBAgQOHKB1ZH3pz0CBAgQIECAAAECBAgQIECAAAECBAgQWFbg+5N8T5JHJHl7kucuu73djkTgB5N8V5JrSZ6W5OeOpC9tECBAgAABAgQIECBAgAABAgQIECBAgAABAgQIECBAgAABAgQIECDQLvChSX40yXsk+YD2NFYSIECAAAECBBYSuJpn5JZ8SZK35Go+eaFdbUOAAAECBAgQIECAAAECBAgQIECAAAECBAgQIECAAAECBAgQIECAAAECBAgQIECAAAECBAgQIECAAAECBAgQIECAwBkCKzoECBAgQIAAAQIECBAgQIAAAQIECBAgQGCHAj+e5NYk90vygCSfu8PcUl0egZ9K8pwkz07yj5L8wOVpXacECBAgQIAAAQIECBAgQIAAAQIECBAgQIAAAQIECBAgQIAAAQIECEwIfFGSj0zyt5M8KMl1UgQIECBAgACBoQVuzYtzI/fJKh+Rq7nP0LUqjgABAgQIECBAgAABAgQIECBAgAABAgQIECBAgAABAgQIECBAgAABAgQIECBAgAABAgQIECBAgAABAgQIECCB177GAAAgAElEQVRAgMAlEVhdkj61SYAAAQIECBAgQIAAAQIECBAgQIAAAQLLCLwxyZOT3D/JY5I8aZlt7XJkAr+S5HFJPifJ7yd5wZH1t6t2Hp/k9Ul+c1cJ5SFAgAABAgQIECBAgAABAgQIECBAgAABAgQIECBAgAABAgQIECAwsMCLktwtuf0XI39Nkh8duFalESBAgAABAgSSr87LciM/mhv5v/NLebd8X96JhQABAgQIECBAgAABAgQIECBAgAABAgQIECBAgAABAgQIECBAgAABAgQIECBAgAABAgQIECBAgAABAgQIECBAgACB/Qqs9ru93QkQIECAAAECBAgQIECAAAECBAgQIEDgyAR+K8lHJ3lQkmcmeeyR9aedZQT+IMn9knxZcvsPMH3uMtse3C5vSfKmJH/n4CpXMAECBAgQIECAAAECBAgQIECAAAECBAgQILAW+GtJHpzklTgIECBAgAABAgQIEJgl8NIkr03yUUl+PcmLZq0SRIAAAQIECBDYl8C1vCbJ12WVb8k78th8Td68r1LsS4AAAQIECBAgQIAAAQIECBAgQIAAAQIECBAgQIAAAQIECBAgQIAAAQIECBAgQIAAAQIECBAgQIAAAQIECBAgQIDAXwisQBAgQIAAAQIECBAgQIAAAQIECBAgQIAAgR0K/Kck75/kIUlemOTjdphbqssjcGPzZxjPTPKAJJ97eVqf3ekzkjwryRuTPGH2KoEECBAgQIAAAQIECBAgQIAAAQIECBAgQIDASAI/kORxSZ6a5GUjFaYWAgQIECBAgAABAoMK/GCS70ryyCR/nuTLB61TWX8p8PAk75PkR6AQIECAAIFLKXBr3phb8pTclq/NKt+c5+eVl9JB0wQIECBAgAABAgQIECBAgAABAgQIECBAgAABAgQIECBAgAABAgQIECBAgAABAgQIECBAgAABAgQIECBAgAABAgQGElgNVItSCBAgQIAAAQIECBAgQIAAgfEE7rv5hcovH680FREgQIDAgALvleSPktxp8/rxPUkeOGCdShpb4K8k+eUkd0/yxCSPSfKksUveS3UvTnL/JO+b5L/fSwU2JUCAAAECBAgQIECAAAECBAgQIECAAAECBC4q8L1JriT52SRfetFk1hMgQIAAAQIECBC4BAI/leQ5ST4iyUOSfPYl6PnQW/yJJO+e5KMPvRH1EyBAgACBJoFr+d0kD84qX5nkd3I1L2zKYxEBAgQIECBAgAABAgQIECBAgAABAgQIECBAgAABAgQIECBAgAABAgQIECBAgAABAgQIECBAgAABAgQIECBAgAABAjsTWO0sk0QECBAgQIAAAQIECBAgQIDAMQr8cJIPS/LfHWNzeiJAgACBnQt8UJKfTrL++wcn+ckkH7LzXSQ8doH1e49/vnkP8pgkz0zy2GNvuqG/lyX5uSRfkuQeDestIUCAAAECBAgQIECAAAECBAgQIECAAAECBPYv8ONJXpvkXkmeuP9yVECAAAECBAgQIEBgeIFfSfK4JA9I8ulJnjB8xQr8pSR3S3IFBQECBAgQuHQCN7LKrbkt13JLvjovzm15R67lyy+dg4YJECBAgAABAgQIECBAgMC0wPq8/75JXg6JAAECBAgQIECAAAECBAgQIECAAAECBAgQIECAAAECBAgQIECAAAECBAgQIECAAAECSwqsltzMXgQIECBAgAABAgQIECBAgMDBCfxwknsm+YYk33Fw1SuYAAECBJYWeGCS707yoCR3TfLrSd536SLsd/ACj0jyoiQfu/nfC5N83MF3tfsGXpPkJUnW79fukOS23W8hIwECBAgQIECAAAECBAgQIECAAAECBAgQINBZ4M1JXpDkM5M8svNe0hMgQIAAgZrA3889clsemOfnlbWFogkMJHAtj0/ys7mWfztQVUq5mMAfJLlfkgcneU6SR18sndWdBe6Y5O1JfmMzq3/TeT/pCRAgQGB8gfX7s/WZ2JvGL3UHFV7LX03y81n//Vo+K6s8JFfz2TvILAUBAgQIECBAgACBwxV4Xh6QO+S+ueYXuR/uEFVOYKcCr05ynyT32mlWyQgQIECAAAECBAgQIECAAAECBAgQIECAAAECBAgQIECAAAECBAgQIECAAAECBAgQIHCOwIoQAQIECBAgQIAAAQIECBAgQOAMgV9N8ovJ7T/U9ktJESBAgACBcwTWv3DmapJHbeJuJHEO7bKpCvzdJE9Lsv77A5J8T5IHVpNcgvg3JnlKkh9K8ojND0C/BG1rkQABAgQIECBAgAABAgQIlAT+WpJnJPnOJL9dWimYAAECBAgQILCMwFs3f7b2vUnuu8yWdiFAgAABAjMFbs0P5EYelzvkqXleXjZzlbCLClzLvXJL7pfn55UXTWV9klvz75L8v7max/A4GoGbn0l7SJJvT/JRR9PZcTby8CTfmuSXkvxskm88zjZ1RYAAAQIFgfX3J62/V+mTCmsON/Rr8qDclpflah6UW/PpuZFPz7U84XAbUjkBAgQIECBAgACBHQhczauzyn2yPg/3FwECBJJ/meTumzP/fwiEAAECBAgQIECAAAECBAgQIECAAAECBAgQIECAAAECBAgQIECAAAECBAgQIECAAAECSwn4pVpLSduHAAECBAgQIECAAAECBAgcnsAdkrwjyZOTfEqSJx5eCyomQIAAgYUFPi3Jk5L8j5t9/zjJhyT5k4XrsN1hCzwtySOSPD3JByf5yc11dNhd7b76303y4CQ/kORLk7xu91vISIAAAQIECBAgQIAAAQIEDl7g65M8NskPbb5+PviGNECAAAECBAgclcD7JPmtJB+0+fv6n/1FgAABAgTGEbiWf5ZV3j/Jz+fq7X8u7a8lBK7mB7PKp+YOeWqel5ctseXR7nE1z8jq9mv3V3ItjzvaPi9XY38lyS9vfsnTvZO8Jsn67/4aV+DZST50U96/T/KccUtVGQECBAgsIPCMJF+U5A+SPHKB/fa/xbV8YpJnZf33a/lbWeU5uZpH778wFRAgQIAAAQIECBDYo8C1/Muscvfclm/NrfmWPVZiawIExhD4/SQ/tjkv+PwxSlIFAQIECBAgQIAAAQIECBAgQIAAAQIECBAgQIAAAQIECBAgQIAAAQIECBAgQIAAAQKXQWB1GZrUIwECBAgQIECAAAECBAgQINAkcN/NLzta//C0a5fmB6c1UVlEgAABAhuB/zXJw5OsXzvWf/16ko9L8huECBQEnp/kzpsf5H3XzXX0voX1lyF0/ec7tyW5Jck/TfLyJP/sMjSuRwIECBAgQIAAAQIECBAgUBT43iTrXxh2tyRPLK4VToAAAQIECBDoLfBhSX4wyfrzGW9N8kGbv/feV34CBAgQIDBP4Nb8P7mRV9/+S7mv+bp6HtoOoq7lnyd576zyxlzNl+4g4+VNcWtenBu53+3vs67lwZcX4qg6X7+HXt8j67+vz/x+bfP3o2ryyJp50eazYD+b5BFJnn5k/WmHAAECBGoCL05yzyQfn+QDaksPNPpanpJb8rfy/DwlX52H5LZ8e67low60G2UTIECAAAECBAgQ2I3Atfx+buTHs8r1XMsX7SapLAQIHKjAlSRvTPKZST4vyScfaB/KJkCAAAECBAgQIECAAAECBAgQIECAAAECBAgQIECAAAECBAgQIECAAAECBAgQIEDgAAXWv/zHXwQIECBAgAABAgQI7FXgxmOSPHRTwhuS1Sv3Wo7NCRAg8JcC6+fT+hug1z8U4V9sfpkAHwIECBAgcJbA8zc/iPk5m6BfSPKkJG/CRqAg8IIk70zyvM2aG0n8eca7Av7VJD+fZP33lyT5oyT/e8FYKAECBAgQIECAQB+BB2zO0F7eJ72sBAgQINAg8OObP+P4u0ke2bDeEgIECBAgQIBAT4FHJbm6eZ/y5iTr9yy/0nNDuQkQIECAQEng1vxmkmflRp6Za76uLtldJPjW/Fxu5PuS3D/X8sSLpLr0a786L0vyutzIC3M173fpPY4D4BFJXpTkYzefJ7otyS1J1p8v8teYAi9N8trN55uetvm6Z8xKVUWAAAECSwis35/9SJKvT/KgJNeX2HSve9x6++eh3ydX8+x8Ve6dO+Y1uZp777Wmw998/f1uv5ZkfabqLwIECBAgQIAAgUMT+MpcyR3zxtySz85teWqu5XGH1oJ6CRDYqcAnbL6X+LOT/FCS++w0u2QECBAgQIAAAQIECBAgQIAAAQIECBAgQIAAAQIECBAgQIAAAQIECBAgQIAAAQIECBA4Q8AvQ3J5ECBAgAABAgQIENibwI3HJ/l7ye0/dPN7N2Ws//8Lk9VX7K0sGxMgQOAvBdbPoitJvjLJb93+w8T8RYAAAQIEzhZ4QZJ3bn6QxjryJ5M8N8lPgSNQEPimJP8myfrv67/+OMmHJPmTQo5jD/3/2XsTcLmqKm//3TcEESUoAh1kUEQF+msMIp9AkBZFojR8jSLwt6UBGxQUoZuPWSG3dt0wQxAFGWX+cGDGBpVBBiHQ+IBM3R1R0yiDIETmQRNy9/9Z++y6qVzuUHVvVZ06p37reXh2Qs7Ze633VNU5Z++1188K2lqBW2uPS8Xqjyh70IpPBERABERABERABApA4IZUTPB9BfBVLoqACIhArxAwQY8DgVOB9Xsl6LbHOcBmcd2oP4rvyERABERABERABCZOwHLFdkj5Y7cCA4C1MhEQAREQARHIn4CPYulLmMLfMsg1VPRe3bGLUuV5AnsCB+HZumPjlnEgz43AyTh+RGA9PM+VMcwei2lHYC/AWjO7pu9PbflReGwPyq/w/E+Bgr0WOB9YCJwAfKxAvstVERABERCB1hPIns/A9ivNAX7e+iG6rMdqzPMdpMKReFYBfpfaLnO0MO7sDXwvCX7+n8J4LUdFQAREQAREQAREQASWEuhnG/qYzRT+L0u4AM/GwiMCItDTBI4C3g0cALwBLJf2qfc0FAUvAiIgAiIgAiIgAiIgAiIgAiIgAiIgAiIgAiIgAiIgAiIgAiIgAiIgAiIgAiIgAiIgAiIgAiIgAiIgAiIgAiLQGQKuM8NoFBEQAREQAREQAREQAREQgTcTCHclsfSLwF2f/XswMdytwc0UMREQARHoAgJWQNMKNB8KvASsldoucE0uiIAIiIAIdCmB04DfANaaXQecCaTn3S71Wm51G4ELgNuBC5NjfwC2Ah7rNkdz9GcWcAhg7VchFrGyViYCIiACIiACIiACIpAvgduA1YBTgPPydUWji4AIiIAIJAK2vrEhMB+YJiotIlDlF8DyVNi8RT2qGxEQAREQARHoVQJWoP6dwMHA99PamrUyERABERABEcifgGcdHPMI/C8cT1DRe3VHLoqJvToWENgCx7VUWL8j45Z1kCoP0sceDHIhfezFbO4va6gprs2ADwKXlDjOvYAtARP1NVuQ8mesLb9VeRT4bypsX6Bg7wQOB/4MXANsUCDf5aoIiIAITIbARhCf5a6YTCclPPdBYA9g35QXfHwJY1w2JM8ZOB6mEnPqHZ5BfNyrFUofe3sCPDU9Txi/7dozhHoVAREQAREQAREQARFoKwHPEcA6wFFxPrwS18xlIiACvUtgbnpHtv2yvwV2AB7pXRyKXAREQAREQAREQAREQAREQAREQAREQAREQAREQAREQAREQAREQAREQAREQAREQAREQAREQAREQAREQAREQAREoJMEXCcH01giIAIiIAIiIAIiIAIiIAI1AuFYYGtwM9/MJNwF3AXONh621AKxiN8iBze1tGN1JgIiUFYC5wL3AN9LG6B3BH5d1mAVV8cIbJtG0r2oY8g1kAh0lMAFwO3AhWnUS4HrkxhNRx0pyGC7Aw8ADxfE3065aYVsfwBcmQZ8CNhNnJbBb5+dWYC1XwA+m9pOXSONIwIiIAIiIAIiIAIiMDKBZyCKXZuwzqGCJAIiIAIikDuBacATEMUnXwLWSm3ujhXegSr/BaxChTUKH4sCEAEREAER6E0Cc9iIQTamkrvo7XGpQP03AStW/wIwpzcviqIWAREQARHoOgKemTjmUmELqrxEYC18fL+WtZPAHD7MEiz/5u9xPEElzmvIJkrA8zSwMXAWfVxEP1dPtKuCnHcbsDLw4YL4OxE3ZwNvBw5PJ9+bxKHvm0hnhTqnwldwHBxzuX3MFSqKWe65+bsQmA+sVhTH5acIiIAITJLADcAHgPdNsp+ynV57PjsMWFx3Ty9bnEvjqXIpgevxfD/+T89zwPtTW9642xfZNWR7Yw9M37H2jaSeRUAEREAEREAEREAE2kPAcyKwHJ6DqPI8gfX0fNwe1OpVBApCwN6Xr0v70H8KnJ72pRfEfbkpAiIgAiIgAiIgAiIgAiIgAiIgAiIgAiIgAiIgAiIgAiIgAiIgAiIgAiIgAiIgAiIgAiIgAiIgAiIgAiIgAiJQZAKuyM7LdxEQAREQAREQAREQAREoJoFwLPAN4DhwVph7mIWTgZngZrYyvgAHpSLgtzjYppV9qy8REIHSEjBBZRPlvgq4FRhIbWkDVmAdIXB3Eqdo6X2uI55rEBEQgUYIXAH8ALB7iNkZwMPAmY2c3IPHPAD8GT2fD7/0VtDWBIxuTP9wR3qHurMHPyOjhWyF6k3AwQSDP5MKlForEwEREAEREAEREAERyI/AdOAhwAQItga+lJ8rGlkEREAERCARWB/4MWDtI8COUfhMNjkC+zCVd7MIx2O8wSzmRLYyERABERABESgWAc/NOFajwoycHa9fS7OcMtvfYXllMhEQAREQARHIn4BnVxw7U2FXqjxCYEe83qvbfmEG+ByD7BmF26u8RGAtPC+1fdxyDuDwDOLpw/MtHM9S4ZhyhjoUleUi2TOu5ZS8XNJY7bl5CWC5M2Ym7HsCcHNJ410aVpWTCGwI8Xdh4wLF+yxEvxem/GHtay/QxZOrIiACkyJwG7Aa8B3g7En1VJ6T7R4wCPQB/wJsCexdnvBGicRzHX2cST/XxyOqLGAxsziaBaWPvT0B3g98Gbg3CgJnz4YyERABERABERABERCBIhGoch6BeXjOp8r99LEXs7HnPJkIiEBvEqivY3Ia8Cfg6N5EoahFQAREQAREQAREQAREQAREQAREQAREQAREQAREQAREQAREQAREQAREQAREQAREQAREQAREQAREQAREQAREQAQ6TUBFMDpNXOOJgAiIgAiIgAiIgAiIAOEu4DZw3xwdRjzmPnAHtApYgHOBFa3wkYP3tqpf9SMCIlBqArYRupr9ZvF94LrUljpoBdd2Ak+mEdZs+0gaQAREIA8CNwBzgRvT4McBf0n3kzz86eYxV4JYfP9OYKtudjQH3+x96BDAWjN7BjkTUlHTHBzqwiHtu2UFbo8ENge+BWzRhX7KJREQAREQAREQARHoJQKfBPqBk4D9gO27KvgBtsXxNLN5uKv8kjMiIAIi0F4CWwMesLa++Gt7Ry177wNsRuAMAv+F434qcV5CJgIiIAIiIALFIlDlDgIf4zWmcWKuoreXpvUPy8n4GrBReqcsFk95KwIiIAIiUE4CnqOAVfAcRJVbcQzQH9+vZe0kUOVIAqvhOZAqjxDYEc+v2zlkafv2TAcewNoqJxAIeI4obbwwFVgEXAvckoSkyxju6cB84LspuMuAy9N/ZYx3aUwDXBzzqQLHUeGdBQo2ALW97M8CGwILC+S/XBUBERCBiRJ4Jq1P2f6JgybaScnOy57PiM9pOwJ7pbZkYQ4LJ5uL/AY+5ozb6uW99LEv/bZ3VDYBAs8D6wH3ADsAj0ygD50iAiIgAiIgAiIgAiKQJ4Eq1+I4n36uxXMNfVxEP1fn6ZLGFgERyJWAvdfZPIGth52YPDksV480uAiIgAiIgAiIgAiIgAiIgAiIgAiIgAiIgAiIgAiIgAiIgAiIgAiIgAiIgAiIgAiIgAiIgAiIgAiIgAiIgAiIQM8QqBXE6JmAFagIiIAIiIAIiIAIiIAI5EsgnAzMBDdzbD/CacCa4HZqlb+BWPDHBKV+BMxy8JtW9a1+REAESkvgQWB34KEk1P0CMKe00SqwThD4YJ3g+yx0L+oEc40hAp0mcBdwSCwindkAsBzwzU47UoDx/g34NLApsHoB/O2ki/bssRsMic7WCxt10o9uHuuMxOdMYAOIBays8LlMBERABERABESgHARMyHF94IpyhNMzUZgg1DrAhYAJC320qyL3/BLHq1T4RFf5JWdEQAREoL0EvpgEPaw1weTrUtveUYvX+85pnqEx4RPPYTg+kMJ8jgqHFy9keSwCIiACItDzBDwmrncv8DM838mRhz2f2Fz/9YA9s2yf1khydElDi4AIiIAIiEAi4DkeR6ASRUiz9+qslbWTQMbdxfftKrfiGKCfW9s5ZGn7nsMMBrmYCjPw7IPjI1TYt7TxwmaA5ZPYHoEngENLGutFwM+Bi1N8Z5PtkzinpPEuDctzI3Ayjh8RWA/PcwWIeVVgPrBa8tXEuT6bRLoK4L5cFAEREIEJE1gDsP04+wO2DrPrhHsq14kz0j3c2i2BE4CPlSvEEaLxPMQUdmN2youuchOBE/DcXPrYWx/gKsAC4J3AT1N+js2tykRABERABERABERABIpEoMqdOA6nn3l4TqWPhfRzdJFCkK8iIAItJfASsBZg7ZeArVPb0kHUmQhMmEA/27Mci+jnpgn3oRNFQAREQAREQAREQAREQAREQAREQAREQAREQAREQAREQAREQAREQAREQAREoF0EsnVt6I91S2QiIAIiIAIiIAIiIAIiIAITIOAmcI5OEQEREAEREAEREAEREAERmDCBYCK3d4EzwdsxLKyUNh5OA/fyhIdLJwaYCiwClgfOs6KNDm1wnixXnS8CPUDAirtunoq8Hgv0ASZSJxOBiRI4GLBCfGYm3H3yRDvSeSIgAl1LwL7buyUxOHPSipKaKO0BXetxfo7NBax466fSb+NT+bnSdSM/ClFw9vfJMys8/3ASN+o6Z3Ny6NIk9GTCGdOB+9PnKSd3NKwIiIAIiIAIiECLCdwAUTD5fS3uN4/utk2D9kIRMxMdsLn404BbgHXzAD7qmJ6ncfyBShR3komACIhArxA4Kgl72Ny0zcW8AMzpleCbiNPmYkxg7R8aOsdzIo63Ergfx5ZU2Luh83SQCIiACIiACHQLAR/n1R/CRUHYJ6jkKnp7B/AN4E5ge+BrwA7dgkp+iIAIiIAI9DgBz1nAA1hbZS6B5/HKPW77p6LK2QTuw3MOHssJuC61bR+6dAN4ZgGHYG2VXQjsgi+1sPKhwAeBXwC2PrNH6a5pFtDVwEXANSm+44HXgIGSxrs0rCoP0sceDHIhfezF7Jgv1O22QbpW1prZu8/hwLxud1z+iYAIiMAkCWwDzE7zPrZGNXOS/ZXl9Oz5jPicNvweUZYY3xxHlT8Q2ArPY/EfPZfhuJwKl5c36LZF9mHgAmDjlJ9j+fe2300mAiIgAiIgAiIgAiJQJAKeXwOfxVrP8TgclThnJBMBEeg9AtNSLRNrzSx3Zr/U9h4NRdx9BCp8HcfpOG6hgs35yURABERABERABERABESgbAR2TgFdUbbAFI8IiIAIiIAIiIAIiIAIiIAIiIAIiIAIiIAI9AQBj9VYy2qqOU6hgtVak4mACIiACIiACIiACIiACDRJwDV5vA4XAREQAREQAREQAREQARGYMIHwHWBTcA0WZApXAU+Cm7QQbiCKNZ3h4CMBTBh1iZPA7oSvpE4UgR4iYMVO3wW8Dnw1Fb+yViYCEyVwErAyEIBXQIu8EwWp80SgiwmYENwngN8nH78EfBz4ly72OS/XsgL8sE9KgDEBIVlGYCGwPvDnBOQ44C9AVYCGCNhn50zgemAF4HngreIjAiIgAiIgAiJQGgK3AaulIuQmnlVkuzs5v0WRg2jQ9/OSEM2PgD8Bb2/wvPYf5vlgFC0NvAXP6u0fUCOIgAiIQNcQMGG3QeCbSdSjDziia7zrDkf2BQ5M83nbNeRSlQsI3E4fzxPYiwo7NnSeDhIBERABERCBbiHg+STQj+M8HNvSn6vo7UPAbsDDwMcAWxPZqltQyQ8REAEREIEeJ+D5YRTktrbKcQQCPr5jy9pJoF7otYoJAb9AJRVWaee4Zey7yu5Dz3ueT+E4nArbljHUFNMJwNuAH9eJJpcx3JvTc3Mt12oAWC7NAZYx3qUxeZ5Oudxn0cdF9HN1AQLeErDPpr3vmF0LnJ/aArgvF0VABJogYMJ7Jlxvcxwy+Aawdrpn3ZX+LC7EebhPkbWrAvNTfky52XheYAXewxG8GAOtcjaB+/CcU+7A2xLd54A9oxAw2P4kWwuWCHBbUKtTERABERABERABEWgjgSrPEtgQz0I8e+HYkgp7t3FEdS0CItC9BDZI88W2n9jso8Dpqe1er+VZ7xDwsUbXKsDmeN7bO4F3ZaS2zmvrTldqHrorr4+cEgEREAEREAERKC6BR5Lrtfey4kYiz0VABERABERABERABERABERABERABERABESgFwl4LsbFuuRvEFgXz069iEExi4AIiIAIiIAIiIAIiMBkCbjJdqDzRUAEREAEREAEREAEREAEGiUQrgKeBHdAY2eE7wCbgpvZ2PGjHxUywZJ1HXwlgBXM2t9BY+Ickx1c54uACBSVgIkDm6DyiimAL6TiV9bKRGCiBC4GbgKWADsAX5xoRzpPBESgawksBGyzlt1DzD4P/BOwc9d6nJ9jt8bynLBrKmhrYoOyjMBfgWmptb/3ThH2xj8Bd5AV/70znfJ6KhBirUwEREAEREAERKD4BJ4BbgOeAA4qeDhPJv/XLHgcjbhfL0bzCjAdsDZ/q3IwgRnAZ1jMDI7hqfydkgciIAIi0BECZwEPANZ+NQmfWStbSuAUiMVGNwI+0BCYKtfjYrHSFxjkBPyQMFtDp+sgERABERABEcidgOcIYJ0oVg2H4JmVo09/ALZKayvl1mEAACAASURBVEV2P74U+FCO/mhoERABERABEVhKwPMz4FSsrfB1+vjb2MraS6DKTYT4vn0zAxzLIH1kzy+yZglUmR3zTyocygAfYZCz8ZabX1o7D5gH3AdYrqatC5TR7gFsP8YvU3D2u7Sh7Y8oY7B1MTk8g/j4m/AtHM9S4ZgCxLwjsBdgrVntc3p+AXyXi+UnYLmult/6A6AmVlD+qNsT4b5pLeYnZHvWZHAiMCXOPWXi831AEBj6gZWAQxMLY1L+eieegK+L03M8jtepxDxyWXMEjgRWAw5Mzxgm6CcR4OYY6mgREAEREAEREAERyJtAbZ4rexcYYEcCe1EZmj/K2z+NLwIi0FkCnwAqwNZp2HWBW6w+Umfd0GgiMAoBz20MMoe+uL4xC89vxCo3Arb++WHA9tfvl5sXGlgEREAEREAEREAEykXAahjUaoL9ELDatzIREAEREAEREAEREAEREAEREAEREAEREAEREIEiEfD8Pq5nr8hTvMZLvMY0TuTlIoUgX0VABERABERABERABESgGwiUf7NzN1CWDyIgAiIgAiIgAiIgAiJAsMJDL2UCpa6JyexwV1Zg0VkBwglbABPlmOLg30Imtnuda1ScY8Kj6kQREIGCE1gL+A/AWrPPpOJX1spEYKIEbgROBhYBvm6j/UT703lGYIDNGGRtPFcIiAh0AYG/Zs+8WGtmYjgHA5/uAt+6zQUrBvyPgBW1fQM4rNsczMmft6R3J2tr9q/A+wFrZRmBh4DdgIcTEBPn3QQk0qsPiAiIgAiIgAiUgMD0dK83ARoriLBrgWP6IGBzAWb2TlB2QYw7gcOTcNKjwCcBa/O3KifhWJlBPhgLyw3w8/ydkgciIAIi0BECVlTIRJut/QLw2dR2ZPCCDHIZcFUSr1oOWDKu3z4K59mziq1/X4Nng3HP0QEiIAIiIAIi0E0EqpxAYCpTuIhBLqaSq+jtC8B7gBeBdVLxafu7TAREQAREQATyJ1DlbpZwEAPcjeefcXyaCrvn71jJPfDcSx/70s99eL4KbJzakgfehvAy0dwlVDiSo1iPqdxIhfXaMFK3dHktcD5wD/AAYGtOZbT5wOeAX6fg9gC2AfYsY7BDMfl4PR/AWnunMavEdalut72AetFl8/3VmPkqE4H8CZyWfj9s7XRSe7byDyV3D4ylCe69XfsDhq7FBcDtwIXA48DM1OZ+sXJ24PiUM31U8uNZYENgYc5+tW/441mZv/AHPO+ou6/bfXA5PN9s38Cl7dmeJQJwBETxX3vWsFYmAiIgAiIgAiIgAiJQFAKeVXHMp8Jq0eUBtmSQE/B8rCghyE8REIGWEvgisANgrdnbgD+leaaWDqTORGBCBDzPsJgZTI1rM/+J58QJ9aOTWkHABEkqwL9oHroVONWHCIiACIjAEIEquxN4XXW79JnoUQJnAFbfyTQqLJ9HuRM9+kFQ2CIgAiIgAiIgAiIgAiIgAiIgAiIgAiIgAgUl4MlqfXreGyPwsY7YvXiOLWhEclsEREAEREAEREAEREAEciNgC+cyERABERABERABERABERCBthMIZwGrg9upuaGCFbhas/nzlh0lgIlyXOHgsgBTUiGk5Vwj4hzNOayjRUAEykPgQ8AlMCRisDnwLWCL8oSoSHIg8CBghXT/AvwYWD8HH8o3pOdmHOuWvPB0+a5bOSOyzVom6GZtzey+MTcVJS1n1BOPylitlQR76wtYT7zHcpz5riT6u2pdOFZoYatUgLMcUU4+ij8kJo+lrqxwvb1vWisTAREQAREQAREoNoFPAv0QC7jbs3SR52IOrptbegg4udiXZlzvTUTIRMOtrYleW5u/DXAxg9wM2BzfY5iglUwEREAEeoPAz4BTAWs/AxyY2t6IvrEo7wbsnn1RKpD7yLinVXmUKXySN3h5mULb456oA0RABERABESgSwhUOY/APOAnQ+Ko+blmQmS1PR0rAzb/v1ToLT+/NLIIiIAIiIAIQJX5vMFOzGE+nn/EsTcViWa2/aNRZQGLmcXRLMDzhTjvnLWyZgl4LH//Aaz1rAL8LrXN9lSU4+8EDgfuAgaBviR8WxT/G/XzCWAz4Ml0wueA3VPeTKN9FO+4OcxgkIupMAPPl3FsRoWvFCAQE9lZMX02zd05ZPtZJGZdgIvXAy7+FLgn/aZs1wPxtjNEY/n9lOOwejsHKlDf1wMmhGGtrcUclNoChdAWV88G7gPOSb3X51m0ZcDcO/Wsg+MOKrxnyJcKX6ePv8VaWbMEzk2/3d8DLP/ehBUlAtwsRR0vAiIgAiIgAiIgAnkS8GwAXEPWWkHxZf+ep28aWwREIA8CtnfG8mUsj7VmrwB/k4RF8/BJY4pARuBI1mAqD+JZnQHOYpDX8HGeT9Z5AlaX5oa0x85q1mgeuvPXQCMWh8C2wPJpfaI4XstTEciTQIV76GMVKnwgTzc0tgjkROC2lMuzArA/oNyJnC6EhhUBERABERABERABERABERABERABERABERCBCRHwHBvr2/uo+2G5WBcDr+DZb0L96SQREAEREAEREAEREAER6GECtUKAPYxAoYuACIiACIiACIiACIhAJwiEq4Bnwe3b3GhhpSSQOw3cy82du/TokBWCOthlxRoJ8FsT53AwvjjHRAfVeSIgAkUnsDVgBTU/kQKx4ghXAxsWPTD5nyuBp4GNgdcAK7A7LVdvJjP4ANsSmE6FSybTTUvOrcYCh1MJnBELUctEID8C7yJ7vly1zoWNgEuBD+XnVleObL9/td/BHYG9QAII6Uq9F7gVWLfuyu0C2H+7duXVzMepFyAWen0xDa/iv/lcB40qAiIgAiIgAu0g8A1gbeB4iEKT9uei2kmp0J75b88thxY1kAb9fjbNnS1MBZBqQg0Nnt7Gwzw3MshcluPTBBZTieJOMhEQARHoBQL178ubA99KRR17IfZGY3w8CZ+YmM7pDRXxq/JKnB/3cSNXwA8JUjc6po4TgWIR8OzMFB5mtvIrinXh5K0IjEGgyrU4zqefH+MZxOcmemvF6f8AvKPO2wC6t+rzKwIiIAIi0CUEqjzFIjbhGJ7CszWOCpWhfMIucbKEbnieA96PtZ7PAAemtoTBtjkkzw+TSJi1LudnvzYHG7uvF0eu5WpaWzZ7KRYcAmvNtgFsfe1TZQt0mXg8s4BDsNazE47dqPD5AsR8HPAGMDv5aiLWfwsSsy7AtesFF21f1QHAaSChjkle8LhHDbgj5QuX8f7TLKJfJvELay8Drkhts/2U7XhjcXn6z2K7E2L+guXHlNPmsBFLuBRfl0vv+Wccn6bC7uUMuq1RXZn2Jthe3UwEOGtlIiACIiACImD31dfTc5doiIAIdDMBz8dinnzWWkHxVXHMp8Jq3ey2fGuMQADbT7yOg+sbO0NHiQAnAIuBo+pYPAp8ErBWJgL5EehnG/qYHdfKfdzfvnNq8/Opd0c+DPg7iIIkzwAzgKd6F4ciF4ExCfw83UcPBk4RKxEQgXEIHMZKrMhLOH5J4Ed4fW/0mek5ArVnK6uDdZ1yJ3ru+itgERABERABERABERABERABERABERABERCBohOoci6B1/H8awylfp27lbFV2Z3AesB/4uP+GJkIiIAIiIAIiIAIiIAIlI6AK11ECkgEREAEREAEREAEREAEuo5AWCkVD5wG7uXm3QtWbOZJcFY0bEIWIIpyOHjMOgjwUxPn0KbYCeHUSSLQKwR2AnaDocKf04H7gTV6BYDibDkBm4cahCFhjOEFdls+YFs79LGQ4Ip4NmnrOON1vg9TeTeL6OMSBlmI56DxTtG/i0AbCbwXuBVYt26Mkf5fG10oTNdWRPJaYP0knmcFSLKCRDIr4HNpKvBbo7FdKqL8D8IzRGC4uNPPgFMBa2UiIAIiIAIiIALFJnAiMAU4FFiS/mzv00W0i4GbkuPbpiJaRYyjUZ/tGa0vm4LnAuB24MJGT27rcVUepI89WMJHcGxJhb3bOp46FwEREIHuITAfsPUOa20+5mpgw+5xL3dP7L5Ve974dipyeeyYXp3M23iVP1Hh7fG4Ks8S2BDPwtyjkQMi0C4CVR4lMB+P5ifbxVj9ikCnCdhabx+H0888PJnobdZ22tZJoofvqRv4BcD+/mKnndF4IiACIiACIvAmAlVe50VW4ZRY2GMTHOdS4SMi1VYCDs8gPs01ezbH8S0qbNHWUcvauY85FKeStSYS9hzw/tSWMepn09yXzdM8mNZlrC2bDc+Z+WgSZt+sbIEuE48VQHJsSz97RBEhR4UKnyhAzGcADwNnJl//Gfg0SMy6ANeu7C7amvwbwFuAvxZ8XT7va1VjuRxggkEDwC15O9UF49eLEJp4kj2HHN0FfuXtguWQWM70zckRy6U+P+VU5+1be8Y3wVrHcVTYamgAzz/i2JsKO7Zn0FL3ansVqsBtwKppHVgiwKW+5ApOBERABBomcA+wisTHGualA9tMIKS5DweXtHmo4nU/wI4E9lrmedgT8KgWYvGu5ps8DnA9xByr/R18twQhKYT2EzgXsPv49+qG+qV9hgBrZSKQH4EBjmKQd+PZjwG2IDCXCjPzc6inR7Y51hWBr6Z5oTlpPrqnoSh4ERiFwO+BecBrwFdESQREYBwCnm8Cm+J4nsBf431fJgK9Q8BqSVpu2eopZ8JyKGz9v6g1DXrnyilSERABERABERABERABERABERABERABERABEagRqHIfjv3oj7kXcCRrMJUH8XHer3XmuQrHmgSW4LVu3jqw6kkEREAEREAEREAERKCbCGhDQzddDfkiAiIgAiIgAiIgAiJQUgLhNGBNcCYcMgEL34nJ37gJbfAKmZhUFOVwKWE2gPn0krMpdpkIiIAIjEzgy4AVOq1t1FoBeB54q4CJwAQJTAceAKw1ewRiMbpfT7C/fE/zPAaszWtM40Rezs2ZATYjcAaBE3DsTIVdc/NFA4sAbARcCnyoDsa70vfdiifKlhKwwtr9EAtsm7DgNakVI6IgwVxYJlHHCpoeA/y9AEUCKwN/AN5Rx+OH6XNkrUwEREAEREAERKDYBC4AbgcuBB4HtoT4DlpEuxE4OTl+CDCriEE06PPwgvEnAq+mgvINdtHGw2pipX1xHmHZgqhtHLZFXdsc5drAFS3qT92IgAj0FoGngE0Aa21u+n7ACg/JMgImKG2F++x39iTAhPEOGxPOUazLVG6hwrrxOB/n+D+bWnEVgfIRqLIvcCDweypsV74AFZEI9CiB+vtXlQfpYw9mx8KEnbaR1tZs/t/WRYo6F9BphhpPBERABESgXQQO4q2szHNUUr6g5/3Az8ja0a2f7ZnKY8yOQt6yZgn4KED3O7LW3rs3wHE1FTZstisdH2fo72YJBzHA3ZFHlQUsZhZHs6CkfGxup7ZfuLZGY22ZbBrwBGBtzSz36moo+ffE049jJSociudDOC6hwowCXFzLJzRBt+8nX/8R2DvlDxfAfblYYgLrA9cl4dffAtsDvylxvO0MrZ7lGSnP4bh2DliQvl8B/iblDRybRDAOL4jv7XTzXojz7velQc5La1Xnt3PQXPseYHsG+RqeHYb88GyNo0Il5pHLmiNg87i7Aw+l0+qfgZvrSUeLQIsISLy7RSDVjQhMjsBKVjMhCUBfTMnFxPW7M7kPS6fODmDPvjZZt2mnxizMOBX2po+ZWFuzKs8S2BDPwsLEIUdHJBDgNoh77h93SBRVH5OGCFyZ9qVfVXe0zSnbPJO1MhHIj0CVuQQCnkM4mrVZwl1UYs61rPMELkt7iqy134c/Akd33g2NKAJdT+CDgOUI/H/pu/KRrvdYDopA3gR8vK+8nUEuoo/Z2BqOTAR6h8A2wGwY+twrd6J3rr0iFQEREAEREAEREAEREAEREAEREAEREAERKAOBfZjKu1nEH1mec1g8FJLnGRYzg2NizbXJ24msxGu8FLU4VuQGHP9OBe0bmjxZ9SACIiACIiACIiACItBlBGrFWrrMLbkjAiIgAiIgAiIgAiIgAmUiEO7Kig65AyYeVezjLnAmgNWUhSTK4TJRjmghE0ad5mASPjXlhg4WAREoHoEKsCJQX0DudYhFg62ViUCzBKyIrBXHqRWTvRUYAKwtlnlqGxp/BfwCz6m5BVDlG8D7CFyAYy6VKIouE4G8CNjnby4ws86Bt6QCWdbKlhL4IsQindYOF4HtdU4m+Hsw8Ok6EB8GrICriTHKsne8O4D31ME4C3gAsFYmAl1BIMDOwCMOCbd0xQWREyIgAkUiUF+IzsSG7NnI5oeLaFZQfY/keP2cQBFjGc9nEw66BrDWbA4wFThivBM78O8OzyAV+pjDTAY5Ac/HOjBuq4a4GaKA+Hqt6lD9iIAI9BSB+nWNFYDnIYlS9hSGUYO1eTybz7N5vb2ALZOw2uh0PB8FTidrTWTyTvo4nH7mCakIlJKA5xTgvTg2osIHShmjghKBXiRQLwzhYyHbk8naTpu9m9mm5a3qBjZRst3QvGqnr4XGEwEREAERGE7gSNZgeX5FhTXS+9/qwH/isXZkq7IngQtx/IRKFEiWNUvgKNZjKjdSSfOhnuk47h+6Ds321+vHV5nPG+zEHOanz/G99LEv/UNiwmUiNDz/yNZlbgIuKVOQwJrAPcBadXGN9P9KFnachzuePt6gn6PwMf7/SG23x3odcGadCJcJIViOusSsu/bKBbuHLwRn37Uym8W5P7Ad8FPgNOAnZQ64jbHVs7T51DeAw9o4XhG6fhvwpygEk9lXIK6rWNvrtgCwPGFrzU4AXk37SsrJxvNFHNtTiXN+mXk2wXEuFSSs1fxVfwLYHLDW7Flgw+zelattC6ycRAZzdUSDd56AxLs7z1wjisAIBCzP1nJeXgJeAA4sMyX97nT/1Q2wUvo8mrNWz8OE7mVLn4c9jrdSqatf4Pk18FmyVlZgAgGeAb5u/7ml4pAFjkiud4CA1ZmoArfVjXUBcDtwYQfG1xAiMDoBz/eB67A24KimfTnOynbJOkzA9tcdBFh7MmA1lO09QCYCIrAsAas/ZPOlewOLgOWhTshHtERABN5MwHMbg8xhCf/NVB4cMzdO/ESgfARmQ8wP3S+FptyJ8l1jRSQCIiACIiACIiACIiACIiACIiACIiACIlBmAgNsRuCMN+1LqM19D/DzloRfpUpgIzw74TkHh6Oi/TEtYatOREAEREAEREAEREAEuoqAJSbKREAEREAEREAEREAEREAE2kYgfAfYFFy9wO0ERgu2sWjmRPoJmbjuXJeJckQLxKKp+7usEJlMBERABEYiYAICi4H+un98KokqWysTgWYJWBG+Q1IxPjs328yctcUyHwtO/h2OKQT+hI8bgfOxKnMJUSzyZBzzqLB2Po5oVBGIBOx7bhvhPz2Mx1+tEBFgrSwjYPdXK+BYKxxghRz6skf1nrfPA/9EJgpfMxNNs8LJEk/LiGwEXAp8qI7R8YAJVlohG5kIdAWBAP8D/Na9+b7QFf7JCREQARHoYgK/TCIS1l6Win5bW0R7Gtg4Of4AML2IQTTosxUGNtEBE+Y02wdiEf59Gzy/fYeZ+Bc8gLWeDYBrUtu+MVvb830Q5z7OBr7b2q7VmwiIQMkJrAA8D7y1Lk57d14lvUOXPPyGwts1zcFYuyOwV2pHP3mA7QnsNyTSWeVaHOfTz7UNjaiDRKBoBHx8Jr8K+AH/xXJczpKihSB/RUAERiDgCZhchNkAFxO4iUouoreWv/U1YIc6L+8ArMDunbp2nSAQ3gfsAVwJ7uFOjKgxRKDjBAbYlsD0nH7nOh6uBmwhgdlsyHJcRSUWfYfv8Bae40U89r49snlOwbE+gbfhMfFuWbMEBvgIg5yNt9zzKPq6Ao7nqSwzv9Fsr717fJWnWMQmHEOW81rlJgIn4Lm5hFCy+X/iOoDZSWSicQMli9XiuzoJUtRCs7w0E/e1trxW5WwC98UCSKfwVl7iz3hWLEDAw99xNgHOTetoBXC/Ey4Gezd8rDveSYKtbZ4F3ADuM52IfrwxQpZH+LiDe8Y7tsl/PzKtXx8AnAbY2vYxTfahwzMC9Sy/RCbcaG3pLO3FW+TgpnGCWxe4BbDWzPJiv5ja0nFpMqDngPcD1prNAZZL82FNdlWQw6t8LRUyrImi2HO+MfhZagsSSNe4+Rrwrrr13kwEmNxFgE10dM30+e4aWHKk/QQk3t1+xq0cIcC2to/HwRWt7Fd9dQWBU4HVUr7tnune0BWOtdoJ/e60mmh7+gtwIPD3qfd5Dua2Z6SC9uqxPXCL8HX1Czx30sfh9DOvoFHJ7WxjrAlCPgjMsNbB6gIjAg0QsM/M7sBDdceeCLyqvbIN0NMh7SVQ5VYcA/RzaxyoyuNMYSZH8Xh7B1bvIxAw5lY/zVqba7V8O2tlIiACyxKw92PL6/kqYPvxbF661WtsYi4C5SLgeYbFzIi5RfV/LleUikYERiNwCsQ9UoemAyx3wtZxK0ImAiIgAiIgAj1CwHI3rebAJT0Sr8IUAREQAREQAREQAREQAREoG4Fq3I9hNQS+skxonjMIvEg11i2ZvFU5N2pgeL7EAJsROINKrLEpEwEREAEREAEREAEREIFSEciKEspEQAREQAREQAREQAREQATaRCBYkf8nwVnBr0lauCvbNNFcXwGiKIfL2mgB1jdBbSdx1EleE50uAqUmcAZghevPrItyPrATYK1MBJolYBvrrQiSCSOYWUGSFwtZPNgKkROL4t6CY2cqS++xzUKZ9PGe79s9Hfhh2iwzBc/gpPtVByIwMQJWfPSfkiBcfQ8LyZ4//zyxbkt5lom+LgaOStE9m4qOG6teNyvq+3HgX+pAWGGfX5EV+JFlgsHHAVvVwbBi/Fbg9psCJALdQCDA11PRh2ddVrBbJgIiIAIi0DiBR4FPAtba+6cVQji68dO75kjLR7H3077kUe3PoWs8bK0jwwWxdwHsv6F5+dYO10Rvc5jBIBdTYQaeVXHMpxILGRfBpsYCrnBxEmi3grcyERABEWiUwHTg/mHzCSbkZ+JhmaCfzOamrPDEQcCWgM1Z2bzD6GabrOw9L2utUOl5BObhOV84u49AyIoem3q5iotM9PJUuZvAwTgu4g12YA6PTLQrnScCItAlBIa/F1U5icDL+FxEb63AtBWC2q2Ojq39Wp7G9V1CrORuBCtmPAu4DdxSgb2SR63weoyAieFYjouP70IyEWicQD9bMIVTqLDF0Emev7AKK/Ov/HXEjjyXATfHOW3fYsEez8708SL94wrpNh5jNx7p+RSOw6nEPLvMqrzOi6zCKbzejS53tU/D2dln1HE5FS7var8n5tzwuR0TKJ8CHDGx7rr2rI8mEfbNhnlo60/l3is9/PPreY1pvIuDuv63wQS57J3HctLNMjHrrJUR9gXOAn4Czt4Pc7ZghfrXAtYB1xVFtgIssLVzB59qMZyTsq1VHAaYWJyZ/VnWPIF6fvY5tvfrLvg8Nx/IWGcEMJHgC23/gINtxund7lenA9aaWf6cCWB8orVeFa63+jySWu7I14CN0uemcAE15LDH43gLlbrCiNn70n+2/L2pIYcKfdBb034E28tTM5v3OBxyFwH+fcrxst+J74xLeTYbMYXPs4QrmTP0nDTuaTqg+wgEODittZtzv3Bgc84ttZD9TtpenSvd0ufqlo5R1M5C9syx0DUoUhjgdmBNp/eRol7ysfy+BrgIsN/jC4CNyxikxTTsd2eey/boyrqMQMjyvy13zZ57bU+Ncl/rr1GVswnch+ecof9d5Voc59PPtV12OeVOEwRC9r482/aRBXgGmOGUq9kEwZ499Algc8Damtle2bek972eBaPAu4BAlUcI7Ijn19Ebyyd1HEQ/d3eBd73kwvB5RZtn7dd8ay99BBRrEwRq78dXA+em/anHNnG+DhWB3iJwJGswlQeH1ms8tzHIHAb4eW+BULQ9TMDyPa+AmPdpZvcMW4fTXFYPfygUugiIgAj0EAFbY7O99TbPM7OH4laoIiACIiACIiACIiACIiACZSLgOYPA61RjPvNS83Gu7x34uL9n8lblPhz70c897MNU3s0i/sjynBNr68tEQAREQAREQAREQAREoDQEyl2wpDSXSYGIgAiIgAiIgAiIgAgUk0BYCXgJmAbu5cnHEAulrQnOhNUbtgDefHBZ4lC0kBVrfMPEPx0sabgzHSgCItBLBC5NYgEmHF8zSz6sJSH2EgvF2hoCtkHW7o2Hpu5sgdcEHotXPDgrRH4FfTxOGFbEvDWsGu+lyq04BujnVqrRny3xPNZ4Bzqy7vnIiqJPl8jVpD4TJuj2ceBfhvViorS2Ud6KZMkyArYZ+h7gewmIFXb4LKQCD71NaX9gfeCAOgx2//hjuo/0Np0seitCaAVtd6iD8XVgQ8D4yUQgdwIhK066hv3+O1os3JJ7dHJABERABNpO4JVU0NPa45IQTfHenbOipA+kWAza06lgrrVltL1Soe69U3AmLmLF45cKcOUVtY8ilYeQtbZiEKJ0QDHMxJnOiGJwmViGvTfJREAERKBRAhsAVpTO3pdrNh+wtVZrZXB8KiL+DcB4WTE/a0c3Tz+Olaikuf4qJwCvUaEqoM0SCHafWxVc28S7A9xrXjnYtFnvdHwiUFt7cZyN43T6Jbauz4YIFJ6AT/e8rDVZvWNwTMHnsm49knjdSLkaXY493tPWBmfFHQtmwZ5/fgV8EpwJLcpEoHwEshyStaP884m0II+1fIgU0SgEPJ+JRXqzNjMfhXj+LrVvPtHELEIsAnINi5nBMTzVMr6e3+F4kkrMSymvVdmFwC54dh0KsspTLGKTlvIsL8GlkR3EW1mZ56hgArCZjSQaVh4WOwK2VmGt2T6ACbObcHyZzMTBbC5ruMi77dkwQXpri2RpfqiB+YYqNxE4Ac/N6Tc5E7zyywhedWPsfwC2gqG81kzMWrkk6VrFPULrAm9v2e6gvgAAIABJREFU/J0kRAFbcJZ/2GILPwXOhCikuDy4XItshew3zPLiFrvsN62VZuLbtwHWWu6rvRNaK2uegInnmlCysfwocHpqm++pi89I4qx2r/mog/eO46p9T60InrVmHwIuMVHLLg6xE66tAvwOsLZmX0ycduuEA7mMYYURHYupUBka/zu8hed4Ec8KufhU3EHtO/gf6bmvFoXds85P9668IrO89xuAW4BXh+XAj+yTFdJ0fJzA7S0rmplX9D0+bsqXXi1h+FP9Hu7R0ASI7wGOBt4DsgV9y52y+ZDbXXZ/kWVc7DnRnjtucNTNX41BJ2R7mp4DznPwXYEsFYH707yIvYMuAN5Zqujqghn2u/Osk9BaV17qkAni2dqpvVfv6ZT7uux1sv3ZjsupcPnQP1Q5j8A8fHy2kxWUQIDZtpfMnllCNu8yxyFR1IJezk66/RrwLuD1ukG/TPbc/JVOOqKxROBNBKq8RGAtfFp/qtUYyVpZ5wisDdyV5adFs7w/mxOyORmZCIjAsgRq78fWfpusruBQzUHBEgERGEagn23oYzY+rhVbbpzNxT6DjzU7ZSLQCwSG15P8nPZx98JlV4wiIAIiIAKJwFXAk6le3zRoy14byx2zPPYC7rfT50QERGCSBGq5o22rITFJ/3S6CIiACIiACIjAZAh4do77rG1/nM/5ed9zG4PMYWBYfs7w+e/JxLsPU3k3i/gjy3NOzIezfbr34diP/lhbXyYCIiACIiACIiACIiACpSFQlGLtpQGuQERABERABERABERABHqJQDgrKzrnTCCkBRZM0NQKDk4D13CR3QAnAYscHFnvRIDfmhiog0da4Jy6EAERKB+B61JxxvpkICvYaJu3fla+cBVRBwiYSNQbwFFprOIWD64VIl+Ox1nCXVSGNgJ3AOOwIao8QmBHPL+m5pePm5NlTRIIcCewooNNmjxVhy8lYKLythH+gGFQHgKs6ObDgjVE4ErAxHkswd/MPn8m/DpPjKIQ4FTgm3UsbC1jEOhLgoO9jmmkYrZ7AFbA3gRvZSKQO4GQCYJeBJxtRakdLRRuyT06OSACIiACbSXwNuBPmXhHtOK+O2eiBBfXiRM8CNgzi7VlNCvCb9fvsBSciYvYfTB/IeUquwOzqMTWkuKfJbAh3kRfut6M5wfIipSbKMjGXe+xHBQBEegmApsD3wK2qHNqeNGhnPyN4luPgct7vszuVfcB55h4BDAfqAlPjMymynEEluDTXH+VOQSm5iSIndP1a9WwwdbbPp2JLDq7Bi21ALX8Aut3mmtPcZGW+tx1nfk4H2lFLafg+DaBP+E5uuv8lEMiIAI1AhsBnwd+wFi5UANsyWAURP1YPNGzD46PUMlF9NbeJU3AzcRpa2bvP/aMYGKaBbFg4rLrgluvIA7XuRmsiLG9e14KzkRmZSJQLgKeDwI3Ar8CfoHn1HIFqGjaSsDzBUxwKmsz81GI9TOpffPwVR4nsGWcGx6pIMhEHa6yL4N8Fcc78eMK6U50lO44b6RnkyrzeYOdmBPf22WNEjiSNVieX1FhjbrP8PE4XqcSc1PKZntB/P7tnQLbBbD/di1ZoFZE3NY7hu/PeCIJPVmh1SJZ3fxQnKMb3Tz30se+9Mf5PFvveZDA7ngsN6+b7QXgPcCLycm3pD9LzDoCCZabb3mEpzT2ThLsO/69TEDafab1Fz7EPUbA9zNhepdrka0QucS5a/veL+8yUcwxLRCLpL3o4KZxDrU9EvYObq3N2ZtQcq2Y6njDNPjvYVtgZXBlL85cz3LdJG5ubamsTpz1RFt/d/CbMQL8EkQRGGvNRhKkLxWfBoOxuSN7R62fQ7Lv3dfSb0+D3RTssGoUD/9vKsNExD1/YRVW5l/5a8EiytPdDwGX1OUimS/npfz7PEWAbX7RCnT+KBX9325cSFZIE2zf3g5DolHjntTYAQHs/jPdZaxkbSZQly9t+x92dg28g4VsX6atE3/ZZZ/h8Z5v7PPy78D/cdn9RZZtKrFnuen2vuHAcvXG41ibKzWeLzg4cLxzuunfQ/ZMjL7bo16V59MzxnNA/Z9bexn72Z7lWJhnQeK63x2LbU9nc7iyriMQoJaj9hfLfXXKfV32GlW5iRDX7G2dObMqJxB4XQKaXfdxbsqhNJezxMGh6V79R4dyrZqC2HsHm7DZn21v/7DQbQ3A9qRbHpBMBPIh4JmG4wkqVuMrmY9z1i/gGcjHqUmNau8U9rxcRDEx2wswF5iZCNg1sbXBpddmUmh0sgiUikD9O7HlCti6WdlyBkp1wbo4mN4QoR3gKAZ5Nz6uFVtunK0DLo8v1txhF3+O5Fr3E3g8PWNZa/Zh7ePu/osmD0VABERABFpCoK62e6yPZvv4bI9fK83q7c4Bfg1s2MqO1ZcIiEDXE6h9/81Rm1M+uOs9loMiIAIiIAIiIALNEajXfvBDa5jN9dGqoz3PsJgZHDOs3rPtrZ3Kg3jTyZqkDbAZgTOo1OXqVjkXeJoKsyfZu04XAREQAREQAREQAREQga4iYIJIMhEQAREQAREQAREQAREQgbYQCCbU+iy4fVvXffN9hkxA62aXtUMWwArBne6KufGqdUjVkwiIwGgE7kgCAiY2XTMTQbgW+KGwicAECNSLRNnpxS0eXCtEXuFxqlFsfAo+tp23Ki8RWAvPS3guA65Ibed9KfiIIYqpsbZEriZ1Ia3wuRWl++awXu4CDgGslWUEbo1lh4iFGc3s/mpFJa3tdTsWWBS3vi5rLwPvRiJ0RsUK2ZpIVbZJOLPRitf3+udJ8edEIIAJYpl4hAmpznHw85xc0bAiIAIiUDQCw4UOivvuDLPSe4C1Zlag/+TUFu26NOLvccAbMJRoPpIoQSP9tP4YTz+OlahwaOzcxw3AJspmbbebFcSxoo22GXoB8M5ud3gZ/+awEUv4PFP4AbN5pFC+y9l8CdhnJ7AO/YUsnpgvu2VHN2ErK8ZfL3Bl66PfJhNLyMnCPoDNl/8EXIuFopoOyeaUL0//2ckBopi9tSOb5wwcD1NJgtOer2IFyLNW1hSBYEJ8Ni/9BLgDmjq1gYMD/Bvw8XToLxwS8m0A27KHeNbBMY8KazPAiQTc0DNV053pBBEQgQ4QMBEfEzWyucjRf1cH2JHAXlTYMfpUZRcCu+BzKWBrayImTFlfAMreL03ko0CCw/GeZmuEZ4A7qwPXuoVDhFoxY3tHngHuqRZ2rq46TcCzM308nqeo0lDI3eJLlUMJcV1xuVgkwXNQpy+LxsvEhRlfXLj7UI30vlflPgJfwfOrNzns4/vkkphHBaczyBMMYPe6yVsmkrFKutfPwo8ppDv58fLswcdciRXwHDHkRpW7WcJBDERBMFmjBGazIctxFZW6gpgmtOKYSoVvNNpNgY6zZ0oTPzo8+fyp9GcTdi2T7QFsY+KFw4Kan3JnirD2Ue963fzQGO8x2bvLAhYzi6Pjeon9/VYCVTJh4I5bE8KiNtc4fB+7vfOsDBKzhvDbJGhuefsNvJOEUwFbU14L3LgCts19MILdw229054d7d3ud+BOaK6P8Y8OYPPii1wDz0eBlBed/bbt5+Ce8UYI0W+edEvnRkc75ZdJgNvaj8bnl6xtoYXbgTXBvb+FnQ51lVgubIRLO8av67Oe5dvjuwdYWyqrE2e1/M2HXJb/MJrZffltgAm+m9k9euEIQoWlYtRAMPa7ZWtkm9Yd+zHA5sO2auD8Yh5S5RICN+D5f8sEYIUU4e/IWlljBGz+175fn6g73O5Vr4+Qd95Yj605yt5Z7Xtu+bLXAR8Yt1u77kvYlinc1JKimXUDBrB9gCs62GRcP3TApAnU5UuvYEKTbqnQ5Kh9B7D3ABNK+r3LchrGtED8nbB3u5scjRVZ7aLnhPHCm/C/h2wvjt1DLP9jeZett4zF3e7Lfwdcbe+UzvLnCmQB7jV33bL30QJF0FZXbd6wPrewto/B2tZZha/jOB3HDVSWyUVq3RgN9FT3u2NHX+AsZ0fWdQRC9jtv4sOv2ufTFS33td1EPffSx770x3tiZplItgloLp0bb7cf6r/lBGpzOQ4uC9l7s3MSrGk555J1uBbwH9l85zI20vtfyUJXOF1PwLMBjmupsP6Qr1WOITAVPzTv1/Vh1DloNR62SEJiNpdRJBtJoP6l9NthrUwERidgYjODbIdjARUuKTmq4e/H9k5iz2TWykSgGQKWYzi3J0Roq8wlEPCxHhIM8DkG2RNfrLnDZi6ujhWBOgKWy2P18ur3EQ6/lwiYCIiACIiACJSVgNXItPylnYAL096+r7Q4WKv/bnvW/rfVgwf6W9y/uhMBEeheArXvv+VkW863/dbIREAEREAEREAEykJggO8wyKZ4ZuK5C8d9VMbZE9iu2I9kDaby4Ki56JavvpgZHMPk6mdUmQNMp8LS96YBTmaQFfHL1EVvV6TqVwREQAREQAREQAREQAQ6RmB4UYyODayBREAEREAEREAEREAERKDcBMJKgG0AmgbOREhbZMGKpK0OruGF+ZCJZllhkBvqnQhwmvno4MgWOaduJkKgyu44npNAz0Tg6Zw2E3gI2A14uG6cM4EHU8HGNg+v7ktIYLhIVDGLB5twTzVuTJmCZ5AqjxPYEh8FmFphmwHbAVcO+/69uW/PNBxPULHnjVjAxDZSv5AKmbTCl57pI8AHk8CoFZ+f57KNhrLmCVhR/kUjFEe051Bjas+lsoyA3U93twKvCch59tkDzheg+J7yG7L3lXqzZCArMjm5pKByALbCpFYAsl5swArX29/t/ioTgdwJhGxzkYlaH50Kph+Tu1NyQAREoHsI9JjYecgKK6/s4IoGLsJw0YhivjtngdrzrsVuIjtmtvnsJihtISQTEbV5NJs/M7MiFiYcYm2+5jmePt6gn6OiI5476eNw+uM7SLfbBYCJntim6NrzxXPd7vSQfyaAbuKyjp/ntgGjMLDk6DIEqlxP4B9SAeNzRGfCBL5AVozf2pr9ALgW+OGEe530icHmPGwj9tvBWQHaPM3uzSZ4YoUhzJ6FKHhoAkMjW5VLCVyP5/vpvpJx9stwzjOmgowdTADb5lJNWPxr4GxdoKUWsjnZdwMmoPe0Q0K+TQO2zZSOuVTYAs+X4n09a2UiIALdScBEfGwtyoTgRv9d9eyFY0sq7J3uZZ/CcTiV+A7baTPhSBOh/W7dwFXA7hNWKKoANnRPs8LHC8EVSDg+pAKU7p0Q7PMzB9zPCwBdLo7+rLqAwKP4LlgvM/HlbvAlKz5suaw349iZClbwXmYEBtiWEItJtLtwexQXZnxx4e67Lh4f16XrhZTGEhL3rINjHhXWTjlMb7RM1MIPCTvvEPMs/JhCup1h6dmZPl6kP857t86qHEdgMb6ugGOVnxL4Nj6KFcoaJdDPFkzhlPhOV7MqXyOwUUmLxhyfiovOTuGOJJ7cKL1uPu7raf5q/2FOmuD7AYAJjBfFhs0PjfEeYxF5bH3k/amFKlcSuBTPVXkE3KCw6MrAH4B3DPMxE7PORGq732azEVNZp/X7PcIUwAp3LgfYu0gD7yThGoji4JdHwUPcmAK2zcENJlB1HbgPQJzH/gu4Q5vrY+yjA+yb9iHc4sDy3ca0AHeTzWvuBfyPy8R7R7UA9hvxZeCdDt47TvePAp8ErLU5+1tSO55bTfx7+D3E7+554Orf/ZvoY+RD61je4GhEWDbU5ae7+v0hk/YlMayxtP5eAf4miZi2ov+u6KNOnNXW3V8ZR5zS7sv2/c7W6DN7DXhXEqHPKab4OVgV3PU5OTBSDsxGwKXAh1ruk733DbIlS7iSOcvsi2r5UGN2WOVaAufh+fEyx/mYU/IZslbWGAHbT2v73D5fd3gmAkyuIsC2V8rywmwPUO3evmTUkOoLabaqaGbdYIG4t2lt29fsoIX7mhu7SL12VF2+9NuAu1zGflQL2fy/rRPvAvyzy3Iaxjp+Ddt74mD1kD0/z3Dj7KdIz0S2/tDgc0Ixr1qNR/YMy34O7L1wLJa2525F4GzgAgcbFyXyQJzjrQmWNvTdTnmr011B8zUD2DOC/d7bHr/x5t8+bNeUpdfU3psuAq5u6TXOcgGn43gPFWzepWUWYGfgrY1cr7rfHRt/gYN3tswRddQSAgGGhPEchNo1c9n7ocwI2DraYmZxNAuGgHj2wfERKnHuQFZQArW5HAd3B/gisIPLWpkRqIlL9zGv5etLxSVs8wG2XjtjWAij/f/iRirPi0dggE8wSAXP0lzv4uaR1t4pziV7Vmm1WGG7r6/lLlg9lfq8tEeAfwSslYnA6ASq2Od+05TH1XC9voIiHf5+vE6qXzLmfFVBY5Xb7SVg3xubw7TP1L8zzhpte11pc+/ZvqjrhvZHzeHDLOECfHHmDusIbW/zS2m9os3g1H1JCNj94a60plQfUvH2cZfkgiiMghCw3GEz31DdkIIEJTdFoCcJ2Lrf21MtHMunsr+3dP0PsNzBWcD/BSyfoFZ3pyeBK2gR6DECte+/1UtN2hTK4eqxz4DCFQEREAERKDMB28fneDLWE6xyGoE18eSzBtXPNvQxe5k17Xr2ntsYZA4Dcc/axM1yJwOvU+XgoU7GG3vio+lMERABERABERABERABEciVgCVYykRABERABERABERABERABFpOIJwFrA6uxRPqobZhahq4hoqrhEw4dg+XtUMWwIQVrZCDFTKU5UXAx+TmLSTQk9cF0LhjELBimiZ6UC9YbwUR/zqCaLdAikAjBIaLRBWzePDRrM0S7oqFyM2q3E3gYLLf81aYbXKzgtK/sOJSY3Y4h/UZ5MdUsIKq5ssxBKa2rDB6K6IpSB8BDkvFgq1Y7rMODiyI693mphX0/Q1gbb1ZsUITzrOChbKMwBPA5qm1v5uI3uu6x0Y29eKt9Z+X3wL/AFjb63ZsKshfqQNhQtD23bPNIjIRyJVAyESsY6HAJCQ56KClxd5zDXCcwUMmZm6imeMVkuzmMORb2QhkAkOP0z928dqOhd1jYuchE6Zf05nYyvhmBTTsXdBas2K+O2e+27OKbWit3QNOIisYbkXVy2gmNmACCJnQdV1x1iSonF/MVc4mcB+eTCDehAMc59Mfxc273YypbYa29v4k3GJtMcw2N5i4rGMrKuOIMhUjInnZKQLZZ+cVHI/GjTyyiRL4aircbm3NzjThgyQeNdF+J3le+GkSqTkF3OqT7Gyyp99LJqZ1X+ro12TiEdaObJ7r6OPMISEzH0WjDiRrZQ0TiAJKdo+z4tVJMK3hkxs6MGTPJSZkYSIyOzvaIeQb7B34dXA2B1w+8+w6JII8wPYE9qMy9Kxevnh7IaIqu+N4WgXSS3uxTdTI8rRsneEDo0ZZje+rK1Lh8HjMAB9hkLPxbJoDGROWsc3QF9eNPZpYbQ7uNTLk0D3N1rp2Blcg4fiQihm7jSHYffkJcLYGM6YlgZ3HxxOKGq8f/XuLCVT4Oo59cSxutahS054O8K8M8uWu8KVWfNgKwznmLiNw3nRgLTjB7sVWwKEbClp67oz3A88mLYhstC6GxIUZX1y4jW5MsGuP/Sa+gad/qIfRREntAM/Moc9Zq0UtavlZjj3jnEmlrgjIBMOb9GkmwJoVYfn4pPuq78DWUBwPU8HmMDKr8gMC1+L5YUvHKntnI81ZeL6IY3sqURC2bGZ7Fx6om/daL85Pg7VlMhNvMfHebw4L6uYkKDC5YkOdJTVsfmiM9xhbd/IM4ukbWncyIZLAPXi+11m3oQlhURMMuQN4zzAfMzFrCiJmXeV6Av+AY38qfLd1vIPl/qa5wfhO8iQ42+MzhoXaepld9/3AjSlg25yvwdao9we3HQQrJLwtOJv/a5mFLL9tNcuddA08HwV4HJiZ1pwXO8Z+BghwKvAOiGJbs1yWzzqavQL8DfBqKp78p7S+3aJ44/W9AeKazwvgWpqXnFiuBazjGiosHery093Y+enNE6hnaWc/Cnwytc331oVn1IuzAv/UgDjl8PuyRTU8bziHSMPPgE+n73oLf88aDsWEzO2/+vmj0e4VDXc66oGei3F8mMAd+HH2ZUx+tNF7qHIrgSrZGvBSq3Ifga/g+VU7hy9Z319OedL1AoT7pPyqPEWA707igtZanvsOYwoL1hezbFXRzHShA3wwvQfY58oE0eeW7DPQVeEMy5deRsh7NEdDlutvz372eb7ALRWjH/GUANsAsx1sHbLnijkuW1cY1ULWvz3nvLex54T4jG/Pggsbn/eOz46rgDMh3o5bgDUs98PB6oEo0vg/bhyRuQCXJWEze3+Mee4dd3yCA4bsOXjLdHpD3+1ANv/paOv85wQjGv+09Dm2vc33u/GFTj4Hcd7Q8l3M7L3gz/Z9GX+k+Nk3scLx8/6z3+zj6ONn/JHlOYfFDfTf0CEhu38858bZD1T/u2MdB4hCaw6ea2ggHdQRAoG47/gul7V2neK7vMtamRHw8TP7/tRmTKrsQmAXLFdH1jyBfrZnCqtQIZd7c83h2lyOg8cDfML2E9hzTPMBtfCMAZvjYvmhfMcWdt10V5m49EcJPIgvv5BXesZcNM7+Ovt8WB6PfV7qzea9/gOwViYC+RCwdUV7x8/azIqbR2rrapYbZ/ld7RArbPc1sv1o9tx+ZN1At8YniOxdWSYCoxOweVjHIQxyC68xjRNLLaQ3/P3Y1paXQN0asz4rkUCDzym9TMv2F9l64t5pj2z9nHy5uNgajmOAfuy+Yu+rq+BYQKU4c4fpghyV5sJsL9iG5bpIiqaNBKy+na0jWU5GvRVvH3cbIanrLiBguedLeI6BWGcgf6vySHSiVvMxf4/kgQiIwMQIxLX3tKdvapp3sNzkVq3/1XIH38vSPA77s0wERKD8BGq5W7Xv/FWA1fMYd89q+dEoQhEQAREQAREoAYHDWIkVeWlozelEVuK1ur93OsQqcwi8a9S9ErZXOfAiVb4xKddGync/kjWYGvNf8q6dNqnQdLIIiIAIiIAIiIAIiIAIDCdgGwRlIiACIiACIiACIiACIiACLScQbPH8WXBtKAwT+/4dOBMhHtcCPG3CJS5rhyxtMtjfIUGhcSG264DaQowVlne8KoGedoFWvxMk8EIqpvli3fm2udESDye3GDdBh3Ra4QkMF4kqZvHgAbYgcMpQwXufijtlbSvMNrmdnwoXjl20wseiFp6stT99KRYkzVpZEwQCnBKL9meFVPd0Sws6NdGLDk1iOSZce+EwGiaiM9L/72VorwHvyoTPopnArd1jjygrlAAbAZ8HfuBIG5VGDtaE4H4AXDnsn63IpG0A7oJiViEr6oPLa+PX6cB8WKZY+AbA1d2y2TYVnlzVZSK8shqBbioI1carEiAKYlnB0QBW5N2Kpbe02Hsb3X9T10mo68VxikkNnReIxZZfc/CxTvqpsURgTAJVFhB4FM+nuoJUj4mdBxNOywqofs8te/8e6XJk73UMvde19915DhuxhM/Tx0/pp4XCHzE0K/plxbNmp0BNiGRKA8+8VsB6VYr3HGHCySa2Vf/8kxUfHb9wbntjtjkLx+VUuDxeiyrnEZiHj/MP3W6/zIQlsPYawIRP7bl3bOsWoUBPJi7ruIDKmKJM40Wkf+81Atln5yAcu1HROt4kLr8Jva0w7N5zHPDXOJuam4WaoIeJms0A91RursACe2cz4YLkgxX3N6HreaP6VOUOAt8gE0KFfrZgSt2ceY7BFGvoYPOA9qz31SiWCsuBs+KJLbNALDBn8472mZ/rwApvjWnNz+kEe4Y00Y7RRdTHG7Sb/73KbALvxHMQno8Cp6e2m72Wb2MRyESyXsNr3qaEH5TpwENkYj7pdzUWpX2zeY4nsBj7jpsdxXpM5UYquYje2vuNvefY+07NTEDTxJpMhKYAFix/5H1pnXAuuHHvN90TVEjFjN1nIdh68RuN5OOF7NnpUUeXzLV1D9B8PfFRrGkVbD2iAVGlEIVqme5og8BJldNwrMQgezbiS1vB1YoPD7IAxzwqmZBQblbhHvqisEz+z4+exzBhpfYWbl9GXJixxYVzuyyjDlyN69H/vYyIdZVLCNyA5/+96TwTXHLsTIVdWy5qUeVxQhSws/W3ZQU08iBX4etRhNHF94XWFlqscimB6/F8fyi0KmcmoR8TCZY1SsDzhSjql7WZmeDKIF/DR7HVstkP03OltWZ2X/xdassUqxU2tPWn4fN7Iz1bd3vctWfpuvmhUd9jsutpQgI1q3ICgVfxcf6noxbAROr/Pg36C5cJZ45kli92KfChYf9oebImAFEMMWtb3w68jOPx1oqDR0Hc/cFtB8EK5g+CO3TsixmicGdai30UXAuLfQYTRZoO7gAINm98CDhrW2YBfgqclsSjLJ/oN6N1HmBIIBn4J3sGcNSJaI1wYli6nmjve//p4MRR+n872f4qa2v2ShJBfvX/Z+9NwGypynP/3+oDKKAgOESBYAwaQ6JxSnKdcBbjo4kaNbn5m2jEAUEcrhjQCL1r99G/I5prCEYTRUnMjcGJxFwCDjjBcVZQg4kxyugAMqkgHE6v+7xr2L26usa9aw/d1Pc8PMXpXbVqra+q1vrWN7xvNwO2qve6V4htPgu09+xOgi4Vnz5DuYymFljaJvnppktSxb2BH+Z0mcZ4uxv0HFtKyVkbklPm12X1/ny3Z/U+rDmJew8u8u+/ESnPrOX5wAOAtNZy39Cn23XemYzvYRlgePao3qLzmzRoUORhlufh/dNroj27ZYjPo9pC4nKstX/7AJivdzww2YB7hnhmbPrpofZmniTAlwTiGx211inPuzx/eoUTWOUAZ1cINBMuJ+PVXejKQlx/lKN1hfF2Wy9T0kCaL61bpGTGZbe0IELNu4X3+DuGapIwqygGHGDg6EB2f5kB5eGVivXElrITVR9VaydYnJ9D7+1ZBn6nXl1W87h8FDvA5Emf6i/v4Azr4ygniizawltFsmHugvgBAAAgAElEQVTg2Bq97FAujoEd1udzHmLq8/o66O3kTVi/57pjaKnRt20J/k/Yx7D5iCvDe6xatKGh1v+mmJ/qs+Kc97pAXFmHwRDf/U+E2Fz1w1I+107uwx58BMPRXeXcWngx8AxH9l3zvArmHUe0Zhaizmryd32rtGB9fo7ydNwcGfeqpib3NcSu9jWgurqtLIaMVbIcwazqHAzHM3AxvC0lIR/r8crJa1qX1EoBymsSGaNhB4MNhIytmprk5NSXY8BaUK3jGQZEYlVluyiPfnr6GfJxLI/CcMy6mNckgx33Wu0PcTkrb+w8vjRun6Z0nVUOtCcJ/YTxtluZ/H5YB1V3nIr2fj8Odf9T6mXfbK+BGg0MGcg+Y5DsNTZvHqn8D/KHq0ZfcbYuyQpn8SqdBnwM0DGK4umq41qLq8+iJ+PeY5knsM3ly/zduE30142hgeezOwdwk8vfOoD3Yfk8irFuXREmmHzuqU8w9V1uyZEHDEUFFhthWrSwU7akvhoMKiW2vX+I6yq2s9lEMTnF1b9B1T5bBN2WJ5HxrdEAh1yN5RAyVBu8WURrpHyevwX8C6DauV56DdRpQLG1pwH5GFvzOu66O/S/9xroQgMZ5yGfqzAfh9WxoC5uV9mGiBAtvxvO+RgZy1O/Z3+DXgO9BqalAeE43AeI9f3y3SqXqivMHcXrDwJUIygR5pByMUvzJac10L7dXgO9BmauAfmVtR+N37/2a8pPnke+5swH39+w10CvgV4DvQZ6DWx5DfhavnuQoVwHLxkfxPB1Bi6+PFvxeAY/Y7kEyz5zucS3m7gWLuZOvma0h4pj9zmV+b/PVgv93XoN9BroNdBroNdAr4FeA70Geg10qgGBG/TSa6DXQK+BXgO9BnoN9BroNdBroNdApxqwtwWuc0VamJ902rRrzL4T2B1MDNSX3iJfBJueaH0h7EcMCwCU272SNkeLShIV4OySI9NSQbAKj3vpNbAoGrB4UMRUjsITM/eJQYvylDZXP/IkUZsTPDgFIpf+M96M4WoGbO/gccQit4PBgTTcqbLNzIGUrgGWC3zacjQDBPjaSwsNWPinUJAnYjVHRt3i8v7UNQ0IPOj/eDDGdSIwXiWV69iLB5XMA4sUAZZuKV0FMEGBAn/cwIsqBicQQQG3nJ0759OAAKRFfDhnsR8HHuXIGjDan81aRPSkPqRAFAeG4hAVdcxdLPwb8DgBkDcgsZ57f2fWgTVAqOcyYB7vzkyGasERYhl4svWFRS83/ti5WF8wfG1TgLP2JJUOTE+EFwJDfXjdACxEn9AlBmTT9dJrYP4aEMGQ4UgMOxk4gPT5yy2I7NzCrwS7RoDJ1zQAzFZytgCzImnHdPfOHiD8YQHMUQQqXcrfBPvkb0OjTW3eaEcIBPodXXZoym3JThUJjye69pL3hZR1YWQ7gSNM61aGfBTL68kcmBkOiGpOZD9jDOy7wfbWUSDVV0IDQPtFIArMRH7DBXyTu/Dr3Mw32Y3TS0iZxlDMVrkk2HOynRoVu1vvnxaA55lNr9l0uorvzi4OYzc+shCEl5tOiaMOC4xKAJRp8ZMA6wRIqTl7DmJFohEJp7W33w5Gx3mJwMbuzhphgUig3hXIoIr7lHEB23gGJ+LJWE7kUHbjgww4dF6D2Jz3tW8EbgXmxWDll34imP/ociwW1N6THJG9BwevJfJt59MZ5UWIqOtdYN7eZf8Xoi1vN+0i4885gbuxO59g4MhWetmMGjiO27KXy+UREWPvtyl4hgHg9KamvrYFew3ksxcwmuIQYV518+BGyRzh0NfwR8V7N5KkTji4FqTx2qfJZkntAflXBSq6VtQ9eX9EhnCHpuC17W7nCEgV536T1hswtetNu/anebYNZD/mpWD/1L8/RsdSCSRX8lmIKKqRr62tH3uaI55K29u5J7v4I7bxgZGNOJUb1TSa8WGWeA+WE5qQKlnvw9nLgACIu5UhZ2I4GctKk750e/NcaxF82MfrdwHbHGHOPCSuxYYvsMppDKfgB2s6rmzkt/0KhnMZuPj0NCSC3DpyYcrJhadx78nbHPJ3WM4i4+9Hjfnn9u+F5DeZIxvcH5EIdUlq4Qme/Pu7xMNZZTBXYlZvP8hXKfJZ2R6Hk3UItJjxEZZ4G8sJ6PyQ12K5kWwDmf14zznjaSxxLct8dLwGNslVGS9AOWD+6CXjoRhey4DDNsko2nRTsQa9mzpKUlJ05QNvFRHh6IUF8ZSiXJpFH7PWn92Al9TuY07gEHbnbAYO7NGLclaNW9tFDjtTsfBmcHEQyQ+MJ+oqkoeGPU/+mzvHRaw86ezii+Lbq7yQJV7Y7Rrk9iR3AvMisNoHPra6Rshq//odMPuB1fe+CqZM92Po1b4hTB/HgRVw8WlgdOxMrN+zK8dZdsMFxu8lC8V6f+Z58mtaeKT2/cYfS8V6QtMjAnH89RXvpnx8InBNfX1pXLKDMVt9J3sB8pueCqbTvOSgyycG4qqjq+NmNpefbqrz09uNvkiXIs9RLkIjEp12t5vP2Sk5a0Nyyvy6rI7Pee4bvQfK6/xzMLJlZy0ZcGvYAB5YVLs0Wd9O5J5s4yx28iB253yymrqM8e4m0lkRZVWT72Yu//B38Mc1GXIGlneS8c/j3X5Rr7LKbb6fz/c2Xdeeiaz7xlz89zHA8X4dnYvEPauOepdVL/HDytyWISdhsWS8nIw3YTDriCJzwwj+xT0N9eR/wU7T+qN8fJfHOxetbPKbNo2XpPnSGrKFHcDLjD+W2TiyEbYZeIn1ZFuHmLV4/YZrrK+rsAZeHv5/1azlFpbdQ0QUvxHW4ho7wfVb67bs+7s283tbved7A8+eXg199Utk3VrGQQaOtvjaOuOPpWIVI4QHG7gk2o3G248LL5EYPnS09ttO8la/AnzJ4AB6N5VYiIQq+p4ON9VEJ9rLyH8Yc4FCzIfKmE+wWbXPeiDwS5UKehV3GdkUQ5Qbe3FHtaT6BuM3JX+jcjtK/dUF847zQRv40KZ6wFu8s9YT4j3NBGI86312PzYuT6xynvoUcKDxuVxbV8ri8ys8gFXeTsZvzmvw1sfp5VitJ11ecfbnHut8+eXrv+aN3wbON2tELt0N089LWtSfy/XswxuYAr5NfXdTX47vjrB2uNT4Y9Uarf4rp+FrU9FPxvdcrYTl6onB6uvVUH7GenJp+ci6jS9N0rcpXGtx76X2Jg8x1evsc8PzL6plUd7j7YEbptDFvslJNCCS+iX2JKvxiUxyj0W41ueP7sTHwb1s3jxSxWNkiyhHrWuywlk8LeENyE6WvyOK/q01Tz7HxRblUKj/Wo8GPHixO7vFerfC/8ByiqupVQ4MXMOgEuNisytAfietm8LjiOL8VVT4qzbzoK0fW9xHN8K0aGGnbGbVTNJ32ebyFyo/NsYYVYO1c5JG53DtB7XHDj6j8rl3yHVYDiJzNQZehnyVJY7gxM3hOwy9jmTBLw/5Ql3Xis/hEW7hWyp3TzJ/e1p5O8JGyeedyJd1zaaws7bKazLkTzBc1cTPNJMha8+njLY0h3UmNy64yRu4LddzXcjLP3AdceI8+iQ/nHGR3l1Y9iYbkTbPozf9PXsN9BoYXwN3kb8+h/Eqf+ZlHa5/ak/7sxeHbiqXRtgzWn976TXQa2Bra0B7auWQvTAM89EOjcPXHlWL9gqr3MDK1sm9rRty/3uvga2sgZCDqPyDLZNPv5Wf1yYYm2pwhGNenbO+2AORT+xewBc3dZ1JxmkBz/U5I3VnvDv8bfZ+2YhnUObHWebRLHHiRLVwae5k/h3L+CSrbGdlHVbKYr+Jfe96DfQa6DXQa6DXQK+BXgO9BnoN1GggT9LYK6zXQK+BXgO9BnoN9BroNdBroNdAr4GJNWAF/i2Qtc5Attd3yQZCMFMNFuCj+QLVUCFrBM8bNWUFdBrIQ4wHLuhl1hoQwKvhjtzMSk/QM2vl9/er0YAAxi4KAMTpqQK5UTD3Gb0Gew2MoYE8SdTmBA8eciKW/RwQuSRzAEe7kXHcGDrJX5IWuUUQou+XtpuxjGHfEZBbl8DoHQxmMzURQNSOBb6lBGgD+22m/i9QX1UUr+JXFcmnou9ERHqLXyA/G2UeBHxOYHLJ7Z4O6D8BOG1JsR6MW+/GYQYeXzHI80QEL2Dm3Dn/NwBenjl/BVkVt4q07nIQ4c/MRcBrAqUXEFsUB3jkARK7lzbAoLq79QAfsicF4N41OGv3A5xViwKEiu9OxjzenZmM1PpigtuLwNyCA3s3/ti5WBzg8WUGHt6k8XYkle5dVpGUwEf3qwGTcre3IHviIXgyqDogySZd7s/pNTC5BjzBkMBH/4TL2YN3zBlE4xZGdm5xe0UllGv9rgXVBQRCLqATzaWS6e6dlRhtOd2BjQioqFv5APBeQEAokqY2r+yIi4Nt86JuuzTV1i4IPjNPdO3lS4E4RGOqkpHtxDRsp4wvscSRLDsbTSW/AmXbjcF8iM2bAqAHhf00gIfrqO9D34RA+ctlUYgCMzy5bMYjGPJtbuaJbC8hl53qq5lrXEAflhsWAPzFdcz6QvTvGhDhQq0EQPmHCVjMwOwLWmp72MEJ8d35Jo/m17mZb7Ibp/dxvDE1q+JnzctvS64/Crj3VObbRp209wQ+AuYeYNW/y8C8ptGl3Z9UZGe805My867S2w25CMthZG69FvTfXdiDrzBAgBa9NNaAI7b5KJi/Ayt/18lgOi3MtTiAOfkgtY46IlTjCN/KpZ1Px8q3oTlZ97mqWyK5xoqc7olD3onlXDLexZvYm5/xQwbcZro37VufmgaGHItd89t0SsA7tU7PrmELIqtXvtM5BmfLbjYRiPYBYY0P82oJ4EHGPzr/uj9KjCM698TRnZDetiCN/zw4sGDFHKIIsEXkM41s5CYPKvGLHmngHXXXWE+ccIdmoBH2H7x94/Tpibcx8yGOrxvYht8dcekuMK8Eq1yYo8HoWCqBfMX72mAP0wCwtp0f28pWfSrwATCpj6H16NIL2j3Tlrca8pdY9N5+cq5kGBFQd9XFpf6bAa+teZayZ0UWu4/xYO/dSfQD7OZinrV96e7GBS2l4MNDLnFrYbTlp3rjgsZ9bCzaj9cwz1jZkFdiOdQRYluumGJf1pELF4DgzvoptLtfEdGo8qSWuMl5vfKS8ToHWiq/Y5ekFhkHYziXAb9Ixq9iOIMB2l/PTzI+zBLvYZWniJjakXF2JUM+g+WVZHx21OTQATnu0ZlPV6SyhssYNIuxdjW0mbeTuff01mQJefB27s0u3kvmSC63mhSRMuRzNrfCmJUvI+IZ+VZSORm4EPirTTTIaEvrWL2PKSK3G/BClvg1dJyxWPinBBRsRFZY0A3Z1/LJioA+lTMA+SIXn8w6glB5clzN+XfqTt32jTh/nTke7OE+Z87oWCJWRNmngrkvWEcUCabDfEN7KvApMO8G6+qQwGyoQ1rfudEe5kww2uOW936tfkl1TPLb/9T4PJtCsfAg5aMaeLCFXwXOMFTbAJEgOeypq95NESpq3tAxivbmx+T26BM8bhu/k495YGbTWV5yWgsW/Dn/bajaA9mQn24eADbkp5vy/PR2oy7S5bvdHhF03BKSkrM2JKcsWpfzORQz1k18D9ycfD6YDuezxkNRzF/55Mu5K0QOclfg2sYt1Z3oazvu5cgUMn7ETu7Da+jqvY93d+S71JHv6v6+LzquicjELGeR8fd1w9lcv7sc64HPuzT1oNTtBvf2QECY+jiV76S/z4sE+OAQX5WfSSKfo6S8vijD24E6Zp6UPhzL1kQRv15lvN+2UhI7TdecauC+ddf0v6/XgPXg6rITPmFwfs9SsaL19L50lxMe9W+8vVz2PJ2NoHMsjhzsCOOPZee798XAP1hPBv1YE4iniy6wuLi9iKPvFIjqauwE12+t2/Kn/lszv3eMbyNw2s+Def2s3yOL88UY2ZMWHqm1xfhjmR4VA1IMY8mAtb4O4z3G53VWPWURdysvvNbenaYO4rsS7lH7bSd5q7pEdvemqufIvcfa/19Ybe9qn6S9zMj+DDEfVwddJZHgVvtT7cX+s/TkFOR4yFuwLr7YST2IXfMJaE24Is4pJd/4qE4jzDvKEf+x8US9HYpVHOwGMJsZELxDfbRrynp793YmEONZn/uq+aey/tji6o3kz/t7AyJl3ZpyAoewO2cz4JB1Ayz7+wy1YH3etxKV623LIR/HutyKY8mqn1fIx9J78MYmdUmthzzkyxiOZpXjQzwlktu2bqpk7hHA/p4GR4hcKqkvJ54U89eMzy8rlKnqJ8Pj8qzynInB6ifVZkouLbB/y4UMq2Pak95ynteH5yob5H019XWKgd26pD5AtbIPDHUl8xmOiJQMezKofv/n07k53XWNpP5bDDh0Tr2YzW3T/NF4x82bR5rilohc8LvgMFI2i4hwUXtiHaPIBtb88WcLP4hIALvK87iefXhDx3lKbRUgst5t7H+LmNuEDQQHM+B5rPAELMcwqMS4aKvNRTs/xqZS31TR3xat32P3J/i/FHdQ/HG1iQ+khZ0ydr+meaGF6K8SLlKljZ7Y5bLpb2iWE+xybRT7iDV7qkeVXVcZC57mmMdoW2T12oMId0UYSPJvbNxnZ+yD4VIGOXyWmBe2XOc7HKNn07kk4JEiPNIUt2w6d+tbnVwDw1BjPO8cSI8Pdn2CZxDHJjvxVs7n0ctsNJA5fC3lyIho79WzuWnJXTIX+4r+5kXoj2Kvd+d6nsVeXDd3ezr64XZyDdtcrL8WC3quz7O/ea+BphqQD0x5LUucy7Jqnre8FBGty17cPdT4daGAvB2tHATFrDdV3LYLRfRtbAINyFckWenJxzt6WjEPQfUOEpfH43kqamTIhViXL/1aMv687vT+914DvQYWVwPW77k9Zj281tB/04v7tDZFz+SrEe6E8PI3c3xW/g/lcD405KtuzrXO40kfvg6rJs0HmfUrVYdrGGviJqmFS3Mn8+PLOAXLj/ExuV56DfQa6DXQa6DXQK+BXgO9BnoNbAkNCKC3l14DvQZ6DfQa6DXQa6DXQK+BXgO9BjrVgBVZ1RVgBHw+JXFAN4eDKQcL8IAglSSKFgTU8kTDAhAKTUlTC91sTOT/Ov/cE/Qs9JO6JXZO4FKfCQBp6fjLQDZviTrqbMyB0O5Ks7kKmdqOv4yMcvOBBw95PZZdo4S3jCMwPISBA6WaVJQs8cuhyC2fmLexbd+XnfiiCMGC3Y3d+QQD7jZpRzb79YGcQuTxZzb5tixcIsAtAxdHcFfjwXB6aacBJcuIoELHVASwocT1zZk801AHLQhKBfSsQtmU6FwEPSIoVTHtlhSLAyX9/QAUeY+KQRaR4up0FY+fHv6bo45sLG79XyJoBvPkOXRGgM8CUIzJ27ELIp2aStwn7B2bAoPqe1ch/OP03RtoBM7a4huag8o7uGUEhFrif7HKs8iYx7vTwUDqm7AenHaXgVdacGDvxh8rJQEU+IDxBKx157/YAwCzX1OAs3Yklc6v8pfA3nhCu8NNFWij98MIIPGOIXm0Dkiyboj9770GutFA9D9ZTnCgfcv1IBpTJXtbVLLzbrS9oRXrQT/2CiDitaC64TwVaqYg5NPbOws4/mYewG5czOXswTvY2aEqzgFHOKX9raSJzRvtiCcFohft6zaLXAQcBoHo2vdaxcsCr5b9VibrbCca2k6tlDLkO+zkcF4t0hD3VI7Ccu9KwsWhI6kU3H4jkJ+m/WlJGKs1+IcwIlA+IoBlV/tg1kh7BcIzP6LAAa/CcKDT85AzMZzM8gIUtA74PEsOiK1qX9b0kU50ngXZc88FdhoQ4UKtBEB57Q0Fbt/omtpGF+0E7+s7ILw73+Zmnsj2Po435mN6L7jvTmQHUQSErljHM8Zsc8LLHGnwMWAeD1YFmSLumheopEiJ/wvQMYrWLQEzaQ0vloxruDV35RWBYOdl7Mm+XMWAPSdUzi3scns2jnDCnA1We88fgukMgClPLpX6wMsUbb0Pt4VPx8rW1X5fxBcdE8ktyOsgMlvDu1hGhIP6Mn6K5c5k/HQuPVRR56ojtN1cBAqyLS03zL3fGX+B4Y4uzgffIBsRLM3lcc7ipm18rsEPJr/WA1v42gTedEmTWJzGO+W4eCQnEIig5lXFJIpJTDJHTvQX+KOXzMUF7x6OEz8e6/eGTUjjRT4rUmgV1EcRKaLGUEvU1bSjwS+qPl1q4EV111lP4CQf/5FmvY+i4FKr/f8KmHPAupgrGN1rE8g64tJARmlSYs8NY4iETy46D0fXvf9h39PCj21PAUe0LULVzkC72j3Tlo9Oe17rcowERtAoJtTyDs1OH3I11pHAZBh2MqgkiY3xvq+IfM94sJRu5OlsG+UB/jpvqetLNzctaSUPPjxkB9YRzOTj+VPtRjLXevtxidPnHiuTXSCQ/yXOmnJfrgb3Xso3qnWzQ/LliR6b9qay/avBF4ecg2VINvLxyiYeYtm9EChsyNuxfJmMd9AlqUXGgzGcxIAHUQaqPZE6xrh4yFdZ4ghWeYEI8qrmnNatZ1zANp7BiUm8tIlPt+mNPAn8czHst4mBZQO5XM3eSKRIq9zE0BHLesk4GMNnGDjy4K0msi2Vl6NjFMUFRE7o4wOTynbuzS6eyhJnNok5Tnq7kutFvPme4I9ITxFYleY2EQ3MTVrGWdNYWt0+5jEYjmeQ5JZl/DGGxzEIMZ0ZjtqCSMsjiPtJxgOMF0mZP1bxJ5EoLD6ZdQpC1YAc3MK9gac2y121Iin9KJi/A+vqfsCkOYU5nVrtH0O+mpXOTwLz4O4evZU//RQw/wo2yfs2ykkrEbeHeRjunTCR4KPwXAv3DMTE97B4Imvjj2Xny3Z6moE/yPs7iy6w3tctEpP9isgEc9cUkb2G8XcVz7P6Tl4GZgfYYBeaTvKSc7p8a4i1VRArWOXu3s0/Ixvy000+93DcV6lIl28EfjbvOXncAZW8X3lyVsWiD6ogpyxal0WaJuKbv+2yb83bWvceBDI38/3m13dy5l8rlxDQMZWifIvJbujJVfci4wVuT7PKdlY25NxOdo818t13A/oWiyXj5+zPvryYG9edMOSvgH9n4I4LK9aTyCt/WPNkjVjN9VrjtU6dD6YelLquyfW/F+WSa9+tuNt6cuB27U5yttZikczHNflPQ+6PjsWi/bZhhWXOYYVHYllmUExKH/yLim3Lb7mPoZr8L9hpAgX+j7guTjK4DddOKZ+o0z5O2Jh19hD76T2ui5eEfGmRxr1Ctw25gtcY5zMvlviMDOyI/mZDOUmYBbdvMPBJ6/d3Lzf+WCgWHBGF8vetn5uUk1NJwBTqPGSHfqSJ3xusq0kPfvJrwNTGHSZ8LBsut74e56MGTrM4YPszjLc3y/SiWln5ghW7ifneV5uq3AjXkrPZ7+vX8Gp7t+sxpu3FOrfwN2fzVt0vyVtVjpV7H2r7t0Dknrn3+G3AjQZeWjGGvC0fYj5u7qySSHCrXBlhNZTnbKxwAqshn2uFp3TpV444D8Cvac9nKK8zsSBb+2bVaYR3WWTxSwaOq33GrU6wslv3BzP3HEOwjoDS71XnK03j72F90Pz7qvCcnH1goNQ+sAQCel8npne+szjhSGsiZ1ri2rkTM63wAFZ5Oxm/ue6JZm5f/1/448zFQiT/1L1r7S4E1m441+XaiSy4fA2K+Vh74HFdauuSWg3++ezOAdzk6gAO5N1YriCrnDNbNR/eYfW7tqbQ+jiY8+XEm1hvlz7JrM+JGPUhyVebjn58Pu6vsJPj2Z3zqQGrb7f/8cOwPgaogs7qfK6UXHrI27Dc2PWzav1wp3RB7rm+U+usKV9ntQ7fUOJHEtmR9qSqN56PiAhBWAOD7nJ45jOQDu8qknrFYyz3c0TJ3gezNSWfPxpHqTzSvfkFXu58oJtB8uRhypdYTUiFNsMYfhD2ZjpGeWbAZPC1T4sskQB21eFIfIkMxTXnI2tkvTtQLsZWF58fpAjySzmRe7IbH1mEWqopqj3EplwsN4rmacU0uouje+JXtTj3fPaQG6v9022a+EAK7BT5WcprZ6b4sMZt2rqYMvcCvmd8jkitWJ9HIh/ascbXO1eJchdUYxzJ57T2Kye4OCe79u5zOUGxUe05pR/Zo4rPbNxnZ/wqhjMY5PyKfu5QTWp338101eD3PaC1Md2DdlkrPt0RLFDrYV+omJPmh05rq90wh7wSy++6/zf8CwOHGzQvUb2l4gJp3aX64vI5wnFefbvl3Pc4bsteXIfhr7HsTea+5flJxmkYl5OvvKHbLUh/VBfwHDI+iOHrDJJ80FlqKvXDCY+jiMxxlv3p79VroEsNqL7EsDuWC+f+3Xc5rvK2tC+/Xc5GDLX/dIFvU2STuTj+VLBkZqOz/i5bVQNDTsKO9n8nklXEzLeqDrofV8xDSHMzi/62/s4rrLDqas+U4/uIW4Tvrnvd9y32GlgYDVgQP813g19K+SKN/PEhL0UbsrnnyCyMMvuOSAOqB/frAwibcub5mh08BuWyymerb0H2uMbS6Lvo4N7dNRHxpDN+aV2jeZ9Bd3esbinFMzjdYegUi2rh4DfISGOtzXvpY5vyExX52V+HYW8Gm/K9bK6D/sxeA70Geg30Gug10Gug10CvgVuUBqZC8nOL0mA/2F4DvQZ6DfQa6DXQa6DXQK+BXgPrNGBj4e4+YH4yPeU4UIidYCpJjOoAOyycCZzcB+w6eVIi4n2IQD5qQW/j7SLA64l8FRV29gQ9nTwI18iiEER0N6JZtyRgSZEeiXw6lYcGImER1W1SccRJAhbpvnjCF+E74ODaIvygPYsDSz5ZAGYGfqeBUkXg4AjrA7hfg0sW4pQikih1rFvw4HSo0yoIHPJOLOeS8S53uxWehOUIBoh4clIRYcBuwEs8QCqXVwIDqQDe8nmyAPLYJTD6pCOZ8/UWBw7wQOBzhnJwFHXTwlIgYN5mYF3mv+sAACAASURBVNXCVwNBoI69tNOAQDIEHpgn5D4GD5S2GZOAGmkgISj9hPGAeFWiRCIBxz8yOUmElG8PCUeN7rmZTrIQwR90vFlznaE0+UeJiNLN93Jj1LwrYphT5zt2K8JF2Upv8X0xAuubtQgoTd/TF3I3doDBoci+sz4Fe0UFgE2BQWWvaB2T3XWBgVpw1sQmavINdTa2mTaUOcC8e7GNt7CLU8kc0OOWFOu/008ZeLd1+FQO7EWggRVg7+5H+ToE7POZJmB0gXBOpM+PagJw1p6k0vXJ+U2APwzvs0B4SyUh9hJwah2Q5JZ8/v2gbNyzfQBM3iaaj3rWCIaOxvBdlusBgBKyt2MMHQOIryesXhyy8yk9HQsCFRdQzccaAmYXgZBPZ++cOSLeCxxIYQSKWnZEAl1JHkyvic0b7QiBPwgUYgGAYRur4xpwZFDXJlcUPc98g+tsJxrYTo17FE/Mk5Rm/H8YnsCggtg840vu8jx4auubr7+gJWHs3YBPeKIRJ/K9HBGO5T2JpL2G93cJotx66EMHpLzkiN2GgVx2MGcgozWgjy+wyml4sogq6yaQpJmGgFu21fnhfVBc7VnAHsaDP1X3yJP0aj4RMFSja+raXLjfVQQtC3ro3p0tv1ZOWf9aSwTynhYuaq96VAAZmvLti5q3Au2+syc3cN/M4WDmBSpZRHQikgkBJTvyiULJsI4uN5UhN3At+/NmB7LbSyMNWNlKzwRzPtg3+EtMLdh+AIO+1tSQsOYJLCLhnvGFm4USyAdb+HRstHVF5P1mMGUkfo00spAnZXyWJY5n2eUAaG7+Ltt4FCe4YurZS8bHMNyNwdwIisYb84DPs8T+cwdEzfgwS44A9HGscj3ZCHRkvHEt+FUWnh/iDo18rokfTDbi44wH2K8U62O93zWesLru3NifpnFx+ea0bl9pPOldnaTgggJ+V/xP/vyNInLzXbyMlQTAdsh32MnhvLqY9DbkAWgBrM0zSIg3mpDGXwoOAP6ypKMCUBVh7aF1g27ye+IX1Z7qKOPzDeqel4r7ZXNfamrje9aRMYD5FjjiymPB1BDHu7yNm8BUk4rXdbTwdzsiUgVT8+6sIy4Ne1AT96DFrYdYcgDx0vtfCbbd1o8dSDZlxz4RTD3ZUkMdBRDjhs/U+cajHj9gNsZ+199VOW87eTa78cE6MoyG3W1/mkheDN9h4IjKPaioP5Y9R5Ee6RvbBlxRQwrVrj8pEHiDvqjxcUhCGnUqDz6cBV+lP85e4v238e25x8qiXWD43hT74siFAxmggEaUE7QINvORgUhVfrfq3Ab5jS3PI0NrmpeMYzDcsxBsQ8/YcDoDRBon+7kbUouMP8DwNAaBDGjIdVgOInPg8/ORoQOv1b5a+X6Vc07rDg65CMthZG4tjnqv9+k2vZEHIBcgpdaZw8kccd1mk0AuVxNDyDglgPnKP+TldezLz7mIzOlgq4kAAO8PpECA8vXru5d9N7lIpyJxN+yoIizzNxrFTc+st8tadU0xNwGb50nJBaovv5ZA+ucmLeOssqV/LxDv1u1jno7l6WhOXJsbfg/DczrKXW2lMwvyB6luQjIiSC1oRL5Y2ZZ5ACdPZt11LLrVKBqeLNI1y10cCFUDcvBABvwwYEdd7ipYEVG/CczZYBW7/RoYHUvEKudwPzAvBStS2vPAOHLabsQqF+0YMCEnzQayJFMB4GUFEqe1/wgwit+U997v85WD8Hjr8wMHVSSz1oMZ72cCcYj1xDMHGX/cINbnHJ1q4L7Wk/aeF8l7C04vIt52+U6ASNo7EKvv5MFgLgHr8pLBVOYltyAKTXXp9kDGEyyUvTsiadkG5iVgQ366KSeubTf6Il0q1nArcERVW0IKyFkrySnDepxfl6vICmegJ5u+B/p2t4PJr6fT7sc/Ah8GdEylLP98/P6ke2Bvw1zeMfi0SHI0j2tvJSK/4hz5t3IrruJaMm69YTACOjSIiELz+8KK9bEl7Wcb5JHZ4HMxzwQbQKlNap9OOk75E/UtySaMUlarNOm9ml7vCGxZI7DVHC3bR8diGfIfWJ5ExrcoI48KVyb+Re1hZHfJv1AqwU57sIFLIhm8ERFpVzKlfKKuutdFO9aD4GotU+1CJfmy9cRgei6uvszCa0SeVUWynntG2qP/2FQQowVC5N9T3MbCfYDTjD8WivVE4gcqD9sGAqYqOyHWeSjfP9RhXVzVH7Dyqbp6kOAXkf1YG3fo4tmkbVg/B59k4CwL+4R4ho5lepF/7k0RKNv6faVqWopjSaNWrGpadM4r6uzdrscY27OuDtYRie0X3rOrgUOqvu0kb1X1N+fX1nP4uOlJYb8/d9DksBe4S3iPn6LcMgNPrtBx2MuM6mvyeYdFl6YEt7IVBG5cXvPmSS2UL/NytnO/rvzK1scp4jelWm63p6l4l7Vf+aTqNML74OxxAzpWrQ/NiMddCyOcDOn1fWDqSB8bv/4JOd6ZDWPA6k8koNR8U5Pv2LgrrU+0OIJ4EVnWxt/TeprwnJx9YCrsg9C+bEzlNJxYtV9u3fl4QcZ/YbiMAQ8fu436C4W1IR9dOdFAxmMwHM8AnZuKIWOVzMX6K2uP6rvR/gzr/YoCkpd8qTIOHMHal/hDLKcwcDmthRLzsQw8INRMfcNAyBVr388NV6zwP0Z9WOEpXedNW++XUT1VbU2hhWXFH6IvJ7z/58i2MqDjBinQz4XGr9PdiPK3DdtYdr69H7GT+/CadT70dfdJ9j/6Dhv5ToK9pnwS1U+XS0ouPYVn1Y3Cumkl91zdOluReyIsAMV9/rbg7npvRLYsG332ItLVVZ6M4be5nn14A1PEj5r98Ma+Y6w9sjwfy42FBA5J422xV8bu1zQuzOePxnsoj3Qnj+LVc8ojbT/WPHlg3pfRvsXZXjGqT87ZCKrffbnPxZ9cLM42UX1Kt4RJKZnLAc6P8NO672by0VSuRyLr/RmWF9wi5raYH7TMh2hKcDPVBzD1xkNsysVyo8imUcymxgfSom/yb0oGNfaPO8nVzCi/5tyu80WT3FjtQe7QxAeSs1OEHSDsg41kRC3UMempoT5EOGWN5h/rMVjkL1E+1z6GahvFgvz2IpJXnFLz3PNq+hxxFWJ/hKmiufilk451htfLBr2Nr9dx+XHFJLorPJJVBmQuh2pNfPzmVq4mtBOx8svcAKbRMx7jln8ZcmHju6wcIf1/k/z7MW63tS8J5IsHK4/ewO93PlphxRmsqx01mPr8q857kDZYtudy+Rw9+fRUdb/W+IrziP0Gu3gl2ziLPDngjLoxuk3m1ploY5+9MP1RnmvGu0N8vW4tm47WUj+c7pAh21r1C/Jd9LJ+LXUxCTKHsdLLomsgkonv4tkLMQ/NRl+yF4UNk+Yby7/bFb5NxI9JYwdpbHI2o+zv0mugiQYyPuiwyCy7B8Je7aN6GV8DZd96yNfcUP+wdidvW/yMAUeRcR6Gf2HQYcxs/DH1V/Ya6DXQUgMWRvw08t2FGPSX62r1ra9Vly9PMjSyqHvpNQBvDbksyumTH/BApuGzmr6mPxiwNGJ+nnLT5cfcXBj1Qwaupjhzvuf1Mh0Mz+onk+IZVJ2pWjjlRWeu7qG9qBbDci3KocjLCk/AcgyDevyS9jdekCuWQ03ASrM4zoL0uu9Gr4FeA70Geg1s1ECs8ZpWzLbXea+BXgNbSAPrQXa30MD6ofQa6DXQa6DXQK+BXgO9BnoN9BqYjwbsX3vyJdN9Uu66AdnX35WLD/sed31bFXB4KHQTiEghKUgAeBGR8VyLDJgWAfdsXwKRUAo8QaBSzRJSIsCryLV6gp5un9aiEES0GpUrSFLWfS0ZQKtmxzv5oQH89LDc5QLYfG941+taDkRe002ubVckaV8YiFl3gJkK0Iz1hS37m4bkgwHEU0CcdxU4Q51SSQjrqS+YatDcZKckgP4Co6oiXigiidLNuwUPTofTqiCwhR6GnIHhXSxzhrtqhYewyuvJ0HczqaSkIyIOlu+uvNhryAewvBclRkbpChh90pHM+fpATiHAnhfWfVsWVFQ1AhiOpMzGk6b00k4DIrRSkZYKdVIRSJSAf57drrn5nd2UJC32sCVBqfYKzwCemoywbJ6cnxJq7+yId65sAsBuQ9GrwKUsfDuACZcRQ12JB7P5ca4LSiz7L3yC2RzFChRTSZMiOfwOGAeSN2MROJmKrr+Vu28RCdTEXbOMyB0EeNgEGFRJV7+s4m7riVfvY9aTB2zoU7CJpMsHGfiliTs9QQNtSLpa3SYTySF7ucKeSDDUqoHNc7L1AAKnRCABCw7s3fhjqQRAARX6PrsJGF1COCegsFoAr4Sk8olNQBrU0Thn4QHJfmqqbDN/fgBjd+9xHZCk00UrkCIl9+3GTSxX2t6b52XZkj21AhYTmPWnwczX3xb1G/1PKvG37GpCXhns6YuAH3TuN1xPWK1k8R8xb7LzKb6LKYluQ8DsIhDy6eydMx6FQBQFPiJACPjvjgu7ZJs8UMDJQcVNbF4VwApY9wUJYK1AczuTQIgh303XPjgBieZzcN4eigjeUTGAOGaBCQRg+3LQyDEUsRHsVAnxq66gT2viRjmO27JXIEVpAETYlGQkrHsR4KcJYayAQAWUpKNEJEEC6a/2wcyGnK/+UaxwGqt8zAE0DF2/lxh0CIZV34ONZww5Fuv0KNKba8jqgJVsIEkz92h2u3bnJ/acQPEFXlwJGmRBftQLAqC8Axqqu6ZZvxfsrAzvI9RRwLIN1so23+GCjXba3RFIvfaon01uVBb/mHZfQvs2ADOb48AGUEnTCajkGANQTEJrVQSlVhNagwUSr+NGKSNAHPJ9buL+VcDHY/Rvi1+SEqPZQH5lKsH2w1oq/9hlxvtbSyVPjhbJGwzlRL4BuK+FTycSeDsAyI6J5Bbk8YtURyQR/qgSaE8K4Y+zFxV0wu5Y/pasxk+6nXuzi6eyxJkszxGYL9qWhi+w6uyiuZEtMOSrLHEEu7jHOnLg2T/JmdyxZdwi9YOJ9OfrBt5YM8/IX6Z5a2ddLC7MX7JrDgIObni+/Cp6X84ynjS5ThwhAJ4QQLkKAlsuzt0ZciE38/tsR752LyKkWuJIlotJb62Pa2vTl66bhX0K82lT0nhHTBls9NieCutlG+vvE0viFxXJ40fqchkSwNsnAUeJdLO6EzaMwVwHVoTx7wdTQRxvE1JxU00qPtboHUmlI1IFUwPclxKX2r2BH4IRoGupRP9OAK0UAYG+harz4z5YfuwGRB2O9E7v70fB3GksFeQuav9Mnd9aepS98alK/2AKev3rfL+ODKOL8RS2kRIplQHuJheG2JdIFc9q6stv3PcUiKBBX9RuQhJypIEqP1LjbrgT8/dXrMpw9dz8sUN2YF0OzLfmHitbswsummJfHLlw2GO5vBQ8yXCdaB0T6eK0CoO1Jt8x+G6r47IietI67I9eMv4Uw8MZFOR/DPko1uVQeZLNrkgtMgdGtM8ovpGSYNZpcxq/Z+w/em8afuetupFxDbfmrryCa0fX1fl029wg+k9XeQqWCxlWA761zZ9p05Uxz40gV9qXKZe1PIdkyHux/Kvzs6WSOSK+rVhTe4NyVz0g/EiK4k5jqt7NAZ/EcrrbW1UQlvkbuLip4kSfq7fLWnVJtrLAm/J7c+UHyw4/plVrHZ/cMs6a7geq9zEZz8fwAAbIno5z8iMczPvA5esVi88xuLJL34BVvMOTXoqAUuL+3+Cg5/Mi8GqRaeQBnAQ8tzPY1Z08hSSf+QMGvl7XaNgrab9Tfb63oXa5GE8DcvBABnw6cET9/tee7/eu5nywCTmRKSEwtNqr3wzmlc3OD1+jJ4+8qSbPW9+t8j8fBUZH/TvpX5lG3R5GvuaL/bM2eq6FEgha7yRgQgu/CpxRRXpnPdHhzSaAKKfExkU3sD6fzuXqWB+31TspQpYifcq+UB7XcUlbup8I2jsAXc8/Tysy+/eAKc1LthDrHJoQhYqAJOpSc8Cy8bm7ZdpP9us25KebjshInK2W1+URIbb7nLpvsdHvKzyWVfbtGvQ9mQdqiWULyFkrySnDepxfl/VuiUBJuaedSKu8s3V+G+c/+QEY+dNmKf+Gz0fVMZWimN5k/dIe1PAyltlBxpsCOUpX7736JnJfke++L9gfxT60TDWmfAN/XC/a63hyoI1Ah61HbwUMrz50SpCVgMyKuP7G+jwyq+d7azAvABtAqc3HWw+n/IKiHKoygr+Jbtsiv8jvWdf8hPlcl439GHIdloPIuI6MfTBcysC1sUGSvAr5d68wFQRa+fUv5rMan9daKmHft2dtLlXLfKKJHsAcLw6576oRlm1Q6dO1uLqydxl/lNFRSbJe8IxeF+yV1CZZN3rrc3wOMnBdyJv5mvH5M4VifXxHNtCx+ZhxyTvmyM1CnYcjaqt6z8AGUgvlEqX/P9uHZsHZqsYfpfuRnkrG6chLDeio8xVDeoyprAN345MPWXlTN9XZu9PSgAXnZzQ+l2OUq171bYe81ZcZ2NGonsPnj6rx5y4CuafF1V0oBvNn+fGX6DnsZUbkuiHm40j8yiQl9tOeSf6E8phYms+V+gcnfPDW1065+J31fp3vGCitUSqo01DflUMXASfL5gZXv1VLPO5fhEhwf7XW/y7z4QM53i8DX2xAJqm+KA4nEijhNqx22Ze2j86CMCQkD6ureSp4Ts4+MGu5sBtuH/E+gO1Na11ajcETlP8Bhv2mTMgm20/56dq3ikR2owx5Opank/k5eZ0IbwPujj/OVEJ8NM4bqh0qrwXJwn7gcp7DAdzE5ezBO5yvq+jZShfKk1CNnXBorq+LMbcaeOZq1O7myCDTmGmrRspPDnqRf09z1OeNz+MulODLUQ6J8k6cWHw+rPHHIv24PPqgn7eFfUctaWywYTWvVRPEpfgt8m+vsp2VYuKcZP+j57R3tZ0wGl+cp/SH9xu/hhVLSi49hWfV0SPvpJngB4zvvVtnK3JPPhDiPWs4CWu9qPqtk75WNrJGuiqy6C8hkt9buqQk9XfmYSxx4gYy5JyO2mKvLJSK8/mjsXPzziNtryT5LuSbimub6h5VJz8VvJ323au9Qnvgr7FxL3wfvI2m48RiceuDs2NMmR0zzl1SAthlHt3kuxnnNo2vWSPrfR2Gr7tIY4U0XnMbdyB3ovDmlriB5SnlyMT8oBODf2zIt7mZJ7KdMoyLcUeyCNeV+UnlA1E+YiH2YOuOa29h+V13XSOSQas1XvlJ3wDTDI8Ph2GyJ5hKWy/mxsaYbBMfSM5OGfnF6vQQsM1Uj6d9e31N6pA/YRdX0YDox+JymRU7rZ1/rI9LnK19adhjf8l40rdSsR6nTPHSdwbshzpsM4cFA6PvxMVgXU3F5hFPVIUjqion0c2Q3/2J+OOalP197PHb+IzfDJ3FaNPexDzlmG+oZ36Zy/LZwjKNNSrZFyqXXzrcRySMnaoxkrypUcsp9flXnd4935jWw99Lvvf4u8vnCLhPU+1A37jLUPkbR6as3Nxoq2X851x0k/l1ZuQ/nHd/RFC4jbNG/Ult63koyMf3D3R+OMkKJ7PKEtmcMZznoYu6e04L+7Puvv3v42lgPZm4cCMPZ17z0HgjGOeq1F6M1ysf9mZgt5ATO0678RrFeuTPyNe0TQNLZpJ+zv9aj0N/r5BbVe3vn39vt14PYh6QMIVuxQHr1t2tN9pZjSjNQ0jvqXxN1QeV5wmmtlfGO0K+Y01t7KyGdcu5T9hrunmpNg55y1HLQo80eWbKQ5lWLWYrHYS4+d0NOH6akA9yYPx3WWOhxlh2ivLU5Lt/cwPMU5cvtChjb6WoSU72dZa/dQuxIeRjl59KdXSxplL5xt36rCZ5HvXXFvVbNc7ywU2Zx6m+c63O8DVlq2QFtYs+B/MHDFzO1GwkxTOouqPv95VkLI/Vsap8G/lvduMjDFye7dYTnycSbbjXojytXnoN9BroNdBrYDNqIJ3PVd+5peOom/EB9X3uNbBoGtiKQDSLpuO+P70Geg30Gug10Gug18AtQAMtwDpuAdq4pQ/RFRRcAWYNOG8KKrmcA7YfwGUnXM3+X9iPqwXAUyjWOwZUPPpnRSfYACbUpLh0CsNYa3JrJOEpGU3PXSQo9WSkeQAHT9BzJYMuwOCm+rQWv/GUIMLyPjyJ6iYQ68gAwNSSAcxgMArOHxWKbdLbCWhawGl3bdCHQPw13cBaUiSpwu4aMhAHQidAPAEG7gOm00B0UqAh0Nj3VRbhBwUGEM/XBoC6PYwHK60SkbY4wvoAhtngUUzvlADMcBjw1Zq1pIgkSh3rFjw4DnWFF7PK/wz//Mdagps2Ksr4LEscz7IDXddKq4KUD4djm5aKzhXQoxz7SqjxRWD+WCxDzsEydKDJUboCRp90JHO8PiGnEBiTgFYrvy3ri89PMp6EV8lPAhX8sfFgOL2008CVoTjrx7nLngr8UQBUatfinM62OHKCWpK02L0EOFFz9OGGykKp5wKy4dOkWQHc6J46bgJxAFkCbzgLTC2pUih0vouAjaKuKpIAbwwglzqmoiCoCiDGSwiq0GooqNZc0SAp03qSTcw/gBVY2SFgZg0aJYJkvUNKtEtFhb0qkPZkcx2J1TrnwKVdMUQlMGiYR/Vu7G7gxcHW2W48sEWpxPNCYXjdN9RuZCrQW+XxTYns2pB0hfHqWdyh9v3JHHni+9ExEq3PAXCsnfLWzm5T4Gw9iYLsc0emkAfQLOpDBBQI5A6OsLeurxYiQICAuwQcXAngZT3YewT9cgVPhnLybOuJCGLhlYi3nmiqbDM/1jAvuD3TCEiz5v13e6c6UjWGHInlrzF8ggFTID2r0/jW+T2AdtR/t2MN2WrPJjDrp4N5xFhNdHlR6n8SAKLhaQwKgBCTeyb29OOAPxdob5ddCgQ6kbB6McjOOx3g+sYsjuj2IQYubgiYXQRCPp2984BXuSJyFY0P+d9uzhs4crWu5Hrg9gmJUBObV348zb8vYW2e7wwwyXr/rQAXd5hugcj2BS4CbpdTngC4RaJURQCSjjkA21fbTq0ekOYB7TX80UvGQzG8lgHy6WyUzK2pIsJU9c65DJztXyjWA7xpH1RLMqIGkvVbwJ3frAL5xAMOq/0IPOx9MB6wqFxmQ85X/xgyzmaVk1jhLATKZHgsyyXksvWtdXNGxl9guCOG97PKs8iqgJVsjiTNlJOkud61PX/d+/Bykf7U+WKsB8sTOc0jArjUfxuqyefCeycgsn03TfGkfH6GFZY5h6EDwl1ypFHl32Ek+znHeB11L1MgAOu+k4UtCtj7GSKoTn69dwCCFRlDZxLyBa40noi5QqyIPT8F5t1gA6ikqQGVtHqHRYrVwG/RakiPAY4PYH3xQvnVBboW/evrG8w4GMNnGOTiREUk2a26cks7eQOxV1jzTB3Y/ovBEaju1wAo3sUY4j42kB9cXTXXWu/va+HTsc7Wxdu8IkrbBqaIxC95wA5s8UowNd/KgrwTQ67AciiZ+uysun/FcMrUQESrhh2BkZd4D5afMHAFuOXiCywfhmHHCDhqHmodcizWvSciVLkGb2vOR6JPbol7YnkzAx8X2qrSJm6R84Pp3RFRQeX+MMSJ98QTFdXGuUN/BMQvoL8m56sfAjK6az0ZpnuK2js+KfjHDwdkY+q4UYZ8n5u4P69JfIN5Mup05lordtdfa0EaW5LGCzA1X8+honrFAQrJvNq+s9EvCrwg+juNJ18tlAh4G+LUjkym/J429NWEvlrtca8GUxFntQmpuKnPr2o7YE8a54hUwdSA0G4gLv0p8AtgFGPeICmpjvUEUCMiqAp9Rj/2/6on6rB65y8AcydwBKn3AfP91irIXdDumfqLQ9zmI8GeKPcPpkX3NWQYk46j8voVnjLa5yqHw3AGA0eIVPaex9iX8v0a+fIb91/AC0vcya3VzfoS99/aK/xMRLeN71V3Yh5kWCAChm0M3D6gVJrvb+o6kPt9yCXOLsi4eO6xsjRWN724XQpsnZJg19jMnIfPXxGZWE0uXMtn4E+PYM4ut4Gq3IYMzUX3wh+9rPBUVvkjPJDeesn4EkscyTKKlcgP6WKG4ThWZ91FQ96I5UY8WZL+veY7Gb/V8a9MCXcafOetb5RhHQRsKnU+3TY3if7TVZ4f9FoXY22VP9OmK2OeK8LLB7r9hc8LK583Mz7CEm/bsIfLuIZbc1de4QDytorINlfuio6pKE9BtpH+m1w0H9zMA9iNi6sIy/yNXNw05LrW2WXhimYE9GW5MSKCUBxdpAJzkZZx1rzdX72PETi0iJKzhBA84/4Y/qYU6H0tx+AsBtTmdzVVmgXlkp9r4Bfdk07ioQVtKD9aOWB5sAv9W/ncHZBZj94f7SMfLv9rPfG067eAs7TmfrqGrG8t32eFN2ExVTHVQBqivcjF9ftf+wMcQavRUdrM/TuvUSuSoo+BCYSSzj/3YDA6For1RNPy+zWI5dncnsie7a81IrQtEBuIMNweRt/80VV+v0A0LOfocdbveS81FXtf6wlG9K4pB0PPzOVYG59jvUFCjuLtY/5QeDcfbPw7mhfFX/RuprmI2suKrLDSXm72rVh9H+eBcd8JOLLza8CUAr8EX4tIXB/UwP8r0uaoS0esUE3Sand40nGzA2zITzfl+enNBhnPKtKlfDSq19BxchnwKZYcQP7dJ29srYUwD8iu+FwdsWwBOWsVOWXZuvz8UP/RWb1hO3K8de+B3iH59DVHzFL0LspH8rncTeWDkO+wu1iY9qDbeDAncEkg5dlIzjPZyOXjUn6L8m3U/2IfWube23/DH9fLkKOw3LsbsgerdU2kwec3J8iqV4CFaH/LrnPk79VX2eBzMR8CV7/1AzAiUOpKvhP2sjqm4kmAvU08sbTML3pTWFMige3dAmGUjhslYx8MlzJI/L9DrsNyEJmLpayTJM/m12TrmgoCLevtbB6tfQAAIABJREFUs/MSO809DwMfqlJKuMdVxueml4sHpPQ1j5bPh3yGifW9SA3YQPSlHOYm5MsWPivbweDry4JfrZRkveAZKcbyCONjLRskbzNZH0+Qb2nJeEK2omuczWjgNOtzrCrthFBffkCo83D+rKr3DE+udwyYx4NN8qxNadyh+TNunhth3fzCfY0/ShmOhMqskc7lvyXZfbeLZNrW+8VebspiSf5F137lUD+v1tu7zcfZ7kzr60NGzyXWdlR926kt3KieIxKKrXL8InzfFl93YeCf0thMhebCXsb5iqIU/S1tQr7GA0J+ouIJ5eu5rsr7JDvyK4d5Y0R4HWsRTMmaVlCnofX/ZOPtgEKxoFyTmAdUTTzu332t4SK4Vw3RiV3lwye118pve1OzGPCoHlz2d2d9afcV+rMteEIjkZvV1A0WPCdnHxgotg98+853r7qkJoSkrcewRlCuMUyTmEl6+nToXzFxa8bzMTyAgcvpXi9DvsNODufV5O291kNue0FS16ZLq21fYYIo5rbscvC/jOFolovzBkP+gBbxlzaNMbfquzA0LNsY8hKXK274DgPkX+hEgl5k0ytn7ZqqWKYFlxtp4N3x5iEf7SemBAw35LRtM/CS/JpXNYCw9kuvpTFhd31K4OxzqX6E97VukGT/84pImFunxODPkZ9Torq2SJy+8dKUXHoKz6qur7P8Pffeu3W2IvckxVXId1N7XeUZ/u0s+z+615qNpDztn3azf5/LSGpv2rhuNCXSfBV3YXfOJyuvAc1hr3y4Sd5/bWc3fr2RAO5cMKq96k7y+aOx5ankkVqRrl81hVxx9Vr+aREByc8jCf5rH+fZBBLy7ZVHtU6UZ/W1kGM48TCCvefsmE4x2FIC2AbfzcQDqWogJevNeDeGnXX5xY3X3HDfgNegnOHvGPi72vGoBsF6UnsyXl17ftsT8nu3IWdiOLk2D1z1M0vsScZmIpYs+7ar49Dtdfo3GKzzUBkXN60gGRzVmd0f56Nski9qtV9XzO5bYA6t6l7AVRQpmutDEx9Izk5xsc6GeAbyuYnY73t1JGyuz1nI/1K+unLpSyTEcrWWqaZYvqvifdTaNyZSt0N0ngX1Sfne5Tao10uI4/KVsB5U5XAXEdreTzmWPq69aUS5bqoZC3F4l/umdWR9Pu4KK1j23hD/X+GRrDIgq4uJNNGH8zH+ruqZhXEBZhpkZTFPOdZhK5d798qcqiZdT8+JuYILNC+2WqNU22s5hCXOZdlh3RVKyLn/TX3nFoQl+yWDI+/qRmJN0OUuL0HeyZvq86+6uXVJK4pLHRRqfdJTOq1lmOoItkLjqW/JE6zLt1OFSTC9UQ8ZuG8lC+vRvPuzwgms8iuj/qTf0DtqcTq715P3Ce5k2eViKePo0Sw5O7ZbLJbuez7bFrW+rqK6ZcnHxiaOnG2vZ3837TkkKx3myYw7ivVk4rIxL70FkFXm7cWovbxdNa5W5YsW1o5qG1PpHktm3B4uynV+7+Qlc1iw85fN6RMYT2/CMbHcgyyQKqfzwXgtdnfV5n0O2j8Idyq/Vy/7u9eZ6jO3cRZZ4DJIffHdabVvqYEGrMv99tIxLlmDu/enjKOB8MyUt/ZQ4M112Ajj3KPtNcFvt9PAc3RtEi8rxSewoDxU1T249TDE2YWXWupLCv5R+QslqrGoJagNeUq/BXyxFje37cBndX4kWjd81uVKLIoNMZ3xx9pz+Woih4Z8Vqr1jHG/6dy521ZVb6I8+/R9Lhpbt3edRmue/2GFjE9saF71ZqvsNdO8giGvcXgk9dhDr8M4X/h4+AWqJ93JfdZhs0QFPJ1t/Do380124/Ry/JJpPI6ZtOn3LLGG7RFbfM6ZiUr7m/Qa6DXQa2BOGojzufKnZEOr7l31Ub30Gug10GugUAN5MMBeTb0Geg30Gug10Gug10CvgV4DLTWQgF11TQbUsif96eNqIBSa7dmoKKTyJqOCgs4Jw/O3VZDuQXzuoYfx6bu9geOqAnNvAH5uSghQI3liHfjXuLptdN0Kb2U1ALts3iS8XwkF+QIdjwX6/1k5/hTgVSdmiOhrD7KQtNlIef1JhRpY4ThWeSCGqwP4bGURymJocTR/qDtTn0MajFlgfUr8FOlRKmVEdfkmU+IvgUHJSTkVCUWSKmARIU3Ns3Yg/iriUhG1CnRLienG6az1BBcqNBSha3URfrhBBNoIADACcKois1HhjBy/I8J6aJBk3pLQuM3YQ3GbirCUyFFFvFBEEqVbdQseHDvvE+H3DgWBPxs7eFykjMwRZj8Zf9T8fQcMFzLgjm10V3KuA5MK5CNK2ldyTHny/pDzsfwJmQgegnQFjD5q0BWD3wBm0xSeRnIKgfzEQsOqbysPimJxa7LAzjZTskoHr18nTQjsVok/Oqaiol/NkSIIXngJezy9+7UkaXEwOYLSC2tAJvRtC7w1BQEeAe35fLpFFwcCKqAfFZDWEOO4AakAdJeBP7MgQNMrjJKSNorAbFQAGEFt0jMU+NTfOw98Whx5rgDCjjTwjmrtWwHGrIA5B+xXAzmQjp1ISHoUyXsVaEFZkaTsCCVMiSSjM4lE1Pi1vgaw0T3vEXBxACm6zOASv0olsYmUfPcNA9rLVkrYy19rKC+gdQ0IhMyTO3yuAdBEtGN1ZS1Jl06yAt7189uxxr/rxTJkB5ZjXUF+CshUN9AF+b1NgbOF7+qbMv4oHTmwdwMlYO/uHK279wqAAq5I3uSL5BNd5AjnZD81eTcdeXYA/XJ7A+O//0KxHuTLAUhZb5NlVeDEOWIvEWgLgKQSFC0HUvReA+Wkyd7GvaPb78ZCjAV5PzZbNxp/t60HZuOeTWQWX/YkbE2kvc1twdnptSTV6wmGHozhpDryyoTsTX6BC5qAkzQZ5eic9YTVGsfhDNx4tpwkYMqae1abgOpq7igAIZ/W3vmNrLLkAGLyRG+TPw3Zuz8G9kqaamLzenIU7y+IJGOdgfcHW1R+FQFMNlrrG6pC3/1nRDqaO182r+aGKmKadMwq1L0cOgSkOoFD2J2zGXDIqG/buTe7eC+ZA6nZKAL6FImqwJYsV1QR8LYkGUkBfgT8f30EzC7RswMwD2SxOuUOgEibqn0wLcn5gg1+U61dGToZ5mCB2le/m/LbLPFMTnSghR4Myx/nJxkfRoTQhu+xi1PJqoCVbPR1BpI0U1Oc0e78nD2nIjMTyXYq7LMTgbsEQHmRZNzcpLDOwqcAAXZ1SvgytQc55D+wPMn5HwUeZHgsy+UAXW2+w7H67ONWJ2HolABsrL60v+gi4LBAohWvLpuz27e+Ni9EcqyzDHUkaVZzxykefNOR934NjI4VYkd+CzA1fotWw3g6oP9ETBxFJG8idSwmeytbQ7Tn3cXLWHGAYzOTMCerOLoe/HFmvWpyo/yztw5sH0wp2L5aTWwZ+bEeV0ZMEc6VD/K2cZ60HlBMdmkpMVmBT+dyU2qXiDfMRWFE/rQKjkjuIWBEWlciVqDsf43zD5jOCAWbaHzsc/KkqkNOxfIpBGo6a4lgDIZlLMcw4PGVXVBhqOV0ljiilORxFmPI+AvnzzC8f0S6XXdfAW9sY38GHX7bKSj6q/lFdnEeg47BiQVaaNiz037X6apq9YAIKCRCqUqfa84P5gj+DFQS/CXEBvLl1sW5NYfF/sh/3OR8+e+UZyD/axWQaNRC6jcvA3T25w65gWvZnzcrBhok458wnM5gI+ltAuCvk0UqWZlnEPf/IX+oijS+CvhQsaKKOg8bCLXrY7g5MgT3HGrWEMVhRCzyAtncwG6GsmJq64ihwATCBOvWGzAVRJg2RypuqvOrWn8HVv7lEZEqmJ0Va1OeuNT5tsE433ZeLDiQWgP3tR4kQ35vkcEWSm7f81TgaWa97ZW7zmqNX/YkOTG/xZT6sJuqJoCNNnymvtUQt3ks8NFK/+AKTxitS54M4/KpAG3XDXbAAMN+zodRRJCX1zSEGB/aM9T68oNOpA/NR3X+gDc6n8oyxzXsS9x/i7h2ROBUN+RG/gwPEH/bEfhwxhEYHsLAA8OUvOct9jd1vUx+z1hSvNjNERmrc42V5clSphe3U3xbcSLtsSTBZnZEz2USY5UiMFbeRZO8RxEvyjbU/FqVdxbvmdoI8rWV5/Vl/Jz92ZcXJzkg8m8ZjmVQkP+RJ13qitRihdOwfHRkZ2U+Ho0/zl5WeMrItm0w57Tq4OvYl59zEZkDdFuTOp9um5tE/+kSD6+z0cfJn2nTlTHPVc6Jvq3/48kkK/ZGQz6D5ZVkjmxzTYZchOUwssrvsUX3mpNPukans3cQ6YCA+HVM5e0+blmXC9NguBnyYV3gSHpqCMtgFDdNcl2r7DJnfyiv9+QGBPSX4klnL8v1WmSXijlOAwi/gYLcGNQv2URN4qzBlh6Rj1XvY3ydwU3rwI6ryKLVY+UYeBD2g5v5Btw+Y08wlb62vC1sPQmBcmbWQFbXNCZ9fD0Qdqd6PAq4d8O1rqn+tY8UGaf2PLWg2SG3VGvu0yvPT/N9amKqVvG1EGOvz10d+deWwIR8QXs+jrDD6Fgg1uXfgAn5NylRe8kVuLwpxWwfUp3nbfW9/hCMCDyDWEcMDEbHov48eo1c0+UTfhdMKbFBACp0RMNqzPo8wYOMP24Q6/abvMv447qctJLzRVav2JGLzYZ382XGv6N5KSKGE/GLfLQVJDSNXkfdXXtFPasAOOz2y7cCU0Xe4oHeQO/l4QZK98upLvOkzyXPSrbog8FcAvaRYe+pYxdSpEvVUygPUECZk4tAgw1XYfl7fCy7EwnfqeLWL6wjli0gZ5V/qIycsmxdLorLjD2WXN7Z+ypzF91dnB8/vgeKDT0NTBojGrsvLS7UHkRrtq/DWJP34vfb3dj4FsPQ0e4suT16pyQ8o05HH5f8l86HFva960eWcX8Mf1O4FmtdMTyBwYa6rRYqjac60nHZC29sRpDV7BYhNiX7+8+akVyledVW87J8hZ7cokJa1PZehY/765hKUb5V3W1Lf2+ZXyTbSURAcb0Ma6ojxd4oGb+K4QwGCQmtcgSW+D1OdOT0I8n5F5XjU+Vv1trn1p8E4Ffkjaq1KyWACfu+PwxrYHUulff/3caRtsE1ndZpjf20ur3QgrNvZB82IV+2fj57sgnzmvW2RCnJesEz0t5BMRNP3pETiyM3PCMlLbaekOy+Zo2YbN1Vac52EzshAEHLOH156gMv16yVz+sOEPOIbPA1mXXv73hPZpQbIQL3UkJHy8jXqLovZ0tbcKTAZg1ENa8XzUnKD1PcTOe7PZjxxxKx+oZuDeYF4Ozdi8GoLnWmYj2AoGqbnJ8xkBCWfttJ3qrTT8grKo/9p2RIBzpbdO7fd96Wt75WV8SF+flfKimbd0PMx9czFIjsOb0/IlUpIi5cf0maz6VfmviVV3gsqzykijQuPN87RLL0WLtjfByjaF7I12ko/vMJ42N7hZKsaxpvg5rnUQ32v2v9b54PX/1pJDFXrTuqkW4QA55OX9p+xCkWR9iPVdYNFtTTuPfUaB0tf06jOG4TQtK2Yxj581Z54RQJ4iLWhuqr5LsorjcfMsRyKzJesWEcGV9iiSNZdj7NDsRqjZW/q7Y2Oqlr032rCV5TUmBfs3YxA4ddUPTdCmPhPQY+lLcFOhig/M0+D90fNT8JW0MkfEVzZutbBr3IFlUMvjKWaf2+7pQ0nmp97pm+98JabetrBt5v4J+a2SJu8tYeI+RMuGuLfQV5APnM1SoKyyXG7tbpI+5/DPxxwK6o9M/o4iR3Rv90dmSpkjeSSzd4Vs5nq/r+zuopWr8EY1yQ1s0k+xpXU1PQnHyh8u2v4SSsnST/knJ7aolIxuhm9SWpjXRnHtaErDHE8IVbVTvndN7fCRtsXDc6RLn8ijl4H2oViYP/RvTsNIdcGWoFOvC95gdrFZtQzc6FYCoJsVurKZ8/GhuYSh6pG4f29ZX7odiFkD+tGiHlvNTlULu1yBOrO2lS2+XPVC6nvF7LcyWbLCOmbz6Omocf7b1Qz3d2pxhsPl53U5K7U05+0volbXlBxgkQyHEbEMRZH28RIblE8Z3lujsGe/leyp2sIp0Kc0hc0x2p/Yi0t+4mTX/P5wfpOl+jfTXLFWPxetqO4VsMOLTp7RbgvBCb2kCGWR2HbtvxmCug6yynVMehbVgHRGZvAx5fXb6oi0/KDyCCsX8BU5rXFOw3+Xtc/C34QH5s3FxaLPn63rgPqMIzCG2r/4pvKC+j2o96HLdlL67DcDKWA0ckmQVdCn0Wforsntr5J5y/auCY1JdZMd5Y8+724PUxbI+rEIi2YrMOLyHk6rR9Y+ZxvuJ0sjHT+v5iEt0hJ7HK9XgbZ02K/Phjj8T5FeWT0XuquHjXuIJFfi3thatzqtqOR74xSRrbaNtGh+dbH1ePxOH/UoPvJKv0gxjuhuXrVetN+MZuE/BONB/9tB7PsMXA8utvbf5Vi7bbn1pVx6DWyjCN2t+pv6JcA+ne8x3sZIWTHe5D1ih3uHvNKhYoVIGhy+PTlzbf/nhbeolB6I/6NM/vJvUJqi+v4i7s7vADGmLKdP/IFrLFjNMw/Mz1zbJ353b+Qg66ZafinsNfduJc6m9il/Nk4hlvDbWRU/DhtNTT9E4vshfj3brCt4l5gHnCV+VcCIOndM8yvWEvYMsrrLDKYxw5qvD4DF+eex7KGln0ZvMJjPeA/Zy9c1Rjpn/DpWTdY3y26uDmfg76zq8twJgK+dYlcSQ/5oNG62beTmylwP7kcTVgPfbjbyr3zvq6iC/HXI5x2+yvm64Gcs9MeUB3q/VLT7dLwQz23CRpLYCFDwb8ZeGtbJDwzp2nHD5vSjMivjfwk/wFATtGPvyYG+oIak0FTnOI2+k82SqKayvXbvZx2EmfQSRa13rl//9j6+qsJm1/sa6Psda0Tk516PL7dhsXne64ZWMI6yFf1+6+C2GAT/f2Hbau+Lji35nL410vyzy6SV5Bh72JdYPXMfB5saWSYkG07UAT/8eQb3MzT2T7+jz4trdauPPTPYs6tyj7loVTVN+hXgO9BjaLBkJum+LwUb5Yi52zWQZX3U9h3KrGN9T5uj247OH4760xyn4UvQZ6DXSqgQrQv07v0zfWa6DXQK+BWWtAxSlK8FUyYF3y+az71t+v10CvgS2mAevBrpQ8qwSULsmAtpimZjOcFmAuow4FAHER8QhQbwKxSpK/B6igYLqigtA7c8UX78eXf/tMfuftxpMxbBALItz+lKGcXKCouDTnXJmuY8UnPgtgcbdFSsKzIEBmgYoJmF0gO1XiC5h8UEvBIgGplQKIuIZSgFf9O+MPMDyNwToClem+SFu1dSXkWgfeKjCRZbJ6gMb5q8IKHP83Qz8+D0bzyTylCjSzhkTAdVtF9iLQdYW23YAcFs5xEexBwdnqond3uQPxV+GZHKlXgCkswB9X8QEcR+RyCnQv14GD5kA8Hahl2Xwe+hSBXwWCIHAKAXjXg3K3IzRuBkYfOpQAVgj4sgqooAyMsDvw4PTBxUR499gbENy0eehDrsByKJl7v7344mwB0U9KyJ4Wtqjo7Z/xpMLFkiGgYpH76uilK2D0UYNW79j+YO7RRk3zPDeSUxh4XrDVK78t6xOdBXTlgAMtOPJI44+9NNeAikb1DuuYl7Ji4Oatz/DMpAhWybBNQFjSgkeBjAvsqmqN8WDbG4vYywAnZzj6prdyIKAvBgeAv0c1MY77rlKgHdk5IgIqAiq+PbiEHJG25kXFX78mIN3qXjrgJc1bjX2CYU+k+e5H9Ym0Vv17EphvgQ2gFiaCWjRVYOF51ieWieBuRwTWLGmwzB77WCDfqCD6sQm5h6m3I/y86MDwAllxJTBomEcFjrhi4JwA+KgicQG7lo3bFb2IHMj68deR/Lp2LPyXwPoNPLxS8SrOW+KvEAjZwIFJlUqOpOvzxhfDV0ooZBdInkASy4uThlyC5SGOICKS6i6PAFHqbjPX363/3v9n6MQ/Gp+EXqVHEWLd2YCOelYO7D2CsxddGAjG9jLwgiZgdDnCuRGhVk2/0rlIhRB6f15T8W664nUDjw/3++cUIDV/XR5IrAZIMr7HWi8e5oAw4WeVc1C0cVcRqPjhZOUg7nN9YTq8eQAauqFrYKvG323rsbg5VkS9D1jbf5rv1zfT3ua2fi+4v3G+yApZTzB0MIZz68grg318cLCn3T66DpykfozJGSnA6aKQnbcaQPOTLY4oVEUTOtaC6oaWi2zC6eydU0Is7z8T3Vst0UlDDYgo5nOBMCa9pM7mdeQv0hu4onsl3wtooxOxnuBMNrt8SZ82IADmLkTkMyIbEPBcKk2IadIxO4L7oIMu+iXtPYBV3k428j3qSWs++AwD7lp4kwj0ucTOBuReEdxG/rA6khEH8KO5qwkAegBiFKhtaktW+yZbkvNZ71/T2iqAY+0BayUURGmfe6SpIsTyRRj3dcUY27kPq5zGoAoQvPbWk58QQaV3cVEA6JUfvUQcQLl8nSLQOAZMNYE07c7P2XMCuHqWgSdXDTLYjLu0v7CebLiWdDjMvyp8075G+5lKWxaB5KzyeHbxAbY7wqnZy5DrsK749joarJUJOKy+w0qy97EGI/+yYi4CMarZU43V/nQvkp2tuU5F0FH2BUfgup4kcYJ+BB+kvicVe1buO8F+IXxTX4Ai8q6ijjggO+e3WCNImKDDa5c+P4Aup4Vuiu28JQCEbrxJxkMxvJYBh637MXPE23+BP04mQ/7EkTQ1AAK1IDBHLZ4xxlZ+bw+avy/ZIgDn2gCSaAJRhHVg+2BKwfbDfBZtGQHdf7PKb2FxYNQCK1QcW7boEYHArYrIN/XpOLukxIenFp2tC8bZuuCI5I4FU0TiF56LXSMUdPumrsQK3PkHYOpi+u1umHEHDBcycOuhF4F8C2BoUE6C0+4mLc6OwMg38yZ24yMMavaDKgy9mQewGxdzOXsgoK95SPSDGb7HLk4l476V3Vjh+c5+Nexg0GERzHbuN7p/JPaK5NJd6UVFpyIUGUyaezR5h3KET7J3K32uIUco+sHc/rBBrDvG3rVnu9gIzLZEcv2RD7guLh6J5TVPCiRUxEZV/uw8uKDINL8mH+WGLr2MPdnXPac91/025O1Yvky2kfQ2ITDTfu2KmhiQ+t6UNP7AsMZrD52XGkBEF6vQVF0eS46z7/oYjVtLqgrsgt0tUP2XhJw62d0lpEyOEHIAJvgTrFtvwJSuNxCJnlyh+DfAaM3qSKwnHMbcCVws62goi4UUEpcmttrGLlkPzuv2LlZg9T6nLKyFheen+2AV9olYTfvJsq9Fceu7gDkarHzYWt8m9ou0e6bObkgJaav9gyssY7mjA9Ba4U1ojh0UxgA7esYlzQx5I5adIwCpdF9VcEnqv2/iy1cTFhR/e1SIG2huLRb53FYdIIgn9KvvS9x/61k7v0mdsgJhiQBnqv0ZnqBEJNDOJmSFJ2E5goFincXSbn9T19Pkd++PWvNPzzNWltoF6uL0+iLCONlgyguUpH7AMuXFuJF8mALFb+KvVc6Z9nLyx9YBKW7IbaAst+Gt3IqruJZMBHaJrPAgVjnJgejlxRMF3X1EGNQVqUWGiKzfhD/quzoJy0+cR3seMmCAYb8R+U/Nd96qi2W+2zqfbtObpP7T/LdQ0Ebb/JmRb22Jc1muzbtu2uv8eXFvrHyBPKD8+nMzLmAbz+DEnJ+v7O/j9ogR+aT8qOVrRGx/OnsHkUoI1ChPLqEcpRu9zTahZG4d9DnZ8hkavstycf0CrIub1thlvl/hfZOP7UE1hClltrJ8/AIni+DtEw64/eW5vMW6OGsgVyeSq5fvY/x6pb3U18LRd84DQ3+jFCBaOQZLvI1dnNHMN+Bs9avAVNbU5GM8aV5YgdbKyLrl41dOxjPaa7r4ipDPrBzojyoHqapd68HMlL8nu17Ai+Xnp/k+NeTg1tuLLn+8PnfV7V++BibZu1q/5mH8mrdBrEgonglGR305nrwP48n7iq5Yyzd/X3Usr8hH6Ui5fwqmhBDays48IOxhZNeuVhF4p0TD4bt3eXiRDDnffetzE483cG44XzbwNWU+COtrpj4Za6dq3s0PhPiu5s4oT8XHn3ScUOwfeJJBo6OelYtrgdGx7Fl5oDfv260jCtU7oj2myDI1h7q50fhjTqzy23c5wHuMBetIout8CiFnR3V2deSBRbrUPZRbqeNkkrk6rbMxfBzLjV2RGCTzgOLRApWvJJYtIGetIqcsW5e1Rh2Pr1WbWKzPrVDNm+KgNSS9G96DkNdtZg1EpDwq5frlAQ3lB1Fs9m0TK0YNvJpfZBfnjXKkOiXhGfUwkJk7v1n6/+uHINtJ3pLBaM1f+11AiascRab5YRKxI3Km0JfDoYYgS/E4yw11cbOYZ6O5oBnJlQ35xuYqyM+F5WNsWNtbRdinmKFinp2QAOfyi+QD1BpUJm5ODgTG8Rzlzv5CmF/WX1dkTww5x9GkZA40dyS5vApHoGVw9ZKFUmCnifhMOftVOdz6/lT/oXar86bVv1W2sxu3blSnFfMvprtHnOTj2XBtyJ28i8iampAvW5/bdqjx9ZNakytJ1gue0W8Hn72ORf1x+wbD2hxiPTHZM40/Fl2z7vdqO8H1WXlB8kv+g3U1GNXvGViRJ98EJhBy27BP74Jw2OVGfNoPqpyU1To/Ol81SRwoHUeJXvK2orPH0zYKtJnUiljlUZhua1Gb1b1YkF1+s/F7Xj2zym+7IG+1OvafEopNAuLb4ddo4RIBJhp/HMXejI/B5SXkW7jvL5UQ80HHInHvfsiN0+/l67l+zfsAm/iVfZxANv4FZeRFIYaj3A73TeVJJvMdt74+4xeMt2F1vuzZHxq4TdkjSNa1n7erwVYOfKzHbpIPX/0S5EjTnb+oJgac1IN325e2r2sgtdV8/0zrbdbKusH8cwrPat1zTyM7AAAgAElEQVSzS/uQxtMN7Ap+sstNHU5F04Gk5B8H8ZYpEsTJB6naM2FtBOLWgpqXjNdhuNFZyXkZ8lEsrydD9XETivNbKI/hW2AqSXnD2uLq2sLzqvbtpaDkQ97iYqRZcS1pzB/QHJafoyccoL98yA4ML2PZxaH076+yxBGcWDhntrplqpfUNq2Yb9zca1ibe+tqta2Pn73MwI5mtsjIlxxrmMv3wyImS3Os8tguuYHk9j+awyv9M+m7EpoavUMbdFRMLt3gWdkLg3+lEdl7qwfc+mSXo6dv/Ny6PL30vQ960jr7hJTAJLm9x0kQYdRGkV9SsUr5U2YrqY3UgKzA+ppnxXi/ZTbGarrp+zJPYBv7M+gWS7EVeXsW6m/inBf3iSsun2KDBD+5/BZaP0+pz7FuqyobieeFB3E2mF9q20Lp+UX5o/Fkn0d6Q+FaNmqwmb3vT7eRoEexoL2r9kOx+UACpBiH8vbqMM5iLltqTzubm2BzF+ohc7gb0ScyT7JJ2RbyqWoeyouv2dnob2z1KgQSJPnYZe9tIF1q1Vj+ZMXrLH9Jxv91P9V8N2PdK1M8wrX9/srrhcVl2MYyR9OAIC7BVFSMYW/pp65/QX/KsftKLQ6jJw++Fau8gW2cRUZ337A6WpQTscL/zyp7ldluQY8iNrwai0gN3k+GfCGbQUJsagNuXXUcus3I0vdG1x3ATdVxaEdqvzuYPwXrCSIxMY+q5M7OP3Q4nsRMvpjSXKhgv/2lwX9fFpQfoXf1RWXDKrBTXF2k8bmBhWI9puDZymMI8++XKrHBVshY5Te4nmexF9dxPfvwho0EbKHPo/s3mX9C/ZgwPD6R38cUdd56PM3RGhy+66qcb4erAORrCCPWiHLD5iIh11019XUYMkWEmcUkupn3jeKPa5KxD4ZLGaD89AklzWW2ik1/HczkOTxrvXJ5yh73dCRFfxt/HCu8ldVRzdZCkOUF7BL5x5QPqbqn8rzJ47it+xZ9vd8Hq9abFOPE+lrjBniGLVQ7dH6KOzMI/fU1m5fNKQ8y5A2U4toFXCX5VXqZmgbSvaduMg8SwPXzn48Fxj1ew/6EOXrPrjFhyNvS6mvNdxNyXeS/+MYU+rORqFC1ezu5D6+hAabM1N6kqTccnrGMs7ocIu1Loj2nfp3duZ0/9dHO4AaeTF17DuVA3K4shjSDnuh5rScTz89LM+nEzG9SRbCu+mfZvqrjmERiHmA+P8rtWajYs0xy00bXeh/CvQLOSJ1t3ajJsU/y34JqtY/C44cfSFbr5xr7do0ujGTRquMxfNnVys1ZWs3Bbfsa5+yIYZfxVgx7juzVtu11df4CPocWQ4v4S3k/g8PYpCxf3ds4yuUTzqMX4WYajma5Ad54iw72p5ZrIPh9hEn5opDfcGAD/3uv0jlqIPfMYqxlrvxAIa5+Vr4mKuDr3qnonbKeI0F5UutyutPx5dUcsM9UN+H8rSHOIQz1wrzw8LviakMDmZUl6OvMXhvbmOOj1K3ll5RU7zminyrWtQ55W/d8NjZy3H0RusiJnEizwce+Dhtfvj/VkHQbU5mom7UXl+UQKTaqPJ26WGftDWZyQl3eQN3v0+hkxCauw+fK58+06UsT/1DTfrS57yKcm+5ZvH02tX3LVO3+RdBl34deA70G5q6BxB5UXFS5fIotqs51UezBaepIeIj6TzkIUYr+Ns0+9G33Gug1sMk0oABOL70Geg30GtiKGpARpGQrEUVvDofMVnwK/ZjG0YAcyAIOrk6UH6fl/pqpaSCQgYn8RQVh1YnXU+tF33DUQEMwl5HCAtCtyA8EgDFh8M0VEeysBqie/FmtJfzbw+/IlV/5EXc8TYAhRS1bH5BSgn1pYComKhsQ0ZSCcTG4FpPO5ViJjpZ4my82SrCrG25MfFYRwl4OVGNhkvCCXhxwQoMCIyViyfbQc1AyvwqTqhNxPLCsEuo88a+CgoaTGFSBeNcptP/daWCN8FIADwK+qARoXAytOVB2AWhon35Nx+Q84wxRxc57BKDT/PVFZEj5c/RNCNhJR42tQ4KWtVtFUIywBpcXvbtL1oH4O8B9MJVkYWFOVFBdieO1CYgRPCWAcWvuqAMHTUE8/7fmjkguX/LQlDQhoBkVlCjAfnEAl6h+xu0IjZuB0fv1IgX0rwMqKCKJUr+7Aw9OtRDBMfS3JgQ3bb6SDEvmvtU1GXIFlkPJPCBXKtaBc7qPu87Gz5OO5P+9sZeZK+O7PS/jhtGPXQGj++8mJigJVON9YDZF4WmOnMIBxlZ9W9YTd+v7i4lJ2pcJICgm+LR5Q27J594eT+xyhwIllBGdLqS+ElLEZzUEYUmJWZoQUnqwbU9in8p3QrGxjgss60BARRBRQYzjhxGAdo41cF4NAaeSxEQiV0Rk98ciqSwBYAj6shEEZQc0A52N+ys8gIojr6pWvg0g8eY6PHmpbLdOSCNCMq8KMJ5dsT+tWh8+BLwnACOXDMMVwgdyj/KC9nhxCozUAiRpBLwdCt8eW7WnSgtbG5L86p0SMIjAOParBPVfAwrYmwP4WR1YfULSJdJggYFX7usSkOeHAm8tBZjJE8Z5IJtr5lRo23p+Sd5NXfuzGmCDDQCBAVRS15V+KymgehMwuhzhXAMw0Q1zkYBlZCNUgdaq2OqOIdnefXuG8kL8lNgrzH0O+KYESDLOj7KvZFeL0KB6Doo27jZeheVChg6cc0uL9aR9AluoJbOiIQFs4+92LM1aka8d7AFDbCi2MaWgHmGVTG3u94KpJpz26+q6aypJqlP/Uyagfuez2ubgQcpWikB2L6LCFIhgLJUUXZQCnE6L7FygZbtx5TQKlKwHhBI4voC7K8ljA8DzmyNpXx2obvAL6dnoWWktijKdvXNKiLWde7LKPzMoBWJo+wrIrypfSiAsHl1eZ/MKIEz6lc9De7XdPElwNxJJKUNxyQ9q/DBtbipbQPPyeqJrn7RYR0yTjjmQerjrupGMx2A4nkFCEPE69uXnXERWQmwuoE/LsWzjhjoC3gjeH56XwA5KSTlz63cDUkv3Doh0Ki2AdqDoBFD0DUpqSc7Xgiwqrt1xDj61xi4SUOsqA5YwzpfkwbD8cX4ydMX+hziCvfT/C3tkA0A5/+5BfkzNetzu/Nz7IAKPU40H1iuVnM3YlHTYE7440vRqW9bd2Be+iszk012Rw7R64HkAqAZrZe47rCR7b9WXeLIv/H0xq3y2bk81VvvTvUjraVF+ZNnfQ28cCK1IzOrBRvyirXiUiqVFNFVJ/gP2u54Q1uioqwOopMmDNMS+xHfY+S3A1PgtWilUsSCBHAfSBXetwJnkXygGtC4jmcn4R+eP8MfJxBfdPwjDMQwoJURM7GLdrz7OP+BTLHEgg//H3puAa3dVZYLvvn9+MgBhRiEMIg6FRUAFB0hZgsWgDwg2Ba1VWIhAI9NDKMAClfzf991AMYYqEVHotihCQ5dgy6jIUAwNJKQDIoMNIjRNGKRCgBASQhL+u/t51177fPvss/Zw7v3+IeHu54GT/35n2GefPay91rveFz+ytwpu4mqvhIOOR/YD2UsDrki2L2etxQT+fYdQO9eq9yVCZhTw5R61JuSb+nTELnHBnjGK51z5YsCpQHVbSA4QYQ+S9L4pxCEdhW43UDwJQL8DONpkmysUewr9ei1AtsQ2HE7EokIYvY37Ygdn4DD+T5ydCYjupXaRGPnv8TT8c3wPf48T8HrZ401LsDlCnPxYEzhE0vjD+IKSvhRFh+RFAnns9bGD366RWc5uypygPRVmLNxMfZtXdsT4KJb9ZBzGw+Hwsxut9+wX1VkFsrcTgfAen6uKFZEUgKQTvPbNLhztGWAcJxYxG/oRKuen9emJ3aVxaPq0P18lQg3rF+eWWOeyyBcTo6+Hv8VCMErrUhGQSARPiKH4LQdUcQYzRONr6y5J60mqSgx0Vjztjt/QP/63lj8pi9EQw/E1x15b/r4iDuqA16XiBYXekIlTellvAFdYb3wqKs51nvM3/f0bKj4IDsPdC5B4yOcBR7Ixo5jCpYKzK9mBPpBVMC5Bv9nga3MiYGp8qeATEL+vD6Kx9CfdtvyyIop1GHC/C4iI6oFNtE+2lxKhrQaWMMWy1MmLKbAOfE/WxqXYDQ/U44a+aedttnEuPN45iBis8A/weDCWU1LRPN6VEzZXxgYJJCgu8s0SVlOupc+NwvfbQWQVlbrw5wRr9GZpyyC4Z6/xWjklWT6FfrRqnCzHj2zjDOyIIE7Rbpq3v+n8PqFdxthI2jYOX8dCyGqPbsntglCXb2KBgmjxrqtHLBV9yBFzpuLLKIovBxtbbDnOjR8vEneNq8Q9KedU7htbGL2UuFnxc4V1rSQYfhZOxwl4DRYiSpaW4A8LsYjg36aoBef6EKuYlG57a4WPYQuPwFkqWriNZ2MH18MS/2HXX2cvF66CoB4WQVCvNc5nPepsnI7DeA2WWfs2fLrd4sup/9QSEsoqm+FnPtMUE6NvjXh8j48dQbLRKLT32Thvavxr2tQrfAEev4ClxBzWZYX3w+P3sBRfzgaKiAvIGhEEzitlG0/FYfz6Edg76D59gkG3/D+7e+cVzoLHrcRvusIfwuMwgqiLNcIV6ypxU8W6uuqcn/S3P6sL0MscY/n8mAtCe5d2dK0IJjiZn3fXHva8xnn8gAPO7Iiz5jGhmlgx59Sp/+0lOBHfwLewFHErawwEQukT8No2uaPntxxyagD37VLDaK4J/XHy/RWveVkBE0IRAfqDcl8rbWXmruxRzDrUMsMz18X3wvmDiEVVqDqPsTfEwTMx4AYu3DOOei7gkniq5CO9E3AFzHruT5Y9BLFr5h4vwUdwP8uxVRGk8yIsDLhEWNhTvJ6CKwXxNM/9gAfc03sEvHMhYh9wghQf4XFSvIgv4tdcOPJBz1F72axPnjvV6Jt8JufIVESbsSfu+yiivMfiGd+88XpP53nPRdivmu8qxK3MPegUCs1Fm+nbfZALGN6seNmPAk73o17xh64qRqKkj1xfuK8t+uoV75m3JXHEFB+8xR4bkl/p9wSjv4NXYQsUEDPbcO5zsnmgKSxriOhSMI4kmDzmpbQu015/OTCIn1i9IYhwwbXyDjgm6GdjG/+XtrDIpB+wP5y37hdzW3DX5zPngT5iCgunhXgLYgNqWFyN33WIBWzjHvCSnxdISjcqwiN3TH1c3MOrsLlRtyUeBIdHY2HEZ7g/d3guFhOsycwG9rKuAe5uKpD1KcDVsYULXIAtEYSs4gBibIrzS9u+8YLjBJzGASSWdE4Lzz0jt5f35z6Ax7xw/02MSVEEWDEKFM+u4r144yQmx/mc/tSi/1uJtylsx7k5Fo0J0z+ZFcuHVhCQSnEVWi8R0HISy54Ww04T8UNnix/KDRI7nPNZHTcdxUm2cGpXnlbAX7B/Ei/TFP+b2fGPyOlqPzC36Hdb4ss0ghSHPOxPWiLrPmCgbpzY0iJK7+zcCX6fSczWBwzMOS4Q9E6KD4KWP+lU2NIH++DB0abKL8htsjTGYTdyHhf23IddArg9+tZ8JB1mDL0qyuoDvuhVLsEm+iA4yn2JWQ/DVhz2YG6M1Uxe26sAqvso4LtzUfs6p+zBWOdm3ovmub/Lyf5BKlsd24pbZR+RdbCRv8MWC9hnCorthcS378WbZ8WxRRxt/DbRj+4CniUvupcRjoi0aMynaDvIfkTtWV5XW8+ngn49+SAUw9jB72ALLy+JF6UxHP1ekmdi7bF9yD8n7nWELcltVWOcR38ac6FaOdgqKuE0L7oXD9/8tOyLQ4yqQ0ySvfeI1aVd2/EZanuf5IDH5TkjRntP8mn024p94CR+Obn/EE/Xc0nczxh8FT/djWlPxZh6CLfnNtD6fHIJ0HfHeAXnrM8AoG9hXFZ4OTw+giVeMfltidfB4fVY4PW7r0a8UvwstJ+CKG8lNzoXbKzavg/DgRFuJ487Tb/vYMNZc1zpPTUvnZiVOoaR+JcDuCeeBeLRuf95I7bwKhwy58xZzZrl+w37oFIs04f+PernatMWc7V9EBWnUIXUv22LjGxYXlIW2iTW0QsGMWAuLYHnpEWy/Q99mlc1sDCDP0frXvZLWs9ufqtBtP7D6mc6xja1CNEy9/eTLeH5/DvmwstZR/wOAOamr3kS1ic8Rn3+ZaHWWb1a+o/4FzrG1tpGCmOrKtaoOQmMkzKG+hYXckvqhXlPLNsdvo4lniW92OH8wd/Run/n77PE2/N+S2H2HXwV2zYOKeFjI8bz6jbGurPSw2kSg+L0+lggioE7rj97LxZ+NN51hRU8Ti7Hq8V3Tpu/ae+HW3r6xNh3iOeu7od0vok5LbcG8JUODLUlyM3Yptax0Fwh9nu1xAR7xSaDQCDHTNO/OeMj0W5nbM/KAxZfeeaXmXFr/QKBu4fr7pN1D9aOjfc+hTnBHg/AWiSPNtPF1dxytuMWrkRLiGXdJ0NsoJUTmAurNPDFyRhmHxJh+9prp6JVKjpV52FcYi0enIsJ9rZv7TzLTmvYbtp/g8gQc/E8rjomeUW7e3/6RDg/5DH8ehx6zrNyodcmRn0kas+86ZND7nWpRP+Q+yEg9Xvb56v99gAX9h5cEAa8ZvEJYY8w+Fh1Db+4wX8ggrfkytA54vIqfjD4RQ9iiUdiCdpQH1bR3Em10li13vtzJf+WvqOIxCa+v2ps3NN+AH4wCt97oIX55pxLH3/Or6F+MvC456L7nTv35Gjrew9ra0mgLqkU35n2ZYrfsUV0V3gPHLZxyIhXp3nwu37jlJeHuTP+vyo/6cbsW81dfhLGHDl5HGvXb6Dz4l/CCZ79hM2L5e2uah6DcDj7K/lVy7jJbUE13kWEghvrTTYmR3u+3dU0u4r2c8BTBvGYJV4Mh4PHSDSYGAbGLEr4iNx/upEmuLbeJJm3OE83eSi73zP1z/OiThFAXfPIiblJu3u69+2oj8ZnaH982pXyUbsbJDsxt6U7xo3aoacpl6Aparqr6uQ+wXiT1Kbd1Y2P/kVz+0/yjVlZ8qaU/dZLhFzope4djoSdf/SbbPNPjO1yGA4H8PZSDGnzDzbumIuJr3narodXkFf9Ollo3984sxfji/I35unUMCKtRqkJuMueJbPdWvfb7O/M32fP8/iy2EfHsqRzxAtwQ3wHlx3TvFz6OHdwH8l9OoKirXOafNYcPOfGPJfYgHwOyvf9c++5ifOPw+8w87Vknw7gn4zrZE/PmP/kN8vHEvyz36jyGcys3P7p5RZIeEuEsyT/937bHX8tYH0j3Q981uEY5Ruuc2tunvPu1vqUYvbPc2OxWfo76VO9e+4P8wAxJYyxj/Y8pfvw6+lv742c6/o32j7Ewhf3Tsl+eDNaNHZXYj1CjmaIsQovvFnob6WfaqH+S2s923N39eQ7YmyMOdirTfFM77JakuOAwMWalhDHUN/4Lu99tC6LuFArxhRjnsxrKeawHa2KNp/Tg7lq4Aqaz5h7QuQmPtvKI0puFv0aDf7ZwrgLeyjmk5ZK4Ai6AodG/GVz3+b4Oz/3a6R6Wi/YXJ9NNMHYBqtazCptJPXxEBd35OZo4lq2BHv3yQ1jAI6/7/19WiPtR0yK6OJZ/D5tpqP32gFzwxgqy0bH3W7swWSeiW1w5OabI9fKYlPTfs4eITa18fcjV5P9O++3wH4LXKtawCIyuVa9wH5l91tgvwX2W8BoATrgflXF3phgeO1wyOx/yv0WgCbSBNIhmyh/v5WOuxYwyK7qwOvj7g2OZoVEBOPKHoKh3dZKRb5JoM0k/LaAQwgsEexK0QqCdOtJIc2KbTjZq/A8JYpmksAjTsaVXz0P9/zCT+GjJhGhByjGTDItHs3iAwHBfRhIS5y46sD1D3gkXnXGK/FIJsrFQuIeEoN0O3mLTbeN38cO7j4Ae44jEJ4CuH+H5FmtBKOMuKEPNEVy65DEEwKGS9wODh/Eokbi3eyE19UTlKCsE0icBpWOdkAr+QLqdKQIZQcYO5JcCMHmpsV5dtMvauRoX1ChujHh7fgpkcyEhEGSaBuSSzZbMlKMBhnniMRfxMIAVxULY201mYtJ2i3CV547iLdWyT61GTISz/8ZwEMdwGOpCPErgDOhCVNNAOh8QeM+MvrQNimhf4uooEQSvDny4NhqKRCef2sJ3MzplkvcHA6fwiIjmwyCAL9WEAaQZNiaAIpWIRcd4Z9VQFyO4/JinIzL8HUsBQi8LiRGZ0B7I6TzniToFABnguJVTfLpOW15BM/NxCmaY8sH0loKaZDckn1biJ1cOBaLEnuS2ONtbgp22dMbJuQ6G793r/DxLl6AYBkmZ5FgLi+133bxqCN7SSKKyES0KgmL9plUmKVHkDKQbWMidkeiFdqfBFEdx2VEAtoQxgmvoUQ7FBe5yEPIdZcuHPNyugqc50IQPO9BAB5NcsHKyIz7u0cFn2CZaDzeQ/eR9MOQ/FnErir3z4iNPYFGJwJuI4LDiUAU35PzEhON88IkMgLsbmP89ioAFBEX4j67SCK8inuQyLVePDDq050kSbJ+OeAyH4B/T3fhaBYffGK3ZiK7D4FtkgmqMGDxmvit/1WV1D9NGGiSBEhfjXYsHyyCS7UWiiTPul6WCWaejdviMM4b9ntL/EcVAtxI32l9x73+PqddfFgHRkSjmvxPgdMC2bu0PQlhnuaA8xQ4XCWjSwXndJ6pktYacxH9VPdrkNaKKFWst1fbjH3balOt080ieVeDSFJuEe0WJZApz0GpjXtnvFT9CXtJBhu/wpEhztlT10vA6PRpvcYFoHm59AvAKpm12LkbJobyJNSk9f8UwHOe+mpJRGH9IoPNfSkFpwGXk15M3tmHhNczgkhDQ6Q69z/1iVeKmDdJUNV3+pWmWE/oz22Ss5ws/UiInQcRmXPg8HYs8Mt76ojGxUqSQlvl43kSRX56LqCpbVSbe0ok5JvfO7OyqSDW5onsS8IXNZt3EEUk8bX6oCnoUhAUnvd1/Zhc/193+GHmPKAkQNMSpsnfWUU9NiNIIS+wwsPg8TAsM5/TEh5LU/yI13wRXuaZy2sCvJlQzp92iEyT5DAKxnaIWob9uopRxO8RfDAq4jL5SDPF+WaIRcW1O/pKWLeyvTid36bidnN62CbOzcXaotDyWSVipUhQLkKCIi4JuIq45LzzMwFhEXlwIVZXLJnN2BQdVnuL+w0SQvx5j40vAtj0EYVxsxFxmFmf72z8OHbw5oFYr7FWzh2Hs+rCk1MihtPwobYA2OwnHMkLbgSA8QySLOSFdtTtAXzLroAk23Ff+juAm5JIJxdleIEPMTGu7iv0lwehTscjrSgllXSp2Ef6BM47BNyL3wJwVYGVeGGnOAkJyiiUQ7GqWCgiyljHWPA6/kqxEYcHYIGHj9puCa4DFOXgcfclJjI5GYdVMkQfkjIJnGcp+VHWdWEcmoKtHq8WAqwjUnoxEXLefcckx9I3fgBwV1hVm2vLGOIUXNuf70ISqVnSfW/Dh8e+K753wGlcS4TkLqsnp/ooGPDakETq8iTSXXwVHxM2vwg42hebK5b48RKPgcPPibBFqSxxLhx+Ch7v3yihZ0qM3EqyXIYYnqxlJHBw+DwOoSBuPr/JkvgIx15dBGkl4+6OWOIbSP+79NhIHruDRyt+wvKRzq90EBRm0mjwp6xwPjyehuBPKI0J9lHG+9tzb0g4vT52cOON1nv+m8oVKUGpCriQQKvoc/UQgeId+sF8wNt+yYVjqW3SOLGI2bhgp5fOT+MoPbG79P4NMUx5pLWXEvGiCdnJWbgTTsBfYpHhMwPp9olYTpOGEyEvxmVf6cJ9S+86sm0bovE18VkKILJtRcByXEQoiaIgLE1/UhajocAZheOLvunM7uazKF5mCoUqufgN13ESL+sN4ArrjZDvqk2TryW77PCjy7zEG0Jc20vfWQtpTtrREi59JYD3AY4EqtOWD2PlmkhgkbZt4fx0Hzz4AFzwe1hPUOF397oeYdTeFpv3TWUOYb1vpXEb8XMW+0AqPLeNe2MHi03upTRuzvhCPSF4KYJmL0I4cp4vku4asa/BH1oZ24FoEGAM8lAhzhkuz0XoawTAYc5OsUZiL9mCrOvaJeTp3OvS32iLE6zwV3B42UD2XhMfCHU5mOC8OvY3oU5K0kKS0DJGjr4ph4dioT6qJbgf2SqLHfT28F2ct8ACDjdJ7ALi5E7AwhQC2MUDhktCvwx9h0XFl0tzqpyj84Aca6Re8SHxm3Fd4F6ihdFLsa2Knyusa0v8CIC/QTiuCwk3Hd6DRYYNoe+JIpvhGMoS2xoTLQkw99lbyyBKiHDkfUVIV497+Ua7u3Yb52IH7wJt/zDuy0Tfc59QE3et+HS7xZdz/2nDRk/wM1wbKG5Zj2MF39rz4PHCI0Q2mpOPx32mIWQtfeVSnITb45mZD2iJt2ILf9IthlH9jn60RpREu5Nx8TKxOzkPeVyAlQjQbqIwJsb9Th4beywCgTnxSHsrgVD8sMyX+bw+ubP4CQ4A7kzAizhAiKGWS9Lf2CYlAXrF7Zj7FeIvKfLYysViv6EYbhMTPLfBMtxi3Y4KgqMUY0xtc3sfE+a+vwFFvMNxXZb4Lm6KG+HJ4udblzHG4E/bvgGJbw85NYAr+hF0D0lMHe1v2gIU6TuRArhGm71fidY+kP3GPQPX4F+Y287W+Rme+b0UuXIBQ2UW9S3egSIWVbG+PL+jEVPNxIAb+18vmCrAJZgqzz3Ht22cgU+EVxyFEtn69BsfBBz9yNORGPq5CBl4oIHz9rQT6LMLgmLh/iqeVhJZ8fTzcY/3WqAt4G0IDcv1DuDRqv/XOKadiAVLX6NP7mej+Eh+QZ471eib9MnTT8s4WCzEAdCmJbHqHot/gQpz/IG2pWLEHffF1rsSAydihC2hUG2LXLSZ2F3md7H/Z8UTj/eisbi6V3y6K2Ggot+VuGqO9zIRWxAzz9tSq1mIR89p3SCae5bAx18AACAASURBVBKuwQoH8TEsoSKzc25itjljDHEeIA72IhcEbqzvMxFnbYhTltblO+r+gMdC8WrX2H0lvShi0wBw/9YS6c36gTWn7L5NO33GFGDjGsxjXrgucj8TyTmtysT4HdfOepwn4CMeOsJJbESEZ6iW+rgG37EKmxuC4kv8Jhzuj4WMk3E5G6fjMF6DpZA276F46c9BFMvLfF+1vSIhupNc0zdiYQtOprEpircqjqzsJ4LP8rT8bQH64B2P5V7fn9tbG0PcR1MA2BQBVpwyxzixrZxza/VJ9x3Erlf93+qDzn3Rks8LK5+XvmjagYvEDiTGj3G2LAfIB1GdW8S9WMPfzLWStsTVjtIvYe3swXBH/8NPVzEVqXhLL8nn7D2iZ/4o88+PGTlgZtMP9lcUmM/m4Zvr3uUW2d8l7uuCr2ZUjG9kCoDHizSPnHnyw75B8Yvvcka+gCUY7UOOz7YLx0nxEFLXBzuNR7T6GeBVANTxyJ5Gu575FLlw4Mx5Tfz7PxZi6PU8fQ/cXzHngy2tth99ySXbeJJnn9unRuuoAKr7BiZz3MzXm7a8itCKjVvNe/HBv8j8irf3jG0DtypxtKJfO9hb3Hc+BSVxor2+7ozrPSS/noTlw/qhOcTfLIgb6l5GxZHXz9KYD8yYD7TvJ7E4iYmJvHJe6Ft3eNNIKLWVD5IKGFV4EzSG81QXcik4d0uOkhXLs/I09JqJmHoyj4zE2Ns5z172Jmsfl/gLLt4EUXkmmt4Sk2RrWHXpwObP6HCdp6Z5IXmcyZjrJ/k0+p2KfB+5AKkPuGnGi6r46W5MeyoS1yHI1tks1mnik9G8NvYd4k2nPuUlXgeH12Nh2G4rvBweH8ESVcxeXx3jeiJ5TNXc6DQ+qt9L+r5Jlk1xgBPwVix0P3A2fgqH8Uosp/EWD4mZjLCxGmOm0MIXa+/hAWIG6E9gnpW9B/JwWEmEdguOU4jM55zXL60KRvc14ChurO1SjWV64s4zO6iWq12wXYbYaamaiS+Zp5T3wyvBRd58EHbIcdTJA4z9Tw8WZvDnaPuU/ZKWkDS/lcO3wNilWaJovewX3g5Q5PhYlQGjx33DG2p1KfR7rrPk6sjflT6Cr6tgmvVyFBcjVpW5HxspSUyNvjj6tu2S2khhbK0FyI0rkpyEX2dMpOTDHC6NeU/hD8SwtXwdxCReAY/HdQucbYt9dDUO1fF9s8Tb8/yDBV4oYnDhfUYlxR844Jr4nCYfwwr/Dg7f6IvjjUTDGbv9EuDKgi9zepGFH43XN+PVnkLeFECmb6Ajz13GO339j2zth3S+Efy0Ax6iQkWfMMZXrK2sRcqplrZAik2wWybmY1+DS7vFJlcqHLKA6Quf8wmSc+nvuFLFh/NbyH4pzJO7L2n/VB9YOzbe8zjLh0IuGPpCI5bVus8Kn4IPdkBzfljh9+CFb5UR2beUfH3ye449DgJxF2Ex9Y0bY1iEgooYpbCfIU73h5lvqbZqnYcx5QML2OvPbYYjRxs1YEJvNGrriu0mV6V7uR6Rnp5+YJ+jfrCNimRwLHCsSAw3K+U49Jx3WElf+cEBRx+EYCkIym+flYmoveZ117gtvPQh9Q8lODY34StL7LcDEY/pIXNPMU+/YKfImIy8AFZzeMhYudIBT/bBvywxvWLTpXwWAVt0uZVT4EPOzmDPeuClxNOV4nL5+Xx+Nda95tZk3cW/2BGH5H6C/SiP1wjGUjEZc3qNea7aZPzGxIY8onVDXe+GtZUii5VraHvSN/vM5BybD5LrlseDLa4wVH7rF8VOeXnkC3SMgyFXnzGRHhF5+rKYj5nvv+uYqlajx99TsapTpM+uBbt777Hh83zIE30HOUHz9cp8VJirDgrWsLLeFMZYg89w5stxX0H/4xLvlitps3s8CYs6p83Mp8RckpYYk/ifKvn7igex8Rxz63Rcnk9hshPEymzGpXTeoq/1y7TDN/Y++d6TN25wpiYiz592bZxcf1VLfsN2fbj/oY+a+UqMXzG+ufdSikdWxk0qlqp7hLe4gE+rlkSs9JMOBZ7b3CcY77gUHuuLN+GLa9VzE7/vpv/oOsxvzEKcTXkMMHZCPrSlru9ddr6/r3LnXHgs48SbaN+ue+Tis8eae9sWE//ItYxLoKvpk5M4bsktYGGUxC+sXCZz7xvP1/iWuWfI8Ua7fcburtvGS4T7/RTcH9/BZT1+xiMm8pjuv9dzKsWaP1H2me/utbuvCnMW+XsfjyMk2tpdFz1x1hw89+ZhL//Dw5zN61NekVdsnju8q4rH4XdgvRNBy7K9oPt8cioV3jXsB6D7gXhSqd1DnslNq3wGXY16DE6KIsBbuLDH3j4GNZw80gMvV5zeYOvoGPxsCYt0PNT7qNeBPJVbuPJIftdeoWoP4bUhh1n6zcgFdrDtbxKcYhTN/RzgOnQj+lpbfeOXOJixM4kfpbl5yrdK/EAuNisP1P0ocVRPjzWw/qbnikBtfq/aM0r3yp5F7Afzf5paNL3fL2tN4sNjDgT9rmZbFNfnjdrUwi19r5B3If5qxrefW48/Sh5OED6H+4u+ntJ1VprrnfvI6Xdm/I945OO9MA5OrG3JDxzjqk3u1WP+omHPS76acm5NA1ew0XeYi/VknNDjAVgW+AhKlaPvw+NbYEyyVBg/8rjZRvmVNtpYu7hZvn+Pt1iCfZZ59CZWee6TFC/Kto3jmfNOz3wb5yjOn5w7m9fMrRsCh/FT4fEBxYXY8/PsG+9fcCRaIPFxxttf2OJnSTTpeM3m+9D4RWO+atMffyTa51pzz8CB9iWtL/2sGxl3Otfcy7I51R58b+RQSuzAOM8wXsS4Y9QnfG5+7nHevjVbg+1NXozj3w45zht5v3r7LXBdbAEmFO6X/RbYb4H9FriutUBMZiUJVdjcFhJxr2svvv8+1/oWoDOUid50wr6rkFBwrX/J69oLRBE/JbsaiKWva++5mffxQsLZKzixm2cqEJ6Jp3TWf9iFJPZqSZLkCKKpJ4XU76TkjEc+KVITgcik9MRTcdnrH4w3PfDV+HcWuREDcMWk/PR11HGSBcp8EEITYg43IjpMHG57c7YFUOIN5oHwWl91779nAO5mgpE6lQhUJplJH2gqJbdmlZdYC3ktSyTee3+3a+kdIvFqO4EvDyptOqDFZFCPK7EsAHC1gX0IonP8nF8KkI+/hY9kSCQe7RbnOYLfk4ReJNqzRHhIYshE6E9Unp8meNAxyaDjBgRaslYLwthRcLJBxumFfF5J/DUJ1bXEwvgdmURNUn+SIdWSezjnDoKyrQQovklG4tkjZJwmyfYBQGcIGse5T4Wz68lkof4poX+LqMASiWIzbI48OHaPHAjfEriZM5BKRPdLfABbeAYOieDgUHQuIHCH5S+KJBrhd5IlMTmBx1iEJMsU7ViKqPeHEI7rUiFGV+EDCmq0xXbkjiIMwnFCQqOEmGdOox39czNxCiZ+tARr3kTRPgfwyL5tkujkb6K2J0WBP9QkWpjZDArKIsnfBZu+twoV3QNOErwo8F4tnYSbvMfpFF4GTILJm6mdRDt9Y6VLJGLm09KEu47k1DBSEuJEK6nXqEIg26YQwrhQBItgWvoEjuMyIgFtCONI+4zEajQx+s0u2M154ZilDWUFj0sCwck9fCSCemKwPVyTBF+J3k4CwGtEsJQkpPYHENGhNwORONdrwqLblOBwtKG4HlAsySK2r5HRM2mb5E2FsT0kwifiHtOE9vTd83HQImzMhb98ILs+11VIrzX5i3vcp3ugR+R3SDbXhJjPFMl0lvh9ONxBAOoVoon4zolIF/9UTOBPzqc9dDslexe71ySY2cY94PFiLFRAjWKYTHYNx+O+zGkXi3jLB7GjMxzw6NLLZgJjTTI6JThlvxFgW0ffzOeiHtLaEYl8TmCav4uHEKuQuEXAhzq/fL1E/K3nkIiRpAjcL5XnoNTGtUi99tqLjgxxzp5q5cO3pa1F4d0rqmIx8wVgIzl7edymtQ/J2U1CK8ArQYV7AyCiCxQsaRDWDjb3/xFIm9yvtBpO+xYJgdlHy8LivFHuf+oTr0zFxAjYJ7FYUfAvmRMjiTrrZK9FuWA1aYPoB0sJBY0G8EEIgCQibfB6IFq4ic7/FKvZaPEAfYUUwHk5yR9qN1c78cYx2aKDMLtEQr75vXPoH2NBrD4ie34L1vNtDV9PiUivZvOKHYA1KS/tPwL7NiKunhL0+GBvkvC4KG6a9G0CQinoWkvE4drF88ZC1yExpSZMk7+zinpskMhsicfC4W5YZMJNZVGrsZ+6Iu6VCeX0CLRybpT1O98nFMaS7Neh+3U9h+I/JFod+WCG62eK83WKRQ2390D0lZCQqmwvno27YgfnYpGIv+RjbqOzU8fNchKyVCDavNynBOW6V3G2SJpcP+/8VEBY7aLBt9ppMzZFh/W+/GYkTuH+tW7jx8TX7+F2OEEIgjciDtPxddanUISbc184soS1MsSQVKxpffrccZjMbeKzbK6tY//yxsXBZ7VNcnKnbcA5lsJhtzee8wUVDbto+ttAQkufaI9YciqOVRX/AbwIMwCOom1avJJKugKppAjhUUh68FsAruC3CLf04Vz6CN7jIALvpcIkY9rEKRk2fSQcj2bsGSs8Hh6nTxKqgjDr1VjukYBnG/8BO7IPYP2DMH2haMycbckxXvKjhKsj0YPDf4fHVUcuIawXE+GZTHUDwCWCd17i+oCLZDejN59ryxhCZrQz3ugC6fekGD4d8YMVfHjsafRf3Xi95/Ei4jd+p/QxPhXCYfzxIsCZQlnz5gbxVd4dAImj7w/U1qp5d8Y2HgyPR2EhcZrYlx4Ch4djUSGMZgKwF8Hg396kuDVSYuQV3gaHlxaT3xf4AzicJn19hT+Ex2GLQHlmi6xnrkBSyfgpCSXLhIo5KXpO7mxVIMb1TsAheHytSmA75wVC4iDHfyBvplgA95jhaI2JKGBHgYU/b8T4mCoZvonHv+2uN/0NB4RcY2NJ//FFVOzn5vSnWAIo+QtrXOqdcd/jKSIF3MaFo9U+JH+9tQq/i2CXo+ByoWRxlJ7YXXr/5l5DSQVzckHiHdg/eVyXQ7gHDiS+2vX4NvdOKYE/gBvlwgtGW47aIxX6MJqHhE30Jd7H+I3+QiaAsQ9mxXNPzrWSpepPMmI0Pb5XikjQn3uRD3Erxk0KviERq7wacEoI7GW9AZy53gBCUqB1FnHJcwDX3Jv3D3fPGBM1IJ4O+CDiB8ej1ZMt4VK+D8XDTPEEY6yIf9eJSJ05VrgP3nFhH8uKDW1bqJP6i915wObaJ/O/N77pBMsifk6LTETeIRU0t8SN+j+e/ZWCIC9t2rJoSajHx7CFR+AsHfO5XzS5uxH7Yty2JAolV/owVomfpN/6465MtDT1uVXqovdOsUYyvmvJ0ikZLQASzpTEr1mXICQYjvz3zeHwKSwwEpyLzZPhobnef74Tgysi2a4mkh2Iv04dbJKm2MEeO0/t8pUIHX4PCyWTCOIQ98WhNlH0zFrla5GKL1dJG2LcKJLSRBGk0qOV8FmE23swekHEJqwxJRGH8KwlfhoO/ysWcu91eS5uhqvwD9Kf0vIs3BEH8Q4sxH8c7/EoOJyBxTRGmJCotuytqW8kkLM+AYuJYNvMT7TL05d4B3ZwDrZVIKIxzmc9he+2g8djKcTJ41Lw6SZt2RZfDmORJDIBi1Cx0T0J+XXOy8XFzHdKSeVuLYn695tN9tJurByfHe0im9BhCY+lISq9wmvg8VcaR2s/tXqGH60RgKv7FCOm+QAeKXHQxcaS/n9DyUR5TMvDAPB/BZtoxuun+yiSQjicM2AgJrfxinV1rwO8Yl3dr5WelvW3mgD9aRqfGmMmw41rv8VHjzDBaGCCZ7SOnJrhFut2VBDe/W7AZQ7F3seE8Xo+DuOp2A5ij0MhgTaJ5cJxXVKMQZdvYMBcSU5NwFrbxbCLGT+8b8FHUMKc17CGc5s+xzMzP6UiPD3YvLRzz1Q/oy3WZ/X1Skw1EwNuxCO9tFsQJ4lFfGwUcJI9xLh4zst/BzgetXjOJSSP43F6BcQPEvERDZy3dS+vMV9XEE/zIhQMuPcAdQHvglifCFlbAq3xfCehjFB8EHH7t64g5pbnTvngF2DfnAqqB6Ib+qIj4Q0fEXDZ4bjH4lVI1qmQrJe4FuB4tL5Vismv+loKbTnCOGV9x9gfe8b8HlTypyaYHWI/WjkFVluyChTG5T7qkj01ZhrTbIgGzHmO5nHEeaAqLGvhymvilABK6zJtcOa682j1BNoVQYRL8DGuKuqX4uU6RHqtfkA/xT0BZwuKkoSVpZE7peOTe0juT/6u4jOm4MvfhpyeSXm84tBL60/01/I5nBcohF0uQbTrhiO/eE2gZ07nCefmIkAqbD4lY8UCT8QWfkKOeVnidnB4PxZmPHNGrSSeSJzamT22l/rJGVu5BA6uRACdC2FpjL/sJ5rYfYSHSH7kFuAmse74gjNye7k/ZXyTdc+LFfcczlH7hf/+lx14r0EArCXeHN5NMOd5PJ97FNok070K/RIhXrEWWVuKoChF/UZEj4qv/l7iXxxy6MxZBCIURtEUHrl2VjHcWd5EVfgMuZhdi+RzV3tEPwgYt+bAGQNk1qmGyLrMlZb4sg9x10n8tZbP7SEi8yS/G8TmLRHkZHyID94lonw6FompnYjm6d6Kc/FgM/qAMyVehsdJyWNCjbgGe1a2frR88b2fQLC0nMueAHj24c8AzhTbtew8D9lnk3SwZBtP8ux9iCE9wuWxJKmyz3JP83/3vlfpvChCK/GDDwOuyIWQ17NjbNMHeKMEtyqYxGLsP8eQbTIPcxfN5AOmk9jOIafIBwwm41UJxmK4ue6LJt9eYz4lwewQD+WeRO8k8RPF9Y9rvo17C9I5xbC08kGCwOqdhDshCDl+BmG+H5Vc5N0j5Jm4cMzPZYyeMQQe03VOYgHOiCsa6/mMHGwZC0F4Fs7Kber+wrsRTQfSfHCpSyc2v7ta3SdmtrfMDy7k3Frzauk7iX1gxYDSeLq8acgvXlTFQsN5fZj2qUD5xbgGd8Vz8E/djdB3YuRJ4H1t4UzeZ4V3wuP5WBr5k5vCoMEnvC9ehZRcDYdGm5q5QDLPaG6QLfCaC8jl2Jjx+Jzs8XN7o9CP6Mfknox5HayHvQd6Nm6LwzgPC9x2uA/J5B1OxKKd/9H6rCkHgrZLMZbpAcFGOsHEjeaoYq62hWdp2SKGAG5ZaHMJfldiGteirgVcvDFf9mBhBn+Oto+I+Vl2Gixx6RWeA4+Ty5iukWi98N0A7jOt73Zkfo8YPfeQlvC8tY9SguhTjFzZlj+uI5+4/42TmBrxi9dv4N7eiC28CofwBnlCQ6wxyUkgdpnzfT2XKeS5Xq275us1xZmiKAnwPHhcgCDqVC6RZN/h3ViICLVZZou352NoKfGnhyIcRyXFH+gYaWCs9fJAVE6b8CzLfkpmmEz0278kYJ9d3W/U22Us/Gi8thqvHnDo9AVTBPsTJRxS8i4a63cX6H6IQkJFMZaIn2Yf1n3mNRUuCpnPMMX2cY68vMhvmAuK9QjjBBs4+jfftWdM+bqBxN/BPHXj8xV/03wD4heqvCrGOBA7xmEDIsuWAGwrNzi2o8dHsYX2/MD5xMHLfFLx9cESeFnhP8FLvsrE3jfGsOxrirn8axF54cPzkLmnHF/IxYO38VLsYGujGH/aAuQHW+EPElvppnD4HBa2PY8VFvC4o+zlSgLHk44oMT8RYZ8hAhb9YLQnTP9H73SVnFcT4S7Hoec8KAj4sE0DnpRt7HDQxj1MRO2zedt6sKc9xVCY+tNTe2iyzkz8mfne01ibLPu8xZXFCg156Jb4++g5+fyZ+1WTk/Nx0ho31u+6JpDHIMUdDE/Juc86fN6aI6820Lq+xFhSANfE1s7pRorF5HpBn847Onz2MUY0rK2uXg8LS2TzQdbyqVNs7Pi7McbNPVuHqLoIwJ22tk8Grhf6WnJBtvS7kT+bduVFHSLy/DZXGuLEdUxV70cLuRd3x1KFEntsgt577/I83V8wz0GwFukYNW+ZilZX1pvCGGv40ma+RMD23EVz+zlyfxwn4K1YiCBOoQyCk10CgYlwO+/Htbi0zlBUlnv5En8E+/p3MlzTzBc+jk+PeyZW0UluSZFHwwcBXuZ73F/9yU0eSu2bIlZVFdCycrwbnKmJyDP3TYwLMr9v76W0ZlXqk+yzOUfTl1zfa8+pZWl8VMaNciPfhXOnD/my5Ehp7hGVg1lqV+SLzX2C8V2W8t6M8+7Jhz6nafZybtZ/PlLl8AlzbLoO89GMqZTHQOB5IUfvk6WeXXa+xAW5VtO3/mLANXlt9tIGx/zaIAZKYbaAGQwxpC8N+Y5Hs4JlMXF+xy8L08F1s0R+QuYq5aXkR5nTEkHwNXAv5yXmWPPInfzRLRQhdfiy7OE6BEkTkVHWc7PCfen+ez2n/lc4XNP0lR6pVstt3Y42OlJV4X1nz8FzKxN83uQwedLo0tR+nnvPTZxvfQeHr034kjbxrM57JDY2uY6InSuJa2pMssiNwTYnnnZsv6V8LmmdSn/vrPcxO20dn3gvPO7VsrePdD0TkduquK3aSeQrIaecFB/yNg9W40lH+gWOt/uv8Cl4/DNs4bk4pHwNG6xjsvZEoWryiJv2YeGbCU6g5W8CfBTNpc+S/kjmTFRLJpj8yRJXk+I47ucE+zYuHmAs6+4ZJop1OY8cvFYFPED+R+IXZe7J/208Q3JSU8Fd3fOYz6jdLxUBTrRoijZB8v3eB+AXlQe+Zd/HPXecW1l/W5+L8VGPHx38VGsbgjb1JXvnUvG044jlfy7gAh8J5G/M1ynM/eL/o89U1ojyea0eZv6e5g3nJ5BjgrjlYt7Xrp54ZC4K3yf4VK0i46LAP35karTbu4YYybfAWF6p9JzT/3z6lqhZd6GJR+/yLSYPIx+Oxx9hib/ur4LsW9+LHZyNbeF7sEslFjLrWWHcES915+S6Lr/o/Oc0rtjGi7GDmw/793j6Cn8Gj4OTv2e303xs+X4NzojRvN2j/ZWf0zNH76p9wh7y8+I7DTiOTWIAdlWl/YvKLaDrPfP7/h9AYg7EIPes2xGbwvVss3v/dXXjGsu/EA+u6+xmv2jvuNvsUzd4t2Ww+8B8ZhaOO4eP7JWDoDVHJDbcoDlYmotS+7D05sl34CnVOXCDrVe6VerftvTFmL9CXoLmfuAo1HX/EfstcORbgFyHW/gZbOHCIm/lka/FteYJA7HBtabG+xXdb4H9FthvgXYLpMR04vxWktb2lftn7LfAsW0BTabCv1ewW5n8+tjWc//pSQuoqHEU8RtIDPcbKW+BIfmICeIkcKbjZOMlgmxV3OJykoi3HpIkyZE06lAr0bl8P69rTkqu1nr67n4fg+b9838Vbz3zzfhVkq5Nkqhr5B7p0+1gsw8JgQBBRm/Jv1vLGdP1drljvguEJ3emg52gcpuQs+vhla+phMyazNZKMEqFKEjIk//bfpAF4F/hi/A4A0uKWewXbYGMoEwSqcslDyoF0NBX6ombM9p6gQuwJQILFUC8BLs5fkg+RWBvA4wtZIsfD6SuqbBJXZwHkASvbwDuSIwDikpSPO2/Ga1DMSR+FwaOrZKPASH7BgRQutGSkWI0yDiFsOzwWlQmFRuzq6VJTCequP2Ha4TluZi3XvuVRnKiENg64HWdQsYpgXcfAHQlCVi36xE09oHsiWAUEgNRjKVKNJwSM3QkcJXI0jZHHhw/Yw6EbwnczOmV2zgDO0IcQnHGdVnhTXD4Lzgk42YoSR/i365q2CYqED4i31HiU/A4LkvcBQ6vHokE8owlHgOHn7PAqUpKdxcl3u7YbwzCICRS/FiTfHpOWx7BczNxChKTEEi0JijJnu3DfPYMp8KQJSKRvMpqe5K49IlNooVt3Bc7OANb+CAOgWKm1aKgLJLBPLN579bN0t9nCB/Hy3RNa4s0KYFWARTDuZTJGTxurKjYeF0kIj6Nggwh+aMqCJwm3HXMbXJ3gzixJUjJ+ZzgojHZNkRE6vX6v4210+ZvNCIBbQjjSPuIYG0ch7lQXFY/iq0ThMektrxQoI12RYXYxEciKCY/XQo4ilK0xttAdBkF7B1QECz1KjAcCZ3k3wvAkThrTyUTiHoQgN9ygEVsz/HI4C8Bd3mhvUVx+ELyXZoIX05oT2+q+z6KUksiWQdJ0kj4zyKJzCudkkZ2ivyyHvFb09YhgZb9rQP5wgGscCYqRBP6bqkdyz+xLUkCWBTNVIF1Jug9RedLW+SGBDUOD8VCiWqmgq1m/1FQQktMend9r1OsPuubzXbROj/BBTK2OE9SBPFRDokYYlJrQ2BMxlrNR6N2TUpC2yKtzeeiKmmt9gmxxRyCLebDcfi30ZeFmD2SrnoSJoWEDItIMrZNKpQmosnmHJTauLkw8+56wPqqpaxJgYybe8ClAMCPeUnEs7k/rRPizBOAFTJrFWloi1OF9jkHDUIr7e0kz3sU4D7aFo8bRkgkSCB5+1sBV/U3pHOxgufqItW5/6khXqn3T8XEmoJ/ek0ELtWFg6z5r0Ps3AMUNOR82GwfhESxJ2MHH8BXcD28AkWSi7kd3Yc9syRw1BIpkvmPNglJsoQEqEWqq3aORUK++b2zJRbeR2RPYpAfVsB3LaH9MWqv5OfUbF4VdRQiNhaxK/Q493NNzk/Fpzr9MKk49vmVBDs+qyQ00BKmyd9ZRT1ginpkLxXn7uoeR8kgTxwRU/JGK3wBHr8w8UUH8YAPDkSfdXGvVGSkR6A1J5FviFqG/Tr3E8m70/fCuWbkgxl+DyT41wxJ7BVxvhliUcPtPRDn7b+p2otLEmji6QjHUHKhyT336pk3yEngSNjr8E0sYBD/TQjK9b1Lvui558ucyP6QCgjLOuoCGa01hqPwA9dxSVhviQ7rOX3fjCenCa494jA8fwe/BxbGvAAAIABJREFU0uvv6fpiFvF3Za3UWPWtVFi5IRS1roHXfW9ZtF3PJQmTwx3E17iN/4wdSdIuJUx1veImTuq0DWpzcElQjD2LghkUdGLstyqWrH0sFceqiv8AXoiKAcejFiEfeRfgLMJJ1icVwpM9Q0u8Xv3SJBC/RyPxtLQuMwZLInIex2WJbSXgGyebBaKOkybrTXzLsOf4lkPDN7rCH8ELWSKTTz+OZTlOkQi9cN0s+VFCDYI4Cm05imQcGhHub6JTyj1GmIg/rwuOeBLrUgg7IdHzQXgXzhDxljlvIAvtsWUMITMKr1L4tyTkOxJ0aPjwIoH/NYBTwktLjC5tXK+EeNzzeBkreyX/D3cXEsdICv6PgKP47WbKElMhWu5pKHO0ECL9aVmGPYPOI9U+PMwCYXyc7IBXVyueEiNzrNA/toD9vkGweEuT5MZ+qQ20jsZH6Pd4YXWeyX0YFvFYWp+UPPZ0PAg7+C0sTR/p/LfIBXcDgftlJaKhRMCOe+RWjI+23j/ie3ggDuInuuq9whPh8VI4nI9Fkcxj/nuu510hqHfAMxPBv8GOym/sQ799kQtHzjn0kT/YAZ+2KqFxEZLwPj2Pk1fOFwEqi5zfqA/JADlRPM0HwgEKuMS9oj36AmlYmuQv76Rjcn3NEr8M+rvDcV1WeBg8HpaTjRsE/tUYUEE0/lKTvB8gKSxxH1aiF8kHiK8zEp292gRS/ao/yYjRVIVADF9twzc0EauU9QZw5noDeMYvbhHiN158toArxnHnDwKvBMXutYDXPbcr9B1TuJT7IxK9j0TUkjk7HysD5qPQ9/N9j2A+HCSB2SgiinUG4C7aVPvM/6YyB6RYFokFupIgdOpPWuJUOHwJiy6/RtfnVR8c/QLfqZIr5vsmEgGRhJ6rdlZ8IMu4SRL7qolCydUaDzrJAY9rCGYGEfoFtoQ4nSWQEn3bWnMMrBHXeBIBkZTE7iUhRihiEB6oiV/z2Z/HAfwSniW4rVBKQufhPQVjxLb2wB9qDK66B/Qh7v3rSqhYI2scCxdWxQ6SV2c864Bg9eq2UleP0pO2cS52hEQg7MMsP86c+5XP/aoKJPDIUhIZS++g84DgRwPusU7iHnBhAaMoYhhAwUYMTwkiNhhEbGRdCxjErJRs3yfjRNwMl2GR4T+2cTfs4OVYJiKbFcGLbntrKWKEf4dwjP1YxLGwHIuYbeazddwl9/NV5pyOu41PoW/I4QFY4OGTaws+XR+IDEhiQ2KeOg4+zEkUEQ3kBxUb3QO/FO+X20Tme419a+fC41NYiT2zyZILgnHeJMHP1Mf5PNwI38UXsBSCzLydXwaHT2Ah8+geiydJ+kmAexwQMSuuLIoW/Y4n4qfh8SQsNiAKEt7gcTrn8JgWEkvTz37fPb4oW/l8eCVjyWMJk5t7xbq68wCvWFf3k6U6ZP2tJp5A/wWFlJj3kZeeGAvn1gET3INr9qHtKKDWxGpnuMW6HaU+coz9AfY+hm9KIrzv4SE4m/Z2UpYiEv7LCMd1STEGOWbF/BAD5kpyaoCq2F1uF0tMxIm42KR8AcAv6BqV/sj1i3j021f6xZy2HwT42sLTE5tXSLYNYTHOk1O/SiWmquJ8YvO3fXiedukN1rh2toTXGKslPuUF5wI4HrV4zotPANyA0UnbMxOvbwjSeWM/1MLGefEfAO7TQF3AuyA0/BzFZnGeGhUPTPyZXojxRNzS9M3luVM+9MlS36QIwc0yP/gpuq7wuMfiVdQ7ja15FY91UTx2/SWDnSYiki1fS6EtuQf6tu1/ENLAUwGX2PaeGKgV4Eh+OSmK2eEayv1xK6fAakvek34l4h9N/1J3A6fx6h5iuDVe+204JFgTe9Yb732rwj0+EMiPRHQ9UBSnrKzLidC97hnHPT/mIBHHeFUQty4XD6T4npZIL8f4DbN+oFhml2OZw0M537EsBLtRLZ0+Y64xxJxY6zh9UJzLpnZweDLnCe6HGV/het4SSKTdS8w440Pxfd4Dh20cMvIyWi84/V19XANuVbHUUyFDMLZGoehog6f3qtmss+o0iic2bS8VpLwBtvDH8HgZFnZ7prEpVscH/1DZTwSZb248jv/kIvDTF0vwwD9RFXwLoikl25Yxi6tKwlIR56X+YpM4N9Ysi8lVxZsB3EoFd9d71nAjwZJqbHL80rlfgr8u1WcQjkNJ8dX6Dbj/+Kaz9kDhG9FOoz/97Xq+7Kkdkj31+P6DyF5L+AzMTfO41SCw1yL5nL1H9CMB46YYZyCVohBuHTc1ayxJG9I3QzJkHvlvmSvdNO+DvzGv7HkuHNPvVhNZnwh753Hd7F7ELTAPg1gpKT74fmi/WjbUBButMR3TTrBiwuoLLcQ1PAmBiavfAlzwf8LTB3/O3omJY/4a7SeJATMH1MwPUCElxlcHfLaFX8/akqKlP+CAK5K2HO1txt3F2su2c1H7ulwq4ibYlMtr674HxM/owpF9oDW2GR9jfDPiVmW/7MQmNEqOD9xkHubocZ57vDNaYpfWeuODUNt9CoT5HBPc6+exHd3jTP7OWlk+BCuvM7yBhefaxr3hcaiCHQg+oyUeJ2uvw+GcYDOJ4Wy5kIvO/yvG8kr93AefBeMGE9+FsZ7PzcEWWxlwVm5TX5cP7zUS3ezL15vkgzfz17orNPPE1PbW71SMGVe+0yjXJJujuKeTeLref4Thsao7C9Oe+4F79lYz20jtIgrGxpx0WzgzjKkPYwu/g0MikDouxKA5nIzFdJ2bVyVPbNudAPK+eNps1dzoND6q36C8T6TgEP0WFD+KJRc717/n+AG9dzXGrOdEPyZF6Moi8du4BzzOGeFOrDlrXuMNZxvtIj55yx4t7ZNrudpe85Ez8QrOnyWMBeeTkVB0LlY7elUrd6aAizfmy9ZegHUZ/Dn63Wp+RktcOsxr9EFOSi76KjjTzwBuU+LPM3tFxOjJmGJdisLzhX5fGlPkO2AcOPF5jqrW+n3WeyQxNc4Rb6/i3vK+UhFrTEWec5H4YgWjQFboPMW9uVwfMYlL/BBW0l6XNom7SbK/hUuxg18CryuUWeLtS0wF0a15aD0HiphxxHp4oIGxFovuhjgFl8HhT+Fx/bogwkQ0XAVOXN1v1NtrLPxovDbEqQvxaq+xWwoBeWKWibOt5F5NxruKsZR9g+ncl39D4/XUnpvgMOmzIvbWxoTkwmEBX/GZKm8TRTyJlfE43P5+vR9CzhN/B8etcRWxssS7T3LqVdiJ/Z8iS0VeFWMcTATjrdr6gPsj3uJzRfyvJQDbyg2O7chchtb8wIr1zieWwEueY5S8qPoffjAZw7JXr4m/Zn1TbLAiZ1Eu8rJR0Rd9kVIebcF20zmXwjwexPiGOfhiXIO74jlTTr91c/lBhL1HBEwyl4Kv88Mq+NnB+9M1ZsrcRPVx1HVzbY+xgE9J5FhOzkXt5W/KD+wK8RuvIqtOcbPCffhlwE1EZXP7Lb5EjSukYKdUY6jW2q4+bQpHR0zYug3z+fMPcCscxMesvBgdZzeLPFSpTVGYd9gOt0x5q5THgELaJT+a8HFEXspWHFL93Y/SY1oNxnVPrghwdfejyMnngMd25mjL2qpC3bK2NoS6I8Y65YuZ8kG28K557sHaxuGYJx6zQ1Tdcw9FWyCN01bHQSLgemvFDrZE5IVfQ7E06XcoY6q6v5bMgyFf53gQoF5/A84NVzoE4XDtU191Af86LrlodWW9UV6dfIzx/ZkLVxZsC3WIgmNlu8CaD9L8mdeXOG1EcFJLSUgwWZVCPJZ9lBzs5AkqrTO0rxjrn7ZbuB3Xq+tn+Rlzes/xfW4UJgud6A4TYcik9poHfYUDHq825mfd1B89et9EAJh/P6vIQWn5KYII4NclNpeVTOSZfgiuAZuxJVY4Gx43G2KB8dkVUUIdN1wTH5L6K1sfX8cMx3EZj1eyM+K4IdcvMfvjb8X5geK7j+zYK8mVGnNi/OGeKoD2FhfyeMYl5NTeZLIfr9jU8QZqtzCuNSOuKZgwZlU1MYut9k7qkQpZkZ+Me/aqaJUPcenT43k6Bj7hQj7GtOSC4F12vo88/BRSvkOnTd372sffedzzBTyLrGPC7xR84jXelphbPLMfNV6/JBrOnEuHg03/0/HXur01ipx1FtZb/MLKO9x7v/w8sR+Uq9m6B+1VjvGJ4PNuHtgrWo4X4Ib4Di7Dd3AqXoBvo0OQVOfFiC+8V4NvZ6i+znvMCy3PYWF9We+/efWxFLKn3+QA3j7ypXa00W6+We81PuDkfjSbg5t2SO/9RaSXrb4k70VSOE9xv7uw7cREpLEobN5dh/xE6zts40+xg1vW7LVdP6/zQl3/yCvJXGcRtXU2xyexC8Qll3CfxLfRxh7v4WmHEQeSrwX5fqazvsf8tFQEOOQvVe3tI11f/WbEOhHfNYiVps9N7WwHDIKfinOox5OO9AscT/ffxkuwI7lrnD/uNYjOVusodi2FrbuEuePa44Df130V9VYmNmvpm7EqbX+TVyF57rEHfhji7C2x13R94/inYDLLbax1sWdflL2jCPi21tjsGtaD/Ork45mUXJy3U4B3cs/kPoPIc+tevd8vqzTjT8TzkbuPhXl+nCune13GqhyuwQKPHt2jJMC+/nqd+yvxwbwXcJngtPz9PMBlbe6jUDVzMpaAnPeRHv7rzqFNW4D2qbVXENyEjMXjv8Q9X83+1bY/MmLfG2uiHrzVUvRXbjzxr8yvBOMB3HuHOdcSQ6/GaIwHBo4i8i5UfZ2TK3tiZZVYyPxXl7EUBeqZW3CbveOT59dC+QcumfDsWTZrdvtEu4u5BL9YsUHMdaAkqq7rXOwbI7umNUfPboHpHvJPNowBmF2l/QvKLeADr9LIpmj1iXTd1r7F+at77z/ze8R5npdxTiMP0EZL77hLH5rsb/nnC3vyxzda6fxmS9lvnoel2nmBh/G01n44e4/Ru9Tmk6wt4txCviYWYupL+yf5nrTZjfbkdfxf8z5HtC3XNxffSoHTi2elPvPqfuAo1fcYPGbYs+XPvnCT8Ylj8GL0vcf4LbOfLsShNkfEMann0XposFNpBwb7ZAvPxaHj3P4+Wm1TeA4TwffLfgvst8B+C1yXWoAgIhLOXS+A2QbC5GKSwXXp5fff5VrdApHcm301/e9r9Ut9P1Q+FfHj+zaIW78fmqTwjgK2Z+IcCRRJ0l8FD+2moVIgPIB/2SBzkUdkwj0irt4Ssi7XTRItPlsid97NO5WuGfezEAT8FE7/1Tvhk29Nr+kVJq68kwLBJWBlfreWc6753rljfhnIQDsENUhMyOR0BpE2noSaETK3EoysBHML5D9uDovYLyW+bDZe3wkKMP2VakJY362O1VkZQVkRqBLqlweVlngRnEhspCT+u3uXdTIoSXbeiEWZeFbJyQiqIZnCBS6Ao0pzZOj3AxFmJOJ3BVHheBsJNDHR46zeZGxNEKQIdguwS8ErknRTpCwvnGsY7C7dIx8TQva9iQSdvCIZIR0TLylIUSAVTwnLZBVIRDftT5MIA/0Wg49pgpNRl1HClgY0HEFYlfl8IO7vFDJOCbz7AKAUaWNZ4ikdgsYMsrINn9Bj02SE/i2igpJI1ObIg2ND5+QYIXh8iS1UN3M6KJGOBwDmB7FcE2ZJLwtB8Cisw0SLGvCBQHYmQad9RsUnhmDEusIlEvUlHgKHh2OBf230U4IaCGJ/eUPUSy9N56MO8umZzXkkTjfEKSbCf0a7CIFoKlCTk7wa10T/A4E/BAORHK0sGhuS1mkPU8ypmhQTQVka+BEfR/XecxpyhafB4wzs4I+xhbM6bC72Y9qEbZGmQITL/nv/QpVImEgCLB73XLpFIuKTFrgAWyL6UBUEzkQRW3Ob3N0gTqwKUgZRGwEKjsm2AQr5sr1JvHMclxEJaEMYR9pnIrxUEeDk3PVvEpHxtB1+RG0THo2Ski1JYLApwKjfb/heUai1bCt5JWxzPPLrq+Cwa5LXtj5oSlbWICojmI6BMK6heSEAi4nRzyy0kYp7cE8uCe0XtQTvFNxKcj8JmtcJG+V3rnXLuOYlwmED4ZwxpwphgEMgzU3J7s0vHchQhdShlHw/XJeSLzSS4gzCONnXORU9LdRFEp4d8IaqyE0QuTx1AGedjR/HDt5cIz72EPIHkrG0xKRD1ULQmMd2Qt8Msfq57eJVmIYJj7HNfCBifH5OYJr8LiJeDhARL33mm2tCswYJbYu0djQXtYgttR4jEbt8vjf68ogY0WqL9BrDbhHhYXMOSm1ciwzJmhVDIjgdOvU+ERKeTpS9s8MVx0uCXSKeTRGKt7oAirHLPAHYVJiM/WanvI8UghvOl6eIDVUhtNJ1QUWQ3Dfa4nHDCIg+JL7n94TMG4576GLxQfSaBBkUJZZrXNh3T0vuf2qLV47sn3xeL1UqEWGqCwdZZIENsfMkmYL+mD93gQTPLmli0mn4EByeUCPrr7Wz9Zu+552Z6K7J+BTHLQoTeSXqdkFEuEmqq+u7RUI+Z+8swrCZEMz0dSxBrBVaRPYRgEZfFoGcNdIzrn2sR04iXbN5c7L7HhGe7s/oQ3LcLUhW0+mH4TeL5JgcczUiFBJVcJ+YA9dbwjQWwb+KemAi6pG9bPQd1m3RJZ4Hh6smYoZLfBwH8HCchU+M7rvEPeGE6DOIX9bFvVKREa7jTP4pinIa63dD1NIU/BDSciSk5aP6kwTf452D4F9FnG+GWNTwiJTkqUb4hJUQtd0PCzmGsgyCuXrs7rsbOzHYpEz+eIrcMwirnYDFmuh8/aycoFzIhC4u7x/M878GuJoYZS7+NNjWhTl40sdaosM69w52ffWbhW/0+3C4gyS+9iTUBDvhZ+GFaKtJgqL+eZKOlO2zYPedOoppVNbKlBy2LRQVWtYH8qLf0Hb+i+raStvB4wBWONMUsdpYB+2/UWYbvMYBTJ60ChNs2c8pHJYXioZxzv7A9Cfp7zdRv25VLFnbk3Mh/epnWmRv4/v7QOYJx6MWz9jGFRbhnH6xVAhP9gwt0HPil+acef/KvvadKoJD8ei0kJTipwGDhDCsK1dO/O1LPBYOd8NC/M+T4iWOji+7kHRULqlIQCPBKxF6YZz/lQ4oCgSCewaHA9gRcin6aCOReH/na57pKRTw8xRUaYsueV3P3CDCAVhiX0lPCYl3N++1ZSwftw8KayZm2BIIqPjwOJuoKI0TWxfwIpQGOEvEj78n/jq/EfJ/fW6Mw9CvWBT4aH4+64SVEBCdNCKMX4qf/39HOE7LUoQh7izrQk+SYpiXuVYxfktyYbvkvoCVxJ637HVcYuZrweLcvttVY4z6YorPZN3LIki5P45xS4dvFmN2KXlsi8BWq9S1vvLcfL+zjWeLP8S0heS7xPWA47QukJuS6t0Fd8FhvBLLypzE+gQBjxPh8aiBFGeP3ya93CDYlzizC4LP1jxNkYVHOBE0kPcf+WzzC4y4SFG8Qu8nMU8HvDbxGXP9HJGpxeek9++0cUhMx5jaWqzNFkpl29MO+jU9rl9tifvA4RlYjEVvDQL/agxI40wkWxW7W3FVJxZwA7Qh6fMnHiEvFKwl2Sbt5KT4lGCUf6/6k/IYjQ9YqzeVfK95e9cEZEKlTLFKfuZCjooXYRLAPQMYRKAOAM7sC/OHhYhTbgPuPYAXvzPgCvtUwTOeMsb6eRVedyMRtaRv5mOFtiCFJcy9j+6DX+QCOTL7Q0WoI2+PzbSP8U1HcZzCnJBiWSZxvtE1K1wGj9tgqX6M/N/zP+JwRRI3//WqaAntG5IzLikoFsSPEIiNuI4P4l7Jd6QNToLfGPvi3v2+DSL3NB5UFsy0fG5cc3ZwPQQ7YTyigRxrxDWe/t4a1oj1JjHN/9Lcg6xwOTx+EEuKg2lZ4WvwuBOWguXN6yMYI85hbcFGnQXW/jPuoz7sIEl90zL12VTEDoa6PhEeL4XD+SNRmj30K7mUPpodnINtJf4/G3fFDs7FoigaspsnWqKtKr4sZHxWieJ4nOs5L9IHy/vUcI8BFxbWHRHD0P8u1VnmIYT5iCXGG3gclyUeBIdHY0HB5qyscBW+jlPxkgT/Ya2l24JPeT6WY5FD3q3b3rK+z7NwBxzEu7EQQd2jX5ZBUA/hWJ1zZlduhcfD43STwKXg01U/NjFnnGfqOPiceDxgCy9F8B2OSoafGWyQSkwq4BHoW1uBZB1XDb7I2Q1RvCAX0SWeibljU8zoEreDw/uxMITj6Rv1uAbLqcjH/Kp6JUl3bwByoYHJuJJcBfFLWOIZ8x+eXkF7hG2R40UYy2FshiRqeysrfFFjphfpusv45IQkOTxERHzPANxFgFesq+NaYZasv9XEE7h+cL9W2kPTFqjlS0c/gmCCK+SJQz09QOEIxsaeVvOlGvH/uh0VbETO9WIraiHGkD47ijONywr/hKvx0xPhEBIie/Fp/+3oApJqbuGWEv9v+gZ86JtwtwTS/y5+r9wungjIJldeCsg4JFltWm4E4AsqWFLqF11tLz1uLNLeEJ4eRHr5Tc+r2lQ53ocPq8RUU8xTOx7paftdDbiEjN0TU/hwwE3wv7b/zfI5r5tzHs7bc299JeAS8m2v4mmuIK7mNa7pNK5ZFvD2QaDtXJcItfmAe6C/YkywF74p969vdOEYZpaAwX11eo/kN66FFGzgMZ5f6punaG4bj3mheAHJVSkGtYfiRdQZcDzGGgkOCXDELI+K4cupCYVabSl7oFTgOHku90DsayLuq62j+HQXyXLy+jAe8UcO+OtGTgExAV8P++tJYQyGeAHGdndfUpGlIB7ylaqAWMBr/yQcLqgRn6di3S1hWUuctZGvV1qX2Q7fAEAMLI95T4g5fOzHzBEq5h3k4jtqE3IMFOKz4pPhGE/8Z3l+TVKdgC8MeESHtzRyp3p9xsQg0JcSsAjjwn0SiTkfWOgs0V/72xl/gH26JbhTEOHZZedUH9eAiVFhc4NkjLE14LuWzS3PXsKLfO2eihfxecCd32N7DeTcX8H7cWtcja/genjFNA8ixdmwepbw6rja0s+uGhObpnUzev0YD1wXfAMehvA/Q/hU9jQWTiniUYVkuRPvNcTk9L1r/m/GJ+nHzddKrqvftYQFJ34JPiTkQj4Bi7HPIPfV+xD/pu9o4vPSuuZ22uCfiKLh6Vfwwad+60Q8rIybDgIOFCYPzw55WhdjMeRLjT9wEJyZsUcUsViKs4uAMVAR41xjoD+NBUWbN1MszHvNp+tlXcejXDgOpSGyLjaCAwYbwYf/Hv0t3swDbyJGyoWjlIYNJTFbF3J74vnMvWZOkuWfnMQM6nENy+/uBc9T9sX3fp9R/lo1F8QDIt6ZkuV74ncCBjvBYwxtMLEVtS1lD2aLcFox7XYuat/bpiK0XomW7XW/0C9bY5t7Sr4X3y/2A7HdHQxMYi5qGfAV38ShTfhNRqOD9bkzgP+vJsyjQkE3TLHdPvTpUd9O7qy4m4l/S2M+65yG5Brp+wBS7OW9lRB5aoNtY1uIadMc9SX+GRzeVMwHSXGXBSJlKw5ai+WVchNyrHI2J+Xr2twcbPHTAK6Myeno+LsRTQcm+eBqc7VF7Dqq1H2KJXwZsfwu+NhHpfKdZN9tiV4Z8XfBT7uQh2kWXcd/LMG0UzyQOJdpmQqUvww7+CrYtzdXcuL4qXBmfNYKn8M1uB+eLQJJ40IS/i3cc0LGP7uenr7vkwD3OJ0JVazJWWJNXF/FpnbhyH+XfZQhH+NqLBNfrCXEF+4juN2IH9B78/pvFwXQxnnp/1fcA5n5xUuxjR8q2M5YtnFv7GDRkzfcalajXWiPEv8w8ck31mL6Yn/AhTzsoVjxyAbGIrbpILap++GvmyKe5G1xeCoOhe8qpYCL9wk2L56aclhYbWX4cwQT54hJyYslLh38ti+y46AT0Xrhu9mgEETr82e/p/EPXxWe17X8Rlm/L40prrtcq7gOW+U2AD4UyPrtMkcgMcbUdO4UEQlXElHLbaS6ALrMgUk+rfh4HGALV6d5T3ytyt5c+y33bj8mmMQegYbIiUOhtlMkV+R+WNpicTpPUcxROMC0jWzxdgvP92zcFodxHhbTHBKNBxObIXNGE9/AkygltiP4u9+biKlNukAuGu4TH5Ur8z309v4g3El8YZ4Txd10JV4t+9sbAO4RQD6WzdmEMa9kH1zfI2hbDkLdluh49hTaB4zJhBySdbFymda/Mj7icNrgYw14R/oFTPFwuTCKeO4Ijvod7TzM3o8hmEbi7ATbmBXaM/QJjXwlSb4B8fBvqPGqaJzydsk4aMfGQ58mzxzxaRcVBVEtAdhWbnBsxy/hb5vzw5z5xJo/KjhdnQ9ovwpmpZnLH87JReRH/x59u1w8eKOiL/okyxYIffWj2MKjcNbUnp/kETXzigbxr9OYKxG4VOoiYIyXKT8NcT6MFW+KH1fjUJKLlxc+kzkjg6+gewSmJ+bY+CruwRS1Zw7Wlyu5M5nd7mk7H7RsIBVivglzK9Iq1rhCfOAovEFmp1T5ZCxhaM3XIS/GWAAz9K+pIGMhp0DXSoqFDziPWlxOOT6uTv18tbHpE/971kY1n7fmyE/iWPV1Y0aHipx8tJXUZ8/9byaYtr5hZsPJuunKec3lvWjI2WAcKuTktnw7FKDcwXdScfX5oureyAETjpfiOEgFXJsC2qGZSvg/2b/tme8vnwc7BahndAk91Udxjc8BboqZSW6Y9iFdo4i9OcXkBcwFgivrTWGMiRhbjXNQ60AeSPY/5s3ZQuklgfMV/hHfwwNxtvbNUeN52jr3CeJlwjX5LsARP2eWrI8y7vaOih1U5rQLd1duJTlet0oqTHZzYCR0bbxpKgzqAeYDHqxhzrVP0Fb8vPIOsA/Zucf53jPMT8zdpD96Ynvrnvt09rM5QrOJ8HdZhDnEBq7AoQx/WBEl9JD8araH5F60RVRDA/vAt0Y//SASOmn6FZ6jedbTPQjHjcd4zbyIAAAgAElEQVQD8r1utsYMe8Qab5+uRVyPH+9DnJKJMFOe7JAPx5zaMY9EI/dNObu4L/60Q29cU+Lu0f/WzS/bGqjqA7iL9p9BtCoVMM7vYXxj5pFyrz9tI0uAumnne+Xedz80R1i39a7H9e9xz3dI/UYdYvaJsO6MftTRCiUx8R7/U8ftj9NTBJcCVPPLSzZx7ytFnDLxr1YRXB6Av+69Ye28TLT8xcVcJHJoEEtOjtqw3oTxV+DR0j3XfaLYdEPQfqhi0l/5t/I8b+23u4XsJVf9ZMC1OfbCukNbkz6OMv92WO+YG7desztEW3Vdk/ygDn7v0E7kCNzBldiu84HrGsU5V/C1vXZId7/iXpWY3JgTEy/cxouwg1OsfJZkXSM2lLnBmxXktMS5U3/3C3DUhRZzAXmvouMF+45jm7GwAv+n4MKeBID6AOsScLHfGQQ809/ydaP7A1dnDtbjZ6hR0Np/zX5c/r1yUeDSDQ/hAWTc27TQYipym4iaTuZKD/wp1wZrP9dr485uq2vjBUv8JRy+rPkpYY9azckahO9lzmgJcxtrT9Fm9SFHihxykz24zp+XVLQJuF+jb0b3GqIpQ34skydH5+CRYHIuhhw/Z89cnayVjN8QD0Wutqc31vsowtk1/yb9fRCFb/jfLEHokmgv//4Rwy+bt1HXniPgyKQdPqNtQCzX202/+VLPzeOeVbtm6Ie8/arim5b62/3UF34TX81715hp8YmfVsPFzRz63HMz32Aaq1Tfb8Ounfm4I3J6+XuOHxf7OMcFcTZxrbqwon9yRCpcvWkPf1DJBzivtnl7iOD6RAy94kMyH5fH5nrq1NzXj2wa277sec5wjjXe8rGW3nAkSP3J3j1CV5VKcw4vrvyW2Mwiip7MyZP9ka4n5jqQXEc/7mu532iJtNfu1/XOYzt0LCrfuT+a/Zz9CzbSAqVvX7FZZF7J93Qb7UPrN9N1dNg/ii2BLMa7l4ZI7ats3Mk4tO6djTGewlhI7fx5e/+5L0Qs7w7uI3ngsXTsp5J351zBWCg52/kuMV+0+l6jGXW9/vLPF5b8HHl782Rrzsr+3mpb7lGLz5zbnMn5xEcQQzbJXU7OifGcvevY7aqiw1p2YYtXdFe3r14k2DtiN2P/iWen/Yj96hjUbQNvu2SOE74Eh2vgwxgv5nZu4HHH/S1Ce7xXuJa38R+xg3uN5pzj/gWOfgX3mOx79Cu8/8T9Fthvgf0WaLSAgtVHYiK5Y26/Efdb4HhsARqsd9REAtZvv98ej1/JqJMPBMoi4qcbxDJx67XknXqr2QVQGG4mgGKC3CgGXifX6K1Adl4KhC8By/Nbp8I9+v3KSSHT5wmgIwiwDIkWPQkWu3zDcJmKD47IN38eH/p/T8GV33w37j0S0/IQ4tJ3u3CcWdLENRHvKH63XTvbApnxWDzD+tu05hRpIcnkh5XQrymYA/j7BpJIIe0m6WG1pGO7I8HIAkgosL4CmLHIrK3E3FZl2+/C8cf2+nwR+G3375vaxCR7rND8yyNBGcWzCSyvCaPTLSJkEwMw2RINzOvQK4IaQWkUiafkJUlo7bUhJSej2AOJ3MtJihDn1S0B9wQd6R3iPMO8QxDI9UNyZ7voeCWJRZVklAKyCu5dJ6yvb/8aDWyaZH4aAE1BQxtL0Enf0CCka5BxCinY0wBH5xFn1IRU1267RBjoJ9Kk6sJ3HyXde01QcOFolly4uCFknBN4855tAOiYCOZ/wg5+C0uDGCCsMYOYbBR/coGYtlT/kQBfg6igJBK1OfLgWMucHCMQ4pEof0ri3B424zOWeBQczpiQg1BEJxBSjxJgkj7E+4gIdeWRJMchgVtC1AoC7QkknAaBCJB1eDgWGJO4LnEvmaEWYzKDKHygpHR10oEwRmKfU3HZBvn03Lacez5FET2ubAlWF4iNWoI1XwNwJ8f5XYsPCTK/5MJxUjLbs060wKsZeN/B72ALL28lo2fkOu17z2nLkChyC1yNp+OgCA9WRczSpH4N0JXJKiB98d8MZJ7TerF9Ca4hkeueSyKyWheJ4JMi2NMJ8d0bGySjgzipjASda51JpBpewyBOrApSqjCeJZDH+eoqDWrtuY2wLQJE19s0WBVI19SWMI60z2SNrghwMmGLIn8kYM0L++snyyCylLTCs681BRjzb6xJ0ARk2oRW8Pw7iTU04OpVcNgVCbMQQMNX45CQrxdLuu+wyL+SC2lzUGTGSuok6RRJ05R8Kn+ckFMxFeApgFdxD/53tV6D6Ja2F0EYJSEqfm9J0kxtII8gbuHCcVLy/qDkT0KgXjh/ILzRhMOy6DvJFzyeBgYQ20lxsrdzCn6vJfDHeqWkbFWRmxVeqLZCIEde4lQ4fAmLKtlar5h0qA4F3FkWI5JB++POEKs3iPQGm7HwfWi3XD8lj7UI19NrDYGxHjK6nIS2RVo7mossssvJiAkElgORpYLlLi+RqOUEqxaxd/beIi4WRbCrc1Bu41qJutkL6Nhi8k9L9Pu92MHZOAEnweNJWGQJILVJ4gj+FsWXEURgRaSuIhbzNji8VNa8tgBsKkzWFHVIiIX+vEZoNSXGbq+RQCrG5w4DKTltdW4eyDOaItW5/6ktXpmLibH/vLnVjxIRJiYKlIWDLMHqXEhr2pdDkqCK5FZJENLk1TDXXVQkkI7PCXuNO2ILb0NMgi00vwpok+ThcZpwdVVK5mLMI0zuI1mIJPl1zD0lEvI5e2cRhq2I2oRqWoJYbSL7KFhMQT2KZlIkqER6VrJtazYv99Q3zghDVBDEIBWeOQfpPP49pwkLDT+M3D0Rx34igAscRETXKnwvCnzkdmRLmIbnMxkl9VnUyJTis9dCCkGMjfuY0rr/cnh8BEshFViXFd4Pj9/DMhM2J8Gnw0OxUKLPurjXIErZKdCar98VUUupquzXVVwl1p3fgP6TRFgmeS/OKRRDCke7r+vpCgYVgs+WYIf2hxFJW9VeDGR2JNBYk8TlIoYz+/CeTyepUPBfBcIjzn8O98UhixgkJygXgaEtwJkCAYB5Pn1KNTHKvD9wv/LN0n5MhSKYKDmIfXSIDvd/M7YJbS6PA1jhTBFcbhEYMxkWeB48Xtjy92gfIkknYy8ErtpliSBMvEyEifN+nVyZCTMNPuSSULLWgwlhjLlQ6IxrmcYmjCqlcatt3AMeL8bCFFxJ5xf2rW9s3h8RHuEDaRdtA4qCkTilFH+picC8VePWRiJ+JM/C37TEkrU+6VxYE55j7VXI0yVCnp7kbdcLAsdWGQnh8dtdAriC32JoIyW1k3XrHx1nQ7sw1sokU/bltJAgh34HHsdlhdK68jB4PGxEFK1XeghpDW1vkufVyQdTUqoKGWIaM2/4UUItVujeMxTHZ/MHSbakr1KE4GuiS4AXEQ7ADSIcgH8lgPcBjiQ3k6K2KMn4JKm/ZsuURKW8rq2pLzw+qODTEbvEwSJ5zMW8vQiKAUWhtxDDlURnvxHyf+3xsb/T30qxtDGpQfO7VU5g7GcH39X4czhxKUTRH9Lj9OKwfydxxeMmBJ/2d6VdR/uaIiOnFgmRcr9WdR3PBIuDoOkHLQLl3TRPFh9hEsunXBATstpDSOoHQVcKqAInWELbcnFK/tMisF3PMe31NcwD/wCPB2Op/ZltyGTvhRytMRcxH5wj6wK5KTlpZ72H/rEF7jU+jEAAs7GS+1g7fK4jH24uHpFXzIiLCDGkJV6hc9Z7+IUdwGN1DsvPb4thSu10DkU6h9pCLhyfQYx57Effxt2wI3G8keitIWBWjQF5iD1HknMhbWvgBvj9uechviIvFARjrD4j083jH3V/Uu639kEApCgEYvhqJ8JO44qaYpW6l3MT4XjAZ+KRqa1THQJBTDDsgSvFJ0KZQ7ybxB8USc+K7HMoNpfE+C17bX1ZHu/wENJAEhJORLH0++f7nopQhymKlYgi726KML5p09+XCdKO/NijWlixjny+3V215Sq1IzlGmCwpvqiCaAkxiH+HgDsMpbJWKkHLINjVEIWKdRnmuapgpu1zCwJSy6mAVC5e0Ik1Yj8iCdaZVX/Gi3B9XIH/gcVa3FZeJqyFvzasick3yjCTLUHq2DYjkeziHjPf21bFDrRSQRzgRHg8ChSeaBBxeUh8XDCiLghj22WFj2ELj8BZSvwf+s64D+2h7+ql4Z5I+qUKzKntZz1BxhswCF/0kOMq/k0w7IJdk+9bLoqfG+Kw6fXjq5b4TTjc37SXlrgEJ+LH8XsJ/mOF6b6QJNjEaITjqETfmu5Jy/bWMgi3IRxDKfXvvX+3njs4kRRZYAtOfCsNP1vPLZNzgrjDwQkBbHiO6dNNcX4N8eWpIDnt0CBKMvHj6T6Udo34BJsxqeBL5jzzFFQEbma2SH56LqJbxqaejdNxGK/BUoTA8/7NvcpJI/GtXVcsFXYUsZaLi2RPS/yS+AyI73sYDuCf43v4e5yA11OQqVp6bKEgGjzFGTJHif5yHndflvQPSz0PyBgIffKL8DgDS1w0vrFlh3nFujpDyFr614DXavh6iBehrX2fwsu04krRj0Abo41JX5NOc37+jklKrBXJcYsWjjGrsyVEw30MheWnMZAVrsS3cFO8OBOcX+E98EIqwDV5XYhTgcxXz0DTN+BD3xxExH1L7C7fQ8q658brXqwL58pSDnvtt0j43Wx7naMGAb7cBrb6Smbzlv26Od4nzHNhXxOOQ7H2r/V4pCfhO3Nb6E+MPUnFzJwhZuaZK3BfwCW+DC/5QoAz84UMAb6KUIfln/QqnuYM8TQLN1cW8Lbs7pIgsn7Tf8EYjAN4lOKDiNuHnCHmZuVOqR/Z6ps1UbgvAfh5Ie4wSrfNCS8YZMAlGGQv/hHAiX8k6z+5iGTR11JoS+kfLuAK87urYI9LfAxCBP/t0pql6/4DKG7XyCmotaX6wddi1FabVv+W+9qWeJHm8ZQJcwJe+3dxAM/EYpRjnrc599z3dMAXW3GGijirKU6JgCvgfG7FcyheSts2EzEd5fBRQuJjgCtivPP9oIpcc69YyJfIfTIyqrj+Xmb2g0AYTEzITi13SsfmIKSje+7PuCCQlJdfBnDmhJw4nMWxTv/xLxT6RJqjF3PMbIFE3oDro8M2DgV/pBRDhGd2n1xfkIudqLD5VMgQSyH+5Z6Tx2lZ4lKchNvjmfjW7usjPjaSivLIb1u1vQRfF8m5KwTQBs5G3jPiHaf1NfuZxFIBx+OkeCAXwKzl9j4WQbDJItF9jGKlJnl+0cek4p3MbW7hvUSsN4nJ1fzf9w95asmeNfY4xosyYUHti2O/BP+4DKL0ehzaycBXV+Z7WSsneO0ahlu/sY/kwA0cTPiWAUPAMcW5jjEfe06evUeM+UoYBIyBghhnwAVeDS+iy6xTGTfFujKnYgdnwOFzWKAoCuWDT2bUx3WvwrzQifi1D35LriUjsreGyPokT8kHbOGAMUwHiofgup7hgs8ojHDgwRqT4XFUfBAHGtkEpXVM7yVi9lGEVv82yQVYP8TTZ/iiMYkxu5DsE4krCr6S2WWCpa3mguh68y6XxFBqufSl33T95F7PwKFJ3siNQt7F0PrNXNS+V09FaL0KiNjrfsmmbYxt+gHOcYHoOvYbO/ZvxTYDWRtj3tU8k753HfVo5jLSh/m3NbFLnZsorhHyLkK/FzyCC8e80M6lPzgf34rREbLnvEjfz3LVJSameW/j8y07opUPkoqFFsQudf/6opQgtRbLU+Eu8lqM4lIan/yuC76OUTGwJj052E8FnOaVexG5BBzxMLsuuxFN19y1tC5qczkej1qxYjE5v8yop4d9gPWdzL9rHx/F0/Vvo1wW49sSp8Q9APGvIrRejNHkuScLvBBO/Hx7z7deV4w50ZzTUiziWDgznrsUnPuPIBzHZRsPlrjQQta7PZScP6CeG60+HNkjavuXBV4tLpA0jz+ptc5ptD8HoVIVlGUfqeFrU9Hucn4xYwrMc0y/ZUugdEarGu1SnENq+VOlXG2d126Y7mVb8dJcbNMTwxty2Cyhvy/iAO6JZ4XvKqWAi8/nS+0HLSxM7s+p+RnPh8NTcUj4O2JdKpiuiWi98tlsEBs3oy8Aqc+4Ljyvbcm1/A/iIyq+F+JUH46Qm24VCrYzH537q0nRXHziY7uE7bKYGm2Iz5m4dctGqgugsw43i/OwCh9S1NUkCEcu2tcSZwoCmwdwCE9AVUR76FtrobYlztW9kIk71lwwCoTJmlDlVrLifx4Oqyx2qtXI95g9+Rrgfs/joOAramIJ8gxTNFz9Rq7sN+rt+wHTT0Gt6XesxqvTNSf1+RX2uIFriEIv6tNo7hFkD5FyluQCx9krcs/MXKdhTOrvzMmgn9gWYAv97hocUnuhJeyYi+81v1/vh5DzxN+hx/xCjZ2MfeOZaGmVV0XXFgazhj1QKzaeiLrdGsBXivjfkgBsKTc4b8fW/DBnPglYhJuMRIIreNc8NtDK5be4/qrxBUs8uEcUZ07XYTw7twWCPfBGbOFVOBT4IkclrwN95R5fT8XdxxcIBvFHg1iTiIB9AnB2vtv6wpRbdJM8o7VYOWPH5DAZ9tpzmlLOtQR8Iu4hxREMNzZF7TknHVwLp6W1sOY/wXOa+QE6dmlzjASWdW1jbpq1RyauhRwBo3ao8cn4kIvzgylWQPGD9BkOdv7wJqHPXIlVYu8X8mIsf2xt3Fh70drYzP3vsY4pN0bWD9QHIDkxeamuG2pDNMVMU/4iYkE9QB5J7o9MDj+1TwZO1/x6o57qVzTz9sZ8kNu4t1gxxPBYhSIqXnJDh71btr6IGG49R8rCeEt8rjAOxB4TkRH6nT0EF28LaK/rXOKe2wzfXz4vdghQz55f5AIR6GIeKMUVLR6dcFbgsR3hiUt9XS4IOb6njXgiCyK2hTE2imNZ7xbFJwEwZsS52M4LCnblLSciuWm+2+QBnv3hCsA9HvCMcVV5JnWffXrkGW2IkCp+IYmnjp9v+VB393l3eZXyHN+ZPFOB67deus8Ptj59U1HcmgKlnxC2vqzoPPv2ONZT/r5SbVIBYAC0F4frR9eUbLGK7a37TeYuEJsesVU1Lrg4dgbupqIIc6kvVkQJ872IzmH2XltfPhkzIjJaqQ/9n5dhMdnLhDxRjz/Cci2MXpgfmrx96ThJ8+Um37dkQzZyyDwQhaG4lk4EUO1+JHYlY4qc827cyy/bMUaEDzzpP2K/lviTtI+N2rDaRqU1omrny7rIfFPl0JV3/yzgzPyc1juavweOYZlLWtyVu7r/nIss4foOMfsoxKdxrc5+1FExy3blZT3+p47bH6enyNre4LMWvzAAHndTIk75nwoXc34jRqiwPxsE3Zqi66kItsYj7lDkGw9YMMYT1pzVdUFSsUMc8HidD8QWKQjaD6+a9Ff+rTzPl+aGli8Eg0DzpwFHLHiz+MCVwFjwREx1uDj4Jclx++RsvQ779lxEer2uReFd/qV8//SmK3wKPtRn4H0x3iK35XrskGZjxBNqIr31tV/WKMa49Ft3zUm9e0bQn00ejTyGSUF5rg9LO3+z+713caIPWNAfTWxsEaku7AVbOgT2njXkAGxjSTx4VgJG6qtYjPipd/Em8ZJhDDFe9dUNCpCHBwRO7h8dbG3+jd/P4csjv2T6BmGvFG3xjQot5noZpblSbbavOQOXmO7T99Dw1/5LI5dzzO9c4U/Eb5KuK5O3TMW45b8/YvsFw4Xa1sPao3/j+GfMbRQLbnwzsTHtNcvSkPHE9lITouaPYP0H8e1E0HY092u9PlvKNx9GYoghst93xTi1LaLYfe8eOZ7fJZKbrOHEKTI/ldyrkxiS+l9Py20OS5+m9p20LcS/hikH0dRv3hIVL9o1sR+KP4ltvrLzJ+S88wBH/kxrZQ5CqHDqE5b59F4ZjpIcguIbAhx1BPZaWnj5lt251+dv4nrd81ncdpPbx3Eh/oLQ3nIkZp/xnKZvaA8VHsaLaq5Mb1Wzn9Kze8+rV1b72ygGMRVDb8awsodU7LxideZcU7Npuj+ONRYH+yUbvyNBavpQbjMek90PnZ64RJiflgWOtJLdGtazwWZO5n2ZMzKcqAjeF31ja/wGMd38XxwTNYH05j27W4X87Q4fyWLL1f3RjHtHXw0vOfb+mu6KH58naqzt7oV1O+5ZB5ulZMeovbG5PrRuLl1jEddY+kVOK2gq7KqRox2TYTTjujIZMxrvE7sgYrusvxm2G/8k61JPzGLWywR81xVYBD/MUBr74cK7x3WNt+myBWfVNcxPsX1jfjXnKXN+6mzbdN1/beTunlsv4/wePAaxU8TNMadxGv/fQCXKtxjWuPj+z13bm5t68OBrzG9IHlz5bgX7OPajeB6/NTHhebkQcAaP66bqL3kgP8O+XLTTrEcxB5n7maXuaaLvYQvPxaGj/Z372kL9Z3zXSRvveUxs4yXYwd2H9uATuNZzD7Qc5ue+in4fnVUixvg+aoL9V91vgf0WuI61AIMdBAemID1JpiiQYVzHXv8ov04UvNnf9G6i4RnkZtI6CXtZjk6/PZ6AJptoxWNwjxyorMDri4tJVsegjkfqkQlA4awC6U7yaB8DAUy6V9GnUuLR7mrsA0jmdhGo3SSoXG/8RbiHT+0RstbzCIRJkvzaQbjdvdX0Ki8EXziUEmb8K7zro5fjhqdegJ8bES96JYN14TizeCFXAtzdgHrCmBdCjroT2Hx4SlKZntBOtpHAKgA64KwAnPE4ASmToPPjPSDFTKBTABAVsR0mPjMpIQ30sm4Evk8SPaRyJeKGQCZzmZngN/MLxtMV/EqnJYEaZUEIvcAHBxIdSefXHPv6HsEJ3iF+t8vqD2B6JrSG71cXoVZCHgofibCJJlDQZWInUvCcXhHUCErbwh/D42UlsrdM0GIkEGu3g4jsXr0Gk0oiaUOcx0cxPb7nOwBXF8MJc1wM8hKg42qJLSrYYwv3yNzAhDIQZGeVfEwI2TcS0a1af1DnEQWuioRJOhfngpMNUvFcFEDa/VulxLg0edBKJMzfQQlGKEwkSZs+BICX6XydXmMJ3jVENXICb96uDQBNiWDagsZCluGAf6iS0a/nCxEScBTLDO9cIyooiURthjx4vI6MScNyUcJdTkg6pzBplYTWY6Gt4JglcdEACs/7TYdtYpEJkdjwRJPUbYnHwOHnRglEYd67CxxejcWYsCgjpauL7cjLegaS/wpwKjYn5NME4U1IyfbSpN3XLnABtnBTLCrid6EfTuaCDsEasomN/KS5OLMx5iVZnnNpk2ghDcp3JKMrYCmS63DOJpC1LOoTyea28MGWePwo2bhtc7E9ewk32URM/PlFAL9d+K5MGmHyFoNak+IDqew3egMFicgqwV9Moq0JEUbRv0s6SEZH4qKNuS2MFoig+iBypsnATMi1yTcCEQL9VzyOZzCAhCMFMb/uERNOXOG/w8v+gcL2ddLCWbceiQquydtNYZwh4Eo7dCB9qghwUsCI9rclzMj5kIkJJ9nV9UoE5Z4wFcsuXBG+AxPDJMnYh0DqiRWCW01ed0lyhNdkd8dj/kWDbe3wbiyEgLRYcrKySiI4EyR4L/b9vPyGinXwaI20hFAwF18tthGTMhkgFxL4DpIkEr3cICWZ8kI0jEe4cJwUH4CIBHFKG6bipIXz2f63VhKykVjr5PxUTKCdFMf92y0iiFfnYwKui2tf+p2q5PCWkG8uuJ5VPhOT/nB1LQgJCWtBh9aYj4ksO2iI1cv3sNrlkororghipcQHXpLpROjvFoVvOiH4yvtFfp0hoiWCfDZJeXEumhDZxudYxIhKwnBSFDAx6jQiXW35ZQxRLZKKUZxqSpKXE8Cldr49rtI+8ZaiyCKvjTbBFk7FCXhry96qzWWt32bs93Ih5mGvYj6jUwBW55hhH2OJRI/unyZC3hp/ViO0moqTtsTjpDYZAa1FWDJ+45zUrEGofCocvoSFiPaF0hAANcTEqoJ/yZiRBCPactW9jyVYzTlyB+/SJCtrnQhJgoGIYuQXNeZ98RHLPmmF/wQShbUIZgNo7YfhcOFkfzWdm1PxZhHKchWhLGtfUSPVBVAiIe/dO3PNIgGECMMGMYZCsQSxSEALXG4REOhdomDxb6rgFm3wEunZy/WcV2Q1oK1Auy747saFhAjXZKRhKspoCQqHi2fMLUKu7wIwkteJkJmTxAq7xP6MIM5JG78kIF56X31UUbSGbc59QZp82yLF4D05LtiOLCRXqguzO7weC7x+9JZLvBVb+JOJ+PpS1n4K8Ib1qC7uNWrDukDNlEReyRsvq+ydLFEf9iHuCex90wxxvpTgsyXYoR9yFCtQe9G2izjfbeG7OJTECIIA0BWb9P8Xx7j1Qy42ZM0Dw3WSvEDSByWo80H8eCQYlD5kcr6KDzoezWLYcyL2XLG1LJtxNK7zB+UkVdVvFvr72q8YvleZwHhsJ9BWKSZma/+J/vn/m6KGRftshVfC431YJsLE1n5CX9YQbh75bK3GT8QTOf+01tbz4cWvcB6ejdviMM5rioMHwCbJRjbsjxjm/WgbcD/zJAeUhNzZ/xijIfFrXl6jQN2R+JY+QUml3T8AdbFk/bbDXNieS3wQdYUTAh19HkkezgDcSPBBf4siCCpI7GXPALgisbYS+4sopvr5KcJYWr8KAkKyRvIZayLhWF2OE3tduQ8cnoGFiKmOivpPOadTrKhMGJSLGjIut4OvgqRo03uOYuY1Qj25dMaeoTRvtf8e7XkmFktMuii6BHgR4QDcIMIBeNobV1biVrnfsmjLVMQpRMjXYWpbaSIEybJT8rkJeXzSdzmfkSyRR1pXKl7r1qLK454gQjiAeybQIP8nmc8OfqUlsKLP1LbO91ftL9Y8Y4U/g8cHscRaYO/FOBmX4etY2oTRo7UkxJYvrq39Ok5p19E/eYELRA/TkhMjV9dx6fNrYSBLgNN6BjFkW7hyYh9Ox66Ih+AAACAASURBVN+AzfEhXlwWQeIew+OqgWSEe1LOBQtLZE7oJw7B4xZDgl+JwDbOoOv4d319DfPAZfC4DZbBB6niwGOR4ORdU3LeZowvJ09r1FuffzGuwV1xUL755ROSvmYHrZ+Q2+Y1n2sSt6bYg4juKEkFYy8myawRFxHfswvJ0ZNinF/djxnnt2wcET7KEnGI6+L4GpN6BXGD602EfJ+FO+Ig3oHFWPTWEDAjzoDEryXS81cCeJ8Lfgy25UQYKWkg1uWEQoIXBThIHvTH4wbNyWrr/iSd3/MYTVEIxAMju7smIKPzvyVWGYTj4XjMZ5FMyFKEP58GuOLeXG9A/wAL92WVksdscpxIeqlnHPYCwP1v67/6IKIGN8HaFcaK2HeR4G7ytpmYWl2oQ0SxzgEcbWkt3e1TbJO53zQXpLUEaoeHWcIglnhiXjuuOQ4n14TUdPxwvNEn/7gqEf3ZuCt2cO4II1FZK33AG1IsiceWKJTUPosHMV5oC2Zazw3rxBOwmApI6Ri9cYI1qs0ZsS6pj7IsLPMs3AEHJUY5Fvpd4gPYwjNwaC0IN/S4BPfTIUgd6zMSyS7hpEb2Ca+sih1ojSKx9RaeCI8LVDSw1t8HjGiVNG6pxP/hyEI/8g6C3bRLAbpJtURsDGOxMRVfzr7J+tIcY9dDjptixwRLp6IGpXaSNRWK9QLAcXapIQZPK+CJ2MJPyDEvK3weHvdWQY3w6xKPhcPdsEhENpe4ORw+hcU0Rthtb5XiGitcjuvjB/B0khcfxbJE2PuEY3x37neLtuWs2i3xPDhciYVhaxR8uqm92sTBEyvr8WAsdV+4lMTrByIcRyW3IasxqdAH1gIIDZzirDYZn5yL6JaxqUv8Czg8FwtDINjqr7uuVCqcK3t7+m5s8cOcpDv1V9Sf32MLleIUXCs+qzilXb8llpiKTK2w9h2Oe49iXVOhPa/zlTPJTo3+VhKgZ3yOe8sScRrF2Il3Y55BXjhuIw49/e9iu0QiTAC/rmKrFBM2ixH/HzBVLgid5sUSouEegdix3x2d/FScjBvhG1jIb+Oywpvg8WdY4s2jH1K/ctM3kGKueJey2F3BLh7EXOO+UutyIwBfCPEGs3ANur3iwfI5KBK1NdteahyE96JIu/TBkvC0YfOWbSob72PGVC37qR6P9Cp873jU4pnv8mrAGYKlEoshUX/SP/z1AfwPwDGePimGAF8F5+11b52SaXgVT3OGeJpX4VOX7NN8UcC7IDRMu+T5/z977wLtX1KVB351m+bVDYiAYEAiKo7MUvCBihgzyuAT3wOaGSMaY0Aa4yQNS5ZZ9P/+7m0QUMAZRRTjCzImZowzoqDyEImPVlfTKo8MhMAwMt0CNgjNq6Uft2Z9u/Y5p2rX3nXO7/5v002ma63m8P/dc+rUqceuXfvxfamQuts50JEW50LiRt9c1x4vRsebr/oS7WeXGJbxbZQzlBden27TOZE/DOC+QKp0FY/0vLzCGavQ1hL0pegjqScXZ+1C7gukmdwXyLSb3LmdT3NbppgdnntOVvIkR335C1yLQGVfrXpUiRXoSI+B9qxOMdBdpOopXvuv8WD8PdyAv8Yd8XMSg2DnVye3Voh7JE/AIdHtCLr1RWpzQGVzmJsQ5FTUOXwyK/SslVygbye+Z42k19hk5B2ap1DLFW3nBK53gI+Mcqd0/tYx9bTRRb4pxrVybf+PzvL6PAD033FOeaUmhWX/Mn+F89gvVu/lXQ4Jj/MwfYvMeyVB9KjYuI6K2NycK3f4VfqHUa59OcJfIeMrsCs5OfsXj1R9oHtZ0MgCAP1OHPb9mUt8TR1nE+352uzszTP6hz408H9J7PfG3N5i2/VjjkJCUI0NmWxMW+K9rE9uZP92CQQZMw2I35R7Slt6uwSjhlw7jhNfzbgwxjpR7jcl2vdGMdzOGEs+rEd8Bur/NRntukze84zYkMWOyTinGOiMJ6gfKo6bYi8VEE0Sdvw/DXh434dCUGbAM5+pJCcdgYiSJHFuNTFMSrL+US8eKtMnBNw3CRlTKbnYc2a/Qt2sXPy6jX83F9tOpEPJmaKOvVkhWha7QCrAbFN7BjbKrIRgideqiC3+kUBaiJOnv27yQXaxtHMMMZBudua76DcJmPWbLLoy3pNKrKldH2L7t3n2SnbR9NfyoJDJ0H9fEaCOc1G79R7+YElo430/F/viS1JrZ+S8CfMzvL+F+TueDccj7d3+ccGdMsavKDnQQsxD/4zrG7eySdeJ2OQSKpvc8iax+SvWQP1+9fm4+Aoa29bYxCReWmNv2++wcXfTX0f5ILXP2MbDLOvN1eGiPAqVLySubHy4Ko+or7b2BCc3R2PnG1m3vp5r+5czxOfwGBzgLiNSpNOQpgNWtnh6z3lPztUKrO6tc1Js64Gspx+J+4Adp9CvaP3j+o4mV9GRbXXsfkw06OVRMd+a+UflelaFcpMyu56HHoHJ2CdDuy7wbJTreRSrE0tu9PuARP3T7hOunhueE61exNoKcfN1NgY/kGnd/ls3yMlLF9KWVLB0rHxivzPmZMEziTBM9uzNwA7Y6UtTtbnkFru+8yhXW+MxKNfmOPqVGAvugY1+HhLRR4TzQVy8F1fjEXuasZptkrpuYzujRy492W0PcYBkfZSdvmByj/YcUO92ym9GrJwjjsCoWKLlVeL55kxVzRHP7v/9atMPyXwpUxVnxuZiTyQvrJegtuPcubIvir0lAe/KEhsCxkr15wlPRxoToPMsRbIZyZHRfY9kiX7s7lEhiZ7zlwpx2DVhnGFNsBnoFc0I1kRtx3gBTnAQxaZZ/9+QvP0IR8i4R5ejFZCn1/7g1TUyfUBN3laAy9/u+k3lfpc0nDKThMBRbv/2xePF9NdPh/5qq99PeGspyL2y612+LbQNeuTFGqf9zuTby9RuL3kSdfm0QlIDXvtiiV3XiB0tiWc5i78VO9AGeT4ltruVWouv3thKatJbJYS62iVhL2u2s/2s+cYNuXdMiBoRwEa5wbYf1+VDL08isreirzAW4UeaAQniXW3cbC6E2zdpzo93Vu900qF/wSMPnuKEjvF75zNpiohAwpHQtvf7bNQXHuFOieEguXuQjyF4djeWXJAsJOxAGu1rlqyKz/MsOiQJ2JA7GZ9pS2cK9kOJ1TxliQh8GPeQ8Zie6NIltRcMNiA5OUBZSVZThQ8X5wdEupoSkvCM3MVtDJ4Jfag6j6mz1jkWxP5hzF+vR3jzOMgpsHul7pdydvH0fw/3ZrQ2FRPhXradAz13FHsW7hu56POTz2aIRWoJoYcE0TpVHXk0IurWOebmmbV4kOs27i6maj9S9RzYOG0ceLsmN5OMl8fkDKK5KHZxy/mt2G1PWTy5uIGAev+3Zdq1H6258UMCPG/ODHEBjwSj9AYcVvIvIBkL1tinAng9c/Si76rJJ4ckjtx/2BZLSMs2Jry/yUOeX5aVdCa9VTEp1Mbqt8aZo7LPBHrQWu6+xoREsft5IUtHukXI9ZSUSD52FQu16HVzPsLw/nLWuBGHKLmczOMt/+72cN1XiIU0E2FbomU7Gg4BsIxjon5clyjGcqB723j6NV1X9xZZY+wT7aNXB77A/4Kb8I24XDDUlhKQEmZgxodNBRuCYxCftRe5PpOFD0mhPX1xalVZ24ylm22wgXzgGZFYdi4egSXJ9r5p7ogRvk+sU1fEnoId2BGg9qu5JpsFZdA6vuxGG48zf0R/jbBogzHuxr3qo/Z8Mv1hqOeLPk28Xc2Xzow1unALVvTm/abku5cyETltfviMb7RnvmVOX4WES3Cux22pCfoiIt1TtzIamy32p1O/dI8HN/mZ96iv3EqfImMPRzEGis/n50iuvFF0hxW8bMYg8AznnDPzpFtvIl03esgsc5KHM+TpQMV+c/Wc+1t9nN3v1G4YEdrLk5ZQMtx3RoS3JY6JMj7A4JwJmnl2HJKEa5sKkZsSoYY6Qm2XrAd50Eda/0S8y382ZK3uXJmI1CZi1kAuRf29podomxqiVDc+c0TSG+/9zRzbKpMq4lA2ryFB7/oowugtuf4Xjknk95YHmx7Qdcb9csYBGYxDHePo1V+dE8WvOu1PtAc/FEuO2/LsMZ6LE8G4HsdGbfoamSHTnCW2z1kSkE/f0ura/NUjEFy+fSKbnXK1ac07E6JFjQkSPXh6XYXJP3MzeL/V3alxGp9liew3d7m9ceIDOsCV6z66U79l84MVeeSY9PUIz0HGg+fYO55bLsArQtJrTGf9pP0vvpD7AynKA+I+0p2dPLLiDWMmNtgEj5Bb8jEe2raj1sFTh9XnzSWVtw1R91q77KBo3zNu7RY5U2+eBHqjkdchaXGwjlxumgz8LPWiwfphvAPxaecztzZHzwkVFiv9/CRu33X31vLH+BXzTwJ4+EL2PhPBW4J4GcsxKXxNLi+v5HnUId+VuLi3LRwj/khsWHs1J0uXC6G1Ehua57Dz96nsO2G239+P5fhZS97LfxNz+wHnZeccv3PaiypSZcdnM9Kfelkf7+3rfafzsbPr9mTo+/rVRnp41K6y9ohFua6LFF/IB7zzxfpni2Q1a7bZkWeS9hIL4K1n0XOuANJEIL/ttd5dazLnGM/HCe5tZdJoL7AE7PrvK1LxdQ/LBpkxP79PveFLI/2tnI/eO2OTrjU8nlccK/pHWSjbT+/HOG0b/it6Tv0S10QxSrrHz+dVOxdtV4zmkCEef9MGPUbXdTPGtc00xkneOEYjjjyN6+CeTU4FiSPyfpteVf2NutCES0l/If/jmYXk8rIvbfFZaL3T3sZ/vgmR7neK87CnK2/stjO5zcyH4XlirW85Plrf3N9nwPepuQveuaDrgmj/PZO+iiuZzujpXwGib67opPs2Z94vOZ9ps7DlSqDOJY/qF/824zNtIXeVro8ziNXr67d6GtfhtpjA4he4Artqny37+1fe1vYdM/ftWM19fF5rgpj7Cdc0sU+7wjF66/aHzC16gldimPed+2dzf0NadjZV3l7L7T1wew/c3gO3ag8UB1wbPCEBHiuO01u10Z+wLy+b7/2RcfOtu9l+wvZg3XBrBP34zNvbUqDJJ+gw2qRMdbiRhM0H5fsE/U7bbCUH/iYABBVioLl1gFSP5MoRkG4E1hKPlkf3cTIp0AoDMCdSbVlXaeBcqIl7+NYV0Km5YepcJ5jcw0uSX+Zh8logPfGWHmI1PtApNRuz34LPeezn4M0kZro7sDgBR8Ab6+2UwzadnhpsOh63NWOc+77IMD92ClijmwYfm6DV7oUSpMzxeVEBgBgXA8g8JgstALdMBq0TmHg4Z+CWLwsux3+DE/wmDk3g8jGegSyk4R2Iwlqbvb/XgZGAkHbGhBBaQUWwwrGfAw6CMbxCSM6BP18jvztN+zUZl06ZCQxzAoN2AcrkHZbwMurrqUHH+CGcoJDfJvwWDoXQ1y/T3Hw3/mAF7K0GJ2sIv/yKc0WyK9JolZwHkMCEewLpHwN1EH7c01OCIAF81kBGAbCPv1CvtlL2ER27S7J/e4ddEwrUGiR21jvGkrDzJ2vGaQeQbgDGOQN3KAGS9DODG+8SkSDZxNY10o4MEHTjpqSyQIPifjMF5AK5JLrSgTYnvK4QGXtAxOsBoHXg9zhx3JKnxmD0Zc/sgGdXgAoikqizAQ+u56AFDaaDLuF5OBRCsfMrhYj0o12C/K4AT6BcpThzaE038cCElOxrqXf+ABKPUAbbANSdBB38Kcp1LgaUbky2U77gG0rw75QYmWVOjIjDUILFKIvPNkDoh3E33BUfRIKQ84xktSWn0LFwwSD0by7ZdIYAUryQ5LTepNGgUgZbXroKtLCTZMTPFqf7KpiAzJ0aXOd/VZDLkLBNweYIZvmG1cDTOlFkQyCG7h1MDPlnG8jgflAJVSKyOILdkkzvjUGfTsR/w4TNao1NesF/C4DPVIm65g0TGMUBfnoDyKglJx0SEuk8ssT01AXvVCfpVi0i4DFtVz3YNrAFjGS7HKNjNgk47kfPTldz91QlgEgusKjukTckYAa288CJ9MNGREa85e8AEPibBLamCIDezQvg8CYCRkkyTsDn61iuAdwymOTVQOJ1kvhMTPtmgKSPppRkgbsi48vjANTyjAUr85I/tXaSZzykJK935ev0DMKrU2pwqqwJ1km+PSoKEvbNCSUBL5e1tovWnI43Cd1qYKWGJKd+l0cMtUbyq+BNnIwSiOQlr8s7PHD6AbGaQ9JFvZnksi5YgUOwHuuju0IUhHItxQMQrjqnIpMWgjc3yX+6n3KOZ8lCOUPCvDgAbi+y+pnIjXquJL1kAqUBtH25e1MGBJg7GWDuDHDMXL+kAgqSQHKu0wOomz43AAkbgJRLu6nLWFk0ArbkWa7R53MB2mXibA+4W/qmAV2NyDSr77BEabEM6nXcBfjWW+0L6TcTOVKUUIk60PIWTrDLZXwJBLDlvGfJs2f9qPtcjwA2IM90SBq6c1lTf50cuQJoBWQBfgbSty51jMjjZEUZMBI56zP51CUH1DVo9y55xiUU9MjVVghAcwkav2dt345AQo08lwQj7hdD4iAP3Irk2UVfiQgjJ//Jf6LOOwJBEGDEsgf8C2wBmJ3OGid4FC7Ac3E426DcrbEm38hAMxbeAxnogPxHoLoauEdbm4C6VWXr2VkS2gtJhNjuqZf6xSPEKiBxdx7YJmuQzTWwfJ7DaLPmf3V5gtr6PFu6AFVDCTD1IQuI31S2p2xpyIlX7DCU60Lso+TYsl4HBOLR97K9ITGNBm++rAri5P2WnMobw2ldkGyONrr4PHSEVyHjOdhRj63KEX4FGS9HAR5eCm0fBYii6O9jcq+GYHVEUBPs30IW4YEKa/INiUzvYzpASdCX5EfT/kKGtIGczwH4jMii5BUWAHSoF3nyjmQItOVYAJZwoZ7xHyzBpkd+Ob8yc8/+GMCAT/l6Bb1LHUGA/t3er+SDNajW8j3BfFjTtWh3t6S0QqA0IB1u1m6WxCiZc76dpda5CFyc8FgcBgDGtZ5Ae0/Gm3EU+xdyAVujX/G9Q/3sCC9HwgubREzulRkf8UA7HeLmIVGyzuUpMfi61b2VgJvlTPvOGeCONkKSXnpl2luBf42EdHb2iGb+TDKQSRokE2HwqVeeBIBEMN75iL4n2qhoJ62KBc8akyVrf1pZOJAlmXreXQ35lhBUAYlXU7ICoE1EeBFRQtM/j+LewHN7CFy83E4b1Weprap+9+8qwSevbYn2lWN8EU7wIuxknre9KgAJMg60abw9IsOGBR8qc5/zrVuzuYBV10QvMSnZHmeGYC5t/Lm2RY1Jl4DskF5786MZW2u3HNm9I3KKP2JMXSqEWnac6P/gubm26TSkPeYJQ+a9BqJvid0G4P/FpvZwZLxjRLACZJnvAPebCPxu4/B5t5EcMeEXcQ4VwZ7oRwSMZqIdr3aNLMSWxadEAvkwfmg6P6EAnBP437evFwJQJj2Wuob7uLSx1YlqeR51ySHejAQCsD0FO9DW6pY6NscjMWgesiQXK2dSHInd4KbZ9zUCvyr6GYl0HrG6v3rA9YM+tECXGwhyeZ6995zAsNJuJQKmT+dTsEOZx7uBTr/nNA78uBzTDwbkEh0ZigJ6kpDIjV1xCKV4Hifhk2vTcO4PZRg/17l/TcehD5E2c16n4vtZCSJR7BBtW+lLZ8J8uc7FIbeiTkm7cdQ3jY8xQ9bVS4O4AdpaGW/k9RvP9ARDNnEZucw3JJUXY3tSYLMPiUByeR9jAWtbbeMHM/sBbaL3AxKvWrLsN0Dq9hsgKxBk4l7I0Q6JP6v3sC3FDw38VgE88EpWgOLE69QWmTtAWgDZlr/9eiENTARLmO5X4vXEa1PUTtAQB62QYnlEkQOiDk/X29Q/fndMX1Tml7W/h2MaENI2Ou/8wmN8lUBg1zIsIjiqW0lA5wK2ReLlsNTn9iEQvbe/jOV84xvwxrZulOMPGtny5WyLw8qPsBPiqBegXO28kvP0BJy6IjPkWWt/CYllovdGOk6pez7PePtJsC4m+9lsS3MH1SMuDMkOtIYd/gY34mG4o+hVH4iB0sv9CuIjMaI+AI/cVkiDLHi7177h6lr9o0cgoOTLPcGc1qbkeLMtYgUcV56SMdNz3QismffOsV5YSMYltsEFb2dcEnAHF0zjCG/ATfguXF7FfxQyD9q+Wvv2Dhm71ke4l75FXbgA5bd77xHegRvxKDxD7PAfv+LJlzX9fJ/WHeFFyLgKO/xc95hj063t2LoOaPMgyRPHry+WcM6T5fqUI2/ok7p2UPdf4ADfh8vwF6JTFbKVe274fMpOzmPqDvuS6Maxqcd4DE7wJOzwjU5fPg4ZjxuQl7FNtJusERrpukv6nZ6/sHo7/VgHuAHn5CzDXfp3kPCCFVC2CcCcTzAmLzqvRX6KNcKTDUOkoLY2BtPGa881ZY11TVW8po2Tbl/rzLfI1sOcFZI6EATDK/Qr0G+r+mZzi9oR5vPXaky6+k45PwnISKJnxkq4wFhB3KKvR5XYCdpYS5THUjj3SALc5ubQr39HidUn8GtbjvBvkAUY739r/mDjVIa2gS7mSmQJkDpZEulOWe7H56dynQrX6B8C+PvBeP0VgK9Qgu7mFiWAILDelr6f9jgSceU1PSbQeX27rh/v4/pUcwF/JEHmPPfH/kjv7JRL/C9SE/9bOifzPHtDT0KYJVYFSDNBsNxdzTP2i/42iIXMerZO9dmaNSl5WjLkadnxBclc+jCQuhwDjzhX9d/fSOXsbOcAx/6RNSCqfoO0J5Xz9Fyi81kwN+lb5fma32ALfco8R9EX0ZVtOmdWvS8ZYmHxv7F/LMFnM4f1O0Nbi0fcGpH+6tyRMxCQeNWSlXQ8dTFQlsBtJU9y1Jecs4z3jGJBJB4xyrWQhtq4j4HuIvcf4UeQ8RCJpY4Al8v68PI4RsQ9/Bae3Zq5HZFTAlCbAyqbw9z51HdYX+u/R6bf44FVDp/6w5ILuKjz4B5VDmVIsKnzwNhkZKaF8wA8jxHA9K/xvlHulM5X6olTTP0otuIHxJcP8GrLaM+woMY/UabOIHfXI1peI+kpcW20Q71G9Q1PDEy/eWQnSmyOlth8h+J3K9e+7PAGXIDvwmV+fP2oETq2xp8oo2Jy1KpaLLjkEX5C/MCOL8MjAlf/NOVzT+De2f6kLYwLYd5WFIcrsd+TvXUlt5drh/LfA2MK5ZGxMW2J96JN8dIE8EqZQZl8XRCXoP7fzl7sEguGpHLPxUX4CN6Dw8VmEMRXcw292JK8aztd4vMshB+io7zCzic7xiPiM1iyznWZvMcZsSOLjck46xjo++Ef4gCXrfpYmFNxM74NF+DP8VHcHT8GFwgw0OlHJMWy1znk3dSjGZvSkA3kQqDHM3ujI0Rk7Tqu1zJvIJVYEykrOhQBtkgoPu9ZGcU+mcq1KZovRPtxTU438GuIT/tufV5ZlnUDJFk3TTnCm5HXfJAeoVmcCxLFYNo47qrPuD9dkgAF/5r7UvZCPy7cs8+Pc1GxkTynJ6HN4b6flag09USlo7Xdnc/C/B0vzjYilFrflAZ3CF7BZxQynvxvSkzl5Ovq5mUT56nz3iVe1ydV3xWilLqozwedz0c0TYB6u92fxH+iJAZLXTbubvoL80EO8M24zJBdebYx+kYMMZaXQ6Hf6/ryMiAxtqmNsaVcCOey2lzqfW0QOx/FfdR5SN0afx4yLkXCW3AoeU5u2Z80Pc/nJCBVthOJzX8kkBxdRM4E342Evz1LEgSre+sYhXmDuYzPa51xcmWR1tf57jxdrO7cOo9qSGLoreljfBmy5FufJTCyRxytuRGVPzzwy8/fxvwH5g+X63kUG5ckuA0XebLHOyPquPjnRI/E/AjPRMZdbJxboFOLTWWQl9cQIysAMclpPeLY0u/FVlvLrQ8iC/g151ZfjvHVOMGXC2BwkAsenJ1DGaK2H8aZFPt3VaJcbW9/WvOX2nzLkIj+Gfg03IwrcGiwLYKzoZWXOgfCs4Bne9NnejvjiFzam0/SdzZ29Yxj40rO+0zAOyZfd4mWR8TzzZlqmgpBrqzozgYn0E4hxgozPmwCdp//PpG8KLF7nDtX9OiGlNViQDQvjXKRYrLGJudtNXa35IFejyPVRRirl3Bh6A+3eoSjVzTtr4naVkgmbF5u5ce9IC0+5VI921naPeeJy++Mv0+4FOfKOVrXgovRFMY38CFLFLyex6fx8HVet9ioSQIZ4Ry4YtH90Yvpr290/dX2fCu9EZ9x3fUuz4zOCNStG8yxDIi9LMC60/PaMj76GWMfop1na3mnJR/tfnPuAOd5ws1rcR4bBkTsHSU+zS0PA4REgtdaPszE3wpoT4KkjqxX52u35yuOCOMt2/m+zHGO64UJ+F7V/3xC1CiWdAc/N7jvx7F8sPJkRPYWv3Ox4Szf5xJZh7n8Rc5yDjQk8kP/gifLCh7I33h5MxvmSntLpAsUeUacnnt289OTmYw7yPhBHLpE8fzymnSbsXAvBNKEkeY1uxBQLf5gEloQc8SdnzpHJ9v1KC97LcaokNQXYP2u5BKfeX2ErSMPlFh2xj23einjHjJ+Cjv8drUKI1J7yRsHkpMDJGQFnwSkqv5YB4pwOEax7YNnQh+qF0M+1COmeLdnCm5bKU5OgY2dmm7VXMWLvJyCaB+N1qbKso8kk6usNm/m4s15I/p+zZFHlSM/f0W4bygWJ/Vg3jPEIlVZcb9JJg9JtB0dTtcEZTDtrPSt2UL9kjE8ni7Q4kEe4xhZYtJc/wUcG3hAqh7kSOVgvke/iywVkpEp9nGtf6A57up/s32h/qN1vL9Qxka65MAPu7e8lgeE2PsjQHoSMCbAqzGw6neFuICejCr7DQmorO/XjRvZgDk4k08qzgp1hB6TN9qLj/GjStZq8o6ykFG2eKljnElnjso+E+hBvi106ViNyxfyaW/3qGLzJ7LO080At/ZidtIaGgAAIABJREFUwxUi1pAYunpwwkXedL8lSYrI1oscoszhHvlDlawWIuwp9tu23xIA67/7+6OzZ6B7ezJhTddVuSlrLAFPyiWXlvtMO0fX9H1nf8uQPABi8826z3CP1I6qCVuHpNCjs6+zbuweo99OX94nD84CopvV/WHX0Ty+A6wqBHp/TQS8nehV4sMevJDNruDLMg+PNnqWhOdH+1owf7oxNLLV/XvYR/Z8MlVWfn8fjry9236f7JOv2IIVvUni1GSEBXv/1Vb+b6rnrG6yZ76p3pJL+24c9n1UE/Rtn0czJgYx0mOiPU93XdrU+bXOqhs21zP5mc+I5FvfW/ra1yWnptEuzJhMqy9vabrY94fYL8VnzRzIr+8rFL2IOgnfvUq6bkmwdb68zbPTz7FgNXn8Dj+JhLtYLAirl1Z7YEe6beQGY+VmQslw3xnZLEve5yf7+BQ12es6SbjuBULkRpxC1Smu6s5b1i5Zf1TQR1r3rK9U7+rrb+tbiNQGcknxF+9t92zVK4gxFmLS6nfORKkupvcaSa+/9zNe5PMmgu6tMmniKtBumAlFu/m/Q9F/dw7p4iqJ/Jblebp7ArJ5Tx+0MY7RCyecl4JXukayvA+R9OondiTnXLNny6UREZJ6pIpsb/n9tXPeWtHzYqLFgnX9ufKpJ7gSx3G+j64X0YMdWfWOKVZqqJOWM8HMg5Hgx5ytdn0rB8jjcDMy/gHOdo/bqxkqtzpC8+icoxjaxCJjfH8p0XjLH+uzvvy74hNZuFOqPaaxiZgxm2W5tlsIzid55H24t3bLfeKzoR9pxo3X37ke3gYkz9c9n6nsu2ryY8WwfdCoXXsP0sf5AfVx0sg3zKVTnaNeR80YVeO6tn4KSXi/r9HfR5z45exKnZl+yt1yPm+6x/Urip3pmtZvaAnh538/a8FYizp+vpc3HBWC+W5WEIOXcyzka9K5wr2cOIv/HTETnLWn/oYhHiZtXIyp9u2bH+f5E7xuI3fQamPLflGw28661HXHxM4jH5xtUe2vX/5WkyKTHNxbZ5xTzL0hjob91p4MfXSmi3pp32fKmf46ydNZK46OWRF/D0m/K1ls1myzI0z9w7nAvAGzDnMhKMYZ2CrXZE6gn2bgZ9WX/+3OnjHtu9Sr78hvWOPfWevyYA+Ufjivuj0CaL7sGM/HiWBtDTjpVlpd22p4K/XBhKvW4gr2m0vNvLlNk0afZoybr9uoq246J2rFGqvYzSH1z1BGEYuO3IO0q67Fn+pe3PntVPfq4wz37ZNaHwvWxCQ7JqxdIaKPSNINyTqr5HP/ttaP1t5ZtWNa93OfFTllyujMO/hbbTfct99ujfu39C3bVc21bpwqWcBb1/aWXqccf/gtqW84b7ZndPl6tuGqM4l7g8RfcP8O9NazmgX76NN7v7Mek5Ge1FZs95r6r9YOsXeTzvYBI1sbWTO9abQmNrVmwgX2cuk27sOb3rP3TVvOV3tXOn6AMWDn1rBjlipcEpUzbtLt1d3eA7f3wO098PHsgQkQ/M+ql1oApo9nez4R3jUlIq8Aj5lPqTffu+IVWw69nwidcZZt3BSwvLzQAoPd8vOWgaUneDRIdnsrB5rs2VdnOUznVZcFbZXjTgGD+54EN0D5vN53W3q4In+nke6VAyBU9opJPFhLPCpfqoBsTNx4SyrElcPikPBIwkZkHNF3NIH1K6BT8/vrJL/34j53vA/+hgCBdwd65+Bau/f9uwbHk1RhdvYx+OUb8NtX/Q6+noDTMylWLgQANNAah+GWt0qwyo0L0MZ43BS8hQd0zxnkvzAyzA+D8Gbym8k4LUENY8dKHaS8EqRY5p6AbaYSqD/Nx5mgzvkYj1x9lKxAg7EQonbgMQQOsADPW4YruKcOfs2AgF6EhBDLt076FAFkXpciErgCfPZNOMC/XCNJPo9PUICyOQlpIuxxAcrkPT3h5d2RcDUOgyDxI/yUgP+e4KZVoqHa+TQGe6vBydzE07ZPLLjFOjlPm5QtQQtvBRJBr8KisptGbyZ1DUFG1TnLtWCAGKV6GrDu7BANTu+2a8IDhnbbOQXAKGAbibpcwCSV4UJiUgHSze/pkoVhCZCkBgXETrx2RY1Vc2LrGmmHtv3VqSR/UpZIgkIqV69+Aug934B4CqilBf7Thy2AN38WYIAI9NAFSY4Txy156pDcOgA3ZXsoZzywtIgk6mzAg+setiC0OzxQyM0tCMNphJNHzMd6SlLmJThcgJ6cOTQGz4aACNE5WYMJCWgLDICUrkSSLX6kIx55Pu6CD+J92JEkbCkGlG6Dzpo1aW0mBhmuGZXBJVDwUBLGzq7sKvK7FVI47XdL9DcirBHAFwsOGwEeTR+VgRlsYRVooew1F+AcLsEqmEBLUu4BxHUdy8C2EzwRB0Ke9unDjq9lwFjnkmo04HAL4GZZCQT2jwNe6AwhEXtHnlIFLjIQoU8CMh9VA2kMAYim5xjccoLL8W78wQaQUUvINwJkdOV9LonNJDf2EpyZ0P7nJJ9zxoo67ncB+B+icVRi8b9dC3rDFKh8gO/crKsRTO5AgIQIBh8Ud08dEOPIPOLeOO+ROrciAs4RkREfpf2EgbW82plhCIA2ETA28jAXcO1mf25fkgUED0gVwGVWQOfUAzpPOuMJ/r3o+TvqbH6xYGX2jFs9NVprBKohEEcFkF+/rwanyoZkIGxXAxKmyRcN4X3zBn+8OQdelcqZpCke6FIGRiS/nFMNsWAtk5vKPR1gQKzm1Dtay2yHJViP9dEjvB4HeDwuq/b5COSvyN+aTHom5gyX5iTneMMaUOleZPXSFtvfa3oiCQ9/MaElPswSyN8CjE7fo4GmBBOdE+lHYHQBiZYAsXigtSp3PFk0AraUc3sNmBYBZGr9Asxeg67mAvrY/GbWS0Oq5QH9z/f3Ou7/goTrcBgCoE/nZyaMNUmxzTzqwZpvsQS7yp7IM+naec8SMfOcTYLAjgCgI4AdkGfac0wFqNaDTrGjSoLoAyXpazXZRQIDCB5SJc8LYG1AHiczx5LxcR+8Yw98u4yatT8PicU9AOUVgiEl/LsplUAcKRkCOvotySdB4d8b28cQZNsDtyLZ+QHu3BEzLe8X/0kC3rUGgoAa3GALwOwxfhgneAT+Gt+5pidqX8y6omdDdPY5IThMJXlz6s9Q9iiAv0dusPXsPAWzM1mT7/TIrEtDChAREy0XQqwCavrVOBcGztZJYmtg+QEhAR4HyH+ePUYIME3guexDGtzYbYV7ypZmLmtC44cGpPA1OXZjN3H25Oh7eWtITANAgIj1OlWrpB6+jNebJr8iQWvfIOBIUdnhdTjAE3FOiLWXUsDS3ohDQ2xubR8BGLsnQ0cENcH+LSRFLlhJIXGhndECtCoJOhwSdCXn2xkypICczwH4jInBizzkPnSfycY+PLN78m5XfDYo1zMrm8+JBJPO+BbslNRqJzrnXyq5sGlP1rWXNCA5K+hdakDvqh3K3q/AYMm1EQXzQcgNLBh5JT9/XElTatJxIVAaEOtuHzO+qNa5CoAxwSz88xXtVQkPEj3hCD+DjI+tkHdTvhGg/6eH+tlOCIl/EOVaCvfKJOSITSJgQNy8RpRs9+15n3WEbMKREIxdIMSXto+8WTztrQd4zmZ7xJ6rYdIH1DZAwmOSK9/sVEP5Sp+IlyDERCaSsFmyZAOeJf7S93tEVHxfMAYDWZJJSHp9S9yUCZL8HCD9g/4bstgpgIkIzyPGa5+q7dIhcHF5ZKRf/KrKYF7bEu0rT8dn4kK8EodCxjiXGvhFbRYkWPN1FAt+uMN3IOGxOOz1Bt3Ha6KXmJSMSQp3wMtwSGAbHxxvz2no3G6BA2Ng1fJwljMykGYSDiArCblNBtYnCknOlyfgnTr/aPd2dZkBkZl7Ztf6OhIAPa/Tb+WQbwlpnCXzFpIIINUkftpf9nw0BP+/CglPxQleMyJYQSG7+tQFxDEm+DjVGO/wRzjA03BOCEaXspP4hEegXNvS7iXfhhN8D3Zx/FAl076Q8j+5oCyyRxFsiXtNScIc7uMOYbH1odt2H+OHcIJ/hAyCtN7RBz+Z5+K83qx9zOmP30fCMc6J3kvo1ofhBC/BYQukOz9nCcEjALtpVgGU04zr4DW2fxD0P+Gljf9q0IcOgd04/ojA1fS/T0TGK+3GDiUukHEjpR1vwG6g0+85gQM/bmhz9cj/VMd0dfWAUIp7K/fklnQ58JurHCf4cedXDuof6jiAkDqzX2tyZ9/PWpJp/ww7/Lzp2kL2bc4TDrnV6BxD/UD0uVSua3ED9IsRfJpXW6in0N/bEmRDQMhJ5qm/CwlFaE9SH01jn1+xvVJfoW9wBqaObUMhWaXsN0Di1ZSsQJBJSSRi4s/qQa5BgvlT56MOEwAZZ+cc4pEvTTV7/p3om2QsOxv0CilWR6aWC3FoQNQh9kXGH1YAS9I/H7LEn/uIBd3PCSpZn6VCe19ASCt2zmT9vB7xRdmzPhSCbB/jUtyM70TCl4z3eenzWbceAtF7Nq2xnG+IrSLijXmm9P6gjrS32st6Evqn40G4EK/BYU8g5fhghrFGKlesXuifQZw4FmnnEX4BGX+MHdfpUoKYyYiQWh7MRfaem3wpA/utK2Phkh1om+o9chUoXdoiQF6MZY4BeAZ6lOfL22ex9ff65NzFbnvfAkbcFSXHm4HWVsBxS5yr6kNTZQIwrKT09gUkS6VuS+DmqcTg7Ts8GwnXd3FJfLLkHTxVr6Wucv/HOt/VEa5Vgt2ahNDGqcX6Fv0+B/g7nDNneM+Gcn5jxnnEcaPMjGMmdigEneU6ffvAzrZno0jAlPBrOMSvdU86Nl1nHdKGRr9XD9i3Qx9L6+nK+mIlba3PoQRLpM7ng/7YuMQRmG37cQRiYLzTmzpC+777LIluHJvKfSrhMTiUOJy27PBoJDwNh/jqYIQ4x2mX4blzEJebJWYASCRYpWQ0/+7e25J0MKaMQFSHFblZ3yD6uUlkTjvXxwa+n5GfIordLK0usYkE8h7N/d5OU0h8PoQjazfwYnOzxJb64FXSBru/RbaeJxebigCbeoW5hATpN+T0KqmKP2WyTa3GpKvfk8yGTw5BiZc1I/pcvf6UEKzXo0pMiEdE45MAX4aH4A74P1ySxCOxOf9fOJTrUuzeNrQNWL05iyzx/NYRgXxArvp5AH5FyMH9Qh8X1+gb7Z81bpHy7JINfS97XKr2ODun6voDnTci6/PifVyfakAGHNrwgPwWSN5Z4nWaSSRveR+QmvhflTEEevtjIDV6HJD1TJzqMzHXlUdeP4iF9OsBspKnJWMLy6pHpCpGUuKOLw7mDucV99maaJige29OwH2cOUDdiD4gS4os7UmGzC3KnQrmJuMz2W4vTvPXdd5yf2rKZp0TWUlkkyGRzeLXAlJjPwlsOSNbC8/uJJKu+9Il9Na549hts8qbtOg0izyzMTujmPNRzKuMoUfONxEr6Cv/QxJfiFOOcISMe8w+uIHuopKec/zO2OEHUGxA13jnU40TJdH5DIo0iNfkepL1l8TeUa3YAqpHu6TNy9aYUgERtIV2Lup6Rt+TvZKmD407yoXEygV+lL2TfcY1JTaciIy0aq2xychT/jywgMErBC0mpn4UW8E1QJ3G2LuklffQ2IpPcvpM/Xfq59Hc3SJDneLpvbxtjYge4Lr/gNoZx/H4BUDdEj/7RHncg2/GpTjuCPRK44/wh8j4EdAncaoi/kTGNVcgXzKfrnNtSpaAKyINCWLGPMLTlXnm7BfNOmpsvyu5vboXtmtRa6O+wRjlLqbB2Ji6nFHb7apHEJBOSKMz8EzVlz1gdJHJvd+52BK79oz8O0f4MC7CffHUYjMI4quZf/AXySE0HOhpXezs9M3W9hvmxntktGsyea8zoiWLHZBx1jHQawDn/NAa0I5gk8DrUABEu+KRrEd+Vx2jaH8giDXn0AJmXcZUdIRUrnPR9/JMZmNCxKefil28vn+kQ3Ed0CcguY3aTve9+jfOYeaq1/bjgY0yM66NMQ+GyCKwxU/5x6s+SJu/Jq2TnC0gdfgnuRBufH4q17pvRDdOrb+Ife/m2Wfga9X23elEgPi3LwXSTFA7zEXdiS2G/VNm3m5oTzAktLLv8xzQEdLlkmdInx3tVvW3umu7imNhbAZjC6d5wLY1sfryB6tv8TcSrye8HYdLfn397tP9f/lGmuOfDGQlLEkOYUkcsxyNuxKw0DZj4xQkjl/jtWyzpT8c4hZreyrP2bi7qTbmg2QcoQAyL8WLXyaRXMILakA4z4eja1PiSlOJL63H3dU/R3PZ2dfmeKF6juhMUdK/VNuQOXSaL57+z278C5DvO5DxZUj4LRwKuHRX9iVNB7Las7u2OGuzel2xXVM/eooQUJ9Bsbq3jlGYazQgsf8SyrUE8FqPqyt3PdL76SGPBFR9NA+1shGevjciuj19n3n6MOcD/byLHhXEmM2v3eHeSHgzDntbwfameflysezxzog6zr2N0tOLeDPj3EiIW671+HZ+WU/PM880pN1DUjyHUF3qiuTW9KIdXoKEhyDjRsGb8tetnDXM2TmUIQrsTIKULs4sytX2Yhc2YDM0ZJshEX2JAX4eDs33xXHx1P/nc4DOgfAsEJ3DXcLg0ZqLxhBeHNwZxsaVOfB+cE4zD2oIvC42rXsZouUR8XzXl+GaAqiP8gxEO1JUiLlAXYj25Hp91f7hIRmhvl+I1SrftktcLi8outzFXVx4TNbYYBGtxO6y/pLvfoyCmTPyh3sEm45e0XQeMXFol2cOxeDcNCCV5vc8Jgl+TVXox6QvqVyX4vwe9UFEqq398KVN7Pkwjy8i+x7rmoN51v9pzR/t/t2eb2X2USchiYtHMs2/m/OBPDM6I9DuYzHHRjZcWZNQO4f5UP9vEbHriFzVknhuiPPYOB6+jWV5uPO5WdJSj3TWyJOOyFntQfT7ueNW+66G9Uc+8x2YG8x4jDbPYd9+tPJkTI7I+ODvw2USj1Wv4daHXQ5vjcycbg5z+RdMkoZEPrQ1RXNskBe8cb4st0W6wEjukmg1417YVbkONg+haYgl3c60fwuWF5CYq+IVIYjGQhC9StA0kTKojzzKy5a4xAGB6PDvGXiz5u8RY8OPCeG8LbHSLcEZ4x5I7LOriU9DUvuK6DCZHCCRfYwpMIRFvg6UC+HpZyaA8RBzGcW2D57ht9Hn0uUeefFwIb5NtO8657LBXtn46ar1F9q2o7U5+F10nQmvreq+ogMBhmB+vsPdNyosTt44xCLVGAz29TzPRvEAnjzSs8ddg7wkGcsgj6zFg2Ss6wk+6hNNi07Y5B8EpNgvILKH35ZIL4n0mJms5DM2kYyXYRlhXG7NSY9FbET4OvDD7i2v5YEaEzQPCfBqDCyz9uWMkqA69vRH6i8Zj2lwfkqc40U1WdQIL2CEOVjHEMiXQPDWXuFi8kY4N6GvTkhXHtCSAQrO5NUe2eCexO1rsalTD3o+UX7pTwJ4ePFPCtHMq6Pcy9PNiRmnSohYQ2LoVv5zj2WM1xOG93tESANCZ09GZYDfT7+Om9PgEG3790dnT36Xo3t7euearqvzcibitnN27sKhziMysT3HlvlOewExNOZ+WMOAc9aMT/QZ6YtTg/29lboE/SDEtivSBRjaCxSjgvvSD1XPCPF7jX206jcJcsg0l4e5OeIzHJKuL9oM1znxn9XPKOv+vSH+zGSjLy94EHboyAOjvvDkhpGtQrBu57r2W9tHfNCZJ1KfI3d1hERmAsnEZ6xjRauv6YtL3HEaxb0uJOoFB+Ci8yIgPK1Qm57jmY/+qd0yT+VPAUmoRyat8+jaBMyY47ZZFVks41AYg9nbgNd87Wv2p/Pti7XnJwKuQuAak3yv1dP/3eMtsXet6cWjt6otdYDzU/QF4ueUfPemNHrRkHTd0zs0xu3CDrslPqu09rhFfooeYuuxcs3IjE6mh7pRpGeW9eC2SeVGRdA8JglX2cd41kdPayAkcB+9c/A3Sxy/RhAPS6Q2kEta93ttToj6Le8d4PNwr2mIXJVwktifLZ7GGkmvv/cLIXrNb7C2t6ne9PBqDISk0LW5lXnxgFBOD0nk9xcGW56IdKdAHxys7eZtGgujMadreHYr8norEXu/hmSVvIj4SUBy9YctfdTcMyIk3ZW52fglvd+K7iAk8d1+ufztaiTciIz/SfCAjnxbVpRbWO2Twp+h68Sfl4tcFJns7b97EQ3XBJNlzp/lHrf3kOm3v1b7QdoTEvR6a5D+Rp5RJ+yLcE+b/pDDvW0k3wLZtjZm0jZ+m9lrVRdINYcZ10NojxjlqU5to01M7bOxfXXvEbrtPlCto1WCct0r3hjg+01YiRafWfzAmmtYOmIllr3HBx3pCjOJaEAQP+p7sfkx3j/gdBPbuHPOWerUPnkHbaTK6eOtPTmPxXgKUp+cy1fuuTUnUj+Op2/NRE7MOCSzrrtKOUY8L7JcabAs7c1FFrdnprIPVfYFnYNiL8DhgpUcfk45+32gko81uTcfY9yZkIVX7ZsIi7muPF4PPqdyFE8cxQEMuzk6u0cP7XO/0WsqzqpprQ24q9b1+9JEWYMc3yv9dSi2yiuANNuHTjXt1mQOK3X2xrUze0XOzBq2c3nt+REe8fxmQvQRAfRI39vaxmLLuma2zxc/4/0jm5aMeuHIog9vw1yqGzITm5edJMjN2tr02+J9ueAUkUNpqNMrFyS5HFjeNMwjL30uhOqTLuURi3vzzPTRbCcoeDlNUd0rxDve1N1WT4we2jz/qwpGZ62t79X9hPN22rv8PeYYz8cJ7r3PedizG27qtNvATVvOsYbwnnFVLLSlTXso/83/P5Klalt38Db8fphkzWgvPsMelPPRNW08meCd3v9szumyJ77W8yme4UdoVSJvv7LNazzvt6gvsrFte7pb/yK719R3lLP4j+AAz8K5Vb3yvD9iqsDIoennaU4fjThVebMnhzc37kjwgB/s7rUb9uHN79nrxnmPnuKGGe/0rNPO12qfuzLkbSpYaJfiAN9Y5/OMmt0k8u31fbfffHsP3N4Dt/fAefRAJdRWFfc9XlMFtgoI+1QKAO6I1GKPl/xXdisTT6dEOCYC+EG13kfXm++tttnetkejClhmcs+IbFkSfswcveXnbUm2Ihnsk5Rw4lYLNNkU3P1xGu5KPpHYvSMdrJvhBXKvApd/nL7jln6NSTKZg/b894qzgodADb5bSzwqtWgwAUFxHq5EoD15W/VCh4SHiXx3dILI56ecZ1aJjg0g15f+E7z4N38ZjydImm+42kSQun3EPMAoJs39AH72pn+NJ/zGCQ74DVMfMmGUwQ9tUsSm11nwi/VxGziD/DdGhvljPFuC3w7dJKeJ/IagFCwStDp2IglR3meWIOU4OLnqt4agU+fjTODsfIyA+REcp/qbAnSSvMIpHrg1b/OAXzeNV7D6quDXVeLpsu5qfYrGTZJ1+AQrDLJPyLgaT95CfnfKz1CAsjnpQwHKQgdTS740vfQIH0SWQB0Fh69aMwUPMng144U4xBe5be0BykZgb818yUCTkNvXX5PsyowTEPCFrMdrUZ18JAlKN8cJnbNMkCCCBPzZCtAlQfSYxMS15ZUnANJPUWCntyYEeBVKOBPNhyphhwQEr0vFceIWdeZ/rA6WiME4LQHSej9nlMSySYZqghADihmo15VcHP8EKpjJnrOCtqVybUoA4imgli64cnkvk6BqQDABBjC/Le/xgWDcpEsrI9bIrQNwU47XnZxkvbWEnyF48F7yo5BtMIlvIRzzftur0kZmvBwJL+wMbzsBVXkBylWKM4di8OzyiIJnNmBCpV4D2iJ3W7LF+pt2QoNwL1wqSWdTe2rig26vc2a1Jq0lTUD01lHTNz+CjG/SX5icfyYAOFJfCUy4GAf46TVSOCWj5dqtCUdGhDVCnpaAhjxNgQGZsOEGNdSyfRVooQ5UXwmidIhxY2KI0jclYGWHT/cc+824WoCtMPFheWoPwE0+RNnNORcBaVA+0g5BeWllIp2M1PsJ2DlM2NT1ZYE0YiLC0k9/gxvxMDwT7xoFZgWEfCNAxim5riG6V2IWklgw0dkWAozTecarLQzsoe7qPTet5Qloahy8VxKgPxt/jX+6SVebwOQS3uICgc8tdffUAsqB1IJyLPLH2yMjAs4RkRFrfBuAr9OrnUmGQFsckkxQCsFdFAzxHtO5cQPALe03jwcSr9MXGhJT/blO4Pt7+AUFuBu1pSHG0X3kOicYkWuNQHKeTkLiIgKmOfPLBadSco/UJK7PXyYkQhKcyus0B4ekMoFOxD2QMtUDaOqIjJQ042ssCGHVBgE/TiW4hutQxjpZ+UOAqSRATAsZ64BYzSHp4prcTaA9juzqbAihPuoRCluyuuoFNQmHEt++IY1Jm4ucY7kQrx+SwdUktDWRnCOUtH8bcEBPD6wfzRCQ4aelQg6zrJRCCv+tHjm8Bzy3AkbnkWgNQMplnniyaARa2wHuReC32k8R6GpH7F7N5QYo0wNrl3s9ffYIz0TGXVDkd1cqckgS5QggSCrktW05wmXI+NQZcOQWTLCbzqEK2r523qO8YDKRAOCozYlgCz0ohAX7GQNOd7rViNQBBXCEY/Av1gNZBbT2Y20wwIg8Tr7MkvEVUD8kj/R+ksPcS+q9S55J6Alv4dmfxgSgk02WiVk1uK8LElrNZUvCFNtlPfCqAdm5lYEjEARpTw1usAVgtvi37okd/vFaAH+gK7ogMDpvBRg2lbN8LQ9D2QOAAdwkm+HVlrWzcx3MXohCS+C4X47w4wIEVRNijW2TFXiOnLtHwB985+vUdkR7VF0erXLAI0wqhOYt4Q7XFmWpQygs8mFKoCWpx5psESCJyU6Ti++OAAquf9SQYzdk6E6nRt/LW0NiGgAeGLCSevSkqPpe60OU8xCAd7mDfYS340Z8DZ4hRG9LOcKzcIJxJ+XgAAAgAElEQVQbOtKlI7S2jwCMPSCEoVyLCFq9/VvIIhIqIrSlhUp23p7X1cbIBJSeBD2ScQE5nwVlGhF26LrmfLxpIpEZ6kWevItIFcOFuu0PGuQsRGNDn3RvJ/eJFeW1QnJ6DCQFiM4Kepd4dUp3vwK8pPksUT8UkKJ2c8Q8Q/lpSWnXiHXtmLGfeJ5ezgjTS6zOtQZgXIjLLsAR/mcXANn00rSHAfiDFf3sHbgRj8IzKmLiYK8MyH4GRFEzSNDLkib9D/dWrw/WyMGnvfWv8U822SO2TfP5Lkc3GPlfRrYq2vzoC7FkyQZAXgJA77oQ6bQNDsYgIp7j2volAP8RSL+81CQkxL8BJF7tzDH6YQRcXtVW+TYi4FW9m4l8tLPwaktsn4n2FeperK9c6zGbQXAs4WT31kIEeO/ZR+yd6/WhjAISm8p1ssd7dpQe+HZwZthzStZfqkn3SQE1xHf3biC5PiUgk7TAxO5KEtklQNKEzqYfJz8LwVRO9JtDXWZATuESjGh9HQmAAi2RQM2QtYdk3o7tbPqOrL7C9M7ySwD+39rU/v2IYEXPVPSRavtigo9Tje2u2DJQrkuhbpHx3di1gNHd+d3z07XrQ/Q62nxW/Qy9HSnexz2dKAJWntpD+U2AOuBFG/wwtb9pTIJkweJXzqQg+UXCMc4pSUUBsL2uIwheZMEEZEG7T2z/8IHZSx8e4kDiHtqxsQR24/gj27/FnsCEWz9x1pJn1T6MU03W9qHAjxvqTbno441e7v02r+YCImT9IqP6vftHvjvuiS9N5T1FYhSyug8Fyfu8xSPK9v2sR/h1ZPwKColTW3YC8vpZKNfp3Q3ZwqhvtK0dcdAgbuBXix4AXm0J4jI60tWhPUntos9NlX9uxfYq+koCZn3FI1TQ3onIKiPCUeecEBN/Vh0yke5ynLnH+nE9yApAnCp7iNjfPugn22YlAEgNAQCQdT6lhng9WCsjUizvHNzN7+U7hUCX9sWKFCvLfg+k7bHdZiYF9vfQ3hfEsjS61/yKYxxrjN/SvmM8Aye4YwfiPD1UAKDuhCSkUCGRmq6n2fYWgn3zxh2OkXAXHDY6i7tXUgkjIZoC6tbEVi4ZmLaj8QeFtvzSlp6E/rm4CB/Be3DY2gm17m4sVmKN5piYSi/0zyCR3bXE/38MuxacK4iHbvyXVlDV9jP9Hh8gN9IBRmQItQ9rDTS07BUSI0qQMo09fqtrJ7kcD8MJXoJDQ/a4Ez/Sc1GuZ1F4FmBMl9Gl5bxP+21DvqwvVHK8GuzcJQyd2ufFqHpxe9P9GpPY2EVi8PYj0Q2vwg4/13XIEV4hhDh1f0X3O3q1E6cW61tRfJS1Y57BqGWA4EwEInXAEvUFR0Ie8zU4bAj1Bna2PRt2hFch4znYEfDYFNp0C9FSTeRM0r9PneJ8PTk+1+LZegPi28AnEhKWueC1ESB1+1kTQMMXaqzDaUh0/djUIzwJGZ/XEC9M7z7GF+EEL8JOYpVsmdpE+wjPSVO8unNrVl9JUmJhLy6jesz2CWO3SOwQ+Hz1SeZpkGzy/iu+n5Gfgv4B6v2tn6DIz4l88i3Jj2UqzShkj3dr2kpyC9rODq2fJdOfebcWUFjsbHfy9JpgvkUE9JSvdxiAMXHtEKypECK1pZBNLHkVqzHptf1UQYnfmUpsflc0bpExzTUpqq9HFb9OT/Yb/X4OX4YL8Pwm/mVqAcEEDnBT4/Pj32ycytA2IKSlTwES49I4M8JzRnQm8s4e6svheHxFIA3/UMF1OjJrE7dI3+k1g1hO7nE899Qk7aEeE+i8kU5V4npLf5YS+FQDMuCBPzJfW2K8EuM6qpIZF0aytDn+V8flpRBi+cRrfb/6WBOvcwnI6wexkP5ZCAjPTlzrF7frejh3IvJZgut3OAcZoD/w76wtIJf8y+9OPZkb7TCMK7GkyF28kOYe0W7gAe1zvlEn+Hk7b3NZ35+9qnMiq00iNYSdQBZiXiBZYl5vDrskvrJCAe/sHpArsnvLGQhIlQ0sqxxKHgm6jdkZxZx/PwoYvteXzLGiz7chttZvEGIFifcHKDv9nKXij7seRxoTHugu1fpcSKj4bMKFXl5aIAe4T7y/i0EsDZX1l8q1XmfdWOgfXdJB/RsBcRnnYPRsazPPoiMPfFTWTzIi6Q18t8E8sLHuKwQtJqZ+FFvBdU0ZF8XRck54uCfqv8NEAL2Wr9eQ7VTzw/+93FADh71RdScLFjpVFZGdaCy1ITg8wptxE74dlws5Vl92eBkO8DNbgWH6CjzZmzXPKPWxhZaAa+DL8GwU1kdXrYhonjk2u2YdCQlwAoQ8fWgD0rVI+7HTkw8A8KeF5KYtTmzIKN6rW0vDc5bKZFT2VH17Rywov0d2Cf7tCE2sgOYjHNYxzBFpu/adG4OjemoUw21jqXyZ78UOjGSyF7c3PCNastgBGSd9LAn3x6HuPWs+limngmS1BVD6w+45scw/sc0Ynd4l4tY+j/aHb2GucQJ4rfeNiNT7exUcm9f6/nsDeHMSIPVuXkc6lBcr7cYx6je4e1lso8x+3kSJhf0QkNoYvyn/GPiFsQ8ym/w1aR3zA95vCaEiG69+j+jGqY0/5Nhy72GcoNUVmfv94lTOYraXlawu8apFcmmY89sToPBbeebMEls5IEj2yNsy7QMXebnBkc8+WttKnPQXqQA31/OJ5+mLulhJq29NT0QEpH1HbfwlVwTQEcFjqSqaf3oWeHwqZ4KprOWsej5EPqtzWa510Zg59Vcv/eHnp0f5IF5cCn3yzG86XHShyGc3+D2a4+5cHvhEXNJtIJrjskav69Z4DeR7VzwPCWmWz3ZFFTLhzaTpmmP/3H69DWLzp/YwBnvQlqZpGzBAPP3H26dnSVFkkCeLonwT13+o+xL3cNqAm+LFmKgd6zgBr2luLna9ezQE5SRzP/LjJTYuau82j+RTbUxVnsPYNst6J3v7eWAiZj0zpArjI5Y9kb7n5vVFcaUlzu25OGxJsgKdei0vz2IbxAT0R/h/cQEeiafLGluKjb+xIzYBjBc91s0FH/SLK0NywWZijO+ch1KtC55xaedp8IKyxtHbPLPBXuDGKem5tCWi38m8eyzKdSmOr2QgL8NcHc/2pvtYb2cckUu7dtuQtF7jpAKiiB0eiwPJDwmIJJp+mIgy+GPJTw+L6GUfAVIVb+sTz6/oap7dX2NqlxgVpxmSR6og7fOfNc9MCMbWyAh1bGg/JKD5bIfyyJrlBeXszLNDFb8hv3sE6J0tZCV2t8135/tG/nDvbyXW7/2dX4B1eURPwblpQCrNufZTCfhtI1v+BAmX4lw5w8+l4Emwv2ofZkRMHcdY2/PekLQqJA03sbznsbOZc3pXk+uvtudbmX0mNr2uKVzvozNC14cDrLs1fVnsMlC7zNyyaE6O8k4tftiGOI+NoyP2DrXXeY9032gJXEcyIiJyHuFz2frC+kd5jSXW6Z6d/XrffrTre7RuonNeidO9HocLqb2NB6r2dO4JzBmbcVyqv3W4bOHcjObHWcb4R7rASO4W+foRnKtyTIbEwjWe3dwTATnYPH0tkWiEmysP1KQMtGEwXyPAEZR4DiUw8NaKnDtQxeVWYydklyoLHhSSf0T4DMx1Jw5FgxM4lH2SAwQkxuZWRWwHzGNrzzTo8wNWSNgjnTGMec8Fs+OellxyRFDt6hERlpBjh4/kzGB/Dv11irNBAvQmPyrCuxvY4YsOVMU8mMnU7RsOSfcQi9TLYdNYjL+d8jWbWVGISekDrnW4BmvItFH2SY1Bsmuh9S8NcD7kQWMDD0jVB20RX83dfTzAGjdwaaZi29H2++RqjfYk48sjmvPmYC+Ue7yz+sYtWLG+Mq7D0bJHaN+Eftjtlc9fqHnxE7H3mACvjiUxc4UxQO9r7CiTDK8x6PiQxaUo8na0xvq69eX1uaQaM38dRHtx6KvLHPvrgTSTzgNZ8VYnPN9m/nQk9gM9KNwXzBh6+e/ssZpY+WfUvj2IsTvFzADmfgyJoetdRLEGFFtT5lWCc9YtuTyf0ZEkOYRtUf958qAa/+7d4f3R2ZOVObq3xtEwvnWOz1g7DwfE3/0cddZFM2ol/v99IDbNMv+5NuhXa/IcwrP2khfUEFK7RJ9r5wl/bxVdoraPbuifGZO1+q5u78FKfqDYEYxOzfosCWxIut50dk3sLrXwzH3vgqFsyo/hbvgoPihIk/QqTv//xzqyNLZFSD/r+aNt7PrA7EHdHq3kZc3+rPvDgu9XNzWcXxJT+oD+29awogXXh2dZxhxeEBJGWTLCsyAg3F+ctU/wzMedaGfs+IEeqRiYn1Xr6FtI+wxZrE+kvkYmXvxaH8Rhf/47fTfkx+retsV+uZA9FpLvV9v8l1O0Y3j+qupbw9EZvZr9Rp1acVvdWy1uzyRZrV4kBI0Rzn2gh/h7YDTedS73zy2YZKqjU8ZXeojINcZ+Pdg7N0Zz0yXELvtKr2eyJ4I2AR7Zq+gkbwOSi7eveUU8Kz1JZd4cH5ZqYskSD38/188ZtseV83790zSwRGo1fqyZKgNSeiGMdvWchYDziqRkxBkQXY12dLO3vxYnuBzHbrx9wf3t935v3xRCzq7+RV8QvbHCjxOSQtf2UGIUr8eunXdzu2seFbu0is/3i3GCK3G8wUeySgpcXhCRzQf6nY1xjGRFka+Tfa2QCjLGxI+hZS2xjX8inuRdK4Ty7hqqYiaTJVvdX8yWbyHuv382KPL8CuzE3svvav89vXEntoBHgv7XupT6v3L+/VBiFB7kkRNae4X9mIk/YyIIrnMQvA8fyLiJiHsb0bAlmIz6YP/e3/uJXPg8Hm7yL3y9IdKjdvhJzek1MeTZ7GlT83K4t6nMJo5shKepxKRS11duGDM5P7f6b650gWSwOH17xMbzKGODec5eJeTce6Buww9sJSjPJSbhRnsWUVs18ckjP/Xkz35rrB9UHdT5R7LoLTEx7hpB/Pl0vj3XLXV5RMyKG0fMzzqegnYhYl0QUzEqYguKMRfO5xvO5Fm1GZ0fcXfVkjUyX+7F9JVY0ueIoHnaR5nzNpFu83VlH6ry06QNju0o7KV+f59k2PSeuq01oe0ambTKUXw71s50UeNGurj3zFqMdv2MWYc1Ofw6d9VZkVlnHT8nxlfbakjuewLgwRnA6CaFNFzzgrcSrW8hNT/fFWiJ5w1JOquPCdGP8bM4wae4BNB8coo52yHKtYmbb201vNP7zdSw31yqH56IzSWf+LxIo893TG6p59UGdG2KuaJO9Wpds7RtTDHWnDONrmPnmfMiJamHx98nZ9uBHrCp3To35jPwpofO6KYN7/b2E3+PKTkuszzpmuj8fYuN8Iw+9VarRuXlF5sGzHJ7fW8pfiZgL3k1nfE49/nfuh3zVD3kndFZUfT7vi8Rf+LDQ9v5vtVtul9k7hVAKmf+8y/qi+z4KuXcCuUq6F6zYV+BtS+cf1uHNRiZyniZuvS6SFBbtZ/vd/YsNrUbcdjneG/Zh2+Z7pn26KT6sfiLvvK0c1ZlMvO4iE/u28iKTeYdPSZK/IXnkchwy3Tb7bXe3gO398At1ANMwAA+F8CbsCPZ2q1bVKhJI9aMoHu0dGREGpNa7PGS87tVjHUE2rzVx0C/g8rIBA7IZECfmNz76Hrz3aKcnF/HfcI9rcG6DFgmSNonRU5G/TAJznRIdvadtxPA+zYFvzZ+DBy6c+dPciTh7TiUxLpIpdseMFEclduCuz9Os0DlE4Md6PwdrgkvSHkU+G0/QQ+EdPLcVmTCpl52kkx44H+7B2BUKhSj6I0LQN8o+H5pQkXw/S/dYADTWgdopSNZdMagAWMZBdhOzxpArgsfiStuuBJf8sKbcIc5IHp+zxGeh4xLsUqQuqnrS28CM1B+/dQHcI+3fxI+8Bka0C1OcQ0E+EBERD5+qw0A3zxucnCegjmG74gM8+MgzwmwewJd3OBEkuRQ5oI+eRScXI2xR9ApYCA2aVifUULUBdxdiVAIgkkg6r6URKuLusPbCKRn+zSZ79SAfQl+XSWEKJ1UE6yMEhlah9I+zqX9vsMmTChAWZBQEBG4W9KIug1H+C+4Cd+I9+D/HhINWYfVGOytIROKkgJURkryD5CqubJGzmOTNNfXpyO7R0CXBG+hrGHCv1ceB4D/RWST3ppQ4E8JoHFLHQCjgRUfDoH6ynwVEJW0GPj5WwDG6QKWPRBCOJs+zWuQJXNT0BuS5kTBHkJYUwPERMACKqNppL17Xd8K6FdJbG6d7T24Rf0xXvJikDCnIOc1eSr7hfI86p8OlCAXx9w3pnKty4gkiveF4MH7iQxx8D0QCX+MQ9NuglRkfDl2UNKgrubpzEwS4leF742A5Z+OB+FCvAaH4LlKijOHYtLVikBAwSqnapQQY6l3btsIpHyHqwE8AuU6tacmPhiT7ZQnVAYnkoTz3zInojWDCXSLpHaFCCAOEmR1+wFFlCDQd+MP1kjhVH5YMloBVvdIwnMBTPOA03hOuVOQADgRJtwhATevAi1Me83l+M9rpMB2vx4SQ7AfSXiW8ZkSyFgcbW/FTghK+2ITRdYSa8pknPe01e8EYtK30hqee/4dgF+3jVOd5WIF0hgmbOr6aoA0hkSENtBqADIaEPKN1i77qCN/zyXAriEeqr5ZiCThEUkCD0UBsnHA4ZoE7BeEAcrTi0oC+QU4h0s2BQItYHJMOnRBeVQWOODdkgj0YQucV8kfb4+M1uWIyIhV0nnGIM4/7yd5RxDHQCkCw7t7t84ltp36sgAJVAAyM1Fe+55cALuRFsBuSNIPwQhboq5jfOkMQniMF+AEByPZaMnFMySZnTYD2/4A3FdaOtDjXHAqJfdIvHYlmssrpDLeeAt5SU8EKH3e6Q8byLGYBPrNqYA4sQ4hPOj6iuALCY/FYaW3DgjhrO6mMrkhKas7SZ2atPvNZPOBPuqTedBmwLVz2JNVO2Q4YidMHmmzlXNrQXA1CW0h03kDdkzm8YvTL6JHD/REIT50wLWYGPe0JDq4WVkQAEQ6h3nml6JgdDwTdGTeAYnWAKBa6vPmJsmyKAMagDB9P99LfX1OJlUi2b+0gJd6fwS62pG5Vd/YnGk80gq519Nxvfm99F0D3jYRnzMZuRvlMh9uxpGSC40AnqJJsuH3+kwKgrQCa+c9yucbJjCJIWizJYAdA05755iYnMqen4brywOtDQBr5z7ryPiUWCn1hNPL+Nq9S55xSaoJxkgyhZZQZUgwpKQbrI8Bb9N67M7fRh5a0svYLktwqwvwKDy9Iq4akJ1bAmDVG/8mIu6ABTdYA5itk9uLPvRuHPYgmLrOO/kX2Wr1/giEM5Q9qiuzvzudecPZWcjLlGSoyHdJ1gzKMV6CE0liXQAUx7ZJBTmbSa3GYPnxWZ8EjNRnPMIkj9iMiZAk37YkaJTtdQLtULZkAULB1alcp7kdE1GVvciCY44IxEe2jZCYRpPuCCzP5LupCCnqgDCK5G/cuyaySmszbwfdISfV/aUQm+8Msbm1fcTkXnK2qeVPhpxHeZb2xssjjO2ILqvGy3kdBuhcE5pos+hJ0Pcg5/P8eTrm9Km4JLzWHjk8s3tgfjsUIpdyPZNSBfUL0Vjok45A9S2507JHKfBKUjLriPhlXlHmfpGEQgIApHp+T+vPmw9CbuDpWipXhWTRkNK65ATRHpaLrdO3eVqdawIwtgA+U+U1oOoaOEeRKbNOP9TPjvBhXIT74qkEQtUS7JUBcbMQqnVg7Ivss/u2EJi5874AyraEYevk4L+DhBcIOOwt4DtydIMOBLBaXKPzc0SWLIRFC3iWJehrl24wBkLo7cuSzFiOFwI1uG4WQgYgdYQMgCXCyzORK5BIxtQVxy4d7V/UG7iueLWF52wmpHbg4Ep23ZBe68MReS7reCCTLfVMJUT2rhAsAK83zHtTZO8va6rR4wd2lGJD5bhOgIEb1uz+Qtr66oScmeAwjl0qGvOI8Eu+t5NfA58M74+IzJiESqIs7xzcgctnCFnpV/f7S47IvAshLpIhxJ33EfaJzt0A/L+2qa0QrADdmcol+Nh/PPWJI1yLjIdgh5ZgjwDoN4N01rRnLMXO2REwa5nHoteRlGfV/u6Brkf7uKcTlfX1QRQgsr5MZ6Or8coNfhgbZxOSIOEIluSiyIpDHCCxC0yxfn0CfmbcJSI6NT6MEFAKu2KD1Gs9Zj1BYxkbS2A3jj86wp8g4ykKJsEV+KNIuFMYzE8b5QFuwDklkLGAvKeetOXBgJwu1Ju8tZ6VUNQjswn8IqP6PT/KyHcnZF+GsGpAhimEu+8phJJN8f2sXE8ZRyigWG05wttxI74Gz1hIb609fNQ32v9CEpME2H4eE9GXrc0UwO+inD15tSWIy+hIV4f2pMAuKn4NT1/JJbnshalKMosIZBCTVQoBZ0fwgqxAkIk2hql3QtLYqkOmOFrKYybP3lF1FdNnWQGKUxWvkOWcCqTunArk4lNHmn3qOmJqn0gN8XqwVkakWN65Z0DUISB0rwJSFZvrfdN+QiIX+zuBCud9Kx5TkSFeLIsQc3X2evo5TvDRGqgROwgRmV77xk4y7wDfs0Kk1sQ0DOM6j0Dd66Odv8XZKyM7f0AKNclV9snsDwpt+bw7JqHvz3pFZnfyYSXWyLNR+uTXxT5Mwu12/hd94K7YdURmXsxkREg99Y21n/GM+e4uXjWy2YzjXiQmQPyrQ6D0WdZKjCiBjdWOfLMF3JY7AzJm0F6a8apxfLzUsC2+CDovez+Xki8LuZMtHqFYAI4rj3rAgSOAai/OLAbppQ0g4ddwiF/rWsp8pAP8O5yrbNnR/Tv8EQ7wNJxbfIQWFH3FD/RyJLywI6KJ1tt+YnLZkRYyV44NAe+6c5POIcb+3sVZW65uuXdzdngdDvBEnJPYiLaU8y3X9QzMo3HinO+y1j1bxVzJMb5KtPHdbFsuf+r1dtbjyZtOT5vr9s7aEbB/+1Vc64yVYc7GWqJ8RKLrx6aWOG0SOvcAmU/HZ+JCvBKHrl2EicD0YRD0nufbEaERZe09WtLlrPGziSBKdgzfr3Fe5W8Dn68+qKBm0oY138/IT8GcpidqzE3TJgXgpI4l8UKpxDT1peREEDBxITKKzloljobg4hXpUazXBPMtipmh3Yqk0IxD8QpjHQnUT3loy34x6b1d9yeYAlnHiNQv0LhFkpfN+pyu0V6PKqAQHhGNTwK8w9eBsSnl2suGcnauiRp6W51DrrRU1MVcheeMyF7kfT8A2qMJikoiEa+8DAU4tMuBM2d+zkuCf/5zr5LgHBzqMUrsejcTv+3ZdX3feqDbBGTAA39kZqiak98fnlUk7gZIJu7GszuH9oEgFjLr2TrZszVXgpKnJXOOFtArnv3qtR6S3XqxCBzPDFwL4CGJIDRVUUBzxif9ovm9izHSelzbpxdTLNTa5Wzpgd1JPSZeX5qgxCiMK7xkqHMW4NdLgDTleeonZF37ide5BHP4awE8JRV50RTv7K7tE30kMe5hqV3lSmrIfYEc/D7nodUxO6OYc4m1Dvoy8veyLyfyIs65y2o7UPOxnl/K0V3mZ2ri8EGMtOqjjFmebfgZYLwp48I9X7cb96Yg6ow9s/FtanNY4vir7+Jexr3X6JvZxHKu+qiEQCdVxGsag9oQ5pb3ejYZ+d2fBwSszrjXHO86zp3yCAwj3xTjOijDmnVd9c0HAPz9QhzcFPXfzfuA5mAF+XqR3jsioi+gjNQBqZdKnqwSR3pbT3SO8vJ9qG+/CzfgC/FMvMurDEf4FWS8HIVE6BQlcx1e3PqkvPwprbqPh/tklHzxJv/Ri7NRWePbieJ55tgEGxnYEMOu5PbqXtjHoBbcBrxPzkytjO1k2Eq8l+eTk/0twMJQ/2+nz/jkiZFdgm028TqRLzAXOW/kvchvAmPTr0f7+7ITlH2PsTyW1N6LpfJlfkRGG8nkvc+Ilix2QPxeYlxvxDmV4Ws+ljqnYgXMNMhTdGMAdT1E+wMBoZ6dCjBUPRaiI6SiJ2/5nevnN5ITIzXQobpYaW1r57vQ3zufgP4e+DVENyTJXusnhdjiiZ/SEPjMcSNX48/HPkibvyatUGKyNMfpa9vC+KKBnsSc5G7PVoK+v+hjlaI4qUFe3RQjcwLaBQYEyd78jnODo3h6JeHx1jaJzF9sfXxhfEEUB1TrVafYnfpHsvp60ruAiMBWZFnoR9EzRRM7pvaSv9Sr11IvJpX36Vw2Pn/NV64ASTsiv+YlJR+E/ok2vqbk9V2MXZUHf4RnIeNOte/b8+HoPJd6GzK6ciZx8xKiuRzFymnMTaNLlu+KdAghI+Qab2NgdqpD7fDtqGM9zEichjR90JY4f20iRDnAc+ZcrtH8LXauy9cwQLz+GuUNDsbJ9StmwLW76rmFMaGtbC1zoSPMDmPsS77I9TgyBEzMt74Aj8TThejxfMsU08ZrHQuidoKKeGOHRyPhaTiUOGm/RPE65W7FMhqBpnrnqaHsEZ3a5qS58WiRXuTEua3INImvTW38eFmJxbZJWa553W38aaVEJBwFMTgjktIaW+oIvxDlgkfxeJEMiWw/+k3it7Rn7ig/MfKXRucFxfFoiejpK824Wxdz5JwNB/IyPAtEeBAai35dYysYkUu7dtuQtF4Jf1JHqC3z4ghvRpb4+svCHHPeZwlYVoHXe0JlILvE86M47WBORWeqWj4wt+ZXABAjr1oCkv8zE4wNY7Od3BCdm5KHkWAIrCIfl5OXOiBg9u0jHvH6yB/u2biO8aM4EZ9/oytL53jnnuDcNCCV5lwjeWNr84r2DkZSnojuU9vaIpJsIY1OHmm0Pe/xe8I8vkiHjuX93pudF9NfV+L6q+35Vmaa5mKlB/dtCNe7EoGlr7fPeHaNAdadYoP4eDEAxJei1+VVkW3VI76fnrJjtSHOA8WGwTj2KweA6GLv0HujYdS8/2Ib90hLI5TjW0YAACAASURBVBkx2Ftk3JIQ/7QlIPfu41dH8epRH+/Tj548idbNKJ65+NXvOcfZBzJT+1aIyj2fnUciH87N6PvPMsaf31XOZX0sfzQ/HRJl3WMLLhmxYppS49lNfxAi7ncDqc/DaPMga/KwyWfS5X/XxJkrZMBqm+nPD9qyKN6Ca4Y2cca70n5IPZVj3BP6RbYCdzzFbn3PgNRecoDanBqZYbQdPLTF8JDfOx1oDSPS4lDq/B0Rt3dnLH0mxN5z8W2sf2WRkZ0d3sZOzTNIclBwk/qsCD4vZRRbpXLvXjVG2yg3YdB/o7gzNqPbNyyh7AYivg4vwyMrr75b1lRtI1E7yOuDvCT1twluni2tf8nLz7BPVDbwYH9p8ByMjBjo756OLePc6achgXZ5mebPBHFuxY9IOcjr/iWyv2/Aqtr+Mo/Ye0iA5+rZijdDO8oSVxKRwzu/r6wxOf8E+19zLtH12mPyjvdi11cHZN0fUrU/ZMVbTczTb8qexO1ij3Kwr221jh3VEstEpJ3bZ4HzLR1pcURwrH0+Yw2kkg/J9eRjlxUCO2aTtJjBBWPib01s5ozHWrfRYnmav9F+SQzHmdA2vH8UX+mQqmucH89qTazL6DwcEH9zjhJvYSEuZO4W7fNT7qUdlB2erZi58xqLsN5GGHDePuESfa7JGWdNaf72Q9uYGZkLbq5ZNC4Z6Pd/D8ez7iNfp+4I1teJYT1CWZ9kVl6/A/1fzPMtmOkkpiHJuckR0DXBOHvBIzZztpNj098Hfdf3UXQ+YWWRPIbozowzbcjj17Gihcz9HcUvKQRAV7l6pyVRL31U4pRPQ0B4erG2PMkzH3XekueylKD/dM2QCPefVuMyJI+3ZJIa79YTqa+Ria/JhVP1R56Jjzucvro+y3FxhJ9BxkUhWfj2tmzALZfK1nB0Rm/keYc62m+vNEt0Gih2XrlX8KmIb6B7yJjMTfeF2T5azZF+DzzGc9We2OPCOlgQg/Ufzr+IUFLncbvvrMd5XIWES3CuxknLmnOQKp6IzFi0C5c+a3vd0we0nW80NnzKyI/OhPN28Pw+6uS8yluRxTZGR+V0T6TmyKUNpPSunhMQtbvtjO2u+vFm7x/sm53eNpJXQ8LbNVySYod+NHaV37HI9kK8mPBaZHylYKMchfaRKRaF+SU8fzHv+VnARCTXzSEh2HR8iJ3+yTghnhtCcsGl6qJ3TWeXLQTLsY1/IopmDO+DxjwqEcm57Ktv7POAtwvX+c6C78t8E7O3z/OqEJlyDIufg/mnzFnoy05w61+LEpOwjPMBnoVz+tuAE2nFjlakruC7iF/tWY1u7DQnIGOfSMGFVHGVWNRr704JxKN+OMUwyCPn8BjcQa4hT5HKQ/Lv1Dq+EPB2c6noDQ/o9uIwTsTuabNkmPcRIDX2x9GZT8dr6m/+c8uYOee5+Eyte7HmtKWZrHrjXJIYhjon/7RD94n23BaCcs+not+pus9yfjbfL2dX8Ow6iElqnml8LJKvT06kWZf++PWvvPu9HtaQR8ScS06VxYwL/QbVd9TYi7XP4eP3qeM3UZa/2svLOY8GKmmw5OPVZZIRloh5ImhmzIrF2Zn20cU+stTYvucJuHANg6dpTeuzV3Jld8+b2sfHvTbarlrk6DEOQx1/1MFrZ8H62dFZP3qHrsP8TMnnfXgde6/8b1f5uYGD8/3eE2Zcl7aD8oXrhjl/LQHwVplzjOfjBPee9kfNLfqsNW67vT/nlA843zkTQQ/1lkJ8fC0OJRe5LwUH7OpZT6vuWN0XPFsNnx+8MzjnbOBBk5zHRy4k0edHGn3KYTCPSZwLieqv7P2k+79heL7av7ruCR1PtpfFJR8fr2vR6WMC9nU8gSlO1m3Dqv59Bn0wqkL9d8zf8880wuMj/9k9q/99zWZp5A3bFdlhbuHPvs1Vr3PQ40WssRn2bTfXKvcH/md1i33rCu7PxAz+FKC2c023yjn9WiD5cnhTC6SOa/x4jU0VnOImK3dPUcXySHV27GJX5Nwa8isf42dxIhhFY/7lYne4Ggd48ejsfF5foQ/rPH3tmu1hy7sUD4w+Xpmbm86hazJmbe/f0rC97smqHycjP0WHIwealZvD2mt5rLlXvY3slLzaDvjDXl96+82398DtPXC6HphA3UZBxaerOXqqbAqlnLWhds+WTkTuVDJXlO09a5YEcybkkuDNljGpxb5vOtX9AlDFALe3AOkhp6ribB+qlRHWLEG1hYxuQ7Gb7yCQY0Ntp7uFToIDOYC+CQQJvA2VKmCZAF6vTENQN3FOfFIB7mnKPvO2di7QKN0laTY11wl3i2wYB5pQjpAYMuOasSI6B0w8v0vEd8Zoc3B3kV+PxQGuv6WU2wwx9n0TAIIgxYHm+h1KUsNETQsOEAOXL8/OMiEBtwWZsHkFWYdIlmB5HMQE3DaQeJR4VJphCL79YICqxQEJTxhQr+/wwFlWiY5rQC4gP/cL8Jc/8Of4gv8+IMijEfIdyPgyJPwWDgXs6byKlzyg3/M7n46/usdf4YFzgFnWgPhUrnsUL2Ftfdy0HWKwHBiTSjtOFYQnT06A3ROo0QYnUlZ5mn4PWHOkyvwT4ARD0ClgIA4g4wgUyiO4L99fQC4/gp0JjC/Emn+Jcj3vUge5rhJClLVXE6zEyQPWobRCfnceH2ITJjxA4qX6mNT995FwjHMGbMMmXI0CekrQTgGMZgmCf71+Vrnxfh/w1yXZXSHnsetxfX06snsEdMkAEyb9R/vToxWAzwNPiNaEn9jZynIhIVRi7zDBaXpEwUssAWwAxmkJkERiDfvZJrZGifZVezqArAhgReUlweVJoDODWg7Blf3kWAVQhU/8WcAH7tEkZweExgoiWwMxTmBiLrl1AOgfATiPSKLYHSF48N7yg+fdhOfh0PSJJVXpK+aZmXsKg6zm5IjuNo+Yjzc9FxfhI3gPDhfSEGcOxaSr5SzrgQlFZCQdeFvT1iO8HhnfjZ2QeVK+e3rPis7agUTOc8IlDptk6E24GAcC/jCRTPrDuBUogk/XQTIrwZcBGe2IUIZEkV9eB7Brn7m/69+on768Tsj2Eo7lw73k3gEpsAVDGBJDlL5Zkob4/xNuDhNlbKJImPhQhizY00Zkpr+qwNi8euWXAPxHAL9s/2h0Fjrq35qKTuYWh2Q1JiK0YBRjkNFunWaIPGkIS+tGBcT0A2IWBduGA7YtpJf400J+2Ze8gIeS7GR8ZrVExeUs7xN38VXT2sp4QgTKozODQT93MyCgDjDo0n4PRNIjZtcnRkRGvEXBoi3pkrevD8BJ9WXemUkBbikX3tmOQgjSp4TDhhiI/Z1wfxzin7mgKFXl3lof6B7Ud0ig0ZNoFOJjyneClJriglNpknWaAZ/M/ObeToI5XueyQirj6UQjoi4hHq8TwDaQYzUgVmFfOcAwGBDCOSRdo7VMOUnbDvW5OSjPPYdH5zwm6XPMLKmOA34xSmDs5tdaAosFYRyS1ct+YPt71qMT0JGJDgBDX0pg5gTw2hSdU9+cqqQjTSC+cwCY7c6pCLSWLwtkEeXXXYJ3MJGR+nGtr8+Au6kFnZsCfzzQ1Y4cc/r44ExDcLxWBnk6bqT3lm9tzlOakPXOVEB622Lnwwjgyd2Vt/1Yn0ndhNZ+TjRnuyHYRk8AGySxS990wHtD+5kFHBmuLw+0Ngu5cmwn78j4hCgHSARPcott7wqx+I/jBH/XkKux1pDIW/qoA/dVedeBhFZz2ZJexnZZgltl3A87ECy4lAHZudqqPnWyPWvw6h1d0hQP3GANYPYIC7jOKCGxrC1PV+zAE6t+ERL3hJbEXeehK3sGgLGsdu3sLORlwAwoYO2odv2/Eid4Ho7ximosRrZJBQfDBA42BssniAETwsu1LiMbAecF27DMDyUU9s7qRrbMxLje4vGAVCNA1GoMm/FV4EeOqZe8FH0vq4uIaSJgpIjQZ1k1hRR78ity7AlQ7wE/+aQzZe39AMHe9bp0m2f78Mm9OvKXmABaJme3f0eEitoYOZejSjjX35UEHT0J+h7kfN7eosG6BL12/azW1rdC5tiTNj4dD8KFeA0OQeD3MynVOVGIxkKf9A6fg4SX4hAViaqcBV+PAzwel4n8r0oWHRBIvGrJCnqXWtAA+at7v5IPprfYjw1IUUNdS97g71EPI7mGRzqszzQkphVQdG/z9PQrglBmfDl29nwofbeQOK+Tdwvx2gQcFepnjo1R+i7YKwOynwFR1KwP3XNKdFnZW78DCY/FIbjeSylgzx9CIRPsS723lgTcsT1iz5Xg6AYCRBUQLo7OzxFZMn0nNwBJidA8H061KiB989hUrmU1QOI/AlmSlcQzGRLPkMTLI8KTMwOQjN1ifr/41hIKGNlg/yKQ04uUqMaORCGL7Imt4n2lzI+yH5br1B8EYsWkvylQzsMSHAKb/ry6+HFIBl8Va78Z+nD2ODPsOSXrFhkAwpFdSkiUfgNIvNZ1KAl56vYJz0Y50mUU4I42i4YcSn07TOz0yKk6EoDYhpdF1wUSr/U3OKTUMhMVILY+64Tg/4tNbQfR8WJ/Q3emcgk+Tj2uO2TsYIHnuQf8OhL+bUNkW9ZA76M6Qkvc2c5j8T9X553Y/n6E/4yMb8GOcYdaon3c04mO8QwhinDsUFJbK78d8JN5TW8nQYqIsgZn0o5UdkB0an0YQ/tHIbe+GIdGzwv60PGbDuOPYHWGkOBUx64nzxIfx9CGXx6dwIxJLFaRv5uVWJJ3LUllqDd5smGkqwd+kVH9nX4y8BFw7/LuH+k4Kj87Pdv3sxo/atN7hkzZI1tY6ZuIkKPRS6t3jkAzg7iMjnR1aE8K7KL0wdG+0pB5icSGkI3/YCpXKbFtKCSr5By8M5AMSWZWIMhU+ZFzSBqrr7ckxgNAAo88KnPdfLUP1JRJCnwvIF1vVpGrs0U261zsGPdNBeB4LgPS24CoI5M8+rlA4nXqfafPqpdsiKf1fDoRGZSOtxfLIuDP3XnZIwUp8VSX4LAlKJtbPfkkLpSYpHCft+f2ARA9rb4vQcarcGhkoyPnIx9UQApVrwHrD+pt+WVPjUjo34Eb8Sg8Q4iX6nnSzYeVWCPPRumTXxOwMeF6HJrz2w7fKwBU5Vq3RQjKTcxkQNg4ywdrP+P84ZnbEjwVe1fRU5bikh3onxnfdIAbcE5lVa2vtIt2GqcZ2DgioZAbj4qNCoct0SGOwLaThMs/7y7v3BZfVIDPX+Xs2SOCEo9QLCIZY4uoTzL/oI5hF2JqB2xkup82yXp8QvB2HOFVyHgOdgKi0hZv7KL7j/BSJPwizi0+Qo35IHAR4/a518T6liG3rOTJj+EAf4dzITg1b91A8jTPZwX8w3scQJx63vpzJbSzORN29NMR3o4b8TV4hpDJtmWH70fCl0oMgpa9/EaRnuqcNwKfiJCyJhgbI9vigdcGcYrmqwjOypg9yiSJF0IcLxSR6PqxqQXsg3HaPLPbvuTZhiC2vNpC/ZxE04whVHAuaZdTBHSM4LIVkZKNudPHPBviwOerT9FXzTi1KZ5x5PsZ+Skoj0hW3q3nilz7CRr/0AN3sjHevl/iAxkdY+IEM5PCXwakiqDY0wXn9eftbwEBvdizqBP+XLCUXoxCwsT5ZMteMemq+9d2XYlhT8C3urOB5J1AQzKpOQm9HhX7vyIS4H8EvncHXu18fgISvqgBzfHiVLwYGqnJjbkKzxmRrzOj7KWG7IlnOfoYvysYLxJycW9syKydM79LpjHVmf1zcKjHqD7MfaiOB+ntulG8T/B7QAYcxFVn9Xel3t+FTJ/NdwNJ4n+XkmkX+lbA+l2yxmWmJi4ziI8ICOlyaJsEspKnpYY8Dci0TbwKSNV6i8luPT+PzEDJs8W3pnKdSy7xRV2cUQakPakncxPS+GRI43VucrxrWyljgniGow7cr6piH/fOzEI2Q3/xUOdELjo3UqNzA1nsJ0Ditf5Wz5bjkvJqn7mxSH4f++8EolhIGZMuHyPKY0NZ+zwXe31JXy/3H0tsXeeAcS1E5CvFH5dwKc5VhCOerXTqzdoeO4iRVvsfSeTmeRGRoq/MU3435bydL2pzoJ7gzjHGd1q7ieafJfWxrPqoeC5l7t5MxDog6Q3sC8E8sCRtA+IEj8Bw4JuSdU2dMtgX/grAV6CL3YX676D+O3k6ztcb2WcjInqg1gElT9bJ9Z6aHZGdaCy1ORMf4Xpch0/G8935UHIBEt6IQwHnPEURnfTDQKrkXFYSXQt0I6v1L3CA78NlFbGR48uICItj/SbS97KeOxOvTfGInoc2IN0zCkaDW7q1F8SGjOK9ur1yRE4Ktafq1TaqIRaUP+7weCR8dWeX4N+MXSnq68GeGhHmyr6Uyrmr3n/cM54r8yMy2kgmR2dEztVCpG1ngyF0G5BxWpK9kk/zvi5GctkbfgcJLxBMghWgUc8ul8v5kORhvNo5HOkx4g9OBQC87vNoLKI4Q+6hz05mL2WFAx2qi+PX+yNC+EivCPwaOYgFyuLHARKvpfT5x6EPEvDO0l7ug3z7yCclunEyOUsZiH6fycjbuPBIrw32TvutQwA0j4Q2zg32zhk6ptF8Ij7GUxJtoO38888mnr5V5NVvKFidm2fSr+PRL1ny1IHEmEctWQlLUkOMGe0/+s1ic02tn1R1bJkXXlGfz+L30pt0Lnd7isbpVLIqirtjRYc4QnKJw4W0uJF5jiwdkJdTr2BshyVZinxS7lzWWJPnWbyHOHY+iONAEANDGVzIUh/frfl2/knMSEJLKhy1rzwatiXOXyNwcMKNuAY/sAlQu9zPmA7iFb26w3uYZmvRua3uHeYaRb5DncfdGHr+cb039JF7JKBhHKCNx5rGJlr/+y3w6W61JXXE0T2h9BEeh4zHoawJv5TYGNrCPL1vJtkQEH+3iN/4YiAZ0vNQ9ohO7cRZ9TbKSC8q8UXM6z1Aknh+/k9oU1/Jy2vi/7SunoD+Gfg03IwrcOgQdhccE5Kn9LoXYz8zPlPWrkcCv8x9yrLrLLl7JEMiPVXbTxv3ow2x4WgdubpIRLapOB4tEf24Dz6ILAQkEiM9kJeu/NJnutwk/b333Y7Ipd2/haT1SviTFrLSaQ1MpEYl5+SThkRnloBlALyuMtnZt/02jmR7EOMZ7dX16qYviWSmP1//aAnGNHasIf4193dnwVzsAe+ryYLlmSgPyclLjeyEoX0kWneRP9whiHT9cot8vxwZ95oxcfh7cG4akEr32EoZCUc4qeXc3L++nkMZMvuDp3sjnDbt9+X8Nj0Q5vENScNdXXOvLS6K6a8rKSSaN7Sy1iNqHpxxEa535nzQ1/Zg2+4B5piHG6I2ohBMXnwpSuy7vCoicIxIy6Pz9kqcB4qdn+eFR2g+lIcrwd9ITtbFPVd9I7mQ5dwhcr0jLY1kxGBvccnVtX7avT85VTinbv0jAljPfr1vP0byxFs3l+MLcDN+CTvQ99AWx/6bJc4dL04Fd2ouA5k36q9+bkZzbCUvZ691XPIHeC5rYunnOrz5Gc1Za49aeqTCs5slHXH3mE/s+d0jIlEhr/fyAmsy1xUyYH89t52meWJFB6pk80wK6ZJcLnuMHxPv+mOy7ANAkrigtmTmAH1kydmRleXYDuYWdjrQiIRd16mnU4f+fs/XofUwP/xeHq6mq0dY/0r94cYOb2OnzJh0OQWj3C8vZz/6Jv2uCGPTxlTYwVN/RONfawih1QfXkJpXc83FMhwQvFGmR4TcEj/j5CXF/qPSkOXvI5/jMu/nHA5vf9H+DNri6QVzb3AdfLCNN5I9rKtrBZNBbeshWeMq3t9QtkYYJCtYVXvJa5fYWwjwrrYEqyP8THePinycEw4YcAE0V22kp45iA7w56mLyjvZidljnq8uVTz1V5HzR774OpHNU9hlz7lGbvuRtjIrGgNVxPYLj+Hkt4UzuCDD3mwdmpyi5mQ8wdgSZFx7xiSdHdA99e7KxDNEZg7GGxOdrYzMF377W+yqZFsmniAC4v3+EgeHoSwOZ2Mhis6d0f1NCNMY5LLj93MMolw5RxUFWNfk6oyv/Inmp87Ejo3b3gS2k8tW6yeVc4caeDM4CDtmrrKW+rl3BJW5wPOuO9vunm8dRHyxVCckc8/oN/mWwxiab+CEKWekRfgEZF3p2oQizSnOhm/Wm7fRIq+U1bh8N7Iwu/mKpSXODEu0+VRlhRVuye9Et7++SYNn+4RuKHey92Jm4jvMRWvrsKoHhGimms+9GJMcj8jZLFhsS/a2RiQ9ihU7XXRNhk8TZMl8j5iuwZI/UPS7AK7DDp5/u3fNTJI1izJbHW1JXvYajM2oGdXnGuwZx5/Ojjh7nkQALEdvbgOTFMo72onbPHGGFm7/lEtd/g+YddiTB3vwbEUq6+84K1h3c9mbNOahjMsXP/gogdXMjOkPnEktwY7MPUj9gNsQOr3EHt7Tnb3G4xPtFZ58hCbgXR+DY5yPZXOkhQlbt4OYKcZ8ly+1kyZo84ouMDFg5t3X7u+4XtJ925LY6h97WxFxuJUwuHEtXYKfkmAVTlTLlSDIaDvE8JDxohTdFiZzTvwLGBK8jsnlHNxvhPtVTq8XuWsOKLPsXY6Ouw1HJv9L+FSI85XiaeYZSyC0UkZxnWRNAWpON6yJ4BSNaKij8Njcj4x/gAM/CucDfW3xZ/N4pNnkZ57olAQGhO8/MF2TNN9tEhLiQp75jiuPwyBmHfFsxmXGZk7vI973e9fMdzDVO+DZkPesFfRzJ7VCeF9wg+p5/qGlNuHZjYnug39tqHprR167qW7VG6e5noo/cJZ7vvT1iy1zaY4T+f3nrQLcournNQ156adHdnDO725mNTD1bW8V+gydx3ff2cA0CXcryL23g25lbNMBc2K/VZ3y3kqqHPsrTvi6qV/d3V5ZO+kJNzsx9hrmQESF3+55jfCkyXohDEKdrvbT6lpIro4/zKDVRN2DxMC29d5UzwhHuKb6lQxdzMm7j6Pxun9rn3ulZXYf5WHBQG91UY3vun2DJliOC3/Wu9u+IbQV6PhEdis+6BMDbZU4hDtezau3TO23Lz/I51XU+V+u80uo8LiH6j+Fu+Cg+iI/i7vixgLNyh59Ewl1qO6r25bTW+E9yBvX8B56thncPiLhVbtq5tIEHzSOIlt9mDrez7O/1uuTsQf2W50/Kn2dZH8h6He0d6jvszlz71nM+98frGkrcPdwHhrqAITBnM+nPoCyn7YWxNPz3s86CLP20fTDQ/0ff3+4xHm+obZC5Z2SHOe23fKI+V5O6m29QW/uAa2r9o7lHc57xP55NY16X9brMHXIuuhZIT+wfzcRQuI9r8970HmtD3/TQGd20Lmf1XMe4/W5vqhqhfWB1Brmj5lru+ZUDO0H3gfX5mTiSWWQLs0mvPEs+3MEcPXWfax9Oc1N03NC2sUXGDPbhUzdy+KDM/2sAGwedVT46ubCD+mqdZmDX+Clk3H9sM+xfQsCP28ttvAc2CpVb/Ss+UdoZdVTV/jcl3OIk8VTab1ZgCpI8BwlDZzSsx/hJnODhAiBcjNdXhUR/Z/TKUTUTkXsCnjRQtk/TEgmqDkjtR387zbtO8YxsDkx+ZtD7q1uwhFNUd/6PTAB0365VqcO2B59xlIzGWCB/HwRy7NPUzQbykkh1KRL+CFmC4yID2D6vP7N7a+fbyBGnL+T8vE4P1HUbot+9dk6GQyYjEFRpGlf/m+qEu+mOUcLVlMj1UXwt7joyqswBEwQeftAWhd/0Fefh61IJquvLRACb8PwOcPsMRk+Dr5hd/wQ11sRtWYj2mKjZJDVaIl+vaVr/JBN+K4kRJSjn8BjcQaBstxpXz6A34ioUqHgONlwnZLOJrqPEo/LeXJzjQvCt/3ad9VMrA6CVKIh8eocLBjoAnZqemwG5gHzF4/BrF//v+A6CVbbEST+Mu83r5a7i4E/W2LjvQI0Aarinfh1+9xGvwNfSKT4ZhrkWCcRAGbFH8cAg1setGg+RSUOD1qmC8ITYiyB1FYiDvHXFiZQVzDK9C4iDk6v2C3CCAeyLEjRkHgkJVl/ihAUP5LI8X0hRquTtPQauu9UG7IfE0/qkJn6sE6xYh9IK+d15fINNmBj1t0+YwZdH/W0TBUrg1Dtx6BJecl4wubIEtwVJBgE4WZ/AOneKDzQDWED+uhdtkub6+lRDNJ1XEjQzBhSU5MefUL3VG74R4U80Rl2Cjq1Yg7K5Dz95FCxdrVWCqFgCWBdEAcgOAZL0REiCZPcDD7C4aotLPBYB6OgYdIAyQ1JOCCghAVlqmR6BXpSmFaKt63FUBc0HhMb7kVvLHCIYI8lu54D8AdjEaM6wpSF48N7yIyJ5iUBIygvo2PomBYlm4G8cwEsi0otwXzy1JWaQWszfnDkk42WBaPQbR2BCHrkl3/cOXIBH4ekt+L+25feRJdCQDjsXBH1dZ80GJHKwZurAqvvg3rgQr8eu26+X4TzGpTgRAPV1oAgbBLpCCrcv0Z+CD5BsrQHJzMC3KAkar03JwDcA+OcJM6lpTJLm7ReDQErVg5msOAdexETzss5fixNcjmP8ng2G7dYPyYsy7jEnikwJZ/8Jd8CviZ3Kfqck/6fisJSyQmb6uwC4X/LqFSZDMOicV/uuOWFH94ObbYBw/YBNCh8SEVqwgDHIqEfIF4KwaJ9EoFkBMYuAbBPkuwfbLsH/JGUlOHBXtG8u5jlJz5R/lgr4bV/qBHLuBwkXhvbAeg3fD/8QB7hsQJjmkQpKvwGpA1bygDe13yJQvRGRER8lqCuBmH/TzCIHVFzASZnIwatbFMy2OTN5v+kKKGTHSLxWRYiBvgZIvC6lJGDfiHO4dAMYZLdHDHSPtX2T9lGehy0ZkRCytOBUkhx/HZBckpIBSFgEkhTpRELYYkECdS54JEHS16mQO1t50YE3hX3lgS8EuoJH0qXti9YyZaIko6YKZN4Dfsbl7u2wtgAAIABJREFUeBhO8BIcGtBAkscQpPVc7+x35JwQvLlBSlbOFZC8mAyuJqHlR473JRcsa7Q35YL+3fkfNfmkA1GP+tkjgJ4mw4AsoCOl1/qjudmRTFfviIA8I+DTCCRTSHo8R7cCstkzTW/L8ebtDg9Ewh97QGx6/qvJIXm+SzUh07yw7HwYgcZEwnTD7/WZdON5r+mHIWizp+sH5JkBOHtwjnSS4YfrywOtdQBrW6lmzqQecUYnB23fzIS3CS3h7T6kZtXc7+a4rrkOJLR6RkDUEwqIejheEbjVgOxcx4y6oYAwDYFXPHCDEcCs1YdXiGMDAm0hyvLks9peLklL8LR0WUTsp/2pRB1iA7VlTQdQQCAhrGGx/27r84mmRoTNSljcBIlHYCc+8UxpQSFMKte6+KSbBWT4qUXf6tYDfZ1i77IEO869HTjxCDRTx8qSY0cE4qPvZVUuMQ0UtBM9EdYa4HCxUy4EEc8mkC/Pqd2sKcRUPkFVIQDqiYA824dP7uWRjIz0Ps4hAj7MoGrReUG/g/fT72lILaal1OsbQs7n6Vck5zvB39VA7p48ifTfSt4JqHNNLuPqRZG82wLy5yz+0U/mnEhf2tcmoAG9lueP8VXiebAkW7tCNoVy1RKRKwiZ0OOBJKB3G+5X8sHEa/sExAZ/Z0su7hHPVv3v7VHh2UHX8bYx482ezmV1pforLInzmLxbyMlTCaznXuDrZ9GeGPweEFYJodr0LqfvG7DM4d7qgcYSiKQkWDTg4fKefm8d2yPaxtFWyPIfVuY89Y5aNxj4X4Z254gsWYGrEq8cLQVhSExq6kpAjjUgn85CmACkhtAVyNcCJLdNTD6s15dHhKe+guT6fx27dLR/BX0gr/8+ACRdKsAuUxntK7zHIaB0zrc90PRUv7fm7Fora6jTgUc+HOxxZhjNv/HfLADhyC6VldAqNYRWQFZ9KHnEIJ7dcgQAHhGZuWdXme2FgItxILyWFRASY4Rk3rTzEGzx/2PvXaB1u6o6z/+6SQhJ5JnwKINWRwiKj1BVQKvQo8uiCGqHsiwLqxw6mq6mbVRQRlekpSzDPd85geLRBKuB4mUhgo+qEh+ACAVBhFGC0oCg0GILSA0JiECAJCQ8Qs7uMeeae+/1+M+59jn3JmjpHiPjuznft/dee+31mGuuOf+/JhmB1Ycj/l/61DIo7w/9/YYOcK57+kCikMUjvd8dLkDC+7AnyQ7NkfeU/x/s6WfZR/4ZEh6JvUKAPhDbsr15WUvp/nPof2fAKTqPO8BiD2IsN27H72Af5kgQpCvxtTjEq7DXgF896O0Od0TCNdjDCngKQKftvrw7v+bx6f/ChC90ovVSh4e4Cgci4rIeBJDrxx/NAv2FuJ/ZXARwavdo20UWer6dK/S1Fk3i6sSX/GdRbKADqYx8rnL/zzcwO+pPs7YqawHZq1jsAVuTeT5d9vsIvNPtu0yAA8PUylHokX22PVbhGAZszN/tROwR32Kf9e8bKDVbN0brmCnHbb4x5c/lCOIGBDwhcZ7y2R5kj51CV5d5EUiHzX09v2g0H3SAJ9835MIqzZZItS0B5iubXGisPYva0pakKn/KcT15TdEcKnhwQ73nMZlfITV+hcn25BLZk5sMvJ6qWE3rWxJPVu2pTDku/KEpf5bvvVsHWx/q1in5JLbmmgxinWTftj/meFrpj3lPpK8VFYBVgctFlNniP7s1mZWPxbJwG3cfv42EA5zEuu7bWZ/Mn/VRzu2Ded5ZtzMheunXZG2r/b37+2S+JgK2YlCo/Gb4fhCPy/Qh9BlKkb+fr+vtwXT7T8U5zC7k8Ot9vAQT3oydio+tR94vfyz2FtGHuTwKKG/igESMkgGp53Na/5lXFu6zkTkw4XPYq/uVXrz17bpC6Ut9ljEHXazDUgEZfiHr2lr43/t73Yq3xxcZ4FvFGerD4MvNe8m/YUAxIo67XFD27r/Q5CIpmNrJp9F9WTQx71koWsRAa/F27PAOnMAP4aTG59aH2O2H+BNkQdd8eL/POSZvwU4hrnPbqUAA4T6QxEfdjIfiyU18lFhbCed177Iu6Qx5kvhuBoJYfm05BCJ+I3X4+uTFjx3gZZhwNfYgQOv18MairvIGf9hBYL73Qf6sjx2+Bwk/gD3806Iuj7JvdIBJ66z265Dx3NkTcUFLYOK1Tpxi81Rl/Lfsc0v8kidW40F0PeiICIi9Dbsa9mP3j/ZDyv0VmR8+6ACrZZZofEly9UnbN5Bq+CHfx3L3fK2c0scEhDGDH7y9n9E+hZTz5fZf2e5LwScBKS8+TNLv+3nfW/dhIr5h365x2pvkQgh8sI35oc9SlFfWBtL3/x3pbUeKSZ/Uj1f5dWnuSdEfu3iFYN9BbUUHRMMgwD+suQo7yGd9MCAei1PxYmvBbHJ/39pih28idjGzf38kC7ovbbgtvfT79wA1zJqs+f25fRVTEjtmyevywdOufdfbvF68z5zvkX0CCuvT3g+1iw9S/pz/5vjwtE+8AkgV8NfOkvP3gaTxv+vh+pEzQAqpzWvrYiF8OPVka+vU2/EZpvA2IFXwNGASO+cqIBV+FQd2m+vHi7f5HdkPTMBbqqcFvL9reVIPc1NofGqg8U6MUWST6ZrZYsrrN5AFgB4he3EREAVQiOTtelHlicYfOr4cEYt/lxM/561D9Z0kFSxeWqGzLtZWa+NNks/1jJyzcHnKn3Nb7iA49pWsN6St1uuO/KW18w5sXQnkW87TJSm3kfqQPYIz8GBcoTDVfLC1qPy9hT4FMdJO3gQFIWtNqWAO7peyiGRZV8zHEsYB8z0Yth/l71EFcblqmyTA9rmWN9gDt9en6NtBu/4KAC0sL8k0Az7ZgTKsX0s+Rfeu8x8kVuYHbG4of8LAM36+nuRBM7s3t58FwtOUobSz/qFBtHRvlxwe7MRiqYs9gstxDu6k4t7SLvixj6fiEF9ywPQiBiXnBnuo1CY1iG6Sz/pg+9pkL8Pzyfr2TRQnN9m6M7XQMA/0zH1A1hdN0JXVZ/b9KvAnH46PiUJq7ffM9+L6y00zQuzGZv9Xb1+BBfUvkf+h8eVY3NwNxO4i470+a+frt2eSdsRi2KjfneYZeTBab0xu81byswfQEwZa5vBltJC9HZ5m/gG+lux/Lz6kS7Dr550Asu7B1L354QJZlyQVVVsPi/EQX1sFXgj2FqKcps5WKvbRT6TCTrV2oP7JJHucdZk8u8LxUfL+DEy2Zk/r2NnmHxPgQVE7LH/NclRTlbft+XjtOaUfyNqg9eNHsdzETtX9bbF1iXaJ7lE/GEirfdI+axYg/SD2FpH5stYtDrMUI1tyg88gez1e3obXt0WT4dIEVLktbqwks7dyn/23SLiO+m7dSc37YrK5tWgf4HC7aE/Q1qNfaDQ93PhSK43t+XT6HNwnmsUXRfTv8uVpvLi7XE95/m8h9Sx2+QDfiglXYW/VxJnIHo615W6NOuUY0b9ICqzvD7bmciDaMmd0+wE2czr5RU6faPNQHFjDcaDpgJfr5MSa5PeRIXI79V2/EwmPxUmFgfNj/n3Cv1T7UUD3zTEYW9kenLwfgeV572nzXuygP3TAbDcOUOKxEi7HyXWNZ3ZJtrNzXNWpHjJezqKz5bV6v+UOj0HCA7AHIkpqp+7jd5DwRJzs1g4yhkrM2yxy7GhMafv5bOsrgT/20LUUbbueXSRFb8bUwTuk47uNAZ09TMGxZFxZKj/bY3egkLKcE3OIHX40yncMoM50DBnE/3bx5VEcvxdj4cE2DXR0bpUz5Wu5dGvDYLyMYmdoHhK9VgSXpnOJB633IPAGpku4EV/Cvx2CzloAiyO8bnPDAusGUpGDzvSI1Ajl+8V5faY21iySb+3VYmrpmmpu0pI/LbkTi54Tg4CYEK60AwbTlvszyLPmYXS57F5MOHlfE6DAaQLM4rG7bR7o/JTefni2y2RPfYVjR2BYBpV21k0eVJrOKU/GV+EWvJXlMarmX8IzGzvHA8O7YO1uvZfnd4FWXdv7TUJouMHx6rifI012QZ7bcp28X32Heu/VWcvC/XsHLI/63kBzjPlwe39VXREaE9LFF3hgV08nzPt7HOdRim1LPdw556p0h4y3YndFIum2X5F94wxa6o0RA1h6B1e36yvQr9QmodePfCEEKo2j1qM3nrB+E+UME/+vp0Pj7Y0MIPJ924zgwUFezpH6cawvJPbAa5Hw3EXPMdJdyWPrp3FyBdpbXy307ObSsTXwUnIFRBOQqNjSEsfYzWGtdmmgZboF4N7FJbXgNAq5zOPxXc3X0efV0Lpz4ia0Kiaph/OBVDxvVG+9DRRB2K2fdvMQtRnt1XjAeNvvuHHOmy7b4AT0dkQ07jV+eM/etvIX+pbW2pC1I5w85g5CPdCVk7GS+eG9XOH50WVNJuvdxW/SwiwjGJ+nU+oB3iKorAOo3gLhXfeXWH5GO9AUPvAAiu3kSHnzv77lzgbwtBcGmgw6V1ncIRsmdf2GQhtuGa1y3ruAM7j2egR8HWhVHWm8pmBvDlsczDd9XEkEh5e9gwmXqR8p0BO272jMStB21R9a5XaO9Du6vboQbE5h6EEb1XmmWStFcablKyQxqhSsLDF21wxgVJI7KjCxt49gdRbLKb7+BRxKwdDrOC7rxruWkOYp55fIfkk9v3owaQLpM3+MxEiJxkF1WBkrm9Daiwc37mxIRHZPD1R2QdsRAJpAh2UOqGI29MEGMdqt3mo0NrU61cW408Iqs2XAoKuRvThfsOg3kRZ2sBbo2k1RVt1PXOJYZG0u/sZdrTm+NApuU8s7r9qxPa/2F67RrP3rc0CqobnoIbN67xYSLuU4A6+boYKN7bLE2Td/VzB6GzMdQbztOerrZQDznbFz4gTbPdtQDzrSim4BjQGoikHUD/AsHOICth9wtPmrGxNmQJ988awy32755QiK2ey5DOwqhVv1QEztUwoGS1h98Pa391R7qCOYeBArdLy6KoFNqgns8woY7JG9z6MXxOarTRyYkW3M7j77UuWzyu8jPxbfofg7Fg1fgAGIJ8kTP6sFAw9sZQUhl/NiuG/W6Ihv6P9d+5uAF4hGvNMm63knsjPniqLa5hO1gXi9aV9QiN/MNCjG+H4eFPvAiSOxeVLnjJInYHwdiY9b95XzvEbHVZ1L2RhN/PPMFmrGbinPxWV9R2DHrqyj8Uhu1owBU9Y5reytok4VyEnqQv5+c2q0KkyD8Kzq3WwFJu9sPzJzlmZ4rOgtZ99hyYGgMFrdf3lYHQvCwYPuu7QHJ/ZgrPG1vkRdXxiMVObzj+Nm3B9PwZ+7wxqZZ1vILRv/m9kq76Uj6RpoPaK1xxEG2lLH9kW4OXiWvC7YAktc37Fcbn3P5cUJgPDWAp1arLf0eYmpEvtcxphqvzrkbXkw4/x+ZQ+ofkbh0ZzQdft6jOpN+GOyNjvES3EmHoJDfBvjNkUgYGtLH6ji26L4C/odm9OWUaOb26I1zRFaYffTfj3k2NXLmbU/4tZqS6fyTH9Vz2VrU8BifLI+OTt0zgbwAIRxh8WpeX/kOuxPktfwOiD5bIFbtTJ1L727/2C+Lv0J67OPy2nryNWHUozxhS/mFPZNx2Vgv5DxSP7rfCrHu1x11sxjm/mOMo5K3GrEqSvhzAVYPVwbGAQeP4b9bAsdiS8lc/w78BC8Wtu45OT28OHjVUYeR/fxDcPYOHb9Lfb4fN5xmEM7PO8eN+CWj12FH7U4iuW5/T7gAX6PV0GA7ysgNtSyZ53md7R1zJHiFWvVDTzC4z7QrXIehU2LT24EPuZ+1NWeyaWVGO6ndv4vb23v2PGDcVP7KGdXeHDo1q/UVO1sf41srmO9EV13vCn70Ccbt44Gr25va2u9bs11rOId86TgHRm429UKkDvKHpbkXLC43aVNzXujBVN4Lm0Ehj/mEx3ttMD+Hz3/Osds9VfW443rGzzaE/y38esS7F48UWAjHfm5V/9DHLu08cKBT1uvMPp+dJvBWDc6/ZS+j+9taz9Z/8722D7lbJiPG4WPuymW+sC774d+IfJw5do74WJMkBwO7oM4Rt047fMYV+pPsXFRyqtldpglovNzVrgncpx6O/YTjNo399N5t7P94weW/hnqIzsmr72Dqxz7uf/mxLAGikn+SJN74axbFnkhJLcpxWZIenHepCAuDXqQgwfb9PeRTTFxKh6rnF/u5lMM3pLIekbrED3N5ZMNrgfaAn/LYv/Ub7/DryHhIwpw27IgOvU7jvrD4iA6inPS2qYEJ3hw82gDwwtqPfbTGnzl3hIgFJTJrl9ODpogf167MXrsghz/RDEmZRNARETkMKc2DXKv75Id/veqJt8dNFiGBXJsLWIx5skp/YK7vFBu1x/SBIe8afAG7Nrg5613Pr2/IwHLQQCN3ttruzlAxReymgs+i0WK47BMXPAdddnJLLjXxy1PHyVc5c2fG7GHH4HUfQbBVAIC+TqzA0wdkhIocEcgueVw6koEcPtkqQM8G4d4ICZNIL0IIlA4OkScfIL00/diF4MgtPQGiE/A28whwcsy92wV08JLE1CJ70WB03af8j3JHCpwNYVtd0cO4spixAnPoqCMUT2c5u8t2FDGYxV3jIN/PeB4FHis15SNEwV82z1UHJEI++SWB9AELieIfHSOJzo1n2fJN5O8swdPUHBGn+R3gB0OVejje7A1UGDwrphQ/nzKmvQ3ibj3O4H0YyEIOLyXl9gZv7eiLLPTyx/LD/BvcHiUIDy9eivYPd9S5jQR0VgSMtfHUwG0PwTS3Yu/OYE5NpKRvh3UvQEiFNDbHibQWY8R+iMJ3C+g29WJWRxGBBh7cbIj9GcGNBsAmaUvtaK5PHkgJxpeuGwoDeB3Ryh2+VOWMBEnUXjCk/u4SgH3bWBsC3fex09jgoi2/h9kPH4FTuClOGnv00kycMTJ/CRTTASyqyNbAOdhSdnDcVWC+MTRrgFgsaAgvgPQOpBPdsjcKgmO8tkeXp/oEnTaE9sEARPqu38CDzRi4iUMpGQ9mwCQ/Hpmia1TBmUIjLYTOPNgFWbfSoB+Nz5NJuKdChFvBiQq6smgnwoqmI8C1EACOVnCoQ807oTnfbi1tiGZm9+Q8qceHhTZBDMExHep06ZGgrtymogKSZsTseRaHLu8qCc6IeIHE27APhGEzwAIEVh9TBjgMQLwFWLiThvyoasBrNIVfBPY4oR7YreClpaq2MevYsIvmu3uidJRW9bepgMtc8amXogqDhTM65GzkTRAIV5HtkGgA0i9I0Y0AtZIP62SuqcML3t6AhrAljYW2SS+oNzAdYUo27lGKjiAAptA0gLGtb7FwRD5WmtdjwLicz/4HPaLgO4u8WHtUEcU3JQTVdDVPll3FxtRBDyqMbG1WUaJolYnLSQiEnSQhOkbcTLDhtug4bKgDhRxFmERn2EXNO+N9QzYbffKYtsgYtv5BzflhGRNkqyOcq6c8lgoIOFeiLC1U1g7LK9c9uFhsM3EoIIqqA6kVlBd+gvtfwHoKQIZSanluUVg4Rea2iFlmHxx0nXu0vk1ZRDQPJ95ArcG2U3yWRwOGKhNXguCqBmAMLA93mGbhz1EI5dKgrT/nn2W5bTk21QmdUji7zlAqpIEirroIFrWB6lgY/C+I1AXsyki8aNO9NytK24LiViMiOJV7dXs41elBq7sCXVaPaiYesq+vbn9qN1bJRvsDEqdP9fD+3s2TNpxTgFvldDUfKVWdGcEg2vBmPG8JAGirF7o3DTl4JhOkNTqS+Z9EVQUENdyeDbkQHxT4DPim2qv5YnWemNRBKCmQp6TCe6m/Fk+h/jvziaiqyoIn4iIubOm6ccgEZw+xFdUwmoMHLi2Q4V+F3DIaJ78MCY8BDsbByOBp3rwk/+TYFU5vD2bsn7aNSlN/iz6EhufuWgzB8C+CyfwaDxJ+1JZjq5+3XUkExwJ+xcTrZ0UrgyUgqTLUy42Ri3G2sJJ64pn/j7XB3gEqJn1Uw/4FwCKdcxi9dq/L0/cKlhrEaCmD01h4gaRwGxrP4+BcjpvlmO87TFL3+8A11Pef/u2tO7DzXOFO/aYuHglMl60gNHa2QSBFj+K+Niv5T5TbZncB+n7JlUI1BKC5mJ5YvmypvyABqT3hwcYUgBmTsStDrPB0Nhg2vY2jy1MXD7wY8zvqmrHgYhP9LxyLQqmgcFJC0Dl/OAG9VBbmh2t31nGYwlm/87ux1fg3jgLr8ce8ePtzAeYP/Ph9UcO95L9rRaUE9l9Mn8z2A8FuSCLzsv6iImwGQS9hmdAxMmA23dAN/EXiXhQAS2z9d+dSvtqyokau0o4pZ5HmBhvbxdFYn7izzkP98ATBHx96kezThTb+v2JQU53Gnj3COTP9aAwOg+yxSA9OoM4sFG2fsy3DqCoHfzKfu/NURFEQe6z7Z3JTbjNxQWMmS0Ww7ulHUtSuu6Bu0LKHgTV6ZsO7Ifa8PNLJ/tA/tzKBGW9tiQ3aOfWkT+i7gIiFCcHh9bal8Q2CPZfEK2fCSxZ3w7Zm5kIRGBpywyOFYwlk0Af7gkk+SxHmD8GZK8xyWf5dwbCI9DApTwdfDyYv75Xke5ZTLc9FBIBQD7XI5pX5FcE5EnWt66onApcl+sTuSax95kfINrDYddA0GdJfWz4UytAGPmlJqvfVNev3oW3Ecdv6UI1pwwwYyAzD/BAIQC+D8+FeevamEDLTCA2Fe1t4j7FzT41CjingA/yAqUepL/4+007A4/lz/qQ5MsJX+ji1NgeFYM2rGNauzevoiwlUFl/usMdkXAN9jRpcz18qGwPLA78UN34HezDHAmCtMu2FfLnesha9RBX4aCEzOkvvw4Jr8ReMRfs4IJO270Ed36VO0tdHWps4bKvqQVy/s72SN34I1ZGF3Bq1dCKsI3E+vJpc6zZVwL4aJTE60DII58r9V8F0EWx7T9f7oF7QDkd2QAFSTeQzWjvTtYa1R57JOpvPiqxs2ZfVdniehH4HW7CHXE+Lu/3YRRckfBy7Cn4Vsruwa08IKXCMBNqqH0QN+D48/URSFwGg65qSS2WIJWxBNEeDZ0P7Jk7SFUAbMtrMKQakA5vrpvELr4DkAo/ig+NtRdpQr5LPOlPaxRljmlpDgqy8/Z2BGL+e0CSz/Y6BvlMFZgyAEh4UCxvHeyAOhhUc9L5Hkj1HJDHMPEbPwwTxBd6OyYKEPjfJf5C4E4s2VX87M9sYlloX6BAxGhN3MaXxXtnCntr1u08rnMff4ATeBSeVPvtdZxvAOwW+989uwcptn7BIL18P9GD0O/jN5HwvEUQPI8xFPQ7iDVSsFTjo+Twa3JPbezO2tPx8458w63/jJfFAxdm++kcGo/e2uyuULrWpcaIJkBjRD3BbX3+fZ2XbuqgZBJvnnApToZ5FG18kcBf5/VsO5j0AMf8CwUtCiy8H3+yH8Pi7+evdV50/Ly2d6/CUPPhQUble7GFriZ2cCfebnX1QdyMh+PJGqtVHzmX5EuVTbwP/ntiPzvwFG8fiPvTxu9shjyJf8ADQSzP1eQQUIFd60M6TiLvwayHZ5+TFx38SWJXBahUwcKX34ttnbT1yrisx5H2jSSO9hA3dfATAjjy9s884JwC/1rxWhckvzzRIjgssa1mz3Ffdz7Fa98edKSKnyPt+FMA7oMd5LM8yv0WFXn283moL4lD8Pg+1hr/Ke++Pww+s+zHql+F+M1H+xQi1iAxJi8qb1EKcLKY86o4DITsrVcx2bhS+rp8u4a1t8DXI+OYxB68welLND7N/AAynpWwiTAmfcr7E6Vft/O9NfXZrRMCgFuejxrgqF2PQYClnZ+JncW/lTfe4WEKu9sr4nOZHyDDlbp4GcDx0fjrDJ1PUuNXcewssefPbPYXy9I/VeeTPp5Q976S7X2Fc3seC7s4Jn8do79n9l1v80b+FLKnymKM/P3ISeNTgdTFpwLTrwL4RSBJ7l5xTLL8JnoAbK3l7uM7/gHNH3oskMjaetJ4HyA19stkbTVV8TO2Rq1gtwO/gefLVL95Aiq/uYnEsvijDnBscyWD23qAVznF6qL2M7TtMG6XKkB9A5CafU5JkdPx/gSQJG59ns9ZG57nCAZn9gDTXRweMOnzA6mC+9qd6Ts0++LBCViAxUGeZFSXGkcmYuLNeCn1cuGcR2n7nQcpxwush+T17OMQeziBpHH++fDgjCzmyYmRNv/f5SnHPc/vQeJ6JUeUxSbIy+v6n/koW2C6+RzUtmcH2YOZHN8236Oacj7LW9u8FotBl1zYtr9qHGjtk1mevG8Hbb0x0NhabyymXsZ3iaVp41JtP6zu10Ul/RebM6Q/lweLT4/y9bjdK1f0QPTZxpJ3L/46hSCJHeC8Q6vPLlbIQOCFOKTEZN8Ov489vSY/cn7LudiD5NuUx6zbIfV2P/f8vL95OZCW9pxTcvvxxgVwkb0Mby717RvNc/PaGbEPXbBnFz9bPLuMBZE2jrw3Ge/+sOjbzMfUxYAVv+98L/IdGxvtHB2TARoDUoEF9feeX0K+y7GJX5xzH5mvxsoi+1tij1V7HhPg+fo9vzX1+9Ax34PRemMyy1tx90Lc/PMexslyOaO4BPZ7gVSId3XXzDv5PXcxJlbnHYjb/u7ND9oH27nDhLEl1kr6/XJMGYjWgcCnLHAvc7J8VgfbD7Y8/3el7Ctrf+/FRHt2RRcXBgT+ahY7lOO47rn4rl2B28nLX6N/n7JfW3y8nX1j++oS41npX0wA9ePbeySxSgE8no277bMe4Lk4xAkOsPEgtJobfFkrpO/lMkx5L4rtScl4LHVQ7d3QtYlnb+Xx6inmu6V5Jv68xL6h0EYDlpS5LdoPXZ+0rdMFnFyWSdqDgN4ZBFYKY3s+KPd8bO+l2X/PRe/ht1GslAdWZzEpDRA5il9l8+2UY2vfmPoYWy04y3EIfHya097npnjwTScGpt3nycLGH8NelzdIQd/RWhFwy2I2VyNs2wKBAmAOAAAgAElEQVRRnLIsLbT8faCTNMgpVxunXLdueE/deBTkJdJ9JHvfDFTK4wAlHusMPBhXrGs8rQc2Xx+tc5e/jsDRsraU/aO8xswQYhGKzHme7NjHK5Hwszip8U/lIfaPxN7+iInA/4boUvWXcNuPgtZbHwdbI1o992svzy7KzyY6SJfjZF5rDsY0Ly+P+iApOJZA5pe6iL+r7SFnzzaAOndjSKGN0PkxrC66+PLAdzrHGFcx6nYd3Yso40/s730cqb/+69aGptNT5YnMdemtBQJ7XcepSrswgkvTucS1Fwz4ky7u2n0pgD4CnbWQlVALScETrwbae3I73tf50D7B/BnRmmp+TLGfxWZe7BsGGItAjtZOur1ImssewavJ+7Kcli7mz43dbfNA56f0wJUs/jAqIwNyOusmz+dHtZU8uyfPKV2MXzCG8PnKAwTv8DQknKe6mdURQsOprXmkac6L6S8v0tmJ3vpWW2C/xtVrqaj19UBtF+fb9PpBA80xphti+eOdn25+Er7/6oFdPf0BD+IZA1nFT3wJoPqBWbcSYJCdLcB69Y1bTISMN13eagAUj2DpHVzdxhPVLBN9wmK+6CHOIwBsA5VGVI+lTkY5brC/s34T5cSS/ufFy3p7I5E2CB1rInjw6Yrxb2yzbgxox+NIpyVr5J1ba5FN5kcu9ey0hTh/1xJIe5PczDYPVdtPm1/IYK6m88Q0GEc6L3J/y03RzzzSNLBLF+I5yjvvYb2Wc5qq/G67qz1vmXOtkJVzgdTrjqK3RybkGJXWLiyeS/NgUwbjzc+q64F+D2X53jQl11iwSKePtvtAuwfNnO7NlfZepKw3JqzrJg/aXjxfNfbRNUTREcj9Y02/fG619gvA9h7YnAHm5/fDxtYeurq+T82dbvTcbL9NtXy8I+8v7fBbND+jPavwgXs6eK0eq7WoGex7JpBEY6k5en3PAZicaTIU91AdJ3aYrmEdc13oPfva6yPga9TegxdQf+XBuzlcdDDfLPWRsq6VrP2yrbVXQpOtBDIXTXgOdniN9TtXg62Y/yrNKW/MpJq8dC4paqOz+zVO465AItrECn//FJCqvcWgjfZ2Sh5HP+PkbpevSWw2ib0s4vYZWLkGYDpNQLR65d1InIzkY3a6DMWYdtQxQeskYd1vpX0q0tMiMFo3liHPoR3gOAIAd7+P1nVSET1QORoT1Z5OjT0djNNL3GbKcZvSX96PL+ERuNKJiW5sxsGYRcsaAVs70GdkL84Npeg3U86pP59pmAdrga7dFG1Q/WdLHEuQG6jnkJgKB14qbaeHri+dxgWX6znVmOBDwjO4ebcCUmOtcG3P3dwdl1PPqfWJs27VZ7BzwJjdOx2BpN26MPBZKvwEqoH/gSqf1fP7nwZuAhvjDNAkdXK2aKUwwL275lvbtIFosw076DM9fDKf4/1d9slEg3idV0Yw8SBWaPNUv7btQn9f+AQDgBPzb+ac0GvcNratUAY2dwHC5VWojs6AMVQD2+Myic9G9iytLXMAMDCZz6QGE7trt9wO6nF4BFxv7D4bU+/pMRJYO4ug8t18NLIzpd6633h2o/YWaRufbPUTp6wtLOvCx5evoivPUG9TI0y+GROehz2INoUeEbiVfufBGvm1O1uoeYaur0dAeYspFM3cvKfu+aDKm/RzfzRvKpCzzVH06oj5O44ETM4wtlswqV3Zw/Yys+YT2MMP9d1Q28uNQJK9xvltyrrhQiBVnJMRbJ7Yg63mlzcKrGu5n8LdcRb+ADs3TjFfo++nrA28wPIeCK/FG2O0NRc5PSnbhsc5ThN3o7u1QBblOHD0DQmA0N7NxXQ+Ps6zFec0QNmO3xbytqL9O1FiyPFk+xCYsMAk5b+EX8IE8VlJ1GSGTMrf5L+TTZ3kvv1tkJyR+XDghREIeDJO1dKnR/NIB8CO2pu2uQ56743Zp/i6ZKxu5oLJbIEkoHVy1Daqxfrd59ZoS6f6bH/VzifvONoXmh9vHZ/28XubIPbLHDdJ7u4FX14OXN/eJsAdq5t+aWtAh1lVN4DMi6OxcwpGnX0x+31uy63Wkm5t/uLMPppzqmW/U2KHhIs2OmReeZCwBTdo55qNgO9BN9aNbqM215vwHHwW1+KLth+64aRNP5FxVDgOX42P4nZ4kfl2Np1qP5L1oOzTjvhHo/g7ds99XPmaX8Ajv/P9qkfd2SX92mEE+D3Kg5W/7X0FwZpZAdFpBki3MTVREfJa9ZPTTvt35587bulvq/M64PQW8DH3o8p486aZpWu2tOjvlnZJzLIkdvxg3NQ+yudpHf/eCqQn1HUZtLfZHkt4EybN4+c217FejvrPHwiUMa9eGbffIFqXbr/Kqf+S+AS28TKzzqTwJbo4kdnXdhQ+86k/ydGv4IwrW55/nWNsHKm05llRit9FfpijP8Vf/TMm0fzIOTfrmGPcURRxPaf4pOuajesiH+HyGivW+SGa8UrnJiAR38boVjq+KKty9MvT/308r5d92/JCdB3csKG29CG1qzsbK2vaXLyJZes9/Lo+f+op+qLn/aAH3socdLnP0j5bzlbMFy4qIfSnnc6WonvgF7d+uPUOW/pH8WsoP/kjDSusXnfNrOPSX7LxkaIE1o2XOPWfmTNKsmmH8I9Tv9ttfwUzHGVjTDbZRKi0HRTcQtmE+CEBQlADNHicouPIr45yTxlkr7FL32tLBz+Vct72b6S/YzN4q6GdgMbQPm0l1U69bp4plF42TG6dSa11LhNn82l7sg0XcoJFdSO8TZRtLzdlMQ9JQPNA0dEGhm4sAusm2Ibihj+xdi+BtAJZeRYDtxTDuU3ssknDN0ZPtTzHON/A1kuQ+BZnZr6NOFMyILnaoMQowWdQyHksyaI/Crwpjd/17LYd7+P5mHAedqGg4jGq6HinkIDlIIBG7+G1XRp0TUpVikXK19Kn3uMIfeXTxal3iCtxgN9arhdtgpXvdh8vtoTJJtG5NZRJkEtTeIOi3nverJkM3E6hKdmY+whuxL/GubheZZafIWJHwZHPuRATbqk2lsgp7QZ7WBY7P0gmUlG+VmRhvu2UnbxiRH9PFBRh70occ5/BhJuRcNEpLQSO16S7s1igtw/gdpP1nMSjfDsC+FZxRBY0Z7+nieSDIHbvnC1BtmcmTCIa9NYJSYJzT3btNo+Vklz8LzDaiMz98pEAvhHAe7HDr7DXFYnRr4HHk0CzLpyQ5HqyeUIhtHFzmCzYp110ewlj/dWGtmuGOl+H/TUJoroKD6yUjRMJ9G0TMSxBo/u7tKaHZiHcKqFDxs2PeBtKjnCsJ8goZTqXi4abWClwRVdDInJ5At+FJ5FAVk9w+oh9mI1jFnQTJZq0AFGWyJAD1xNuxklL4hvA745Y9PnnXsKEQXQ6QVUOX5KrebB3ERmRwLY5mTOCJrAEMBKQbEnHd2kW8T4cCROB7OrI5sJ5AJaUHffPNmFoIHT5fRkiBPlkRyQES5M6qLBJbxe0iUJ18G7x+0CAngp9ABMBIPn1zBJbC3GBblydspDby1oxP2sP5zmQRw9U1kFMTSBYx3QTWStrz0ANK5R6+ZJBTh2BVkfo2YFb61ztgXOZmFUEiZLiUvHgpomIjfvVyPBtEjRmvxYR6rxWqcfeLJQkoncssaNcG+UAXrYpH0EI8lyu4iry6SVHu9DVLCp1qSMmlK+bxaTyEcBP9ftsh7wNO/x7bekAE6ULEhZdkUg+NonDWezuPQv+YOuN8oWW34/WkdmZffdF1CoQX/NEfQbCsJ6InfgfXpGyH6I6LFBVgMmLiIwlNwp0uxauypCCu1TCAUECtANM4H2xDQr2xAvm0jMRkCCZxdZrEjC7+KymHLTCBDflLuK3kf4pn+wQsVCBhLUJYmqvzfa0JSu9OqmTnR9tUngkSID2GYN6CgSR2NishQtALh303Z4mi20X7ad5ShmDKNC3XHdFiYcdjCtKKM/jV9uHP46bcX88ZQEDF0Vkc6oHE9L68eZIDyQVgYykHP8OwB/ZZ1kuBohzoNn5NG9uDwRuFcQMJPks783BQK2tGIyNkyUzpwKoGNgeIjYvZeghGrlUTl+kUCNSb+ujBX1CBBsl6b0Vl/TedwTq8mwKD44lYuoyZpTAigV4kLIgbT64LUSBcB7Ilwm6z5c3scTvSgW0hb1LeGCRK3F/HOJl2KOC0C0MxweWtuNctK6ZRRjFrpzhEPG8RKGkgQhVNH/KnH4uEcyk8Flv/LD+S8TItV97f/faZgSg9oBcXpv1QF0K6WkFH4I1TQeHVeG8DEOphbcZ+DSPby0ckq9JGZR4lAi8DhFi88hYIIcIh8j85h5kTRqt95bxu+zTrp+P1YOTIOvAGfk6kgmO+ALDDmRNfaOvAhKBFHuwVwaBWeYur256sHgeBzdDzaxv0fE6Es6z87r70/cViVsJ7HzCPbFDBTpu39mUAawiQFOCV+ZxX0Bgd6qEciKBWba2iIFynd9/ILqogEMikuuOPQZxEcCBwFzaI1o7K7ysEZZ/mtnfbA86A6JaCELUbmxsAfDrRcE8sXwCoKweJwOTVEBiOVRsGA0AMwOw8W77rC5yxLFFReRbH00gys3g2N58PHpeCqYJQFSFyH4BqVifvk0G9hN9D/AAHOKF2Elgb3Ps8C1I+GnsQUQk8+H5Pjjci0FGIrvPg/1QH5kjrDyXlEMfxC8kc6bgzcqDCCyb3S8JuT81/9TWo69KBC4fzN39mj0e7z6Em/FQPBki/H7KR7NOFH/+LeU6frmBQD9lP731jQk44BCfr4FukwKM6n0VHfFN9C7VUGS4v1ehdyB1eyTBWtqztaK25a0dKPTcs2WpzZXtsOt13Vy3qX5dEcO7ZQ4RX5KKx7t+jDw3PRZ7BEwsc+V5uAeesEIhHGCVC3u3e7f7QP7cynxJB/gHOoO0oG65eDu3jvwRa53OsEX5iwgrMsCl/prYBsH+i66bvfWzM3YzMPLkCss5vjy6xgEm8Yv9BZBEZLY5JoVOAekt9RcUhJfXBx1Ii7etYH/5MRZDxQK4DSymie3lm/LnFfnVPq7GhKdjt8L1iB9P1kjiR62BzGx9Itck7XDKsUQigLzMYdEeDo6wZjj+wNy2kwWacwaQGjjj9GgADwFSB+EAJoOQp2qeMB8NE6z2ACMeyMwDPFAIgO9bn2QNeDaBef+LHB+b5LM4FDB3x1ogw/EpbvapsfM98EdVGJn7pfyyjuFxaXlMewgOtT33gL3sTz2nAy2xPSoRZ024rrNP8pjWjsm6d93N5Vfia3GIV2FPE5PWwwcT98DiwA/Vjd/xPgwTaOcQJA9yIdDbQ7wBOXGoHGP6OcYbG3L9yfyx7MuH+wQC3j3EVTjQxK66Did8od1XdPZNOVCc7b26gFMd1+6KhA9ir1jXjkRPc4k11sz2YcLYQM+nOQlIA/g7KX8ux5Rj95/XxvAzAIicZD44BvL0rt/57AZ7d2ytEdk4NvagGXv0Eet91mfhHFyPa7HTOJ/+2McLMeGd2GXobQAw8/b6FQCZMgiyrGO6JjWhXrHHRLC3PUhchgtdVd8MkCQevbyv5xf15gO1V1IWxS+v00NO9dtJxhsRtGlhlQ6kdMpwsm6NwGyw5fYqUlvsq+na3GJamjqjcGXzK6QGZjWJOPjPA6kDNgJazs8TqEcHgLV24vUhbx1MQB0OcC/Xs8Hek3yuh4yjItCd8HOtSNT8oynvdb+yXedO2U5+Qsqf1eHAfzg8Zh/XY8K9sFPoWT6iWIZ27z/eO+viGVyYKAHralnIXGlCY8xnR4FX9o4ZnKf35ed7ehD6l2DCm7FbAVKe33UQa9RB1VywUBHDUr1kx//j+M+d/q9jJPOfSVzPW1rAqAsulNjaLBzUj+H7+DQm3HuBrgfitk6cZCe4rfUgtsiEq7EnY0DVp/JecIY4e0cbX/SngbitzosKsqoPGTNlvK3gaibOJ7ECMueVhwcNld90ouvIe6jiG5M9vvYQv4vE2spnebDriN3ige+lre8Z3G2FL3m/z31fRO4XqB4DAdB9hXhMGb2zGfL00wEIQuuB5BDIuX+S2P6Xt/dC/WxBa2Jfia0oAqP5sz92uAQJPz/vLwcxD3zfyINuylrmEDeVPkIvbsIDCrYi9Fp4FyS/PFqb4zUStfT6gwcd+W1MKtgn+5L9sY8P4mY8HE+uYi/a/RaLQad9SlqPxW4miWm0Q2PwRUi3jiHLccz1Ppac4ez52sV0LMMak6B+FRKzPtqnkD0jEduTfd21pDlhu4RrMzH4/Hs277t/d+wXx65h7S3w9bwDWSxHxmR2yDOKPdvCkY8ck25AiMWva+NFB3+yv9M4KM8eM7jM1dkm7Y5+vJa4jhP4LE7qWrg+2F4Qi1MhcKV8IQ9ayvetLXb4mamZTxwbUxLtxZ7vy51vnmHWfTxhtea3OuZzex7HO1vdbK0qvmjppblPtfDF3ub14n1y2+/24oN9R+LDmwzunuSzOVSI/21A0vhfe0+yh/w+IN2N/N7GwSSf6xnZ/1XB660uFaqYZqhibgeOX0+/y3M5UgXIBSazd1Jj7/SQ8cn2fB3Q8IvNhvzZpvyfEJh5UuHd6rm8+CPdPyyhmva83y5r5mb908dlr7eg+9YsrnWCCmY+oowds/el6z4gzYJx5RN09XYUX86Ubclu7W7PKuv0L9QgGwXp3r735eoZBh1Pi88siMP2Ys6jurRi1SB2y2kSwXCdKw148plOdKmB3y6VSGwX/Y7F9Dgx0gzM6AGxJxV3VHG5rv85UGXzOfQxgfYMZA9mMn9Hkhyesr3QPaop74/UoMjVZ/oVXSw7JllLig+H7ME17cCLsW5BY/PolMEbbUy9k9MjwkK4XxbUpserATyfiCXWMNh8qoKZUICZlit6dq/8gH9nsK1KJDnSKpD6lLieyraCQSrtMxfnSbgfzsSvYU+fmx87PBoJD8FeB28XP7DsF8n7DvZQ1SZ9MJAyLHc5yN89XzQBzVn+icBNq/wb374J2xnN56LxtiT+0R7J5sK+LxYPrbH7pueif2aQL+++9nsCtF/2qdt51fZ/a39qUZ4KLKh/9/wSuX3K/tMd5riOADIsa/ubSEyq56f09gG9WKp+zPdgtF7+Fvu9uxfi5p/38GUWgxDFJbDvHLDIALLOQNzu/GBtqbNlJoPMJ1SQ+bmtKtQ2Zft5/pu8I8ndadc30rY7G2rKvqiXtrmNVp4ub2pgV0hfukM9p0xqMzvxsH0Mbc4f/xz2bRxxNSy8/DUtueURpyXO0MYnqZfWvyb1onZtyp/riJjH04em/FmPljQ/cpK6/4pubZ/fTJ9X1z5rCKRwgeOiufAcZL2CsuxeTIDXt8UmlNiCbt7v1iyevZXHpJxnkj9P8VCRNbFFCpA71zAY+MeZjWH2bt8erNC2N1XlmVpbbvbf8wlqZ1WxBF7cnfzat1lr/3buiAn7a9xu4DOQttytUR3bs2wrXdxd4ONzYmG9GCmyj8VAJwd4pgFPKw2IAeibrFG1wpx4LSf+Pvuhv2bRG3LKslRY+3snv9VilMQP0sWXOP4Iug8735ftzQexlO4e+WYdjKbdVZ3Z81fWPV5ynsX3+F6Aa5/YzyNwdA2ZFT+X7HHuqd3Gj6xn9BbsUPkKYJAx8d8DuqcvPjkGOfTaj2mCpCpuja0Rc7fV60vcl2jcTFpYzy4i33k2tV1b1xUNiNSNLXUA9Hm+2hFgdwxhr0XanT3bAOrcjSHemrpo+10M8CAPg9gifa5Ucf0+jlS0XCb8Y+wgPqP6aNaGtm6g+lCBXe753r7KdAvlMx8RXJrOJa69wAGxLcwvEn1mukehFlIPnV0rk4Ln+T4671OjNdV8K9E2E/0FGZP0YICxCFTo5SHRXPYojou8Lw/67Mbuejn9re7N2n7ehRN4NJ6ksYbr0e6nr7/vgZzOuinQTOtjyyP7cI7xK/KTgjGEx617azs3ltGP7QY8vSxn3mF/jmL65993MfXe+lZbLbGJ9e+B9lr/3UBzrAOZmw/tukCDkMcXxHDyXn/A0w/z2nWuQ9kLETDPvH7zAItbgPWyDhIwyk95Y0Hw9yjHlcHVexBuHpfUx5iyeHg+RgDYBioNvx6vxITzF62Vtb+/FgnP7SBePF9Sco0+3uXFkLEjzN3Mz9rtjUQQeZtnZZ2qgFI94jb2CpzAS3Gyyl88Qgde7vFhnIEH4wo0ftPl+7peg9hpuv+AybRBSz27uZiT+ZeTaGaUh7Y3oND8zN8yH7XUteylLtqcOmrk3Eumwcj86G292f4Vlv2rFqrlQaB5HRSX72G9nU9n/fVkz5vW/gLdH/0YkFq/uzx1ZwO5cYR2E0f7TcdcT++czen+XqC+C41xWTRxxlo/klPwOewtsF4ae2DvuQNU+/qe+aGJXifXDFzrqNXY9GIqynYka2OFY9g9PXi36na1e3/W3j7WroPsWgzM3oHTl14GaO50k3cRxBcvj5H3l3Z4KRJe2eVntL0m+8C/MO3Eb9eM82tdyvtq4LeRXaBPbDFSadFUGoDJ2Xw1irOSG9E6abTjJfb8DZ0/cQR83QJeH47eHtibw0UnZK1ImjvL5qiojKKfKfqnpk8XadVaG5X577KUfRJzv3P1pa3PXrLkbcj9JJ++zXueL5bzjpYxAnlc/BSQuv0BQKEXdy0h74P1UG+ncL0A9saaNuSBX0eQdoXZSy6M5gMK+NzTD/TmIneOyu++AyDTOhnBpBtwW/ceixpi+tEdODn6/SiHqIGqbwBtqz3dtFE6TlubXutsNIfNz1HYcKYxfGemCx28QwrZpvNAZC+SfmNxKDeWWoBFX2V9gLab4hyZR9c4FqY/288Z78eEy7DDnwzaq/NeQnC5xdqmBSoODxKe/ULXlNChCVDblWq8rzlinyz3BS1vrJvPmzoSf1q283Oc7gF2eCMd/vM4eD32Zk2Hfiyrz9Nx8Kw6R5WB8LQFyb6p/HbVx8/zmOS5NJr5Wta8/tytY/pwygp+MCGPcbKPMAA6x9rbzdw7ghwziNuUtVzv1oINuzFrC8xentmJFTp6fU0Fk2NpRcoi6WISd+Cwxx2ebfm8ZE+gKpEHa3WBgc7zdDo6hDHUskjk3qIV+50b6qj5repROwBiCgaO7JDadzECrjftwWL5ZP/CZfNY+1NoVtjuV7tpnXdGe3hyTtdGI1uD1x2zD4oxbC3PyD6QkxofOuPrlO/cxtBqXLVc6k92ezr9tanvqW1T5TuwuVQZR8xWtvXr69IMzByxAPjc39lbRX1q/1qun+eW7m9NHdW2y1GAyTO74QTe3vnF5CYHeAEOVbeY6FUzsDsHD24Yh8s5nfp2grEg54icxL1wAk+iui3lyX0/lTiICjgf98VojNEWZLly6W0bxi/+EwEoyjpl1qI+9oWOcaLwZ3Ie1qzlI/aQxCgTHY9jXP+Ip1DQaruXx665AiRll5rDhE/iMpyB78eE79ff3IJfwgF+0/y+4kus4ZN57Xth2x8iEHA3xo3mke7dj9qbtjnbD0i6xo7G7CNWf/XzmhO1hQtW2+Q2nn/Z2tKpPPtftnNbZpcw3bLtM2SKvRPn4PF4In5nE8R+mdcnyfH7JI/9u61qRzXaqjJEIOYJOo5ebLa8z0Xoi+/YuZP5cQUkrvlAeYxAEr2S03nM9vd8TfF3Sl6T6C2e7nuV5S7v+3aSe3A6nnEFC+/jTUh4LE4uTL/x9cXmehEuxUd1nXwMMHNwizPx53gMPoXn4RvGBSG/GK3h51MaX9mmex3gm1//MvznSz+AX07kuSeghu2CrRc33Wnwo95X0N87X6L6+xaWWHln889MO83bPWvm7Z2OJ7gtrlEB0Y8CPi7ahgNVl3qt1ygu39CeNOv83K20Wwbj5tJHE0peoec/mmuU8BOzT0Z8XJKLLorfq801/+2UXojeU5hohR5wOU47F5dynMCD9Ntm/TNac51ScY94MvFHceg6v24XJ+K1qSMW6zb7OWmn6p8LGUrAOsfslCs69lWu483j1M+a98tiVudtVgtf/hvZmDOzphffiukqnK4CFjbVqdg5k3GqWw5kWczjzo+jMfB0VUV0HR3zPgGkyv5hfbtgq5d+1i1jyNqHyn6QNbhuJvmZR3vwPC+IBpKvTbnhiq3/bsMpx/5JUZcr0/sojPLQn3bsYpETdZ10M9deVcuseLcpHOM8X1j395l1PPMoj/A4kkTwZTsscUAWV7NwxH7KwjD/TR02gL9JAoycQYE+L2sAzWTg1lOx2TMns+iCuRM4aK7QDmRb7ncq5dQuYSKWXrDbUkQxHAV7dlKFRL06m6HI8v3bh9fM9182Qa086mxwofLFna3sYsxuupcksc5GDtbBXTaYLxwYVsfvE+LYnHBx5TzNg8YnsHe6FvKaiCF5T+67mR+AONDmBOJwsTm/J0uql6TadgIbbWCcVuOpbPcmyndRu3ldv7TWeGAbOcd/zcc406sPL8i9voXnTIkSfAaFbMcSG3/6YD+5Ttuuvc33Y1TM6TiFBCy7gU0Go2mBO3MxRu16/l0pFil/+zlbJPhBBwxQ5DmM2vp161sdtJcAyTYvSZBLP+9I4JJk9MoiUMYDFcSrEhXki9boazbN6HsrzzkXr0PCOyugal+W6j25ZannAU+cjQuX27kWrCBiOY+Kgq/053Pwz034c5yL63ET7ohnDBbK2dlyDnZhkuyxmzsL9G6Du9eLe8l6mnh0PZAWaE5ZoPYeG4LCFI5eQnisTbVB5MttGLjHzukgXcU8ZkH108sNSiBBVLzdtmPlyBG9U0djPpyF2gRw2MUavPDqhOnvSd3+Or7n678bv/76Tih305v33o/+/dNc0Km/cGkHd9+OoM+yASyL35NVQrGMGZI4tibs5AtbwgsTz1QxsvOBVIgB6EavBOExsJmMRV7fZn+3OqGgGQVpExFNX+Qyv38OFtj07orel9dWdy+DX80WE5hmDUxZx6cWIMoSGaT8fZn5JtsAACAASURBVJJXAL87YtHnn3sJEy28bL28B7yUZNGER2KvERNpgz2jgGeW4ErqgSWWxclrDLKro5G00xuAVIPI9GlZUnbcP50EOU/o8odNXFo+2REB5nQ81rC4+pgD61dYXPE9C4a3+fJaJynHE6CX64sTrrkPAyAt9dxBkLzEVgbysLmDCt8PxAU8uAUTV1bx80roba0/AzUU88j8HQcWdeCxo8Ot1W7zgBWd6KmGJQISGO5tJlPx4KKJzGvprwTwURMy5041T4zPA8jkpF9J1hXRY9kI1YBVKuoRgfmksPv4TSQ8T/wWQRvi4tlZDPxsIt4uV1aRtSpYwIMtru9eAjO+iL0sGuiI0uk8xecEVyTS+nhjw7Xzdg7cvLYGAxZvtJwzssNbIDZckCWLBX5xEXkPxNcGArBHBdZEYpwduNEV+esSqBwB0XUuZmBcauuCBQVHySkMcp7f3adxkgp3HUVwU55AEozFFm0TjeeX/4MAZN1VrVXbJMNJgOPAlwCcmYBb2onIgUREkN9ejMKpp0AQyeu7VBza+h0Bs+jTiE0v4nueaLWMryI0Ir6C5WjXHVQ4ZP51m0A+SqTq+/CbcIgrcdAlh8uIouM8kAphm+mEAESh766G1Q3gMKxfih3hgYzkCWVzS+7VJGd7Ano+EMgDnfjCYZO8l4cDaRGCyVU+9WAgVudZDJKKH3j3dGwPBkMum4sjVkGhRmajJc9Go+04AN94NhEVsbe+4tkU3t9VkDyt+0r5LWTB8YckYIUmcFtoba8CtV7HX++6Xl+We3ZiiSacXNujB3gyJpyNvUY0cGew6vxZ9ncGw/GBpe2YdkQRoUhUIYCX6Xol5WDNsuwqPp3Qgw8DwUyBy+ylDJtpx713O8LuHvSXClJ6Y9HAdqBCnhZwLX7rCkAY/F0hPQTu7q1pVGCtEkT1hXF/FxN+HKVPKfeHbcBeD97gCTzVk7IkQ4odLWPynUdB0u2a1NZ7H2f7wpMJXbc+LSq44QNgKTzTgTN2YFh9VCb6HgsMv6oXrZ16wdq1lev6FWjHYM9PoO+2F3rL77wHi8t9IqhZB/LW63jAPw5vW8fQbgym7ysGVn8IZ+ChuKIWz3XeGRcuEb9QFgNefRKeT0jKLvApCfIvgyxioFzna54yIGvHkpknQIGqZKz0AOWyFr3WACZ1j8v/F62dGVzIT/505iC9i/gmRWQlf5YH88mpmDdQCd/KOeIDkOBCEVtgB4NtKwBTBC6aE1w/1BHHFk8Ek/kxqDhmAIsdPa+0NREfbIAnug4W/3ElhG/P78Hf5GsTOFK4mhyFSFGzhtrhYUh4IvZU0LA+dvg6JPx6BRHwfB8c7sVAOZHdp22LwH7o36k/ZH0Cg6Crv2w9PL8QgdE7QPZIDNebu3sRymi888CKTmeJ/kzWidrvE0v69iAnItAr7XCvbIcThQAZuPVz/R6R+3sVV2XJTgGkpgP/Sh14c5R9560dZE/vVQRiyoVDmc3l2/IPRsJV2Cv80AR4Mb+/dl509wxiqOWHcDMeiievc2VQj1TY3eqrm0e9fTEVlG3tzTx2cAGrdm4d+SPWBj7DFuUvMl72ghn229Y2GIgHRutnBkuex7DGv+EJ5S4QD4FCLfu8PvRhUmF9IMlnc0yvBESMOslncTAQng8RYH7pYP6SPVTxjxfi+cutZcwT20c+y3HWn1fkV9KPEl6OPcheuvRdtr7lAvHe+oTs/QWgl943cMQ1wzGG47l1EgFCzy+l7/BsR2TLQFhJPpcj8Ft6towHMvMAD664PIfBK6BH9jFbmLfZdKmx6RT+/YUa5k18ip5Pje43uIDzQAxSq3Qec2QfVOZ+vt90gH+MCY/GnvhCm8MDLTFbRMRpJ43fqaGeuY+0e/N8Lt/ldUcn0LDDgYnS1OASBgaK1wBynbssa6N4H6bbr3D3R/ZVgPTc2s4w0LYIz7X7Et5engM6bfflwznBB/B2tlCwb8rjj/xYhB54Lk2J+RYE3pv3yu4SjEPiX5b1g8yTYWygB9wN9nc7KJGN40ey4YPre748b++uW2tYeTwbR/Y8Za+3XXPJafU+6w73AvB7yJ/9scPTLFFn3mOVazOAmVc3HjSI+Z/FDyD2inyyg6yHXehqDxLK44zns/fmA+/vjm9Ik2auBlIDpFXA0yuAVNsSmBQeBSRpw+VMZzEPaY2dW781EfMldyAQkKVw5aIeUwZu6DGpXxpIlV/avjPweqrG16BvdVCsQR8iPgqy17SWlezNFXGlH8WH8JX4IhOnMKCt+N8ryPtgjdX1TWrj7nBHJFyDvQ5EL363z+I83ANPWEFk+jiybjqBL+Kk9dcgroD5F1ncg0JbZL8n233FO9b7dXPllEVBP0t8drL/dylLnHf2g3pffgyhFyDz58v5L9iDoXtW1q66fSsXfr2Pbh2p78Epp+OLdX3DbK3hlsUDF3o+FDY3Mp/93KN5nCQX5Pb8n1fi/jjEy7DnAljb+CIVSzefZjuOR7F12tbI2tcDinFofb6jjQ8VlCYCk6kPRYSmmwJ34u1h38r9OccX5k85or6YYdHZ70HXivb33t6K4qPG76zMi5F/C9hZ6qw7WtFK28e6hQpB+3svxM/G7hb87QrcG2fh9dhTWFZ/NLZMEPPA94328dtIOMBJhaCvBwHUeXtPnj8KTLzWBckvt5Y5V3Lp5jgi39edT/Eguh505A8w4X/Gro6/Ke7+DpzAD+GkijvPR7vfojkCEotNWo4TK+PYbGwfSy7KfHD5Zqw+vLjqY+1TELg2h5fE834DyAr3R6ldE7S33tcDsD2m8vXQ+DRPsB62t26f1Wt27JFqL34+wYs9CACxeT8uQ0Tbw+xsrHb2Pl6CCW/GrofAgo0dzGfg+cngxlx56wzPJ8/2mhU4m32f9Hi0xPqgEU90YvFd2Aaz1QeQTBbv0+8RZd/G7bt4H3mUxqYYwICJD2+yZ09EOFLFq8WXVsBYvXWWFGaycbCGxwRgQgKem2xtncjaespzOVIByF18eyeAcq2l5enazmANovHOBGYouYad/kEQf9QBlLU0HHKsMUEGTW8bp/nyFSawHAyi6IHbgIlCzPPFJrPJ0mKTHcWXM2XIwRtT/mzHLbVHahC758vVshh0PC0xUEFcihdzHtWl3ETfSxYntBoAqv7siv57IEoPrrvTWHyBWq65UiRGuli3rHDO3Fbmub39u/o5Urtnks9h78N8DnUsXPGyyB6M9kEBSDd5XnyPKtgnYcBjKanZ/GkBNhWtu24Hnn+4BY2t75PF1CsUmWgAyLo90jX5RfPnleVc3kuz7pd1ufhT+7xAz+6VMvN9c5aT6EG25CpsDSV/79eCJ/GtOAPPqvaV287L9yNKLQqJO3f2UAloeR25LJY4yWc+vLU16T+Wd8tiRJ24irCd0TZoEB7xv1Z7KI4PiO9f1vX5qwCkHYkYVB51DU6TsMLgLM6XtVH5vRc3zdZZdM4oimT7Y0VclR+XJfZF9gHkzzkuWvROKgCdxZxLvbX+S8/XL3sLAsySz7WF2BqLzMH9mO/BaDMU+g7dPhj7vbsX4uaf9/BlBtmL4hI4zFCue+cWiDiwH3WvodStsd/T+cHeX7dfy4DeRVvtYpYtl1ziDzv9JRPzFfHoK4priO9D4hdkb6A67FqfLwFdA7uCzCnc7ixaldrZQJLPDHEpc1Jc0VMvf01rsoNz2/h0vVMvul+dmhjEKcc43iOh8VnnviZrr6vruHDN6+3yTW1k6fPq2mcNgSgusD7DvYpc4sE6w+vbNPbK2mW9NonA39F3bQMb/j8D1vK+bz58ATAV66FlTGc2hvr8A1it9B+ZV8sYTe5LyrfROO0qh9eLu8uVmrCPQxQgY0R7v7L3bXBRbw/H3lU339qapGvfxRjQteXA5+LkpkwRfNNAoSnPSyyn0YGfWL+VvRn2XikcHfDK4tg/OV9L9osEmsPLV7bVvEc1YT9r3ChQheS3uvEQefxgezZ0HCreU7ev6Ppc8z3oHvlmHQwKjbfSBPsuRVWJXSU+XMkZiUQqVZvF6YvmJ9B8B7HJfT/XfOOd5l5KPvEyzwEGdJrBMzlHVd77CjRbCu62H/Ovpu8u3okb92z9Udv+YpN5dlFuR1Uug2dT23VlTSN5RlUMeZCXXoNj5/vJGCiS0u3hvXs2RxGITxSD4+wR/h0AL005H6U7pmK9lGxP1/wBZ7d1YPVD17dHAtHvg8ft5HaogNYZchfBgQf+a2av922qGP9J5fRzCbGB1vOmDPxBWve8WlidB/eTi3gAFlcLSf3Hd+G6PBQ8z/eo7AEan+VoTTU/tsa+5LzefNhenuhLtX1IYdqpyXH34mhpLns0PpK534M+u7G7ngaABxX3cvzY3py3PnL+7saPk9hGBHGQNr6Xdo6f78+undvmZZjwo9hr4HduLGNot1guVdoC0mPDlozp1R43/VEXU++tb7XVEt0r/Xvfp9f5rNNli/SiGMjcYsFfisIv0jxLH18wiv9neXdeLp73XnMhWr1Eg9x0sbZbgPVi94sNfXmkT+fo5dFxw8YaBlePALn1tUYA2Kx3JXoweSzz6tGDDHrjCes3Y423RUMsyD2Yx+Buz26gDaVzyRJ/MW5jDdyad9Pwr2yt1p7Q1qvYcglnUX1KmlM8ZR9TpWe3zFTmX06/1dxW24ijxSLfXSJ+vGa+W7Q5rV0yMG8Up1QWQdbQouNR+pMYDLsHNh7g3+AQ51Z7MOWVq/2YSecBIAUx0ZPVRTJdmhFEsB4vN0DYu5h8b84u6lv6pPjb1F+9QfOm1sQJ4u+tjy/x+oM8KLl39Z4jaLtnH/l6oIs9Jes4sadmHUcvHqV805X2mQcaN81o8WG3ukIRDFQhkOU5puX7qQR0cHu2d2s6NOdSrcf1KbJ9e4BfU49OztPwjwxWvPO0w294UGwGeAciu0Bb2Nx+lvy1AZhcdTeL9yUX2QIP7mKuid7z8219WufyjYCvud/fiJM0J23j4B2BvftxwepI6qH0F6zWU7MPrUDqL+ERuJLEDIp9K/aD6QtEtrGNCTL/PScBryn6nYL2mMa/9cGDpHmEug59LSY8B7v1/KqScpzPmtMTwlV7uPEGjd7W5vE1POu317QhD6wcQen1ggav0r1dDlyx+/I+tYxdbN5yAcid/TeCSRdQ4dHYy/SjKch5fa4WtP1PcIj/BTssfqqu4xRQdW8d3LTHCiLtjcfWpkUrJo+xozlsvkmht2rl+YzHuGBw1gFke50HRvbiXJ6i3/jxO0vbqfrASP+7i2PZor9T9PNBO3babAguL2LYk2hkZp+2xOK0+Yo7PNtyDZd52Fgjoj1caDGvLc78mBeUeRQR8NfakNrDyzVFT1Ls2Rxj3R/NuAtM2gZ5fq3eodG2178REJ7+/b45DjP9d8uNpT+L7swOj+8Kk+vumtk3uHHScn9GAOsKr+oglqN1WbNGGUGOGZTSgx52bX4LzH7L/LW58hjQy+EVtL7O+R4jsHT+3QxjlDWZ2HkSSzfvtYu27FAbq3ikrHta5Co2jCFZX7UsEtXtprFMfV2pz18AvjZSdfDfopcyMLBrh1gfXefMHAd7zxC4XvThzo4h77nk+dj+bshlqTgdeb792KyP6zajalxRMN05QCKcjcmAxusYsGGclzLIeujxGNkH6zz4zhnoy8bN8jno9zNbYgcFmVdHDUaNGCbLac07GPKUqnF9NB6tz6z+oumkxrqrVnPKWs3d0c4bE8DXGXZmZzeNeA2bxxvCMFlrrWsrRT+TsfsDwBpDvWEcLuf0/9E0UeM15nrDnC+70xj6LoaJPm7dTxWEl/r4e32O1OVZ94Dx+h46L4uOUD9vbq37wpbeespp+10DCh7ZMaftvs6FKDg62rsrr7OBw6Y/z77379f/Et6Eyea97MdYDwJynGzfPa377nGfJvZldUI3R4/am5y9/mY0Zp/K+6qfVWPBLgCSq2WU77X6I77cbelUnv0v27mk3Xl7Qm3RfwZ3w+3xo/h67LHYkObnSzzEdJNpRvfz7m1WOXWb88Cjc3Ga7zPkGcRu4OUnbDmFBr8VSLLPLm07A2qRTglQ29x+BhxL/JTsec7H2yt+wm1W57fKjX4NJ/CnOIkfZxoO4R1/Ak/HM1RLwdc0Om6RL8L7cA6+hD/CNx3rEm2cHbuIG+8b3/F1X4W7PvzDuPb1X4Xzv/3Diz7mclLfFzgA+ljPVZ1E1wl0vV6V6QBfjwnP2zTmyP3Er3YGXjft8PvcDjv1J7m1r2Br3XemHS5Ewkcilt9SlsLv4jFtzZ9/4cLwHLEFn4E74KaVwzcaN3Vky37nxv71/EfLiCu5rsInW22CrOX9ps5XlG0r0Y/dV8Wv8sgswAfhBN4eMXRjSHUAeM/+kZ9E0hhVeVix+yQvSWMLRuvSW7vdlNcn78rA7pt4uJ1NsIWTfFs+3+hexP7f+vy/hjvhWvxLXIodVr+md8N1vPnPxp4zJuiohH89vm9420Fs8SnXh9lUYTx1cBP1cT1wbJNtB9zXNxuNgaf8/BsuML0ga3LM3Np8SjBftH7W7X1IfTmF1lzkf9tQ8uonMjcMGLfRJbfMY0ct0uj3tre1Mr0Zs9y7CPEfjO7Hvh+z3LfwurfZh5ZTdzHjhS97JT+BJ2zm/JIHipKgj1M/m8+xlynBPGIIyH8Pmo0Slki3+cJ/yX5YOrnnom3ZcLBBRYK8VmMzDzRDR3kxIL1p3ujuOo9TT+1AtuV+nVF8tHLOxqiUaN9996vRKhIJT8VJ/Gung4rRe40BGSV5WSBKDIawnN5ughb1x6HydmbRhucNu6d6gQVFWW0CQWnkhMElp9ykcxLZzdjDKvZygBfgEHfHrirHfKtHAvhG+58Nzg/d8J4BTgKhGdX3unm11qVuhA+cubqJLgG6ywKvFl4IoM5LLbYB3ceu3tJAHk+IzOjZ4mA+dvG2nOgZkznIALyP6YUjZ8rWTQJSwnbSCzfhWLs+nUYSL58Kj5fJ915Ft5tvgw0CBtwpLx0FZMvvWrFI+Vu8WMiC3X+IHRGZY5uZzQaVFo7Wt27EiTPCBJtIkEtTaSwAmCVC4EDlVyVYJ4+frEztCykNRQkCnXChM+7pmdYG2+DeKAHDTSaKEnXtXpXwnbthu7Mk03lBPXI85XczO1v+uALybBkZNvymBcXMp/hJFlMOYEVqxHK8v+u70DaaCiHEDUGONMnPEXOZ37l3jpS5E4axd3fZY/Azz/4Z/ODXAHgqkNQm6dotGyujjeYDPBuHeCB2eLAB+d7AEmkH4Lsi4H96+X3xwVv+P9znXj3gfMOLBhNL0CftRVGCyxX2Um8nlVBndg2x/xIubIKAPHGkv2WCs0w8U2zqG4FUgEn84PdBsjETZGxFxMun4UkLkcilnC1ixoeQNlCBIg3yK6KtG2w0bZcaFFYGVnhJ3daOGWCFAyRY4PrWIJ0tTTD/xgTKCnG1/HcV8aUJhB7wUvpWC1rK88mSYGbzG4cmeIIaOVnueuyt0EAvgdsP4GeQXX0jGXZB7Wsm4uL3Ty9hKAhIlnFQxhQG9JnfoAdFqoUW1vddJei0zYAlCEwZWijiBJ3gmomXnCQAWAq6BBgASetZxdZbwNhk7a+F3k8AhXtPGcL98JQ/l8ODPDIhgmJOZfOTgZcLWNh6G17nPrCoAxofHW6tY8xRYBujNiVrShEVquEz6zNK8L0EoIotaMFvFM4h/ZqLUHvgm9529m3pCMyXx5RFWGTKQb13Im3IEyaQYB8RW+lEtwAY5KIQ5vVgi3Od7akskID5tE4dUToO0dJrTFp+IhLJ/96PpwI+OY9uyLbrkQM8F4c40YqjLa9/h1fgBF6KkyaoFyRgHBP0R0XsrN48cdhuLJiyQI2I/NWA9Lb8cuEAuu0AE2h7ggRNTzi/qrv2XZSDEgMgBYm0DuhSIcSOjSnJvGJPyCc7pA//AIB/2oyVaq+lYt6JkmMDIY0e8uu1F6eeTBBJfJRid5bjuSsqEgjrysYQExXr+3RdWyLsK++8LYP6D2b4SpgQ3CW06BWjxMPWJhKRquuwvyTjlrVRi+6ttaSC6kD6s6bu6BxpfawV+x6BjOQ0ERySJIYmCdcT0PNsLR0bab/11/QqoCvgvWa+IuJgXPxAxKVuxxLXPbEyYntsSbCXNcr/DUA23Mt3R97RZDZaEhuqOwJQqGf7RO/bsx28v3vAL0/Aqh6bXVF67Q8fxoSHYIelvVoCuSSjtaI+HgiaCtRSgesMory+C8hxICeO0BX3Q3HooQ+Dy0KLtVhwPC/puoTUi/d3AR4+OqEHH3qCggG8KIJDe7AAaR9MtNZrs9E9qJCnwdolQacSQJsydEFsgddtGQeDNU0vQuYBPZw1MFt/0jWpv1Z+F07g0XgSxA/iHfN+i8y/8uxuQBCbs0woVpJ2GlFyHZ+pvWF+Dkm6n/ekxHr+aiS8BXsqprkeRDQqgDPqWJiyIOd6MNF3X2A4gzZRwxLyxdz1qL5rIMlnOV67orBB3TBItQ9SoiDvEPgXwc4XCHISUUw7qF82ErcisPPgnVFoisKEgV+xz1wSr53n76TeRPhx9X/koOOPkzFb2mZ33wmg4HB98xkaK/vNlY8v8AlkwKQKHNMjWjvLWlJ8o2VSdZPQWVwzgl55oDUDzxp4cr6Y5797mNlrAiljxzsADbosgUkGBcmAr+ZQe6ERKKoFcHKdq73ljC2e+LoHDe3WzIHvePS8FEwDQETcP29Jeu0ze6A1EzjqoK8m6tYIjezjezHheyHA2faQ9XnCu7AH8a/nwwfqiTiIrPMXWylYC3n2nTd/K6QoZaHs8jC4NSq4tf3AIOioIei+X6iD0Qd+Pk8MV0WdCRCzhzlG490+fhMJz4sDsp2e0/x5ytCZcp3Yi7fO5zDYtHxHIcq69pEE5yb2Q32p8vd2TZTBdf3vnblO+6sHI1e4QSuy40Fp5RHMDntmaiBYgW+2f2dyIWZz7We/L/Zqv6/2qYRHYq/oW8x2sPp35pDej3GAJ+NQ1409PInPlV49en+n6wpX2Iz5kqI9Lja3Rv6ItU3PiWLyF9e2DGyDvi4ZPKXuQwyWbALt7Rp5MvHptNqh67tlgDlHWHv67zXRGkk+2x5tkLNUQM48EJ4Hddb+0PkRg/lL5s0bzQ/VFugCAO8DcLfqi2heyf3ohZjwTuzwIuufnRi8K/jo2W0itJNhTAvUxQRIBVDVgl76PZwjrBm2jb7sV54AobsHKHV/E5DIfsBkEPIkn8sR+Gg8W8YDmYlf7S8IvMUVl+ewdg/Q47VzF/5d+6uYT+0AT8PE9htcwHkH+Gje2jzmyD5kHaBf/nCHRyPhIVXM5fw9By3xPSo2Z+T5i+3N87mcztfa57x5KgMiMyBoPvIasYRKrHZCLYQa78N4oK5+3yCL1t+A/WIdn+2PDrStRfGgbI5fxNn7YnOC3DOvKVqRKFK3wb6pzgctDFzLfViPU/o8+2gAp1bhngD4WOyrjJcJYwMDwIO2DWI3dcAgG8eprc7HhdAu89YC3t+PZOMY5PeGTfusO1yChJ93wd3SXmXMMXssAJh5daMwzFYAxYGzyFpMEnXXNVk/zTRxGS50lfqTLI6hg9VPeZ+FzQdqrySgsld8eNBkQNrUAGknsyVSbUuAz3MM/FlURbveddbFC1h0ETotZlLzK6RCKG6yfctU7VvmcyYDr9dCHUHfkrm9gmJZH4r82A2oY1IQLpAI7IJAQdu4UkfEKPC/S3zmu1OO0yxtjshnXq+XO5H64kL7+BBuxkPxZMj4sh7t3rk7z+uYwnxxPVguxx+8G/mzPmSuTLgUJxVmn9+uD+hTIEQLPvPaP91PjCD0ORZSfCvLmtpik2RPo92bUn9z64Ow8nv2X7822cdncR7ugSf0wDI03wXrrcg3TGNOWMxDCz9eXpQX+8L2ruL9LBYnqXF9CWtcn83Rf4ATeBSehAWmq3+P2lIucDv/RvH/uV02fcyeu4OP2N89oFgEGrO9e403mg99Zyb60faKzs9qP+jE2xVAJvZy/uyPHb4PwHcjf0r9+b9vfI5BzIe8RwF8reLLUXxU/M5MqHPZvwpzZFqxcUcAXJ7U33vx7Pa69mTtJXERv0Lr9QAPwCFeiJ0kZpPjWTgH1+Na7CSuNIx5UMggaf/cRuV2sRcnSX3tYPZstGefH0+F8QWyUTwt93XnH3gQ3R46ktul9IVvsc++QvdxNSY8HTu8ofjSAAzVfouTz+PFW0wW65naGLJ+HyuXk/8970EVwp1ayk503co+2qegezBtDLHlKbRi8FLGzse+1Fnnl1cA/SuBJOVvDg47D/z1rB16scvzvWh8mvnA7kRE/N2YdMce0d+XcGDrj2rPMXiZY0d6+0ByuX7/KNpbYGPwvl7jJkgcaXkwny/cmCtvneHtAzEbk+/nrGXSGBM0MSbOml/GDBEhFx9odbA6Duy4yL6pbV6BvAkgr61HuXuzpzqAARMbTvOpzuQC1ZqrKzkExV7BJAKeTwfS/0D6Vtfvjh6nPsmz3uD4LNV3CCTNq8zHJGvZdwGpt8NJmxrs88jzyhqptJV1XZlaH3We/zxgrxfvq2Vt1j8aE2Q+8rZKdc1sce3rEyPDHcq8Bsur721OTOrbAJJAndsWq/FFQFriiwa+nCoWacpr9m7tbmORQsETMhTc3hUFqtt3Bh1PJcSHAXOl3r2Y86gu5TYKtrbP3HqyeJ+UUyGELmgi73E/stvr9uyuneZPCdRytSdJjLTn/7OydGPcpHGxeHoCuv7n+Fi8uWh+KWQPRveiBCDdgEj434N9Evr+AJ2D94FUxSUX7eCLQPop/X8fJJiB082YaPP45Snn2czvmOX08L2nuodIzI4IUoq483x4eUg+sMbzzebnO7A9h3ItzmxAKcu1TjyHjusA5LM9atjcDt+h9kf+5McBHoJDtUvLNmagAs2fadc3xXUmZ39TW7TlGaUMLKX2IQAAIABJREFU0c3PzwFcxG/tAUytr5C4irCd2bqzbuM0HjCPC70PyPoiSF8sKkTy298G4N8X7ZH5mJy8M72353th6yzb/639qUV5LJai8P3sg/sl8vv5BzNMajCXi69L/L5t/hr19ds76+JhAz9ZP+Z7MFpvrPZ+T/dC3PzzDr6sMNECtrTUtReXwH7vg8dpXJDV389JbkfCmtMVzQ92zu9I/FwC3lK0xyh3qftuslyy8r7FtcTWF9ukjOWibcPKI+1R4sFLmyuyK2RtK3tKhZjvpLYGkApboxzaGhuI5Y9TX7bGKUncURdPDEy2Zku/Xjx7lNvTPZO3J1JcT/SbJFYpz4V6kDF0/a7Pq2PP6ubPu8DxLnc/WmcEfZvGs9vv6zHO68Py4wgIX772Tf9mwFoVz301kAxYYjXv+PCt/Gz89vxFc8ms3ZY2sv77Eajs5uVB+ngiL+5uPqUd8wJftsanJVyOk/hdbw+naJvVfDshA4ZT/uwO0waT/arSvhcbrbLVrC5JDNkIvqkxMJcDKdt9Wc+kBk0waHye26N+S74blsVsriSf+RB9A5lNdwbMc8pS/f4QV+IAGbbq5LdOeS3oaY6ojdPU+eg9yb6igDaWMceLpbR31e2dH0kHI+cPXYU9IiQatdVcUaUWmqxhxY9a5dAUDdHXfYDG60uuaX7mLTG0Oc5EAIut3S4x9vO+H9NZkhYXgGQn868miUnXg+aAFQ/WrXk8Oyc/2z4m3GnOGxy0fbKGd23hEix7xpKz4fuW5UIJ+yROiNlCpD9HUGcn5unbAfx4u9daDlatJoGtBwQC2MXQWd6M+EQqsMBmEP1Iy8UArcW74vkpqxh2tecS2evWrnScStD8Rf4uysrp2lUIrTdtmyK+sIXVtfEE9b04yMsFaqlvQoA+M/S37CEMPE/nnqLPld+P1lTzaRZPoTDsue9Wml0b/u7qKXS57EE8uI1jH8YZeDCuwIejHG86XkeASp6P7OeIMu2CCMjZrJs2QKXrfiG+t4TrqL88j4GlndPFDjfjQd/nvPUerbOhrUBtzbIMw3/nvMSzaEz/fHI31vg6asBk2phl3uECdZa9glv6MvXXM5/0p9u8Vht7mDbUCNrbxxeMwK4Z9Pw57BfztLf+8a/F5nEDK60xPhC1WUDqRj6n4L1Z3gr+WQdhref1Vu9PtcpKfbumrVZwdavnDj7ujkGjmNBWV82rR2bbRuMJzzn/OG7G/fEU/Dmtx0I7K9IlszrQff4yjj+CyHfxF+M21sCthz22/8GWNW1br3k+/QjLKdWYmIQPYq/M5ZsUtO7Mkey7QBtPHyGvaWYIeG703XznaDCan7jJj+5rRnwaYudrjIani2rQzQx7no8Mcf80Tjprgsr33NvdZIyzmOj0W8AQCC6lrWygDRD2KiY/1GVZ7QuxS0X3W2Ghljf86rTAVslTlHte3v7KfFrxfWRv272r8WkEbbdz1M4ryu9qp9rvpb3dpdj7NN9Un/NfPHk1LnugcQa0HoH6nHM6iHsx5rK8CxmfJJfAW7vK6Xl/aad5rI+wvEp/oLH9k2mn+1fnMyg2f7bJwL6t7mo108ie6WVAUshcBCZ35rct8OAu5proPXMd8JGWJNO7OvKQHYG99buPAelJxXuXseA5CXgNu1W1fz+Cw9d90tUTLu4t7etEAh5X/E1zkxIB7XXge7HHJ1wGBvOVC1ZjyGhc7L+PbCBrX+2conk3jV4Aq9amDU1qCzlgZdMeSbJXVx5Mb98FszA96KLOFQZfzlFs/Ch+Xz/3CCYt2tXyfHv43zeOvdU4NQJ/VnrTgd5bMf++FhOegx1eE9lb9o7Vnk6r72zWubiGcRKqeh7NYbU9cCNO4l+NwN8VxDuwO4p3tYKsR/Yin1urOJS2Mbf1F7Ubq891LeDqyzR3yTa1xJn9ZNSO7fpkjov6l55V9zFPf7+D6+oco2NqEuQgOVrQqtlBrxswItY6Gvnju3GOPE9XrpbjMIJZNUCgCBI+AhQfYT5jPIoJeKHkZXdAoZH2dlGPI9vJ2tEyvibghhEboxqD2B4Pe+6s439dFYt1hPrJP/XencMraH2d8/22gUUzjDEzNUrQrFxFfPLSB2RvestR6fdYrNbDZp+1U9+yFvzkwB6d771o5WTfRwS16mHUG+acdc5kvpy2Bop9NtPWvyRlnWH3MD6M+G0k3ilkAJmtItr4j0LUP8u7VXt/mp9+zaz/3xeqrr8N47ysf+byZLtzj4+Ry70KnoBpSUk8c6VxMP+2G0cjn72cVF/b9T21z23vYGYjvTUBBm8mNZR1r3KZR+PRfHr2Bdw4Zf3f5yX4UG2rE9Fb/REbo6Q/unynCkS6rX9v6bfrb4TfkfAJ7JUw0amHuC5n1N9tGYftOec5XeLh79xofkVlznk0O9ze13ptTq/7KV2LTIA+Y2kT2lhsugp5/UlaiPaJMfQ+eKStfftob3Lbrw1yKkDULXbMtose/1d0jsh8iU+WeinHv0Nx5haocNMftoCAq3Eul/2aDnY8F6Prw5tAjbYfkB41GrNPtZ7WOXOSWJpPtuwB0h+UoTYhPXfETTvVsv11O7+xX2a9F2dcWmrn6bg3LsOj8LsNo8avvsfd71o8/z034fBMqq1829V7be+aLuJ9GHh0LpMwE98MfOrbAMkRHEOe14dpwNiT8ix7aHAAEZdrzWOK/HsIKzcOVs7vYhyF266qb907vRh3wt/C5bgH9nxbiBbhrvhl3BWX4gOdTuSpl/gb8Ee4Abfgz/BNx7pYjpn5Guzwn4wTK5epmUfEv7DlXsJwvPo++OcPfxS+Ayc1pr87jA/6gZT5OxIjKQwz0Yo5zcc6J21YM6u/Mu3jM7N/cGth7vSv8GefeZru0UlM963wHFtLcrzfiV/95jPwt2/3JPwj3IQ74hkbniH7Fe417bS+HtjGd0lJqjrPKmvXD69f2C0lD9R7st7+HfmPtGSWm5PyOLvLDGDVK2bHzMpN+CVMmgsnKgMXY1I/w5sB/P2IoQtwyHm+1aRM4haAbuXKPo6dcUP3cBUSLppZi6N16fFaw/HPWvs1in69oS3l2FLJNdOY0C2M5OOX8tY5sxlf5CY2rg2f/8X42/hW/K94B3ZVnIxf0B3+66efjj+58+fwoZR1nP/mKGqgYG5LmxLtCt33vxUO6Z/iD+jYadaOZT9aOOxv7/m2Cq3/SM/uZKU8ym/1zsV+3K0xr26tyb4cUd8+pT6Ueb05przwDWwtafi7DYzb6Pwt89hpKWdzkYrpzdjO0U238HCD88cs9zHDOF8+mjvXAthcKPFrK5Pdvl72aQ7w8YDRPnwFklj0ZTlmx2+5yTutmx49/PXLUspTv6kZEAqkn682MtyL3+lg3IIsi8mAOsu9AWnDec9mhu+G86JyduUvni/Dp1dRFUmuYeDf/LsTmjZyO0k4Y4btBFTln1TkAhcNnBTVRmRRNkn+F1GQRcyvbQ1lG7bBQRLhuMG9nuwFkbjBJafcCtmG+0/gDjjXXbzI+xQRKzE0ZEHwVNuUJEVR4RbZRJoDNi+ihn9xpgcwjzYF2z5jgVMSAJkh7/mQRY+IlJXQkrbMFqQ12CzbCUwH32gnvxe7XjzN+vYnZoO1/f/6xiqqc0ldN/3G6HLOFof4KTcMCxzqjUnpRyIY5xuZkTMl2iwc1Gs76bUBHtUjs3Y9cvKfQp0VBoBcZbRhvCQPpNyP9PDaPmCJq37b9UDm86WZWLOTiGin7DLoAxlwWx85kEGSS9bEXmZA0fpuAn7yk4ebd7Zpf/+ENfCfBo+15RptTMutS0MxHvfmd8QC9mhCl71TN5nIBbuu7aEKfKYB7fLbAzwLh7hgWVDv48X2ftz5CTvMASXyfgUOHwUaz+9/Hvfe6wpGrmWvQDFFG3cA3OoYun4R+Vla3GQiOuk722bYwmiKe7gB44GoHxNzmd+5JzzZQ/TW53/KffH+R78f93lJGdjRtVs2VhZBm13fyw7DjygAeR/PN6Hw7j1vCK604MLpcffAx7/9Y7iHJBH10KbhmMjEErTl96Iog2tRO6mFOrNr8PnGEcjUC3jimX2CKrjww4a+zQQZIyFRLqJ5Jb4Wh3gV9lR4sz+yoOKXJECz+VJsRkm++JYtwWGOsGE0djHASp/I4AWu58Cta7E/sLWG7W/5gQmUFeJq+StLAiawYR946cEee8gxS5DzRApIkqgHQXLhSJgoCBmIBG9YUrbfP72EIV9QUNugbARJIo53fFChVoB8loeOrYDOR+UxJ+hIMOECe5x/YALJVRJLIJIstpUnXECgkh4ASXs9BYxRCGUgJGLiYWeXIkc2plDI45TFuzuhfDuHQTmXhFLyQkxAtZnzPWCRXKARaD0q3HogFMYEnKVNiRhYJ6pqzxMBHOUnEiggtrU4yCwwzlmve2J8/thrSSPLGsi3pSMwn5RypxBJAYNeYUFLnUi293eYSI19tq9ZRVsWARP51oMtzmc2QB9HaDhIjtc1qwguFOJU2kK5LdCKoUVJG+16xBFHWyphHz1c2BFf2wD6Y8DlSMTOA2B1YARX7JOV30naKPrWKrKSxx4uHGGBr5L0UtQXT4z1BNM9iFC+b2cvB4I14ksQ8Wz59A5Zo4j/T4TvloMlGQ4SDz1IRC/o4CXsOAnEJoj0XbNobDFPsbFZvw6EdSmAHoAB2vSTHb8K4BcBiO1X1pNsULdzJU8uKpLoi7bxWiQ8lwJE2z7lJmCEc6rZAKmyAWyOv307R1rdtcJxW0BGDhjXE9DzhfUodCW/UxXaTxkuXr4FaQeyvmXgvRoMxMbBuL9RsTIi5JShGBn+5h3/IQvl4z8WLaiwxVJhi0WwoxC46gFuFPbqvO8OYjSwKTwgtvikb2qTxrq6im2h38WEHzcfytyX5f3e0MLZLLmmgSxp3agwespAhbKv9vZoJJhFwHLeuE/FBvxx7tOYcG/sdGxeDw6hdYV+AniZZ49rH3U2Nj0wmDdeSj17UADv7wo1JKK1UdtkotwUbmZjF71WALXz+otXhzL21EBEClhYwPQiSr74/zxxJbomdQCTYAJP9YjT2sxhoDRbk0YiL8H43Isj+gDYDrgcwBmXMXIRupPnZaLv8ncuMByI1nqi/S6ML8NrkbokrqBuGFjch5o5QvcG/Ov6kLV9D3ZOxa6pyLYAqyecXQLMClulg50H74xCUyiUO5oP2Pic13UC1e6Egtk47MMNF6hltwax+mTj2CUAfiHvKdIjWjsrvAyoYOBNQmc1H2SA2E59O/UhvslDfL7x8TngxLxWMRhDeZ3vBSD/eb7pqzN8pAImib17exQC0sUFO8DNMcYWT3ydgqgYHNveHYPFjp6XgmnM3yF1IWIw7WGAzArIK7/xwE3mB2/WGTs8BgkPqJMO7VaS6CfCSnvFOs7zfXC4lzcuePBKb/5WaEgFbctF1PW6fbb1YxB0FBD0AKBLRDopaDCvBzyQrDd393tKMt5JbIsBYavC7+MlmPBm7FbBd6fPD//ciq6EYlMdYMsuX8AB1huqX0gAPg3IngNOgclAU6tYTr7WpHYN0EDM4rW0wg0I2FLhqiyGx+IMrk5NXwp8yHwfkNlceZzsx0sGcY7XfN3YQe0zAUUJBDsH9bfjM5srvX7ojXnUH8j2kxDB9/ZxPSbcC7sKHslBdPvw/RH5CVsYiWtbBrYBE9bdsn5uYclOm1VxzHNa+8zz5dl8QcYS3R9vAFjza1bxFQHnFAIpHgjPAQQ6QsLB/PUSSxIREAU7RASzji2N5hW5wg5PQ8LNs4gBs/tdQVh/fcJse+qro4LYR1gzkEqQsUfEqgZxFJ4AoeuvsrpPpO4n+l0wP3m2jLw/EQ7rxEynvF8jwn3ymUfsAAIwQe2RBgbPYYzAdFEWlUzyWRwu/Lv2KXKf2mWY8KPYQxNbwvsmA3wUBSnHnNF+05W6fmHzOQctyXqxB6VmofxnYa/2NTJRRncuF+E7iYusReulz/F5ygMDET+U1g3zA/j7MNv3DTyfWLOHtbwfmQcPcVMXb+Bcx9n7YnNCBvDu4QRS0yeILRTsm3Jow06TxSr/jD6TZ381Yv7F8/f7YXVHKmNi3P3MwTpVfK7MburGBRsbFAZKfKaebe9d3/s9hcsE+y7Uxgkgv/IYef92hphIvGRSmfFqr2qp6mZN5MEWJoOtEj+1wjBb+IDjT76f7QXJp3c0cRkudJX6k7w4Bnu/DOZFAZn2ewZss/V6qgHpeXYRc6nJU5kUTgUk+SznCQqNBeD5NoigpAdX1rKQck4/mEHticRKTwZeT4vfZNC3OhCp1ZnX9hlss7vnWkFTD+IUoEneA8jxhY7YpLUB2bcpwScyGC5wotJeGMSy1DYuXU9aqXfI7zp/rke7dx7EFTi+uH6f+ErcH4d4GfZWkEPRp7u5MgD0USBzsB/U7ydGEHqZ/xIuxck11iXYg6GxRtauPL9FPUc/E+fhRvwF9sTXTI59fAg346F4svpfpE0oLDOhF/kOxmWFmCWBVJY9msQZwLNPrsBFOAtvxB5q+5GtsQNxTCdOsoPvajE9m0j6hdgMeT3MoAAZdLLmWMi//xDA3UkNd4CR4jfedx5QjEPrVbBCc37ksz10zLYE8Pm7HkpW9s5CvF3/fAXujbPweuzpmqg/WkBp9PumbwR7oX28dxwfFb0z8WtJ2ec47DBHphUbdwXac+zzu5E/6yMaF/MvRQhK2pEAjvn8v8PDkPBE7OFSWu+5DYtExvm4XMSiMvC4jRP3/NvwfDrcLu5io2y86IBlHGRgT+Dtc+avmV+b+7rz7z2ILu8PRV057fiXkfBy7OHlxfcGWajik518Hs9H49glfnzzswyA0sTpmaA8qvWwt18z2qcwv5ReczkIXFuhfJ0YfTzvZ1slgw5lCFUgKlDCaeZbErsmD7pee2tjaaKxbL4JjU/LvuoCIrdWgxerLuVifl39fbunMYhbZPO3xRlR8dMeAuzZV/k5+vHwAC/DhKux1+xB0Xbo+rC6dcYgzofZmAq0FTvDGdcUmN5Cmp01v+Qr3a4VQx3Y6t06JoKjdj64CODZ7KlOOSZyL0nec3NwcLLm5EocGomrnmxfOBXAzsn2G5N8tnewcTAtdkEEJjQ7VNpxkWvG+6f1a4OsJfm0YxII4kuBtADViu9Y24lAw9139p5ekXJ8VnVMUID2c1P+zCNPFvJ5XwLuRn6/QEZs/aMxQTkuwz10zQzgxuIemhvXADi5zYnJ7LEkn+0TaEwckORTyq7vLxG7bsp7X+LL0d/a76O1O2mHIWzdxptUQqE9+4LtMUkdyngW1WU1DjAfqAMiErsnt6VdI4LszUvMz8mB9QRWvdQvi3HU/pcA0v/0HbY+FvM5hCJAzR5MD662ElHYNe/HEZRUY5e+C0jy2bZJ8WuIIF6OU5J6T7iL5jeWhwOXsHk8AyvXdsrmBOnPEu/T9eviNqJlIKLfC5A4i0uaYFpdcoP0oQJC6088uzc/X1575c/5YDZgBMTRud1s+7ZCDXqsMfhyv+/TmJr8yY+d1skrkD/nQ/KcxQ88zwXOHqruyV/VC3DKZUg+SI4v/1QHYiQ5cx3Etigc37cK25lpUNTxcHSf2s+d8GJvynoVu0LybkqoNbPpqG9Ma82PGWF+EGpnFwXq1/q+X0Lay9ch4ZWSbzqYy72Y1M7nW/TLLmcm8JPVY34Eo2XA6DnWgO3LsNyaLEzI8s87+DJYjkTu9zwugf3eB4/TuCBrF11s05THgWh+kFj+n005pl+PyWKhUv6sjslyTEoBN/a34lpdeQd5G8zmiuwK4i+cZM14NrDaDs1T2Lo9/TY8iAsFJSow+LNAKsf/uda67wbjk+5XJ6z+xin/u/pbWW7TuBJR1SJmt4HY12+rzqvznpXCz0LgeJevF60zvDblxbPb7+v4ggysPYeKx28BUbuTW1XDxV5PCazlIFsbm/ZTBq+0/YSN356/aD7X/BTVWk1sLMl9q/ZOipspkBuzfePt+84nFCBj/VMQQ4Zi79ti/yQfmZajnZMmQNYfAmL4CVb15hOs4u6YrVaMI80cOYJvNv6DrCdwHfabPH8CAxn0W/XZlGstYFgWs7lStrnkkPtK/HWea9e/eQDbtpxOfqvlmV/X7plbn1Ibp4Hajt6TrMXF/7aMOd4+jN2j2yOPIKCdfSXxWMAjkT/rYwwle4HtgYiul2qwFT739moROFrtKMz7SbGfa353zG5XiAKAxxc3N6BZKQYetZ9+HJ5y7qDE+1O9uCpmYDQ2Nv1/0PapL8nTNrD2oODPBRrZjj/tWxH/vAHoi36hPmDsCm020v43QJ2rMWTK+zES4yvxdvRo5yhvPWDP2uWoHAlEX9jWtDD9u2L5AXoq23OJ7HU7R8epJPumW+DS1bscQut7+5kBczzAnwfyOsAzcYhzq7aRa0Bzd4Ak8KbmoOB5nUdLP0F5UhOHM1pTzafm/bm8Vzu/F6o9ZXt+15J4HoUVt3vb9r50b2qxxb1csvnmxfsaQZ+7fYYIUDlr+EisjOxby+Fp3Mh3Us4T+CJOFrZBpO3QrJs2QKXrvK1RrmFt53BNhPX99Tlh3npPzuliGYe2gmODVk14EdK2nP+6feeYwM+Yj9Ib2ho/lLe+1ZZmUPdUxBf4ulfW0jtdtoH2AoNcb4H21vEFI7Brjme95wLRiSCerF3nh2N6iW1OgfxO16YgsSzNSzEfGR5s44DYb61el4zp4gecZijzCNjLfNeuRmCeM+T6eQwa21qydvhmTHiewmBGMNTWfh0Bb8t+M7p27me63yF+YVur0DHTxk3xKYv+6xJ3xzQkizG7bpujNjb63u+R6zfMZ8XOK+t1BKDrcooniyNIv9VfWn0odwZSqYer8FvVUOaHtB8BoAiEdDTftfPg0gcG1VPpVnngNAojHuUFVfbVFn3CSfsjkB4HTDYmpAf45V/H2JFdaO10mQsScMtozrZzVqh0LpyOw6mO2aiKWI3LOZfmvG5/ZT6j6Lcje9vKs7znCRCYnOSGuBrL5ft0996K0pPnEztT5o2RXuniN/G0MBkEcwTqa88ZgTSdvIso5mh++ry/tMPLkTTX3fMP5d+bPTbt8F9k7zih0Haq67OBdGsbv7bOEWtb+CTlfQ6QXmPv3AWTO3OW3WOo9VjZAwxyQHXAR8DXkVbYlvG6BZXXPcy0xdex1OKc1nVxcw/zn4mv98cU4HEmXo09spco59V9MtBfW8Zk8V/fd85tHQFDq7xf3yZan6Aq76ZxsYK8mx3ymZLvUFZPs1by4s+8t1a0oUm1moEksUDtG/C+k3yO+6DWji/9Tu3Y2ulBF3NjBzs2DoHEync5Aa39N4RJF/ZZm7vNKsdsQ7EvHxNqp9vJ9vuPqb3o6J5V98nrpM+KFm1kb9kYIuPb61IBfxxo/K/zHtFRpY1B1gITzhffwQj8XUG887xazbNd68l745L3c7t0gIfzPMLmLOs3057us38JwJky7zvvSsZM8Z/PkDDJ6RTgC9Xdr+bSaG1e3qyuH7cd2/si30f9S89a+1ikxU4A2YEW/vIEZXvxwdDrA1d1tGVOqMe5IicuLZr9ZFwpQFcB7E5PVPB7hvWOIOHHBFQ6bUvGpYtLPgblzmxZl8kNbP6dnqLr4RCkbm1J6khgbj8+4rDYGCT7MY+H+Aiz32NZfzj9flkrepPE+O+TzQOpZIjMI2PPK4jWZvG6zQC2la9/9v/I/WpQ6bjg1RquBdcX9b+wSRS6mLWb3zi+vP7CdMw1deV1gIElu5PVh7R8P7JDrGzrnEn3rZub5DZx07RTno9o2LMcmeqkSfafMr+FgOrq6y9lfgwuxlfii/gobocXrcwOWl9WJuzwhBHbwsaAa2ZGQGQfWP2oH0rnzZE/YC5cwROI5tj559VvWrZE+8D1tcM5pDy14KX8cfLyU+beZsDM9FN4Is7CH2A3fsewuW3a6TxL7a3ieaXtP0z227awmqp2fBrH5aV+9vFCTLjbDD7Nf1co4geARPbbOwB3aLsUz628owScD+A6421tGQLUv4YdLsYhrsQBiH+J9tPPTFmnKLff5uDjwxZwXj3ObHmA6jejuffIFzzGCbYvNu3wwwKHjdhix7j6kU8p4La5vXn7dke+8jFOOMALSpDhFhCwxSjnetxS9mUsncS/GcxpS+9Z5rbRmH2MJ27nK7UTEyaxRR4OpD+Jr6m+3XtNUDtVYnR8DtCpFu6v2fnW9iRnQscxkHGMVMk34654DR6PFw5t1/nkv/tzH8Z//fvvw6cv6nUVb/M6r8DyylVg+rzFvPLifw586y8D7wjic9hTVGBsYBI98LcCqWFZhhBxmZtEt+CXLLv6+2NY+cLBitcUt3mdn/Yb3hfn4h14Iv7Tsje6/Ra/i2/Gt+D+G2zf7dfMv3wsPoIXatbFhUc9VX8va/Tfxu/hd2Qva84H1dwKifHKmnc7PBsJ5xz1uWUOfO3FuN//9AO4Grsqxmsp6up3mG7KsWlsvXisJ2tOUl/BzUD63xy+ZVkm9VemffHra64F8X/yMv3iN+G99/0Uzn7QRxxf9Ol4lFvxGrMf44In4jeufbrkHG04DKA97fD7AilvmbrFuKYcVs2c7Oxzcp/Cbon5n/nc3v4d+Y+Wkq3+iMz1e2teezrHzA8tvz6BtyvfIedZUYauldJYtOmH+qs7IPbMhKiv2bAWt6xLN7zJ0/aTwp8o8Z2S20n8QPR2VZzIiI982gp8mi9UtFdx8ohPZcvzfy3Owzvxf+JFNI6flPGCn8B/+MQzNDdN9sKEIfY3R1EDBa9b4sjfYxycW6OOZO9G5uDuPRfsdfETSmyI5ESYnqzT590STsrhXvIFJZbmEA/CId6OA8a12ToG3hpV0l5TfTCfAPLYN+rbBd9d9g629qE6zmwLy/Uoj76BcRtdbss8dpTibP1tZfNsWc+XFz7FOhyz3CfT+0yDdTbpK+VcbHPwFtZsobVHAAAgAElEQVS52jfn4s+pFvuGSm1E8zacQX5iwTkPsq+2ONPVEGCJDVscr4u5k4OeNt/3eE93/LPoZppdrhgU6gT39XsdIJ060s2iIDFEjb8kAuN8EvESSnTTsjV8i8mnO2/wnU4m5QZjUx6FT88BIO67nyHV84af/H/CO9vgtbZOo/ov2lBeJDUT3igwgj33aCKQpCwTSBPBjdbIcYNLjt8CddGbJ5Jd72gHg7WvIgfzu85Gu5OEZBsSH8pJuGMjIAqUK5xqnRPGAj2XzWrn3epGhgWvetVmQVp+cKKemNuciN3JIYL0Vdtn958A2pbyJTQI4iygEtWxSb7ZOM0LpZ9EwpswqZCsiDvHgX/HayQWmNE5Bljge32HCE6e6y8vRneondTjetXzlkSybGB1f3Pb9TGdPFuqbzYActI5LvLGNX3bTuBQFUxV35SJf5S/GAVPtjDa+VySiGhfuUlVGgYgKT6SuJoXAp7B2NX35ATIqONq2eBu5gEVtmw37VuBRD3nKMlk803atijjXsJ7OvGRde5tgmOXpAkvYcNNJhoInXbPTQPac3/KQUKzEFE0rsvvD/BsHOKBOm7t4/mYcN4i4Bs39hK+Se2EYu6kon1+MLoGED8XSA241E8y8gIavWBu63ueqF/0nrxzHJCnGAy/+q534+/e7U/xNSJ8uhxdkl+bjJTfz5pUU57c9rPgPW8IrlwSB++DD3z0G/Gej74C/+SBW8a64mmCRLVRkhu/U2cntVBndlq/OR+J4coVPPFMC1oqRai48IO1pajNtIKMPiAtPxMPYh6JxYuMvIhh1RC50paUQDfZ+AgXno6woZYpAXdpq90BrFTJKnqOF7h+gKfpuNOKeB2tAZa/tmRftMm+Ergj5e/XUj7wcoXZzsmsc9D7/4sz8fIiIJcJBXmCGiQpjAJXs41AwIMRTHcSO3zXC5x6Sdl+//TG6CohoX5PJhq4CgGS1ygbveIUk/mzPHRsxf/P3puAa1ZU997/6qaBZp4FBCMqECQOAb1RcCAgGBUcEEhERaIJJOg13jhG5bzvOUhQBK4Rg4ohKn4aIxEUNU6IaBQERCIqKCAgg8xTN9DQDV33WavW3ruGtar2aRpMni/bh+e1z/vuvWvXrmHVqrX+P+Ba5RzzO3H2JEksteQoS4BenxN4zjkTcAl4N5RPB4xVRMIsYBDDnhVIgyq46MGi8qe68JkcAhCmQPAY5CnwqEycMJwpIpjZdxawiM7IBFrnC7duCPpTYCYB+eK1XatNtRLwYzE6LTF3qEMbLLYBHK7HpBA119ZGui09BYn36GC+UK8kDE5JqxTobEG6VXF7iLh9CIAoDhZtITGH/hsLttj9IAP6GELD5pwAmIK9pUCaNp7WkpyiRAQubivwXIPnGsmfDRitBQmvidiRoPrLXRBWD6MGONSEEjkWxvBf6+86/FeHAluiHqZIglYPhngmLKhtJYFEE86uQOtIWIA21enTOlRYbS4ULvVcCOFG76AU9LfmWiuB2xYZtaCIJTC5LaxrCfwJuCaDmQy1RuPS+QD+Ka5IY65MhUO6E7S2YSV2aX3YTJqpzqk87gGOPvtDEj9IDDqDgnJ/yvvlGJCRIc7JAnpvBVw2jiripEN/tt6rAS+xxkZutSkYSEteq/e3AoomfSG3PQhAQQGJOkQjPBuJZlF5yF/ZPa2IWDgSN8oOLzaaK+y3CqzFAtyosC95lgLU1bApVMivLnjO7SkVdavZQgoQrjJ3WxBfEtKacUGcPTmK8dOCNNBZCsxGBaKHMaeE01njnCqAKiIbmgijCqvne1o2Da9XclF6EQYlMf0iIM0Sx5RxgiBxEcQ0VKkmMNmABViitdSeKMmsEBUw7mEKeVr2hg/7E0934TMeB63+QmPQugpUKxUhq0F1FaiwZTeoaxxLlLMlRFUK6NB4TqA5BTqgi1g0RAWt8bkUkLcBsLvB4fgYnmnBGaWtlX5CS3hKFxgOoE1VtNaEnhrQOi8iKa4QUZR1PCU8xetF6itl3dSgZobQfQP4Z0HDGILsgrBh3PZLH1sdWF3AzitATRWaAh3KXfqEulJq47PhA6qJvlTmSxVwb41vsidLNpMOmAyxESTAkoB35HEsP5r4RhlWPxwWTDXMTQHgkO5PyloQBOmID+vvhwEgQR0lmJRPp/mFYEkxMIntCCMQjoHCYgd1c0QhkNMYW6w2TH6MYh4qbAt5anU+BlrPq4Jp5HmS54oql6GoyGD1AETEGS/P3oUuoBP2nhdgqgvHYBbLcDc2wQkseBref7AV0oRE8mmTrzJ8tiAjBQC6MX8zLCIf24JodwpNiZ65EOSX8uvA+fBs/XfmGj48mwqMrQAxy3GwNt5NBS47TYAU2esc909NeE5bY0vdlLBp+kIVMDX9QgZslPeDvw04AsxEh2e7BkjXIQ1IjWV/01y7tgPentdOBazL87Nib5X7gJ3obiyISTey5lMN4mys+aw5RLXP6qCoZK5s1KMFe1f3wFRBYMuXFPqT3p60ubUtNMPJjdGel2lbVmwDZf+F182t9XMOSzbsMN0+awA1lLFEA3J1LdqTDbAe4KI2boHwbHBxZQ2nwc5p/57iUbJ9/L6X3Sqwydv6v0xwNBwLx75LHamCj5zsCH4OS9xR3UtT1jd8jyCuSLFTvb1Zec5S8H0eawblmSiWkgLpyR9ciaOwBAhNALfUfR5DwbUmEPIUXFGxOQtbpgYyk/eiwVtq46wCa2dAz8sA1/vOQ/15AaO5DOalQbX596lPUfOpmfsNDPm4G3CZ37EG/2DbqBtzWvtNH4THvWwB5YcOWtKBUYZAdwVoW4ry0bzjsVT2oYbS2PNUAETG0IIwfv8UC3AIjmTf4XBo61x7H6ZYP5v7Bja4tABtc2GseTA8/zLMIgGdGntf5ZxQA/AqtlBl31QF28UAjqRe5/k8qAtga/Ey6n6m7LGf6YBib1yzm3wAMNzsFAif7FuTH6Kfnxq2Pa3r7o/9fI3fF3t3q2LjVCC/oWWF2O0Qg0sxkQ6vxgSvVOeyDCAtsIW3umwPV4OjyBhr2WFa3ACvJZD5VLJyZXEZpq2u2jGyti3iGCrzAQNE3QCN64tjANsESOsSn6jMCWJLuMGWgOc5CHAZuMoX4E+5sQXpU+AgFlyZn1b8Co4+5fC030hx3Zq4pIDXB0hpAwBLgAoCVfRxXI22r8E2+RqAloTE0NdlCdgqABc8ZvFGfiAjJljawFJjn67waTdiWVIbV4chhvqdxdfgcBInJadzzp3weCKmJOxpx6BV1lGlgGoWG5HcT5krK4A+BkK4CAghfcUCq5T7iTUIvVLOil1bg7ta+9npfs57sR0W4WxMBohZNk+FPesA0CHb3YyZrdSZAlwy9pYscOFxWBf34mZMMhhs8FFtmMVPUttK21DXo5U9NCNeroRfxxVTAyyG9RP50OK8DhbRBnBjNn6LD4VEf4qjgI/IL3jfSAGK6dD6AEQlOKASD8f+4Bw0at2Xbp+It8u4sitWsvCNHn88g2djYbRWm4P9+6w9VvZCS79FOz5Kt30FygDIOKnDIeJ5juOPHYIomiEAbvuK6KQWKCjER5DQMeVAki2nxb8eCI8DVdBWV9op5zk9C1NcX9k30urSip0ryt7wnxbAsipYprZX3otSJnsYAiVK7X95/BpEN4WOnIDFWILbMaX9O+MIon0XYYqTo19osehGPo+1p2fEBVvxzdaYF4B9NAbkbUWDsLT2KQTMnoDQi/hwz7Yax0GkQIn6vH88PB4YhLK8AGxdDEzuRmyOLe3EM6W/qbF48l0eM0PxjldKfL71Zik+jXzVeWyu+CB4jyo+BJqNt8R/rNgjVtxaYRN211P2HXoYZRhyiqOEAM/iaqzAnnhfCYHls4N99aTezpqyb/Q4hM/hUOJlADPmqlhn1OJ85J3lNibHXxrwazpFBX0ba34LOM9zorEOZpi5C5BmPmpw1OJd1QCe2Z6qR4CFu/CZHBIXk8VVe14/Ao4+8zNkX9hF+8L+9SE+371Bb/xexkFHn/ScJphQj1O34hr4ahxDAzj67GryhRKrp9g75fjYiEUoYn18yEX4gAOeo9SnBuzltuQMaHwW0yPPY9jK4Yayfh36nAbN0m1OL/abo0/l8OQ/WQ449nU11pu0l0y+lhhSXlu7K/2hClsvxuyKfaHFnI+pSwZbi+3aiWd91SEVLlNz5bT9OKo0y+7S/Jw6sF7384X3ocU4cv+zxBQVUDfN4WtAiZ+LGkS2B+PF1+HoMzr0/YfKetIA1qdjRHaPdLynuDGHZQSISH6nxNM0/B85zNGKm4hvQ7F9tL8QxyuU65VwRmfL0GcAHob2Ydu99L0eM6XZgALPw4uUjpzanukPUpsjiAWTv54+9WOKzeBwGSYsYtYduf9XcrRzYX07zgzwAtF1g51Dvn+PEzEFg4KietsEDr/GZMg1bMCgtb3QZC6qtjP50ojBob6oQXRkLoQxF/JFqQ0ROJjX7o14LxU4WtmT0/baeUyG4k+VR0yB4l1cQogJLe3AqP025vIiJrXm65e6YF+Qw5C/UPH5pGN+DUarfVeLNVD3Qsz8c8nLdUMOrAWRs+ISrN/r4HHaR1Qh6yKyRvDu3i/kgdb8QMJTP3RhHuTDSyyUA+7NBwQfRItJd4c+u98X7y36rohjb+RtaDZXza7o1moEjZP2yvuwdwGu3D8NJR5sXCsfheZ3h0Vp/nEVGCxrtmEsa4xPNI+QcH6/X+3Ba2GC9dJnceh7g5xfsRvg6DM7shxe+1kV8H0VOF7k69XWGZW+rcazy+95v6G3L8O8f7elu8ExuTkUXKvE6t9qwFpf5P7L2JSs4+LLK++/5i+iUzU/KvkbSO+pyHGSezGQW3I97TiprmD5WtvK66PfBxt3OcXdSLwWAdfUPpWvUWXPh35PvmStLSfr0pqtJu0hiyVqwTc5BobWMiFmyALBKH9v9Fsl17ZZljTWxMpNtcqo/d64RgM+X6wtRryn5Jza/ri8p2L/uQYBlXZF/TzY81a+SNeCjH0X+VrENTkWXOAKinZZ+HENHJ3GPbf8XHQ1sts9ZjBJYuq1GAklN7zZfqSsjvcrrRiRroqSePKaXUQnZGvQRttXfVqNNsfgTwex51vjdASg7weNsM98N2ajNZ/S/q29nKhekjHEA8cIQK+I8Y3OSeLLrfWAvJdifTsvEL2RL9PXQ/SuWnBgQ3/F9L1J+Ye92zFw6WQuaen5eNk7cGHvwALmBK2q6wvIhTU22vnEhs+CnzQBz7fmHqmbeI+5tabqXlniU6/Bij3wfsnVS/ZWJDf7TiOvMM1lr8dw0RwY5qEpvtCCPhftvAUsJxi7x0t6zT5L4ybMxWRDbEFQzaiP21DpAAVdgknYg2tBpZU55WIswOtxJOe3lkdq56h7KdF4QGuLYb4Kc9bX4fCRIs5E/a411vMTKjpTfbHJLiZ7rxPSpnaZ6juq+ynKcycx9db6tn9yiS9wEl+Q9qHy6qUtbeaKpHvcnf7FWGhvalO3wK65dloL4pm36/Cgll5irClDv6NYlg7OqDY9+aPkrWDbhjYdrQGeGAFdWY+0AUvv4erSdwp9wqhtD2PQGABsPIZviedhAY7scraKh83H7/Z4MvSp1juim0XXq42ZUgcJ3K4FkS/iL1ptrAXjrrWE7jvKHyDIZPi0j65eb8L3m3DJYg/CZ306vo0XCKiL991Zs1FyQ7UyJd835rskxkWN+9GfOulTogewZQ41VjVUqS8/iH1xVJaj2t0nafOcD7EmEPmmi/Jw/swTQ7ykZ7gy4FS4cjh1sIFadmHUJ/uY/NacLW17gEoDKyRn7yELSCPn0PwatNKCrX07ZkutBC5TpOniT2P7mbQYkjiFpBWJliLFMokmC+kFqjn8efkBPI+iM4vYj+gGiqab6ISa+UXd2b3fpKaFmUOkx4D64nNaEHB55jzvQs+lTttf2F86Eh/GQtyp5orEv5+C90/8BD8SH6Oaf1VqDHvZe3IVQCcDNu4BHEHbS43H9H2RjlMO2TX0NosOl8Rca9rOBdixpQNGtxjzm+ogbOkW9704GUujOkq0vrJ+M+Sct+bKtE8SsOp1LsS3qEeuT98Cn3uAy8/9cMzc1pWHc1s9jRGbNMbFAfIebEGGSTsDJp2tlSxdAOvxozbkxT/jSBMrO7zYeMV4LhC1ZI/P1OavQei1saGhY0/rpiew/TcGOBv9xp+Mf6Cctd7PptSODz64/QRiTDpPpB1j6sIKxyDYn7U1UHevAahMOX9N0Hbcv1vg74QNMMt+6369aHZdsSv9FK9qlUfpMzzf53ZH1oeDrT3FK+BGaNlKv1l6DJ683gOgHKrtK32YtDCJ8cEa68Kv+JmWY9GPQkBYC8zhWViJ12FqjxF8TmR319qx3H+ArveFrvUvPmvoY0E7glgJenuLtNtrHIis/qmvkl3z1wWM2B4bqY6e6ubwNqzEOomPIj8n0bfzFJt+EuBIi6RyxPAqhpNeBIhPrByDBGbqDjE1v7tzxowHKfPm50FTTxn5Qmx4AWgt6nDMuowuL2sUP8c5CJvU+oy0pcLHkWsqRG2a241AmnnewJRiAitHaz6tv0D5doBpKjUY9Pbhgn5S693M4hOcY6oDQgVgW4Exjipv/yO2vwQmpvIxFBYJ9wnho4y5m9jgvIbcTM8n699gD56UvP3wLu3+OazdlfiI4jTRz/cTfL61lhjzYEZ/ueatf4K3n/BsvAsT1iKqH72mvyf/TQMUzuPF4s5+qtkHUZ+45qb18eKt3opf4LcjgLviE/MTjhH+pmsAqaUMYXzI2RL5k0f+ttYckp8q613K/1XHqeh5ea/PzeANVR9UfINh7iddSoJxV+HNwh0gPQaK+z1mxO8Dd2aKN60KOLjagI7F+rgPS3AfNsCxFBvQZicBCYCb29SIcbjzLz6ZdwolH6nVvNHlN02xLVbgaTi6yEkrLxHm/438FPfTmGGNAeWabzQ4bwDclnfvWHAXqrokFm9jREWstp9QP3NY4SeUL4zbFP2q1XarMRdK1owCP1Y5YWMu9nB/swog4N6eD/mwOuMsLlc/R/sH23NaOrd5sKZKc4xZ1Wqg/f4f4dlPeDbOfTqQ8cDUi/LezDc9HOlqX+nSeOZVLcb/nBfWYd3YSnGJ1FcbQE+utuCzfRt2xnG4dFRFPv67v8Ka996Ny/dVYwVHXWO1/YhtYbZ3x0C4qe/9KfCTL4DzHBON0UaRopieDAKcnFiFiJOPY7b3l2pg8eFa3d5dlWW12qrxd32hdXEPDsT/h09VcgHKMgYY8yzWgsMRmGF9+dVzDPMKXY/G6ZQHOO4ugYe4ET6Cu/q8VfKj0d4N+SbfLTZsGXNSuX7HcNzq7Tj+pnU5lkHt54PfytNY24OfxxV9Pr/i/aonAW5/sVUvsvZ8urJv/Hf46V2Lcfh83tn3fw+X3rsmFr3oCts3NZ9S/y5++/3H44a71sYdL/0lnjL2/hu+C9fe9X7QPr0Jme/XzdS6HG5tgpXFbpl+G4+d/BA3jAHYp+Nry3/U2yHBZz3n7u25fmMfXPtd4HCei2nukxi1DkkA6Oh4pQtwDGayNVhgLd7gJxz/863WuvThPNJ8z438wdKvTf1h7dK8FvGke2Jwmudbnkf79x74OIDNBQJO+YKW/nJatA2xAjtjX5xLfo/28e/b4+INH8Cmu18L0rn5n0OpgTuB8zcOOSMaG3p11Zm6xyU+O7apKDdAcpB4bg0+Ei9sahdYsKMOGdem7naepzuWcWy39dcZOwaOuvHD/NHwrDW2eT8qh7UC7eFQHsz4PiRMY7aHdA73w3uOMO6256/sLmOY6Q+vYPbZ3b33PgS7nPUEnDEvX8TD8F+MY7l7mvOuBFyqc64+jvx2xn0PC3EwPA6GQ9Bi8Dh4z6vwke+cynu0j7dqY/lCnPnJp2O/w/fq/IPzr3UZ1+d/YtS4OyO7E5Ig5zIPEtpVy4Gj/FUBf1UuFF0nvm/TYTvmScUhTYJJFzpbwLh5KQlQfKwGARcHAg0K6qJTNuFuqBj3bJw5pMZZa0Cy6rbVqSvnqeUI7ZgFMSkZuzCmrXIW94kh1V2NU6C4x2N78HjlXiPqkQ1Vpxg2NSeHVh+tuheY1haQzfysAZnBJc2GVvvBHE7ASmymLlxncQo8FmXfaRuRsoGdC0JpCwEe2MwFcC1QrhZ0l2xGyfMqwRA2yH6oIxaakmR5veamEsxN8C86lIWQQNi3j/t2vQ9ZQRLDhk1fmHC/czg5ZoLj4bBd3NYfVntIT7bqqw8uDcGuykGOcuAOTEpAl9QZbWTciwn+Onqu4GiL69Xhoi75Og++ieYYdjwmmyFWu36ENnHi8bo1VsrYRxtpWsCyFczfCo7koH1VwC9UlAaj7f5OIpJvLt5ieIc3YaIEAeeQ+Tl8DCvZAZYa+EV9e964LwNk0g3uuCyW+FsR9D3fZLLQd4MI+zQypKb4FG2yYYIiiNsKOpIF0EZaEkYtIbEhaliI3pnj4xRhY3MaOUe1v3UVK04V7ltaHeiDCCVxv0ASWowxfzhRA8VI22cx5TKwzUp48n0wMeBo870/KvdgccQc9teob03MxYTyyrMYIE/gD/DzO9fE8u/+BLskfaJI8gvB9iQuPyRwWW15Fh+Ax/ZJP1PecyuZRcpODjUKPj7iQHzhkgvwRxv+Br/3e/ObP6piCaUoyoiLF3bSHD6ClQyUGhIF9TnnomjzoTWPK+K5djuzkvEafTtPIrRExOOnKRPSayKXdKaeZCkOFx6P66AJubsKRgm2M5fJ0Xye9j3aVKHA31ygMk1ksCHJL4HHmzBRxau6Ox0A6kqAHpSRtgNFjJ1/oItkWfCl7pq5MKoV9K4l3Aag+3qFYHR2jYbwU5lkChvAA1jwZCsp25v9U0T2aF2WJyIXEDypLhalC4Fs5kFwOQr2PSv6xQBMjAXShh8IdLmE1xuCh2biSUOAPoMj+wCfQ5L41vUUCzCmgY6o/1iQURV6K2NzIazuw+bn21z4TA5DDEIANapojC5YZwGL6G5ZQnFFiFGdExuC/uQPIvspHktabaoQD44qRRvz8sTc8POWGF8E8Yuub4l6kBM3BQwTmC8kIugJb9H4XgF9qAA1AALWRgHWNkTU3wePtTpIVtFTI0hBY2xS54SKYG851mjjqQaLH8bjE3nNOBMBwKzgX0l0i4UC+TKZiEB36ZoIiABrSCA3Fjk1gTXSf39A4poO+GF0D9NWLGDeVvnDMxRCBiLCp4FxNVFUukaZBGuJNViQc6OMDRu7hB8DOwEgvxB9WgdBsyhpkT75sJIMrblLzlFhvgaIcA4OG6fib7q91QAGrYo4tAo+14R/swpTIaXGXDkk/MYX0dvG30siTJrkq/VhM5GyOqeqgGoP3vSgtWIhRC39crmj1M1wjAEZGQKvLKBHAtbZOKqIkw7tLxeB79qlIRxviZlzy5S5zgX7SRunKmNCMX4MZcxtD0pMoE17HaIRzqOAKBKrjWBnVaiR2GiOfAL90egTFuBGgf31/V0DdanQe+nrDJZWQKwWbDcVdavbQgUQrjJ3W9Cemih7ao9akAZ6UEVQXx3PwphZwuksIQtLSMgSYVRh9XzPzLbu3yethwtInPRrStgr9ggt8djGOKEJZqvtT9qN2qZkj+EsFxLjksMQ5TaFPDVbviFUbfUXCybeiU6F5PK60O1BcDgAk0FkpAKHLNekVnuw1sBDzeUCOh9hcHiAzheHNq83bFRrfNbg2UcLhDwNRFbqrSa8p7Z1o1/osEUWrFxaQkW5ZRpQBhPGJ/Oh6+G1XaXK+ECJ4ImgqGpH1qBmhtB9A/hnjb+WnaSB1kJdBMBlehDsPPjv+/mrAtQshb6C6DX5mQk2PIi2h3n5Onjsjmm23tL+boO5VT+zjD0sZOWABGybASK0sec4F8AA3UF+v1cDBmBSRIahiwxbfjRdVGUO9ppS912mwppDmS2xLxINJL+ODn4O9gytx2NgEtsKUMZq+Rv5onpw/CqMLRb4jqFpis2h+noM0czW86pgGknopQD0FK4b6pehqIVvAuKnLMV72LeL/O/kyyARzqku6ItZ3Ijl2KVP9gt9kUANqXDxUdgRK3EmJgEW1wDGFjZhDfZj9HUBQ2dgv6HtUfkocHLYg2n7hXoYvQcHppKAOvkG8/5pwVh5rFfGYPYvJteyQL5hTApln2QCgGkxyI9O+7wWcJ1/rQnPaWtH/rHuFzP8aSbIqQCchmJroFT+e2/XAK4fmxvtx7K/yXa6xwCSWmsH652V798S3bVg0Jpgo+1jsfYqS/9GDRSVzZUN2E8qxi7tSyDEGyr7QNrcuhscjseE1+rpYZVTm1trguXhqhS7EMc1mLZlxTbQfEVj1s85LJnGc0rez5LcvGqfWb486Z/KWMKCciRSpwgYewXma4HwDEBgGBesNVy5ngzgDkpqYJircpTgtVmen+6p+MiD2G6Ab1J5yHdVCOKqwswWpEnpnw3QdtrGLZHy2lorVEYcy0f+HrJTKOZMObzMw7kAoQWq9lL3Tql7LxByF4NBanDfwpaR8aEGMtPgLfRu7zPGWfou8a0DVRDUPQAeA7gISuIN+DevpQhWHdYBmk/N3G+wIB8M617PEITMxxzabyIQXQ/461/wHE7FSpwlSYfpe9dAS5YtYuxhSzyStjfPNnwSt2wJBevzlA0sJj/UShyPuWwPWBPrV95F5P8oBPFU/6a1FlNA2/L+vwuHOcyA1p/DoYBOK5DN0v9h3Y/uoLy3yr6pDr22YLXBFifBoH5fih/Kfp88nxW/DzWhxcuE+L9sP9MHkNRUE+QUWyDxuXowyPBsFz6TwwM0P+3jwicfDdu+sMsavy/GlxE2TgbD5GLVoC0pFHWKv4DDH2nxg/J+wr71NAB+Kr571T+sQFv7OlWgYH8iazj6tI4sLsO01bl9Aqk/yQL9ybNp8wGNoSXayF4AACAASURBVCQYWyTClM/W2/sLAKcAab3YEi7yl3hljuDSFNBYqRALose2DYAzhoqrgux4nQq43q8AMEyT/HkKAMcLAN3RZ9f21bWK1KUGxar5sTXYJsMuDFuRIdqJnZoLdk9lnJimIOZGGyB/xCEu8ks0YllSG5f8yA6L1fXtLD4Jj++BYna7Q1szGfO8JcCsjv+zeC0c9saMkuSvzJUVQJ8KwLTgWep+eg1Cr8xHll0r7UqLNarZhTEEg+abZDwrBplZfA0OJ3VghIb/3PINW/4zBjyxaHU4bPuEvp3FPVgXj8HbIqgdrQ9C/G2036nHWUh9FbEvigA11Uvo3+GzPGbxUyzAIThS9ddp8f5WDoCs8VTxCQvozftGij+QyqmBQ1NAZPo0/M6AxK4Sv04BO6czZR6JfABTvAAO78QEe6t1dSR2who4HROJEan9/jisi3txMybB11fZCy19KGFNRzlPepKm/c7yd1PNkdHExlUwRn3vpQ6RHRKEKYbzsWpe2RSHwWHXqkgFPbPHazHFJZV9I22P5vfh8OXOx5u818wubvhPy32hOlimB9xkbSnKI+D9ne4QKFGev8Zf1yC6qU045dikHyF86scU78cCPIiZxGYXAEMikGfk87CvR/ElcUtPY1hq+1h2/QXIThL7wY+i7Qm19ikK+LY2Tor9fokjGFB81Ob9AA/aaIivZj/JWsDg2xguxX6PjeI1e6O95TEzT+QcIYY8mEcRnya/tOKX1T2wij2ixn82wPW5r1DsTWM+AkPraC9hgH1o82VcBbP4NVZgH7wPv+Y/W+OjOseaMVfFOqMWOyxjfG5jZvDy4r1tBuAyEi/pvqms+dV1uZf6MtbBNCdSnjvNC3zU4KhF/EoCZcrKnu2piq+nBgPO4qq9zNcu9YOEUkpMtYsE5TzlKpJ/+Z166/cyDoY1WMO+U/b40/PTe3jZt3M9IBfwtMe5N+B6n0HU1xluB7g+b74Ri6ABql8G4PUOoM/k8AHUmwN7OabQBVHY4vBh3dOtf2ox6925hf9csw1UmxNe4LGO91WV0tBYuEG3xmu0Yc3XQm2B2pq2dlfWDFVfrow3Q46FZV9Iu8rt7jF1yWBrCNjagueowC3bj6bbXZqfU1mLWv4/eUbyHXw7jjGTPFfyl6j9z8t+SwRMJ9v+LhHr1ZtBiC8hOIj4TXwCF436UwF5lnIyOMeFfaG8j2TAes/tAnD0qbVJgTlJn7XiDpV4Gh/229O9crmDrHnjMnK/pvgaq1IA3l+i+Y/3meRge8AQqaRcN/IfDaKERkxUfzX9e80GtPIFpT45XkE7ZN9D1rNhTUOxTFb8TLjGFB5TdJov2vpFRMjzvOiqTSp2jhtANDpML5Qh6kMtIGcZ89lsZ8XcYIwrXBTDHiCbdw3K7ai0ocQfXIN8KW2U7lvzvWj7/lQmel+WsFAKFG/5JcJ7WAKPbfwU5Dc+wKEE0Gl+95qvX+qU4k9OivefLD9Z8W5qMNpuH2yCBXBUhdyeKdbgOEwUDR2KWS32QmrAzWx8tCByVlyC9XsdPE5lUyHrmg0p88kalfmBREEf7MTqrRjqrj0b+U5X0x6RA+gzObT9lEY8tmZzcRu2RKhLILW1P9s/Bc2BDwDu3RDgUJE/ruYl+xowOBnLWuOTtF/ei3AI/kaxP45wYc4oDi+w0EH3qbn/kebViYB+8azq32sQ2jI3uLbO0Pp2q35kr3D9XrelBS7WoOCVQVj/qgasLeG3tbFJnjm3g2r+IjpFm7uDvwoMZtaO9Hsr7q47MwIZ859or93hTswoMSYhdnAzynGrAdzlWRN/Qm3PR36f7GXVbDX5fRZLVI21oN4Uyt6Bk+xc0AQcP6JdKr6WZll4HwJwwcayoEgaxL7++1tyeEYDPl/A3Ue8p+Sc2v64vCceW2P4SUMHg+znjXstAStfpGu/Vr5EGje1VH6u53QzbJB9UhsbfSoFBrb8XHSR0m63fPwKGNqK4+rnq2Teqa0R5R0MuWo1uyiUm6GflAs9ou2rtmejzTH4k6GCmh2WvwA9zvUcrMRRmEMKGM36tLWX09dilt8mv6c4wRpsNokvt/ROonsk69uRIHqqn/eipeWSviszT0TaQPF9zfcm5wz7pWPg0onftgWtz+ZWS2ttig+rMCRr/LbziQ2fBT+prJ0dwxNbc0/Rp4DWmipu1RJ/iJsSSGrW7iu+pzImT84t8lLssTGcEc39tTx4db6lvakaoJLgnh4nYop/F7vi/3J/nyrgZ23+q0GlsxxUK34x6oPpnKL53uL6T+0cVQPAvDZ9UYOGF7GMo6DhkkvltHwM0kKgdRbF6dJcS/toqa7eWFs4iamvrW+5RWSQZ46fXVQBUya6bC3os7Q59pe54C8bC+1N4wsMDY/+defaaS39sLxdhwtZeok0V1zPwJBw6Do6+ZxHcSkhp36BB25mACtKIJoCmOUYzFzHLr587LtuQVGTMai2h572naCr5nEYPB4wddhyHTv6t8NDhX5Gd+2g07sxpngNWu+Izom0JsycpGHc7G0zB6yojctRvx90y1ptLIFbZzmi5bvX/zKLY1iLZ9qAH4V6XQsLcTI8TqrCJZM1tBfIp0v31fvSqN+TLt7dDMvRD4GYhz3ixnzHGntRLiTFHq41AvbEuVSQXDrReIyvwyUr2npNO6h7lmQ/xlP5bgGcqkUeTvGiI0VANdYu/pmem923IokldS9q2YVRu+vnf3nWhyxd7+icAJUGzhddgstdyOVUD9lD2pT1SRWfY3GSzHf+KPwN1ZGl1y7vgeqRYr4PGQP+knM6/azDZC1pajsq8wr3UzWvIn0Q9pt44D9qYG8vuWJONHBHwlVpXCZ/5aEeHHvagoDHNp4Vh6S9uytwGH6DbfCPmInjkI0XPYs7H5rFHQtW4sVOyzsJ/SbTGPay9+RutIcujgHYFHBH6PvO6ZlKfJu2v6Xdro+5rug9MxC7h4OOB1AXvpSxQzVg6Rb3PTIZa0fW0aCDS3a7wyJzrqTbDH3ydZruZv4scV9sgc8TvdixYOx+H89T3uEddnwI9/gB8h7aYACsh/yS4sjWSpZegPX6pA35rwafHMeuKDrl5ju1fEoC8Bj22UbYW4kdImNfgAIrILsBFIfHN2Hv3dPPgu0zP8Pamke5BqBX2ARk69McTno2Ru5hNr/X1kBdWQagMo0XR2qxUfFLi3X7PfBR0U6ogb/DvEfoRoePdDHlZj8W34Gf4lUjy9O/G4UfoLVTzvlzU6wBj9sxq2il52fN4oqzPoUP7nU1XuFga9/GOvJyCZWVkdUnr+HclPMO11TX5vEJQ/1QfDD3FbKXjT45QNf5Bz7yf2r9i38z6L3XAfc0vvXMgBoHInveTpOcnrdZP9L/qI7m3Cy3CV3fPr5J3+49xY5s0kHY63MHA6nkGGLRlJFOYKbu8SBtb7q+ojvfnyd93YA1Bshl0Mqjd0MxqRY/Rh2DEqAz3XQOx4nuX117W/Y1/Cztx+AOay86e3c9cLvG0UnsAPIRAk/FVJ83+utbWs31l5Z9q7A3+l+wb4T2nsJY1eJKhP3XbRTOyiMFl+V6kliSApqYMSootoliFI11olpprB0J+K076K9dtQkYOIyXGm9CLtDNqU85Ao/7+Ra4CNNGuaTu/YRj0RZoDIZ5vXblxzRPfXVH7LTfwfjPav/szu3bg6f8/m36dqIWJLVDxqyhqDyXb4pFO74ZO1T9Ad39xCe2fA4fXrSS9+KqQGoPMEiW+TU1jgRdX649/QrWnVzEcQ7mHPJw3gPVy3P/Aj/4wTZY0mQB0I2GuY3ynFR7KxuPeq35MVwvsV1uc5SvTz5B4vGsziMwOn4WtJPYft6ewL6NfrYCcG8Ys4aVuZD9OQ54MvkkofgkjfuFuX8Gt2Ju5Lgx2IaksZryeqKb9PXaQ8HHgvOGcSYrczcvfg/A83kllWtLjpl7V+e71a4lbA8/xS5j2usjXZxkLaKzwB7pIqTXFyCln4Dm3m+OAQHTmPHHh+Ib5zwe61hw7v4m/RzN4YMMsm8/ILe5FR6O+lFzjGlfT/8FvYsj8NELPoq/+nJ9LhnOX4iHrr0UO227Ay43YdWrWp7/P58XrU1+E4CeZtztUE1kj56MS3Azngfg/FH1t/iOu3Dwfv+OU35I8cS/4yPYux6OfMyjINzbACv+FNj3+DoTRHsu8b94yoG8obL/WLIEYzZefGUTVi4Q84yT+Tuu7Efu9jvjHvwGX8c9OHAeN6F6vgGzWLvK9JvHBfufDpw++hP5Hd6wCpc5F0/F+tgf38720mjeJx8XMQVLPlrjRh5ghpILeRMpIy47925seO2GuItyUSi3qotNW4VHqZ0SeJq34jEf2wy30P6xurbvrvDQAnzpn/4QLzt8V6yJkw1Oo3K75Qtxwx8eDvziJM4Z/+93HIv1P/xvWHLEj3HBGitB/qdRx+k74ZfbLsHCZ95AdrZ+dOvmDd4NLH1wJFh5itO/+VnssM8VoD26JgB98Il6Wks9I85ltB9E1gekyuRwQ3UfYUxt5IzT/hxP6/7HNtYhpMe7ef8ba0ymawq/1085F5f206rr0jFFX52/uRu4dsOwD01xkfPp18wk9QHQbXKaV2dZV/e1qK0vBZZIktm45yc753RchF/gX8eO5fctwk8++1Q86S8vMvPZVvej/be73oHARTcDW34/6Hg8kofYVDi8u0m3X5TFe/PcGuagOtPZGElPxFY/2QeH70rxFbSbE/4X9AfCv/nguOk9xo2Bj2S19LXRa3d6MKulYKznpbgTOH/joLM+rg+FC/C6Eu/AW7AOluC+kXPN2CqYxcfhsfl8udG9TTRiHhtblPn8jvbkvrIjtn/pq3Bxcz2fX3gVbEBugQhrBBetEVJGqcY5rz2VPwXbnvcMvGG3p8Ljc1iIz/X7mFNMP/pVTJ5yC37+nGvxFOsq/749Ll1vBTZ83jWrPh50ib7ZPVgs5UJADUwdzIDgQOPO2gUHeeVv0SBS/F57uAL+mpdOv280GGUnzOAlWIBn8l8X4MLahnFU/m5z/Jh40JtnQ2VAshXIJY2q+H4kPJw3jfIFgNZQ4zJbdStiyo+1jFPtvNZ7ko7DC0cFIlp0KPl9+lwxpLp7kBw8PohBF+WPoez5u2vVsxjhBCEaAPVD8FRR99FAYQVUFBNrVqYiuKTS3vqN06qg/5QnkdvUANMS+k3J/QQFyxeVYvDnCxdtQ8ILdFjfpJD3sdhBBatnwQXD02sbYlnQXVVsLapHEkC6pLrRmTuKlIVQHLSS9S8OEE2FrmtBEuw8JmGMsHEkiyFOXKdDaevzGYMqv23VlwY3HS5XD0Kg55jDSrygfw46M6/XEPz92M4AEZGeIahP7qb+3WrXFjT9YVaaBAL149iIYLo88JlL4EVkWQmKagVHWgK13ZNZ7ysEHWiL6tY7jMde2XgpRAKL+uYg0S3LABk7eLIMRg2PVAQAzTeZLPSnE7ASmyWGYiVQwwo6agS5t5KJNOApPR+9GxLm6gNr1GDCcpwOFWT1AW3MGGf40lhEDiea74wxPxmTQ6BZFmyoJwH5JFGo7I56YpIqyhTaBosjKnZFDcKjgnAbQoAWyPO4XfGTN/4Yuz49D7IukvysYHut/9E7DeCywQmuvOeRySwkCr+DBOVftBHuXnQ3NvgW4N42fjisiSVwL60kYCZ3ofFrsYgcdAuqc9i2Ds9Myclmgi5fKQ0e5AB2CxQowlc01/9l1GKThNC0DkrhBxmDzL6tJHe0xmi6ZCmiSZvOjoHcA3gqLpwOkcttSStguRtLdQh06EsWtN4CrKTJqlbS6LgAPFoHkBArCefRBqNeB6E+pK1RoHly6CJZFnypOzWHKlhB70GsgABmQ0KUKh4EIEtAagg/pQms4U2pAvsyIxoialURF7V/ynpvSQRO7trJkJCQ1jELGBpgue6XlGxzmvzX/S1J5FLGHVP4RBVDDu11SNKLLtgQoM/Ewy0AEr8DCzCmAu8r8CgVmCTjSgF5FBDG3toGiAGEUuAEfYWUAtv0FfXVEBReBrZkojEVoWd1TmwI+mvita02VYgHR6+b/E4kxhtvFpH9QoIf6TySgQaLNlgKrVprI33OqYH5Qp0zLIU+K6APTehhgJCGxOH8KGHnAQizdHCeZ6dEwm+NsUmdEwqB6eTymS1gjadWEgklYecJHZbtZIBVYYCsayIg8wXWSP/9MgmKOoA+u7FTh/eEMSsdC6zyh/byJSzAp+Nkv4agbjouWUmw1j1rkHNFVKFhL2tjXtlOy7ZMtuHtYtNV5yJLREPeiwajo/rXQITlvE4X0UVGVVC53HNVxKGt6wm4JoJTpHVFiVob5naSIQ7MCZtJMLzVNiwhANsmUhIpq3OqCKimAZUNkBELFfficGAhyrcgfFqHAsbV53PptaU46dCfVeCIvHNlTW+JmfMZAiN2ARyvjXXh73fC44mYDjauCn8ZypiLab9AhEl1iEY470jZiIxgkVWokdhoLhGnawBXLcANiejnoOquv2ugrgJ4FI23FhzLAminNogFbwzvYRYeG8bJc5W5W4Es8ZhPYw75uos1TWKrGgC/voETKNDj25gksGprnNPgrwHoEMHQ+drWGsYSYTT+XqkXS0iM+0IscB13Zk+irJFgpvQ3FQok3xXXq8ECLFicD4CH450SrCr+/qTMNSFP7f4NSJ3VX1RwdDEGBaFbHaqrfFeBQ5ZrUqs9tMVjcgGdRDgkH8Ara1Jr3WUBoTR4Ns31dxcQcgWQ0hBnL+9pCU9pfgN4dSyVuYjhyoBLYY4wYXz8nIDTgOPW+FDWTR1qpgrdN9baFuycwTXRfN6N+6Vvqg6sJhuIwC/9Glb8wZR0lqxrVQGWGpxXA21a47MN5lZBLdY4NkKQMREnlH7zFwAHtkb+zaRH1dbOlh9NB/8EvwAl3JUiOXP4Y6zERNa4XQEEWKyIwuk+PAEkMkBMO8hn8SBIPHE4eKymJCDlBLoeBZL3yXjzGVsa4uuWzWHBsTX/cet5CzCNPGMvMqg8M4M6FP9pEDlP645O1wU1Wr6MWVyGB7E/juJgXbKTSvhisC2ScaMBjNXsvkIgPLL7eD3pkADka+2dTk0BraGMNpwsPFsPCxZRbrINCmi9D+2QEpqTcdsaI1XIcX28C2UPwqHWQe+D7NCqD92AznG/T3zBFmy6u3shQG2CnArAqcx14vtz9Jkd5bUa7ceyv2u2k9WPLZui9HkG0d0TMCnaRABQxiCC0J7Og8dbJQ5ieGZ9zVeDfZHQFq2Dw1EHRSVz5QjYzyDGLpeX+Atq3wkc05hbD4LDAZiUsAhoY4sFqGvblnm8gwav5ieo2AalTwgYs37OYck0xt5disJ51T5r+PIKYW2AE+/uMgDCvD4GHH12b4zm0XUNEF4KCBzesRWjoM1fDIIQgVJtPPqB+CBIwC8cNdh9+P4l8DgCkwBFsMQdVYF6C9Kk2G2VtWrZ3yyR8hpUMTytJOpzvBwLGqnxN6F18h4r4DIBJssf46XuXQHhAEr/WwN0XoyBHmiBzDR4i7mel3jayIfXBPRkz1eDX3gWQO+hjrZP7Qo8iH1xFAPcuxZvQD6qAtf5mEPPfVUhJEB3mOJbWInjMafapzloiXzOO2IlzlRBqbO4Dh67YwoSTejGNGtvvvy7Ne90oOQUmGMDi7U+bKyBtH2YEaCut7oQaE8DgMMs73kRtCrd+7LgRdY8qMwlFcim5v8IY2wA8ZZHZgtV9k312CTl/fJNgg9y/WKv1nqfBEulNYAmxi2xZlm8jLqf2YBUamMGQ/hcSHBJDm1PuOGb065fWwtogMIEOhIXSMajDIbJv6hBW1IoathjXAMTAwD2XmyHRTgbE2zX8N2r5fRBtPNlrgfzRaNW+d2fCcSPPq0ji8swbXWJ1Uj9SQ1wvDYfkA2zVBOMVYBtxvqgH+nElnBiS2gw0P63VuyMBXcm22ZZKnTs1X0qGXVpnXo/4Gj/pBuJ2TcDOII25q0/Aq87VhRp9C0NilVr+xpsk56J7Akllk6xKXLgQhhbL8kFtxptoNjTacSypDZuAEwsRRDoT48pi1AtxzRaW9t7/8U8XxNgLiAfc3gfi2xPEO2L9cUJa7pg+/maj0jeM/tqYnHTxn5Qan/XIPTK/GfZtVIWLdZIXTPL7wewDP0hs82Ld5T5gBr+c8s3bPnPGPAUgYNs+4QKNoursQJ74n0RpM6GuGpxFlaMcB+/7EK8ItlsT8NKnIoJi2aVB9mAJLQcPvNDi/ennAGKgYjGFz6N5nUSTdfaJX2v+QW5nkUIMr93Cq0P35b+seEs7Vqy7lRtojLmbxYHwuNABOBMeZBQ25r4CSYgEWV6j/XfR7AmC1qmwjuDL/suTA1fs/3OtPel5lxYMHt1TVvbewn1wBBOTNk+iQ8RpWdxgT4huRAomOBouAb4lXyPnhOuz5lXXeq+/6GMUdkb/tMyfqZmy6ogeb6tBcu14rJbEN0UOjLFU+HwGbO/UwmmmIHD+tEcYuWbGWXyhi+JLp7tA9b2sez4MoHOIIfOaLGkrX0KAbPzvgMfFcAR958EeFKb94s1G9cL+cAUUEO5Zm+0tzxmZlcAJFhCuY/WUcSnyQ/FnzaszeXvKtjGskcq61HeezNs6dxXyLaiiDhqz5FCgI/DurgXN2MyvL/ipCl+jAU4HDOgsY7ad5hrcvHdIl7GR7GrLotd9cU6oxY7LO0qtzHJnjby1/unSH5TqWN1Xd6w1Qs7xpOlFHKStHif9F3VAJ7ZuCr+BAsGrIEqZX53AnaP36qXfTJHn12vpX5+rw1B8TIOOvqkPq7u48t3BXwS8LK2dvkc1t1fYh4dA3IBziFcG3CKvVP61BuxCGwvOs5J7McoEvHe3RlCY3n8kQ+w+Nc7AxqfxQ3RuE75fCrcV4rAa+Yub9uCZhl5dOKLcAzfKY90jbcKvhxuCxbsJYXhNn25Mt44mpfDm83gjEnLLPOQxtQl+drJHue9fgt4J1Cd2xOIVg2glvdPy89JN8327yz/n5SPfG4ETu330gS2TXBINf/Ng+fqGJhes+27Ko32YEqQc9T3U3j08J4SwGX2njLgsS/ec9ous/HeAhgqdSx5L7TvXgjdKf2e+3VDdEprUzTH0hikQTDIXiKfegAe0tGye8u9cwHDFCLJFgQonafLTi77HrIHPIsPwmEpZsz4mXCFWdwKj50wJWFbjh2iMYhsn+7Q/ka9qmaTip3jns4XaUHRonffAnJKXAVB698po0ernRX7reoaMHpgBfRK8zTNU7VcVBqDqa3QJ405tXivIp6gsSen+R9k/9d8v+k6puWXCG3hV/B4mZ/itVpMnjxXEZPqg49f9fXLOQTCorxe+qS6UWOAu1eQ5J62YLS0T7IQu+G9oLGJbNEAXtR8CsX6sZl/PuwH1iByWlxC7fcK8LQxB3LbctK2pA65TVbmB/IXkaA/xz76AAs924XP4pA9EIrz6O1ULeY6ekfFO2zkbWg2F7dhF2xkrUz5nGLsz/alonXgRrz3G0CN9yT5ufQzNf+4lq/uk7GsNT5JXfN+tQuwVqr7Q0UUjz6158zWGnqMSHpiVOZ5weObwPEkN7i2zjD6dvGe43IXcS5tcHGIjQ7+2lU8vOz1uP+t1L4ASxyJ+TbHJvlNPH63/EXdLfO9RG7bCDmA2kF9g/ah3pPHTaq/jkDG/L0V90DfRflbNYC7PCuNM/18K3s+f+uMcufzWM1Wk+vzfhtD4vlgu+KeMt697+M9SLMDeaggmCDaT/HgrKPS6re6H6BZFt6H6IXIs3v278n6+yyOgsemBbREyW+twee1ZxvxnpKY/1oMoNQfj61xjKGMDQFgnx2K3kmxr5KcYuWTpHFT3Sk5bLn7ewscLesabIwxfi66amm3G/awZjtbcVx9Wxb/qjsj6gt3pzphQy0lNmXLLgpjAOcN+inHmpFQZZET0pdEYh1c+Aw9UeLyHUMc0yMBx7Y0NUI90nhGe7Y8zvKR7zMPfz8HK3EU5vAdKYeatxKVMxlDarZUdA75NAgK9dbWekDKkNgiAkKi3JIh5jaqoiS3uKXlkr4rAtG8zgEvz+tcylGsBcRXsDDPc4meddgvHQOXTvy2LWi9T/VzLGCOpq8lICYT5FW0j5rPgmsnB88rfseiHcfrtNaaKj6516nQNLuiule1Uyy9EnnHPMf1EEgrl6y7STT3WzktVl+BshZJaijY0ct7HaIAY7wWE5A/Nj2091mDSmd55FL2Oy3waDKn1HxvXalSO6c1hqR13oKGF5oSo6Dhia0ZVV6+V6vv3eZrXW2ACONq8AVOPYmtU47UGoAL8QnFweWm9JM3hq88vV+Cq9Tg5wLadr8aCTRmf5kL/rKx0N7Un1mzZ4d+wMBbhmC29MP09aGll0gaqLTX1+XV/YP4l0eAoHDdm4GX/wPwdVcBKWZQ5h7ibr1i8V13cHVTI1XGkxgoTbFTbQBs6OfL4UE2Fa2/aGwsD7JhaR+lg5MGXbrLEXwt5TGHd2AlnsX6nq13RGdH/dCfBtq72tcCmMuz9nXngY+0wI9J/MW4NnYFPF6CKS633k3176Hd3dbUtQt5rAfA42IswJpVuGSSU+wln9raC+JaysHurNkIGxCd+KotbU6pf24PkZZveN6675RO7faGu1g6VUcyf8e6P0dtp6KhwVCCowDHtqV9MOSVxqqftOE9gw3Usgu7+8lcR/6514iOAEFg9D4jJ3lwnyQYyqEjYaAdxHEP09aOK0Dav5/hmLIqMNyHvTWKjWAI0kjoXhhTEMYUF/ISzSOykQimJvOYxNnZp/E6w3P8rQ0aF5ttm05XbWR9kv//KaSHPhICTm1/hdjlVhyS9iRfx0HYAU/BATiSdRirxxoTXLxiFrTXskYfh5idkWqDeunPrgH2HcaSmr5S1KbjPmvtb2nP0sdcV/SeObatb2eWTyW/es3+bFUsvMz7qlSEVwAAIABJREFUzsqnT8bSkXU0xIzO4mPwuMHUZaPyDX2S9I0IoF3GQ0fP0enTC3ywCT7vc3+neDscFjUBUVQejxMx5XiMIwBXgRYO+s4eHMP504YNFK+Vgp1irK+VVydtyJOdfxLg4j3MuIY0OL3A1jluMj9OEWh6ryk4BkLvwbFRRzjg/ASYarS5fvyh2M/YnrLaaLDP7vAT/HkRQ6ecI+Md+Vh/6YCdGuNueFcHYivsjAfxC6yB0yrj7gBUJttvnRZo24tPT8ZRyu2y2AhcTJn3lrlZvKjM2TOeZIpbbv0ATt9sGVaOKE+ncf0O2eetglH7uYNiLSM/VXU4mcXXL/4Y7n/6jbjeYn9E42gAK4bD5G9Evw+68lNeo9xSHU+6k6a45dufxJ+/4DeYc+l+f/IYpfa4rdk+nBixDWbdj/o1mVZBkb9I2sUmGgciP1WYJjSWkv7+GHge1dFdbhYvrJanu1G/FvDkh7sDcBJvUO05HSj854D7t/r0wvblPpjleLY7zLyxMAcEzSQ9t4z6D827na4JM1RC/nf0RkIctApH9kA6t4b73YRJkXOQPpLMwX7Kvm8e6+rPPL9vaUz83B/g1a8+AGeYPsL4ki2fTYi/I+bPhTofhe34bwJOmwdoJJL4evl+ig/DYbG5NqO95oX4JqbFvKK+o/nVjvpragdzHni1BU2MGBWkkUMxAkbMoHp91o4E/Iu57cJV1sABDExQ6ngubMw7Fx39PPzze/fknJB6uYQx8eAcPrtwJa6w4iAeTp2SLXr2dthvr0NxerV/djfpuBdzD/4zVi6k2Nk32/cfxkgPjrttrqGoPD/4Pezz3NfjvKo/IL7pLC667gTcvM3dPO9X/VUd++gFr8Gu33kSTlfabfo4s7joQ9/EP/7NuXhjbQ55mO/g1NN2xjMOOgj/2vSZyI2e/EbcfslHcd8aK+39rlUtU78+mTKwe59V9gNZBZjiU8J6+EvRB10BuAr8eOAtjVnD0m3JFr8B+Nk2QT+6sQbMCro2LseBuAefwS6j6nCwDe+j+nLkG1SOdN03H3DeMM5kl43nxY4xd0ys/9WYV0c93sP+0Tuw/g7LsOSyf8R1C1eC4oB+50ffjoIu/JWYjgDZP1KlnsPHsBJb+MCqKThQRls69YtPxh8ecBC+iykqY7DEg/EczanYjTmtu5v/wMa4c5c7sMn2Y/xeD6dqDsQX7jkPu512PbahdV7z+GOcfflWuMl9DgebsOrmRf7nB0UN0DpoKbB8XtDjWZyCz+J5uBy0/1Vvh3xHvwMW3f99vGfxL5v2z6PyjoI97IOvfAyEe4fNgZ/cApzcsjWU4p8KrLsEuIf2ITcAnAHV9ilEPGfjxRfWYeXMklR4ho9KjT7qNyFO2DdwAX6EszFinSzlG/afZzm2a5PR9uaYBxzYVaTHSeNUc/2eXTa8wzn8qOC4hR+eiw1xGf4P9mrasNmFZX10qwMOR4OPth/OvPw2bL7meXi2sV4cUxljfuNPPwSf+YNP4xBavysxrMM1rtoYZ1y5KfbY50psPObKPOp0voGw47/6bdqxBXk4vxNwtQ86GCZfN7/FlZvgt5c8Bkv2v4x1Ms3jR9vgqhvXh3vFZXr8fHHiHD581qfw6r2u4n2uHppu3WDwibIdQvEX1fccriN28rs3AB5cugGOhTFmzqNicx5nuA8zi+tlimz2qaM9it0SzmdehCnOvfjj2PjpN+Irjoim/4WO/YDLbwXW+BHwhHkW64S1ga2WAaS7VPUhz/O6j+rPXwFc/VuwM0/NFVHa+gk4DfvgZ7y2a47lPSN6iq3/2443j8IbWRv4l4OBPzvlkW9LwmcO767G8Ca/+y14zI8fg5tofKrYaVoFyRjx9q2OxwdvGvzTQUOcFAePwQyPf7RPdUzPP34U6rp9C3/6C/Gt7b+BF5KGWZF3mp//QuDny4CNvw88tn3t/hdBI3QOt9Cat2Mgz+P8+k+Pxfq4D0twH+Y1VyQ20WorzPgLER/8ki1x6NP+Ch9iLZX5HBo7tXF+q/2HXEa/KYDNAZ1pXtzi0D0+hi996nC85fGkqVPEVl61Ma7/2vbw//sC22e56Ttx5m0fwH4PZ25RxDE8TdavpMCWEKSlB35GG8izuRCAJA/SdfrvtL/V6l029ChJId+46px32n3ZycfA2O4Im1J/B8dBsDSaHRwGlug38tv8meTfexQdfAYvwQLeOKIwtQsxUwjl0KBJwSLPqA0OEvRVbOh6gAfg1kZmXkdmebOKlvOSepK/VQ3l/DzrHcW30+qh1qFkwmED070D78Y6xgCVwcZr5a+0JQZYW/UsYi0vyN9h7bm9iDkrgE5bgGuosCK4xOgjXR+gDT7aGEsd2fFJLah3+n0XaJAvNoyyM7As25CoO+slIImCHoY+OvS/PhjHBTiHdNlsQ3r4exzobCViaVWoCbWF31kOJFoIOVzUBURZmys+JLVTkF8MlZayaUFIWVBZaNc3JIFXWVufz3xX+W2rvnIw03CpbmPzt1gTJw/vqbhXWDyegykDvGkcpsDTwVjKIPTSNm5TAD1pQALdqNauNWh6WRGd+E4uclb8stsIjSdaD3Bf1UC8MoZZ4HsWe8sC3ywBuLgstYBRC0ZL58cigPN7h11fuA8vNMdhumJS35xAQoCqTOAqCgKC6/u21BUHmCTCO2HhkY4H80km6550cC4Om92V9msFHdUCFlsJhpYwriRtUILnAA0Pz50mfIS+QwKPMciYxqoTVIenbJIlCwatHso+EQPim/OVBoqJxuwMwJ0lBpa9TEQHXdIfrXtURARNwK60tQIUVxMClHMK8MUCrDzv/+CEZx2HtxVB1kUSlJXYSoFVHsuSTUltXFPecy3pIp83xam+fBEe/L8PYuGzANdcsA6vx9OmL4FCDAekb4hw8JU6e4USdjjYNLK1j3EBWtR2NKf9IASllUK4XdGV+c0PYgFl+1OT8RpCLDmQW+qq6pQvRTQDZJMEZ/UkuzK5UeubZItRYo0a1NMAeVsgQO6TLoiL9YesW0gALiRvW0mj7QA8XiPJ5hsJS5CD0XIYDsn65bili2TZ8KVwhVz0eQ7vh8e6RdA7CQE7bJzZZLaAQQQvbwg/pUmmXKgaZJe/V4QSfYA6kNBN2a7V/lmB55Qi1uGaNbBcd1fajKW56+SoGCK4X0LR5DdBCKBrS/JHS/BQxg6rXaoC4XIOC6gMonocKEWJsIUQZyhCCkCoiQJY80dDcL2A1YpIwFpOEfE2BEvk3apJQaXANj1WLeEwE41pjH3FnCiC/hTURUkLyWGMP602VYgHRxeVRGVIojJ/wwmeGcCE+jmtkWl01YNIS7CetTbS4bSROHbZ/zi9kME9fsJzHyVekzhDInhrtC/9HQ43ETG7yEnYgjNGQB/vWFRCFZfQ330Nks59Jh1rKGDMKePpfCBM1twyTxh9oy3PC1gj4wmt/37ogH/uXkcD2paK/NXgdQoU2AcfD40NxfxeiDapombcAzaBw68xyYIB6pBzSjh+fZx42BDO1uCIlKxGcxN91g4KCiWwKX3WhMJVEQ05h9ugC0Kx/WGACPU5XBcZpbFjEovuRe99VcShNdHD2njX3a6AMFTEgYeE3+5sq23YwJQgljbJbFo1kZLF5NYyoIJBiBEugTs0QEa5CPsYkJECxq0J6KWCflmbqdkT2XfNsZEEhh4EXFjrRzZi0iEUATwPDgSmsUaDeOfr3QNZJgEGRCPcjOZngnNE8zSL4i0GnLJ+4KBq8unkcE+eV52RNOLFZswANyyU44AC6uqDKACJWMSik1xWw6aw4FhsI8fiVTI2pOs1C95IP87GZxXIKy/OEjCVIHbaIC6SdBNgakswi8R7PVawH3W4pzXOlcBSa761ABq2+PKH4LAsFtGswcukzot3kYmhF/OBD0KZvWCmXKcGPKO+tTwTzGb4jAvtPDksmLoPbdJqm9o9TCFPAbzkovImqEueUQNCFeuEqA0MYxAJwNlQ3cfB4YeYDOOHJa6k+tWs9mADRLoi5gI6VRGAyprUausWEKoTJR7sbFtQkEadBJ7ZEGdP15E14SnNb5ADWtKWSePf+uUYbML4+ucEUoCGJeSpjmN1qJkKGGrA3izYOYuEG+Nh6petA6uLti7tmfaOElFudd1Je1AOxytQ7tInRO+nNj7rYG4NGs1vuoQb8t9aIrk09hAQIBbWDIDJXvi8GEYtW7LmR9MhiBYcjW45xe/D4csZlFaAxWpwjuazEEAiFEAiPxcF+ZDPM4Z99IJ7xZOH+ZYCnnt/2HzGlob4umVzWHBsrS20nleaSgAJyvNFoMj+b/GjW3A2DdpE5+niqKUvJK1eAmI8hL/FnAgVz+JrcDhJi4GJwWQNyAj5vSMAND90bf5OxGqlgCw6DwUwK9+ngNZg4/0xVmJi+oUiX0pjbc/jtrJvXVs/5DBHFtvHlEXN0qPlv5JYIxGPNn3oFegc9/skmaAGm6bSJeNzFeRUAE7Dw3nx/Tn6zI4MYhY6QeGjiewgFSDQEKBX1y6NeS19Z3Wbq4Rg2RBnzcdCa2kST0l8+qofowaKysrYqMd8vd3NWZpPh95Jvv9F7eJoeCwugNShzRwv+53DPGYB6uq2pRbvYMZQVGwDDcoxZv2cw5IT4eahMes+gQYcqxDWBnwQvYdTRO+9AN1cBBj1ZH/dl0KI+97CYxLgAkRd1D4R/NGaX1qbvwiEQ/VNn9rxZQS/KH2Gow27D+P3NADCLUFcsc0jgXhuV+fB460I8UbpEfW5xhq+bMvzWDNkd5W4OFCivh5/05/g1bgHwBugap+B0OI7+wL8VRNy98Fvk/hvRoDMPgngex28Rd4VgfcIwEQiIslRzpscB3ImMAC/sjMuILFjwNEntYQK/DuDOto+ta/D4SOpjWJBPkx/oDbm6PtNVOxZ/BQLcAiOLP1c/FgpaKm+R6W074o9W84b1rwT+mU6T9XAQOSHCuLPgx/QGqczMWdpJyTAfYJDuRdcgLrqPrEA2qYUERfZwtY8qJSxAtks9+SDCNs+mJT7mvIuE9utAsjtgZf9/l+AhfOeID9TfFj2hfU+a3tKAeR1dwqyx56ytkr2RSU2h/aaNEhlsf4RnxEJPhVAQw8GX5/qwmfo0XXbXhuTamsBbe+uZitqc34L2pLC1oIdc7cJiI5gEg3fvQpYTwGKxXia+wP/imGrAH1aRxSXUbXVVSBrI45Bmw9UgLu8+wxIq9kvyZwmtoQTW0KDk/Ytq4DGyjfkjyA/dLJ/wSvA4CeIYtt4r4OAM0pikef9iXR/yweAO5wGcC/WORLjsdjoWxoUy2z7Up+Zf50FLz8NBIhI1npSmyIkR19SiKkp8YqNNsD+DIfBf9OIZUlt3Lp/aSqw7GEsssY5ZZ9DxrJiHSV1l/qVg6j5kkocXj9X1nxEcu1iL6GxH5T6CuoQ+jD/hbnDj9iD0WKNVD+WlD0dI6cBWIbwWR5THCsiVdy/Gv7zHEjdzQmW/yydj1vgwimC/Rg+w2GtD/Q4i3IdIJcp1iTT4KNC+CyPOZwKj29jUvg1rbWqFT8a2mWIo9UOzReagunTs7TvZO++nPPJthf4WOx/Jptob9ovUwoUzSNi00xxGBx2xcQQP/hbLMaGLGpJoqX0pPXfz+JqrMCeeB+urkHLCmhRbayh++rvzHpfagyyR7Cr8n3xIm423O998FgLk8S3PVSpvQ8igop9/VPuFgmjp+IJYe94qWmrhP7xRXh8FlOcPs+6DD7nEL9dHlHZG/7TMr4hxETfg2kJE0MBku9vLfHdeFFWGCt3pgXRTaEj5Id1mGASoK7GM78WDntjpn8vqo2NILLyVYnNjy5Vnb9TP1B9H0uP9QIE1gLaT48PAe0l9T1mn0L8EQSH57Gfx7BcmMYHUdoUIlDri8WarVovKWA4lEP1ZUoZ85iZF8g+Go1ntYPi0ijRm0CMdJTj3HC2us9m2SNWfHEDXJ/7CsN8pMQ8SLHSdc57sR0W4WxMKsIes/g2PD6AKc5CFzsqdkdSUYVNlgG9kx+XaxCJHd67kk8X25hKjJf62m6VfBPKizAhzJb91LDV2cca56wJjDr5W1cqyX8PwMQSIpgWPttTnWcOipEj0JdE9oXdesNNOY/3LMDRp3J4GQcd59A37Ltsb85Lm3Oiladen+N9AMeAXID917QGU+AGvU99AeB4b7QGt9RifcT/Tnlbqoh3Hn/kAYbGO7A/tzh8WPfQ+ofqL9jK4dM6eM2MAYBdi2fN8+hkn9fpcy48Q+66HC/JZ6RnHevLKdZy8UOk8Zq+BVsv3n3DvsjzkMbUJYOtu7wnsbEoxiSBkKrzUg2glttdtf2oLD6q0V+pTW8Y7xVL3nOyfs7qPPexkP1OvgiaU60j2oOxY1ylv+WQ5wLqnpUn2w/kfYcZwBl2UT/ehz5bAxhm3zXmcc4d6vPQgFZMDD2GFicgdpUKlSbfEflN4z3Lut1Ld0l90XreSKhUzR4rYxXSt5xC82jNshJnMUCtdoTYgpdLjAHlP5GNEsNsjDzyqu0ldo4LAoNWfHlXrmhPbQQMmnxwmw+2ZLOdFbEGtbxHmTvy2MLU5tfrM1k3NHxMWd4Zz1em70XKlOco19pnV8IBKN7yS4T2+V04zPkZvMyKyZOyJDGpNV+//D6Jkx3hJxvG/BaMlvw4Dn+LmT72yI41KO3RFExbzuKD37TWhrV5oPZ7JQeqMQcWewJazGA2HidrHS9jnDNiofIYEM/53bjZsW9bP/I9iUbeRjF/1NYx0m7yOSWZk8pSRXu/PYSKgaLDUeQfN4HByVjWGp+k3OxvdAj+RlkzEAhaFbGM1hoEm/bI7DWj9oe8OgtgpsKTm8DxJF9vhI5F3rdb8ewpcLkFLtag4GmFdMCWn4d4GO3gZ16S56qEXzKkbFPAHSHvSt1/y/pWPH63/EXdqZyrQHAt+QP5tsnnQJ/aQbbchhyvqsfTpufke+tW3AOdFY1NNYC71Ecy38qez27OKHee91Kz1eT6vN8WzeeVvSo+YxizZ7AXFuBINVYz+67Vb3VfS83G4bKk2hEhL/VuzKbaLbDKSXnXDvdiJgLe02Wz67Tg88Z6lttX5T0l43EtBlDeU7FH3ljTpOtXK1+ka8XKvot8FcdNdb/OYcvd38eAo8Mc8l5s2PRzdVdN7Xbr3oqdbMVxdRf25F9dDjieF0aMtcM+VMsuogtKnfsjsbbEYpkaL/ncPaLNDXmkQVODcidsDZlMRwDq3CT1UrZ/Ndenr0XZs+/GkJotFZ1D+5Kk83dEaz0g7yaxRUSn6ZZc5zK6/tBfWlou6buiWFN1bzq6drIWkLKQVhaNpcWR5G+NgUsndnILWu8jnRX3kAnM0fS1auN3GAfPSeGJLZ8Fv6kYPG/6+6O6jPd2x6ypulM5vjHAL0IcVa7ZJe2m0E6p6ZjIOTGM3dqzGd5zNPdbMYBWXynrOGs+pJDh8Nge7tDS0cvjRCydK7pNtkYaUfahXtp5hrmd0xpD0vmq5bMoYhm9ANJr0PDU1oxqOhHXlr/T3i3tVQQwgIfDrBLfqHV4ikWjvPKJp3jrrwKuAvphbd8nEoQvXMpLfmYV2tvHJ48EGpP9fY/0j7HQ3vAMnT++Zs92dRC00xZxTEpL43QWR8FjU0wJUMxHTS8x136hPX7al6D4iNZx3ruBzx0NvNLKiZc+39k5FLNH2ke0Xkw0EeMbdXB1AeQq+qLDr5PxZgp6F20A7JQ1RY6Hwy8RNGr0Yw5/BI+TMEGAKbfqPdb3XAc/G6XxNosrNr0PL73tA7i0BjCXeqR3Qxqch4oP/dc18KPsDSzhPPFxbUzg1plfodUKhjaqxJ0bJ8/iMniGjlAeA6059SPJKfYEvlmnW8/qJxRjla19O1yg/43AlgttTqn/WH+X/iRjRamHrZStXxM3dCRZh5b36pSYcvWZ+/WHp3yEpwHuxvor4/3PPwAIKtcScB9sIA/H/cuyC7t7+uALepb0X9bYtMCH0Tm0t/9UiddWQb3ZGBEg3e/B07AIP20CcmU96md4b/NpDjDrKNK/pbmLYju0mK+kin3QKaJxvQkYl7bUabpRDJMSF6O+QZrPNvPAAzXQeAw0LuDGRsOInpmgJMQ/aUHA6X3RGoP2U6w4JO1uJ2I3/CX2wdaYEli6fjzzMJx19qfx5PUfYFiKeqRatV72nlwD7OtFm8FtIXGqNK6a0CGxgykPi/aVa/tbeRn7mGtL71naw9BPLF9LfuX671qwZxoDrq9DRoaxdEwdyXOE/ftZfK4JGh/6JPlVT3SozzudPn2X9zuCFxBisGbxZ/C4oQmGp/I8uM59OOpeGr/WRKbbnFZ/AjAmGO6RDRsoXisFO8WObzXaEIU+s2ZRvIeZ/bawcWsa+0Wu3hgIvcyRFJhyWEsXXNoEtzU3xUacDzurxtwOzzGLD+x4G7b55Ymg+KhRgF6x1SnPoAGeZ1/ULW96Efb/x2fhk5gwgK9+THHLXe/Htze8H1flmt35idE4SnMB+Sir2sO0l0palwumeA1+gTVwGudGtcpzzhUn4t4n3Y6fjCgPjT8U70fx9tuN6DMMvXRTrIMVeBqOtufJvpCzOPG7n8Zz97gKXxphG3QauHR6E1TnSU0S2NJN+T3NYcogx2b9/OdHcdPTbgZpUVX6Sq49nrEJzLv4i7D4zjfjnZv8ADUmQLR+kD4T7LrG4Vk3ju0zsu8tjZD+KtSGHlqATdaYweHV8nRnhHF3BWb884N2aG093Cqt9j3bl7dh1j1/xBwQ4jImxXvSQKUqvDSFZ5flSdgVLR9Pd/oM9lrLY+b+oxh0Xl2vrlINAadevBXW2OVwtoMatorcwV7DjeCjmKDwqPhe9PDd5RJbc32swVY8Z7kefiThsuSHXOnBduCV2n5zNBdRbEipi1t/UXsB6/09sPQxgGsATXswMI1JTX+GzIGf+PqO2OXFr8L5kV/GLtEsLrr/KGy91oN4fmvttIrtb8cbN8AlW78Nz8MMsQ5HHNR3jl66Lpav97r2mBHsEA932Bh4MjEEbl8HP97snexvaY6RXNpZfOKO9+OgjZfhmWPqiEBuZ+yMbfc/EJcVbIn88Wfxia98Ds/c91e4sDWHjKg59Sc0bp22Mw476EDsginDI5vHp56O657/G1y23Z1GDlbzCvYP6B2sWIiz1zyStRdXP9Q38adFY409z7Lu/1nYe5e9cNYZY2Hz3wDuejlw6f0jQIXJrZ+IX2BtPIBfYJex1fjkN+L2Sz6K+9ZYaYPr0jW4F394y+/Co4bY58l4pI2xgTUUP+/YeW7sg67i776yA67Z6AHc89zfsD3zOz9oDf7AImDt9+C18wVBrvbCi7/4/vfh82s9iBvHQONpzPjSTnjdK16FF48at4/Y+QZ8/GLgoTVHgjgDz+w2bP75zXDbq1b7M0cX3By33vNlvPQbu+E8snebx8H43BU3YUt/NvakfvE/x2qsgb8CbjoD+OXNhrZxcStitJ2GrfALjudu+kcBfwrWXLoB3r3B85u+2tX4XPVL+WsuxP+6/Bm4kHRrWxDujz4PeP73gB+P8Qdn9z0B2OPFwHcvrfvbM5agxsaLL5wx+gDWg6L/Eoboo1adj/aNZvFR3IuNcGwAjgOjAPDMwGTuTr6/tzrKP6yJaH+B1iFjy9XdPbzDI/EJLMQ3FTvsOGyG1+JN/N2IfhcuWzD9GmDgXfHjyx+H6xadgVeMg6CvYt2tjftPPRBfeO2pOKQJjN/8HfjsLcdy7nXzt11x+jVhUBK4TdXpW8WyP2qnCQ/TT3itafJb4/IQh/beRXjueu/Bxi1b/vSdcPVWS4FnXz8OeN+1pS3fhhNvPg5vbtUD/X4p1l+yAXeHeUDTtznvamx6xQr89JDVM99PSbcGuw1MTvb3PWMcH86HmJWpI070uZjaY+wW78A/3Xws506ObqetOlxd3/8hcNkOwMb/GvQM53PsuClw4W3AWS0f8nwu+mj/9lnAVVsFsaBx4xqNk/dgCY5j7lJzLO9ZyVNsIRoxag7to/3c/wXvd82FwOXPAH5V23ddDeVO2IENlvVxh+Azr/4MXnNeOy4iKxmNLaee9ee4aq/PFezIngXM6dvn1PdcV8MTz/sS/mPPw3/s9z087/Qx72JN4MxDgf0+Pr/xLbyHd+IrWAc3mro48y57dMI8udEa5/jh3H6Vzp3Dh396Eg596k042c3Xbic+sMf2Cfe2UYhG+yc/0t/tiosu/wl2oXYa4jNbB61DPnDHk7Fs4/8FuMSPSXYIzbEu2F/6vHks1sd9WLL8KHxl0UPsBxl336xclPSRHRwA2v2d/v8sIEWJfimVco4GaaefiZgFnc+CEAji3LOtzc7uFgKvTTaDo2uq14mAsSQgGsQMYsB4+HcJGZebas9UvPwAYJ3AyXP58Fx5oAQ5zgHc0AiQ6QdaFy3E5NxbWy81rqOobo6x3klUt9xou/ch9bbHmI13OY/eKQXIEkCpCQrO67DWoaTt8ILTzeIGeDxW7awRwLrvMEZZtLYk96GFY3VDXSk7G8TWc1eCx2jTlja/LHgtFakhBM1vsH93EgxTOrK7Fz2V69U2JgboN/XV2uKb23MmhDlsfiajCBv+V3aJTPFXycayMkgWYPMwlnBATu5EyuDvFDxCwnDV4AW5pQTn4ztFESwHEgUASFusBQh6IA94pSeQJDEtCMlLMLnbFXEw9LGRY0aDtbcmmPb3VuJad6Ym/hC+G+sECmPt38HhHHjsgQU4BjMDoEzG59BWpnhHrW0k37XatQZNT+uj2/ynv1JirSWayGdJgNf28SKuFSTaCFjm4OkooNYSgItLrQOswy8sGG13vvTTaMN0/Ds8Fw4LJRhQH7uovsHCjO8EaokvejKJ1uejuYo3xR1w/rySyYYxMDx7vllsbPbVgo6sd9pKMLSEDVTBu9DehoD20EIpkWUZppnjyOoHmlE/hxMNwT2EAAAgAElEQVSwEptVHKDa3JMmHUWtMQ0gLgebMnkrS44uTuGk/HsBF4DxoR5CwLoS0Egb7xQE7sKc2h8jEsyLxK8R5+Qgz+PWw717LcV6BKIsgiGTBJv3YAsz2D6Mj9v078R+n+HdRPN4Lekiqw9q/wTFepcDJeV42fBwIzc8OOHzdh0Uwm+pkaDPAf4U6E/jLIkP9pstZHcuW4Q/Wec92KTlcJW5Iq6HHByYtygtAVvEc50StK4n4zWEWFgMxAVxMTqkrkCCY9YhSd7R5lkNItJdJRXG0GzJXOw1ub8FM5B+RmVKgSl1wAqLZFCytLyXLDE3unU9iSq2KROnk1J5Ooxs+GEpklWDL9F5lETl8FAvrGuDxF8CjzdhEonG1gQMIpHxhvCTMoZ5aqMUSK9AdvltiXCIiyBgLBxAYoiJoJ2Momr/tOA50h4yQUH2BxB4IobNae2byk7B2LGIvkCdTdgwJ+ik6woe+2uChyzgEsNcpdyqQLh8xwIqAyyL55tbAacmySODcNZEATSAwwjB9QKAIEG59FyFPWqAiUQASU0K0oVnLdAvVVKWPNcY+wpwnQDoSUgyhjByO1EEJMa2KQskpa3h9CSjID5ti1BHED9p1NbaR4fTkhDkArwURxaCyeFyIubqJxzQpUK6pY5yUTeBMZQwHClnBHcVEfUWnDGUhwXbfLAnLfCBMifUIOn8BOlYY42nQXRiSQIJKoS45AkVcTT+Zg5/j5VYB9MUfmeJCzbasgaUoWQwFVgj74rayEOxr02SrcgmLMZu6duDEKVV/vB+5uCwMSZDcp0FqJOypKKotSRYTWCrBjlXbJN5Cm5SESnY5OXyqc0b3d+upyTYkGTHY0YJnQx/L0Q0ugtYAlYGiLCAKvaFK0VGa8CgEtoUysnABE1YV54vB5/TBisl69Q2Wqmt0pzZC6lW1kLl+slqGxakWuuroY0q4lZsh9yl7ReIiN0JgCPBt/5ogIxyGNgYkJFUbb+HQW+Cr5PfOxTCFvxrAG1yMUIWtQYcfSoH76tsDLi3wBrrQr1+CQvwacygh/P44NcmeF5Sd/KgORiBkgdIfKG2IaSIwPO7u9sQ1BbxOZeDRs0+IWXTADcFwD7quxqoi+CS1Ic0m0ITwlRBr1KedL1WW3dlgjKUcEjv14XP4tDacUOYf7BHg2DWCSpsnO5EOAmaD6K5rjLOlfAyaw1mQ5LuhMcTi2RzfV4qwRxp/+b1ihuEDmlcLNpFNiYkgpnGWBmPIRocmoF8DjqQzyPYQC58hpFA+Vv0nXYPmp9oX6IIhDVE+FqgLq2/FPUXlWkYg2pQXQUgWIFDlusuS5TTmjNCAS0BHVNcpAJ0zUXfu/dVW+/l8OzaXJ/AYRtChuk6siY8pc61nssFuGuVUUTWyo4+u1apAvei79Xr1YQ8i3mtBTVTAEONudGCnavvUfpe6petAauV8bLSnnMfHc2xB8HhAEwUn0SoC4IKDXC/2vis+IEEfkECV4U/RgAgD2TrhpZIbjH2iHAKic4b/gtuIdraueZH00VJavBkHVRSE/mRNeJg37BvmwGJ/KkdGkhM4PDD+B2dWAh/zmdsaQCRNZtDtf+lXWsw0dbz0qkJmEZg2v8pn1od8RpWktri70XAGfQZHyp8CDZMLJw7xTcAfEg+6d8lTK+7Swr3MtdC2nqyBvsxfGG8XhdhHa1+SmHmll8oQFwfoITuBpBdFZZsjJGp/6w23h2FHbESZ2LCPlHt6Pzo767FcFSgcyXQOCTYU7STnmif+JlqICfuBdJXndhaJaAnfagSZr8Ka2my52q2E0PGXfAz98c839kxDOYL4njpkcO9O8FGHeKsrfnIR3anY2hKUr4UPtkGRe0Gx2K8vHZsgJvVdabAk97qwt5dXFfa3PohONzNa5ayTmbhsX5SXxagrm5bWvEOqm1ZsQ00kOeY9XMES+ZaTUTys7Zc2GcNOJYyX3geKwCX1H+4j2cgMOCi5IQUxjWib5lrW2XfUOBgNggCIV7rhwBIcDQcLdh9BJpr+PcygXi+9nXw2B1TlDZ1ZLvU1vCqwHV9jy9ZM2RNnfbcX4gw/tCR/zvuRb1AcfaeFFC1V8BsSY8sYFs1IXfxGyZj4AiQGQm2kh+7t21r63kR2qd4XPFdebFTLLE5/7Wwj+7ok9o328aA6+Hw0Qg0QB1rPrXCh1mDfJjfaWOOHbcleyyy11IMhQJY6kBLNNPae1QKBLNiz+Zg5mH9SEDockz+KRbgEBzJPhkqhw0sDrHPGyTjt+VDUgST57Vv0PKJ5fVbmweVuaQC2dT8H8eQ0GwFwMugJMyAoGs0x5ri0sra+3Fw+CEmil9RqwPFl9O/0roItrZfqkKLZX66y9iH1tY/DOEjkd28efmQNEfJ4v381LDtC7tMfq/68rS1WgPKqc35LWhLCkUt94vL/j2Le7AuHuPfRuKypu++8FXnwBSlPvO4AVpXUR/v4+bKwjBwV+IymrZ6Yq+MiGOg+WBFHIvhwf1gzoXP5Eggp2F8l70IpwPSSQSBbQkntoQXOJ+jz/zqlq/M8kco/o5y7RHNNwpY0wtY3YXxsyxT8r3sA5PIXmEfGz5j9n1UoLfZGqdqi6Y2xTRAyIs1XgZaGNEGCPpEPq3YJmAgvTGGpHNU3b9UzotT0J7QesXev7JXKfvmxTpKxunUH9kCv0c27AhAH/t4XOTTauwHpfuJrbJE858WfxQ3Qw0O17AL0zEy7C2QkL4u+BF8pRt1dkHDf54DqWm+rPnP0vm4BS6cxdfgcBJmIoFxa32g72dp/rowUol4uYNcexY5yD3t/bP4IDwLg5FfJj4su9EShW6BSDR/Yg4Yi++vASxl717NhWB/fgfQlQvxvqzEFmsDn8wjsiYLsc4LMK3MU7NYhruxCU7AMkxwNOcdWL+P/I6NvY58X6G2bqO1pPbOrPcl4vo9NKJrJ/SsBPLuYBLd39O4Wfpre+8lsS2jig6CoUOskS5aTOBXj29jUhFFDfkFJLL4T/OqS3qnDmthYogTRz7Chv+07P+1vXlrzQG2c2iNnMd3W7kzLYhuCh2ZYn84vBoTvFKf69X1kwAF07aAKIZJbDO5ZHX+ZphxnyPRim8u921rOURhTiXA4HCM2acQMDsDUGiM5Bj4XGRZhSLV5/0MdFStlxQwHMrBcdRGLF4es0CQLfov2ndV33ASnwZA7ClTyLCIz23YI3n8ZweuL3yvUtf5XKXtk+UPEkOAgy09ZeC1fpAd4nAaJjgN07CWk8/098Xa00vsahrvNZyU7oPXYoflWcnGpHUGzaW0XiPbjT5rR4BZS+yJBxg2NMSAR6UJAMvdHQYfYsNWL/a4axDexI/aAnhmvoz55aB4Was6+jQOT/vCJNp7b/iBF3iZIxiKcngaBx/oRDga9l0G9vWFT7K8gQ97iHAMyAVq/mv+XsAwjmGpIyCkOaCanocAbRYgLwf2MjTeEiKX/HJqm5RTzzFBqIvjUTuk9Tj9nspf7r9JJSl5dLyPCrigb1AcaYy2jDekJVA8qwbe9rIXH69b4luka/sWbJ2fTsYbx0pWDfsijzmnMZxsg5rQYJJfIvVVgDGKOm4B1PI4etvmKGI2G/212CseUefcXiKgINn2L432F7SGEO3BRCBsvc3kkOdWrCPbIa73OXnFL5LfSPrs1N0Lh19j0ufMpT/M9lxkXqD4Ty2mnnOHIo0N6tfUzmhstg4txpr21+j69JkfHIOe2JQkIhP8wUYf5BL8Ch4vEz8/rwckPiG/vuabkvrkPQHtSGN4pvgWVuJ4zMEYv+USU/wAC/BOzPDeXMjZLuEKSl5lzfbiXj2A2FsArgA/XS75/lUgZzkuzqOdoZ8bzPW8jEd5TBr7LqH4LqMXkfiDGzZdlnfGY2ArbjrfP6i1z65Yw3qfRC4X4AWYqYhdig/b0xoC+LRDEo/VP2q+t+eDj1/19Ut9si+o668j/GTDmE/+u5UEwTD6b+4Tq+WtlPZoCucu580Bvlxrw1pcQu33yneNOVDbEzD96VLntLdK+QGsxSP9ppa7ROveGSc5JD7km5ztKnknEkvzUid72rW8DSlDbnNxG3b6GEtljuaU2v5s9+Ii+C/Ft3u8RAUCJLHvo4DB/VjW0gWQ5+T96s4nKPGd5Pc256DUXvVKzG8xdw55dTWAbvFdEzie5OuN0LHI+3Yrnn2wI+rxPOGBcyh4Wg2djsAPxHdi6E7VnjkF3cnY1PcDbaL14T12ecMtf1F3iXgOGZPnOsSrzuGPGetbA9zEe+u1uAcqjXx/xfHY4klLcXmkVVCOgNE6RNuLMuqnz2HzAK3RF1qi/Mp8Xomb4t7V+asWYurIP0V7DIlPlcuUweNH9tvM19K0cXgfoocnFzByqR0LZG/lXQe/eP9cI+HzvP51wHXzeE/xOeS3dpW8xGKPvLGmSfMxrXyRrgEp+y7yValTZGsbjQFHh/Y15fV43c/VlS3N5RbgY7F/Q7/O7OQBNK/1E8DTvtcWHYh3xFg7xFaGfc3bMKmsa8Rf7mf4WQ9wFV9mvj/fanOJDk+wFw/gHArryG2eGeyFBThSHdPK9l/4QOPb5GNIzZbqLQWBjxJssqaDEv2ebBEax/5G5niKnaF4BhWkl9TfGC2X4V3RvpK6Nx2VJVkLWJpR0e+H/dKa1kN3QmInj4LWD/GKNWBO/t0cPoKVvP9Xjt9UlpBPHIEuWz4LfjMxeJ5itFQ/QVQ3cbzymDVVdyqNA2dRHOKI+k+0U2o6JtK2+jnOHYWn4SF8ElM83exb0dxf03CRa6d+xZrtSCfEmnCHYRG2xvIqHDGeA615r3uQzE4ZUfZhTpnDS7ESr8OUffn6EV3fn8b7ok90wb9RHEV8cctnUcQyeokzr0HDTaiypqkmgCvRBn0ftsVDOFeNCcyfhqIOPTbHxFNeDvnQX2TWUQLHGmC8DWgvzT0rSI9I9tQI7l2DPsd73LQXOAbaS+uKzdnH1rJnu4cjrOlKhp9T3FuijVY8fzn/1PQS87zVls5YfLsvHA0sfjdwXb73n81hnX4XfdLakfL1zSMW3SZfDYCfafFj0TgXxqApPo6VOApzis5pfrcZvAQLsBjTCgw4HhO2Zp9Bvd7DuH46FuAurMSeozTeZvH111+MM075Et6uaetl9Ug21VNJl7OlKyvjYdATORBvwc54sAkPDnbX8oqft4PO0uUvRBcX1BWyrn2WvoEpDsBKLMNcFLektYhkrPLkw73J1ubjp6Y+uEz2i3T9ovI+faxwQ5uz7yuOxwgGW+3b2Jfo7sbzr7w3VeNR3hlrMTFQMui1LYp1cdROQ/bVb/Y8E5/8zvsBNwKG7fcOOdn4NeCa8GAg2PoejvKAjnKo96+o/xIkcRSUMTqH5gYac5vgItIn3fdgvPFrO+CNTUDuLI76/duw7WUn4sVjgOGig01+RoK201q8ecwTMM76nw74jzCPRVp79p3YvvFBL+imGti7Gx8A/J951CfN1RTjcW0L4JLpPtP6gfqGOU/2j7QOjsNOeBMuwtrNCqULvhhfPuwiPOUpN+MJjTlDNIY97VGt06076/cIdo0PmnikXW/qIveQ8aC3rcbBGffqYxwbes8c38a+JMvXkt8gW0tGX4+BPRta5smMQ2MpuVzeKPqr1TqS8evry9bAR9d5L77cBI3P4ih4bOqnoPHoJSMBvZdJHMzAPDAqXmKwlrlZ7NGEjNM1qDyX7v9k/OsXHw+4qo0SbtkDjCmWinTl9LWelC9aA/A4isY4Gj2WtCFPOfLX1+EwPEfeAbgOkCza9GZMQeKDGgOh9yGOYz/afxF2gwrb7sovvILFbortR9lnc/ijl12Gz3zpX/Bb8mGMGSfm8xta056wO7711n3w3ETj1LrIFOfc9X5sveH9eC3rcjeOaO4Yw6bYYcVCfHfNGdyHSamtbMz3J/3mQ3jl4+4C7U+NKc/oPkP3e3ABrnvKX2Ody/4Rm7aelb+fxVHXfAiH/96d3CbGlIfzRPNcdO1e/Twz5ZjDp5r5hfHJU5z0nU/jOXteja9bMUxR24y0x734P10ev54VzX8Cm/9ybbxppydjUlnLROsHfzJ+1Ou6j6rU8T/ywF53LsYHN3kXfLU83SUpr/HBxdviffe9XrR3yZZdjYc/AQse2gIza7y6OQfYuvwWqJQZJrGtQcDmfu5UnkK+X+EOw181fTzd+e/BVrvfhEt/cAquaq1XV6XiaEw8+wnYY69D8APTR5hfWPdvjuSjcNu+zdZZ5vls+M0AKbWh8wNLpYtVeiThstO1gR2XBW1NFZoovsdvOuD7YW1TjYvKa3crYP1fA0v+DXDNtQfgrzkeb3373+IE0ZmvtwLKvz17Oxy416H4PCZVvXS+0O5vwBfO/Bf8yab3cSzW6j8Ow6JrvoDlaz2EnbdaiktH3eC9i08ZP2awHbLMw21DvJMR8GT8dn08cNzueM0J38BpY8rz/NfjE1/8PP5ss/s4V6d5EFfnrCdij71fiy83Ia9T/P23P4M/fcGv8a8tvlTzxsYPPrAbXvjqX+Cr29zNa6dRx3cfj18tXQtLX/orgpKu/uO2dbF031fhOz/6p4rveVVv282Hx9+4M5Zu+e+Ae3z7Uv70V+KMbf8N+182xidA19sPuOlK4ILLQszo+OMp+DmW4gFcU/dPxhc8fSfc+Ic34Wfb3ck6AuYxrP1Y75502EcC7Hy+TmvPi2P2MsbXysP65Xnb4pqrN8I9B/+MtcB/5wexjc7fBgc+6y84r6PGJnt0yjrF6bcdi703vQ+7jln/3rQedr5/Dfz88QdhTZzMPsj6sf3Xr8AD69+Pa59DUOJRx2744bVb4eabv4j9nznqhFX6kd9xE9x5we3Y5DstXxNdnvyDv8KOS3bGpdc9hIXko/qfYzXWwF7AFQ5Yfhawc/OyHbftE9gFN3Ac7ahxPHDP3KFYgafhaNzYvM8j/IO1cf+/HIzP/tkpeMMYCPe52wEXXxX8VCOeNyn8DsBWlwC//UQB/i2eUSDix7q3EfAUZP/FbLz49xGjT3ySFCPY5FM+wtX66F0+sE7PwpTnFvKNjZlTh/Xj6p4nS56VwpCsVk+Az3fv0FqDbY7bsSl+jV9W8hiz23iAfI6b92NtFQzsmU20BBtgfSwd0zdW+Z3/ELv/yytwxktvwRaUx1w/pjj94o9jp6ffyID59l5DmDfY/+nmsEaDB9e6++/m+4iR6SkCUJilMT9XK1jP452SOazwALuT3oH1118DS5aQF2EkrNsDH/vx1tjrmYfhVpCe4YjjIHzh17/BtgvOx7NrrIf0Sjt85RqsWHc5rt6TOGir5whjhkCmeay9oT0m0639x7D1j/fCYc9sPvPN6+PzF22J/V58Befm/1c6uF/fCVywEXDB2D7UPcBWwP2nAac9x9CY/6/0oEZZZFxjcY9x49owBsu6zZ5jEu7yKoDX/xvU3+oqInMNPXAmg98feZuFY9A8cx05l8scs56Gny55HK67+ivYV9FfrDw+jSuf+9rauPzF9wOuvP4zT7oeV/4JcOcTyB/2X+p4D47e6mi8+7fvwd9vfTTe07LLuQ/dDnxlE+DGFrM9edCFOBPPwn7YvWLTPpyamSc3WvIYHztm/flwilU9d4rTv/gFbLf/pcyjHDWX9tez+NnGDS0ufPzzm7DlcVviRoqh2ABwS5vPPeVYiN0w9VdK3OQb4nMiO+SB8DvlGWUd4yleF9hiVd8HJR5lB0OIXAA0cUIC/Xs2BjaJMGZ1UODpPyQLdQ6RC3tRrGYNhR/IpvA55EwWUUAuSyPohJLAtuMK6Ss6q8DEoOnvxS8lb1BJA+hg5Qswy5J4dATB01BH4f+z42XeRqcY5/M5N6ojEop4TqtuskZWBLyMcdpn7/TnDpVgULlhXIdj2k5XB5u8CxfcuRgXqMF8qZFPAa8UaFMLOmYj1gEMNR7TsbXfSZvsr6M1ZSNoiTYKyfmYdHblfC3BKf4ZPQcFX8Yb7rqDuw30poD+Dvp9X0g+Mh28HybDY3CWeIGBaxsSLMi5KN8U9ACfU3MGSTANAZN6odhawEwUfPpGgQI2AhG4KiVIC3TOcNQmh7S9UcIniUoUm54+ghpJwGu3SWwEIUVB9nOOktu3KJzs85y0Rg6vtcQ1uoQdAB/ELTbBhAP76kcIGn8mFuDCRHCxO2sWp5BwpA+CnWbbkICE63mMarXrHJqeljCa0/gLGrspMchsN30wRNZ3reDEEeB7Dp6OgoLHBkdawdPUNxcjBFpqR/mux75DCjoH/kAEWfTA5+RatcSXItCOxuE8QDwpfxJcN59ksjA3xzB4+ktnj1yIWd6svQMTdEF/fN9GMHv+3rpzWgmJmRhOeEQKxqZgWofUsU8bbn1AO/2w9ty5w9MaK8q6yNuJJg6ZJh1FZ1AAlQR6q8GGslAgwSsJdOFN3HVtx5EXEUTXB4TW7mEBIGqiflLnBWBsxDk5yPPcXXDxTRdhl8XOCELvA1dnsE0lsTVtnzIWgsRZ8iN7z7V2Gp8qYxclC57PCRLw4jBXFtzq0NFK+GQoKAlOWgJc5Egg4UdaIKXOesoC2Qw3n781bjnkEozbbKV6uAcvxnH4RQjEq27o5gnYLDypJ8N4EXBNoROt5OHse01Av3yTwc4aAp9rEJFhnozhhJotKfaYvtHWEDYsgCkNwArXVR9oXEsatROM+zUSgG7RXAu8LoBtWcWWIllBqJcEgkv4UhhXj4THVn0woZVEoIAqUBMwoMW5w72Ywbsawk8KpNqHRH44QxzGi3CIi4TzM6h6OoMW/bP2bmWM5LqM1usCEBoADYadcaSImMWiZ5RQR7aJ/g5EUCRP5mkIHhbQ7xEC9JnIV1P4RgS1HX3SXF0T/S7EiUcIrv8/9s4DbI+i6vv/SSU0CRCk+oI0pQiiGEFUlCYC0gQVFBQVEctrQUQxz733E0VfmgVpIgJBOkJo0gVRg1KkGHqVTgIEAiEkkMx3nTNnd2dmpz0hqN/7fXtdXrfk2TI7O+XMmXP+P/JTkAPLFsT35hm3lj0wSBjO517iCmybNn8fXsP2mNiAh9orvHaeEaHqlFWgICRWEGy73v1K25QjHmy9XgjkFU5ezInxEcQPeM2yBWPCd/T47nNTYL52/J551y+w69ueZZGIDqRb2pgv6uYIV0b6nPuNc3BG0wYY6KMn4AsxcQltBO7Guj6VFCSd34CF2gDFoqXRpCyCBZCztGf5a0JjLN0jlnhvxtgZGHDhd7Hk8ExbDgFlciJ2NNZR/TTjmgiUEdTVAfLJt3WFKGPlj7xzDFAn93ZFUSv8BAqLBf1mIVsjJUhiBPRIbN98UzMWRkWctFlP24KbdMl+BNKW30gz5n8mEAoJVN8uz6G5kITSDvYvColDBAFtbZm7IML0HO7AoGVNRgK/QUHPEBQyBUmS9/PhkwKuSQapcFuFBaXMzJXuGnMQP4GOto0u1L1QlEpahiMW581eLPQGKPqt21FHyNC+JgDjKwEZ0S08MG5OQM8SJ23LVouykchPB4rmihHy16Qx/UggKmYu9qvaCbGxzoyZjfipVU9REdSA3UO+LCp7CvYkwDwGT9VvnPp2bdmtD1QAXGXRcAUjOpsTItMmcbGyExilnmOQoJAQZhDaatVl66tJrbs8McIupNBr3QGQbAyKKnXR2pM5SIMnLJ0Z51xhtpRYSggGlxJhDAuVBoGwVn13hEk1C1JgQ2V+O4c2Ihm2YGZunAgJZjOQTwHfiTyDoVvKzDklbTP0DPLrEQQvJhLvC5zS3BaE1EkZnP4i/9aIJ/rv4YxBKaFbutADHCXgkO6aNCfKGZ9DY/sHQR9Jxt/gi74ngVBSbz48uzu31RXqiQZnhAzddWBK9L0rCtXMKYDqgjaDc0gWxtcB/6bGh2Dd5EBintB9wVo7BjtPQS9bv2wOWB0Qv0qJhXVsf7KPyXcY8guR8KQBx7X+itT4HLCdFwBulhPJDdVnCNDlDxGhtXPKjyYCpl5SfQqebMaWmdBYGRUL69OREvmhvkxwkcbvIXY/+bwjgEQBzlJQrjlygrmO+H3B2EJrNtsPExVfD8E3U76eiHCmAB+j70vv6IBpaJ/IQI5tm8353J11gfy1Axiyrur+LefLqHAmg3XML337hzAcH8YPDNzJOVy4F8PjIrBHtp1tv4gAWkmsMTZ/+zAeXq8jAJiVMrmAVvrHHJzMxPOQ8O43MkD2UPmjwEIZg1v/WW68S//d96NHfehir4egc12gcQo2berOjD/8mwU5eQDUEJDebjnahZgZ+yzafqQ+/bU0XZOynUJrh9yaz/V5pkR3feBGSrAxvObzffBcQZ25PQ+KcuDRGXCzDz2rn9kBX9VfKzC3TsYwnIKBACwiNI+m5ta4bUl7xeQ/9uMdYralI7hqlb3rEzKxILn1M9kPuoYzOXCTziCoQ/ZZZw/aKlMAPu2C0NxHaGsuVFQmKlpgj6h5QqhvdcavRHlCcBz/rSl+gWIS25iaHOz+cCyGWXgaPSyeEsTt+LpSsHMzTpl9nApnF6zh3TiOlH8wbjOH9mFp3qZAehKWs45GvH4EoKi+7L8FQNVa6l5FEoK6YLeU3zJiy5CPjdbNwf18icNdwvaDptbzXR9eDtCjTwLwR0CdLG05Af+2ICApn1pnvyEH+ej6AyExOd6YQ2MQ+ap9AUnF0rM9DIPicaJ7uKAlI6RGInwhYJQBwBIQiX16GXvWHT8qOON/pyD+PJUCFofH7zBoO+B3GhKoK+cTs0Db/E4TsTbm40L0QLZM9/D6cmxfPli3xrcyIyqu79hCWYCd65eg4H6FI9AL7AmGbIbU90z7akL7pVRPnX/PrF9DdhPt5xE0s2OrR4D1DIaOnB+6f+p8hkfawmgZKGdozi+BtrRQVB/8F25vD+FVfFj/kPMforAF30YNARedWQG8Vz3HitWn/35exBGDTZ9idQhQY2Kwsra6Y68UxDE4wDCRBfoAACAASURBVB8Znzq2uGVP+HEYAqSNCUhpsiVIXFzW55piOPcHFP0GjqCtFPNHBPwdXXutfQjDLHuAHSOm2ccLqKAvW8CphwOKfLs0dudiPHyfcbTty/08/3pw7pJX0K5NMYhDMD8AzPFACwVtgNbJlBxq74VH37PjE0n5l0KwI7NeegmV40OiObQTVzCkffMUbJpqkOZKimGsOBEzB+gjm+9KhRaqntkPcmOEc2Wx5j9tkuBony0WV+KPGdQOGRIb2s8OrDF5nwPGNxqyZXaHwsfRM8CXIfnPzfnBdWfQ1knZJ3RBHydB44+oYOzH1PogvJ+VAkC78Qh9XisS5DPoo0IPPSiMJf+RV2mxeP+w/9UA8SjugPJ8Qge3NVhtTfLPKHG29sna1wms2cl5kP3fIOQxFIdEbYLuHROAdstMMVYaL0TbkPl2T2IuNmKhGxO7+WL0/D4ugcIxeoDr5oEYtKxjy+R82eFvFoOzSsywK7gbBNmbdu7GzZr22axPI33L8rM5Z/h5YuH4X2vMihkHMIn387TJlyyvSzMO07gQbgOWXZzyn0o/d31Mqb350L61eTmJ7w6KRYZsgBxEt4WOmG/1BSiMT+Y9EaBnPiah1/jpWbQ+Eo8RKFNy/ubYqiaHIrWPZfqTE8MkMUMXA0HR5NC+UMk+hYDZwWD2GPwo6HvO9UVnzZaqF35yCxg25eA46lAsamD/cl8YwEpODMmJT5NcSBpLg/MuAIEX8i8fGXuksz8aiiuz7uX7CslWJhsvPB+ZC1sIsJn/9keP86LCRx/HQ+NmVPgVum27vaaz9szGXPnrDBpLUrHD1PYp3pLmUgJx0LtSznPqIBAo5XcRzJrqnmFDkT0od12esdVDAEkfmmcXzLF5SwCe1j7c0HJQNK+HARX2g5hWKPvCSvbstLc/41cp6wAsBSi2YwrAhA1IEgitmTr353gfQNFvxn/Nfxcwm7o+F1Mm5fVjfXhOVeA9rM4RiD+iPv5CIs6H5gkC0FD9GFs5EhMkD6PYYRKKr+uTc+NC+esyjhH0ROL5OMb6eVuPwX0Bdz8gM96EfC1OXXW+lKkzqbucL5drX8YbdXdBXIofc07vSn5z8o3GDlr71Hll1DZpTu2AMTp7CjmAmufTg8lPprgQ35Y3MZvDMBcDxmeeiTV3QNyh9hmoc24v0r7oz60vKl4vND6S7/kggGXQRtX9N9Difchzp4zeWObFeLOPhvYwgrHR0qdNn52oXkkCDL14msw87sILpW0i0q/lHUhg7Gn+lu3B4xUA+vWPBkbT/MHE7k/HQGQ9TCe6PkKad15o9wudR/CakhHF7cFrc1nzhb6wm/vj+8JjbaKPC6DwGwzQ/ODDaZuLWIQcwNfb22RtrxbSHMrtsMtj1gqkcbB/aj9A+oUXlzCEdgZF7Y06QHQ9L3/3Ywtb+ygx6Nh9MDPGdvLGCuKm/f3hVPusS9kCxSscCgUV9UuY9sk5T7rHMVX7KGOrdg5NAD83hpt8bKTPEdsfdGLVCvxk7ZhPuQYaR6HC74NV7+2DIZ23srRoFoyV8SeXf97Cl1P5M6bu3FjS1PndnLrQ/oPzuoE9gag/Xdow51YoMPCF2nwud8nZM9HgfBPK96Tf4CG2LWkvXRvaN/Yv0iaWz46vtmzCYDuz5pTc/iy/pRkDd1PLMqgRnOfbjal18leKgMHNWKbB/mTK8Y/lrlJdk5+RNKrY36gd+yhalzwXKvbraYYSZyAjJifkYPVTjMRtqDr7zeZBnfzlLHDcyQ0uWGf4fZtiNrdSEXFLxzafiA2z4OI0ZNfWEUhAU1LvrCU/1AAfc2OTnGOP3zl/Uf3B7dhcyXsyfTNytPGqubg7uoG9t/42rIERuDgJwurjvhPOx4FfuBU9ZfLwYn28mW8DuVexa5qxSdbXBFmM5UP487njs4mUiu15VLz2JF9jWKfH0iBI5SfWz+iuYbM2TpMXwbE6Kc2D0N9iedceeLgQPt+MH0P4TvY1ZI8SKC4I6Qyt0wrGhhooPN2ddwNfNdzPqW1QnpgvFO/DlusbloCjzbpmEHOzfq76rmS3a9byo1jClBabZSen4riaFsd6OfXeca4+Zewx8Wh9nAaFXwb1s+rbyxpUD3DcXQ5y7/g/CtucySPt4VtQCU0NKo8fizWIwzEfiwahXVb7z/kHpE7sMSprS8k1PO4TxFYDP6X4Tmst3Wmg2sQtkoYkx5eKThNBpGP5am05SrRcJKda93gstnU2QmVx1gIxzShrXKvHqeGKtABiWg9tu7Hs5CJovdFZ2VddkQTD9XEC6bqhEh0/Ap8pPBCNoTLxb8u3eys5nwV/GdlbUbXOStDfb1eq1e/IPo2t+f3vQPnu5Es5sKD+nbjtVG629c2Mz2oQ62I+9kaVAEnJ3F+dg9G9O0ACsRSr6cWOmjs7Pq+DsULSdqQLbLjDytgIGsck4YgmToRGy6/Am8eCc7nMgXoiSPiWbPZo2aX89ZxCmpmUr9X1vdkP6uO+3aZiz7PPAQHtZN0XtXXamPDceq+2t3iNod9s8pRy0HDX1pRShDSP6E/uvw9iE2iOCcyLGzdzqSZgKWluZiAPNRyL64d87hloL/v+VwLUF8W+ezYD0bZ14Ur0sOj9Wx9bKo7X/pS1zp3CcaxnENJMq8/vtv2cXmKtG/Z3o22W1Rmrn3TkHsCHTwMuytRR/b3JhqC5KKujWYtCC/g8KcTf+KMqnLTQwUG1FqHGZ7P1TrVi4j7IZvgDeqwZmD76OOrrN2Dln1+CRWLaeta4WdfjRgDOz0GGmrF4Ar6RXTPRQ8hXqbBSYr+f1qEEliddX1obtjqiqbz7XB2k/u70DwPTBlQCIMy6istT/4VoNkqeXOoprI+rzf4Ut/9Wy9a9zNIhvKke0yX3I/eWHPcigIEJMWh1AzOm/XljUzwejTdpbZqf4ZZ9V8AFx7/ZjdXMFan070Y7TENRrkJHvzN0F+m/tLYhzewCWGqjf057MVQ/wbWa/SyKvdj3Y5h2wkZ4JgvIHcAWu96LI849k3Mys8BwbXw8zw1Vw724Rs0eH+1xvWLmsSJYEa8FxF+6fwqkLTqYtJ6ieGyCIXU0mvyyyjuvLjFRYe1bucjTsaX+83giNq591Pr4EmbgcDxWBmT9/Rq4ft5wLLbDPXhHqm7bOBxN8N+nwpqXnTfm+VpD0Z5Jrj5Z30FAzzSP0dqI9ilzR/3Ntqf1fmzMlhh+o7Gd8rXYTwvboAWw55SWudPDyBZ6K+maD0F/9aj7l8Uya34Na2dB4wPYYgQw8OogPkD+7JDuUKCNkj4z6QhK7ES8+jUwcd4wrDhiAPtkIeN0G6rPyb89BbfveanMH5lva/SdNRSth8kPmGwP1r4Zj6PwdJATD5M4WdZO3xpQceA2eM9waSl/zP62HyVAb+PzH8J3rn3SDAJJwcaaOa3CKkX22b4Yefg/MPcbf8PxI+azltpCPciuv2xNbLrtp/GnoGac97QxE3DcyxM5Vi5qF3jz0pDmjpdH4enNPod7/n4894PssegE/GjWRPbZlJanuM/Qwx8Yiyv/9F9422dvTfrwm3Iu/W1s8+wRuGyI5aGk43NzL1vPM6MHMH3uYGQfyL9JHxMf+hn2W3UGtk/NkdLeLe3xDkg5Ujz9P1j9qu2w11bXZ5kAfdy83Ev4+tOHgWLzir5Xrk4CY+IKL43GA0t8H6dly0MXD2I8HvzQKTj5D7Py6+GhloZrdS2MmPNHTFjkiewcEAZsdnSzrVKQD2wlm9sR4xLU10hO8JpqkOO+0z4e60HHvRsv7zEV5y35Cj69ILWQuobGxIfH4uLVvoHj0CuyI2htSXE4r2LA2Z8t5KOUtG3WoVgWE9SPMByXo8pAbF0uhcdLWdg1hrWXAW58xtiyUSg3tYXRwMi5AOWuJebJUPmWnA38bRLw9lxcNLXxSbvhnHedjd0pDqHEn7HWk0viHysegA9gAIn1qynXxWvhhtHzsMxWD4Ds8YV/DGL8+Wfg9zvdhVNS+/3Og3f7xCRc9ZNtMWO1cfkC6UMWwZzVZmMRssfzIMV9MXLSXzF3j6n4+Yj5Gb+nPPy+ZXD61OWwzc53cWxp9iD/8ONvwtSVv4l1UWXaRoW1Hvsp7ljpBaxbAl3PPjx0wiCOnP4/2HfZWdio9BnPjcHz2+2BK64/0eSeLezjsjXxz1eHYdoO9zQcs4X7CPKn/fSfj+P5t1BMb4FfQJ+4Fa7a/ApsRTnP0bgUu5DvBR5cG3jilHy8vPtu++BJnIpn8SrDoouOv66MBx99E57f7Q6QTy560Hr8GYzDOEwj27AMnMd302KfK3r3snmR5vchzHNFL7oAJ9Vcs6UOwqMv/IRzHv/tR12m5Q7ESdMPxT7/7gJt9nmced5Z2GG5lwpBwIMY/8RhuG6FF7F+0Zix0g33Y+xDszD1E8Ww0j1x2otXYOurp2McMYPeoEOfuAjmLFo6P7QgTk39LLMGfoOK/L/4tmOB5y8Frn0vEnux9fsLjFO4bTl+H41hrR+iUhdhPiZiEFf/u6tzN5xz89N48/LX4QO0nkgdzbibW2uEb0IMohW/CjxJPsyMTaoNg6qvHofGSh02nv2AQ7EEXsZMvMywXIolorUA8x7/1x+Gebe5wGKj3C6vHrrzZ4o1NtRK7ONYb49wqGsiN87TxJC8ip7F0KR94D9jJv6KGzCfmYVFh+zHTG9gzEnGIseZrKRZFi7NGS16eOIkKtc4PLPVM1jmXUm/ppR31iE4ftG5oNikbKyAw5atQDFRV2TXtK/3hRb29e5YS/5ZigvOsV9bHm+FozttyC5jC1Yu/tZNW6qYYTYFVX7MWQv3PrUhbp11NnYvW8/S95699kwcfeejmD984dmOLYx6m5pZXASxruewA5Y/Coc/beUKdT841c+pG2LLvXbCu7PrzIXdXtL343FSm726IUHNiR+8E7DXBcBvE2yrf+3bDP1pxwMYJwJ17VgYu4/LkMzOMQ4r+Y1h2A79jf8zrzjWsDFB+4o0592cYlkvhFc4biPgQzcbHvOP49xvffiauH/Pe7Hm9UMCzDvcdS3+WGXF7QtX/v0/Brb6/o8xEGfvLoR3HfItaG31QVy3y3V4/8WAyvk+xTZgHb3lhlRPb8WdGI7FcB/+a8iFLLkg3udqDi7d5UbI3vG/qO3FS+4yttl+r3ntJa/L51RsD9yPKpyfaN+nhOVOMcZb4uo9rsSWx8f7iXXXivvvFFSaYnLXBFTjm3fsL2JeNud69gL9u8LNusf9gnKD8/7iQAWxteoempLsVCseIB2RA9fU9yUxlUBfiUGh+FMkT7SeRUEnFIBEyYUxMSm+l2fAmgWeb2w5g48pQupDN38jIU7g2k6CkUlYJinXPgZQtY6X+KZL/eIa4AVPbZxrI95IiQXRDRuvgRr4NnBjSYCHd20Dux7qtUP9wlKH1OBJkCXbdm5YCfc/NBaLf2JqAiha4bxxL+P5aYfic7kOQMYYBfNb9cydsGTwkLJTG6Rj89xCKgKDL3D68P1D4N66umOL47CTmxbDBIqNwW3NYFgDpimQmaBoqcmMDQ8TeKcFBh7akAgHSzkBW5EGJOLRtFjl9t8ZEP3RCuAkKwV8zDg5c84ivgGNcbSocjdTBnEc5rPwQLjvycShK26TlEgS3FzpBgTlNpIlSLdS32XRiF7gG9CzY39r6yQ4aUeqOtceY0l1tKlu4Kc9Fk56fYe0P12xc5NEA4IbXDJOUqL1F5Fr13GQvR/oR2U3TrGEcyTmwJR+3mkHBeB7Cv6kNluLoZQGR3YB1qb2qZ9TkHk48dXMMQRYbjfdF+Y3bDbPWHj39njiixNoV8+7dpBopy1JIMrSal/sX5BMNhuVJUriBlvU397YEuvir9gdU+3gHy9AlwL2nUOSW+zv1oVtBHpDCHiqDZzidko4DDynrZNwsE97ie/wTI1hlSSrhjfyQ1CYaDCkzKeLKhtSb72IjOPkMJE2p0V4UUUCPrUIZbbCyQXP6EA7UmJAMp+EQHFRIUC5hoJ85hkxctqYwKYaDFcnozuYTNUErhoht3Biq5l/zThM3yS1MLHGvFw7tduTBrYSMbxL28C+0II7NoznEj55fbAcoPYP3CHUfiwbAvjNO3HP525hGyRr2/P9qR7uwVI4gwPaMolpPE/RPEZiJ2RNSLKZCmykMXDIGbsKk41tQcaYgL5dNV1B2BREpL7SFbKJzd3ROT0jbOiLZLmJod1xsB27ckmj4QA8umPIOSg2ZdAGEIGyaKBTV0SVkk/n4ykMRkWpzbeoJLkllkTgJ2rlgZcTobGMCFgFIU11lXahhCZxqBU67MwOIhyiLGFC3YprdWfQTv9MwXNkvKO6fNWyb3NgufqpIfETGm9J2Ixs7tARFLTWYABjTPAw1F6jAuHyTp4Qalb4xoEgFYiEOeLEBYLrfUrq9QTxOwKj3lhu/90BGEbq1hXYziUcWn/X5zAMIiX07IrRm7VaFFol38AeK0vblCMeLO8pIj3B4PbuGJwT4xvEADTGWYkNdXJvKOjUTVjOgfnqD9PHPX86Ecdt9gg2UQgHIgbqz0BI00F8voi6D9rsNg0B+uhBHkuD4hJhUYKsYC8LtVni09OCySshcZeYsFMs2TsGnae39YR0cvN4BHJFdT+sVMRO2ncKaOGOWanyB945A691RVGN6MKz6AeC5EOCeGnI+SADCnqtnZsScYqIWZQA86gKW4HCvBB2Z16NgFSb9u8I6uTm8LDIKG2AxoSrQuLQufHQB58LuCYhts2BsLzWp19j1RpBYfKddNYiHbH1VNsItYOYKFVlQAWN7WRKkrJDOmBrsUMutMFM3nznwzbJN04JurlEZw+MmxPQ65Y7J5rVXdNnx0aZr9WGSInYWeKn1vfleSDhb7RtD2oLz2XqiOz3WwWQWbei1Ldry259oALgKvmlKPmEfqmd8nOV+e0cofZQAENyAK7a+PKqhFhAa4Pk1l3W30Ni7l5b9fsyvW8KitraoySIqzEm6qf3YBapca4z16XEUkJjYByc0RXtMt80CHK32q4vJNbASJURTAq1AwY8WoKZDK5OjBMduJG0zRQswBetzbXNEMA5B+ryBU5zoC6/v3TE17021wqipoRujU10PTS+TRvKKTik9NPWr5ZqD+a+PkCkLqIkVXcSvdj37QtXZ4Cuvuh7EgjVscXyc/2RBLdB30AxMuLsPjzT+CVCwlOd9ZYWoU8VEfoM/T0L4zNwICj6re2BACC4bTmdMTUHEuvCK3Nr7SAsOFOvrV82B+qkKNs+C/myoG9Be3ahKWkotwMq41ojiJfG6OD47An7S/vpQFqsbxMS+6YEp60TIrmh+nRs5dA4CjBw56vyW5+S8qNZAqYiGOfVdfA5JCKosSMqkN3VvYd7kYEkCNhC/iSAxLB4ogg/0NhYJ+QE7BfnIY74fWZs4fLYYo8F4uu+zRGF60XWnrn3pZdxwDSyt02JCrTHHTo66wIjaoEHzJo8eLjwoRJfRsV+21thfqlvvASN5VHhpc4TXLhXCmjuiJNLH2J4XCzeJwBK5PU6CTBG3pX+2YVi5OBkg9i5FlvMAG9D5c+Nka3/LDfemXqO+XVonl3TSu6P+tAT0LmmzzZCkQR8M+DCMLBD4AAmBiC79jFQTAGcAlp8fyqSYMcxaC3ErMy36NjfhQL0fj/ufEe7Lck6e24D2kn5cAYxCfNxlcQqkNeABBuPDEKcw2u+zt6mNYe0EPocKMqDW2bacQN/rYWFLIH2oNhQRyQ75UsK1UEKUBe/V9CGFLifY1sW2AZtXZoKLlk/E2iYxtZvNZABqMgYq0P2Wco+8ASLG1jTcEB14QXG4vMAwy1QqTsWBvtWdA0XmL8YBIEECEJEvqg+6vioPOzemkt0hQ+S3RISd+zM5Xl4vdnHqUACwLm1avtdStYMcl+vjinOhKCqdhyTEQnpxDZp2ftSNH4HDh9UraXuVRTCAWiZ4xRDXSUeIuW39MdAKiutm4NALR+IkIOrdcePHKCHRZ0J5i2wI52DfxtAwKCi8fWr6GHbTkV2/G05yEfQj2li3gws0D66+00mPpBspKCfS+wmG7REcQ20Bn0R/cA+qfm3ZWsffMaedccPillWLBQcBlD681QKWBy6Vwy0bfrzfba4+JBAXak1F91b9rAwyEm89N/s93P90dZn8uaSDJDJnXvzvhUGJZEtVLDX5PqMKnTXm+1E76xz5T3T3zPs05TYluB+aUeAuQDeGBozSCQ0tjfiA+tztn3o/sG1QGTvLueX8+f8EmhLC/1y17vhobsya29tYolTvnsH3KSNCBNBWIKCqxJXt5S1XrVBMrGlj/V+WVvdsVcK4hg6c6oPp/JsaD8OwwDSoSJAWrZXSPxF1iGawVWAkpgu/5UZ/PltQNUg9JQ/IvA3f851Su+BU12QZmQOF/C6YnHYwLrVuSwAxcr1FRu2Kev9mC3KJeA9CUA9ArMX+AL6oHye9vBACwvYBqKxLM4Y6a1POnVY4W1QuAA9tLDa2Hgc2Fcb0r55DjZNc6XGlejhVIlLJjhBcH0sgCGKoWpisjP7QS4wM1cWC9peYNcynNfzcTEkNuFfacfIHIDeW9cNyX9u+kTUfyZ9pp2PjV9iWBRcaMCGJABh7MfU+iAcZ5ECQBPsrY35NZCWGVFgieU/8tp1LN4/NlZJn8UjkQGe4CME+qB1KR0hX6B9qcCanVjKDojcuoC/jwcxl3kCzb6DVzb37z4sN/QifdyF17ALJuIuWH0t+M59nASNP+qKIYInxaBlsg9IMfvfQ26soQeFv1kMzhq0qxKA+27Mf27vxcAR5ng5hyZnqwvCovhfEmkgm8IcJeBXEtNUGKsr0ByVq0vyfxkf69Ds4lwsjDtfpPbm42vzFEwklDsjUOKIj9OGjpi2cQg0hifznrprv1jODt3R+5sAK+O+JIGgKLPGTe1jhb9PF1Tcdq5QPGnJPoWA2Y24eAx+pGHihRq7tqQvNms2/U+zj5G0a5z4ldT6Tsppx2YMJT6N4nbrXFC2fRGJ54TEwxJ4pK7mjD3ig7w6/lh7LAysNSlum/wRKRi6DQE2tnQN4AoNtAZ8pNHj8ZP2ng6Q3+7ZTp/VNCeRzzIiQOn6RQtih+190x0JSAyAflMHQax/AzDMmtomjw8KXSG1UJxRylYP2SzajLs7KvA+qHN4Nq9ZjxmQZ/iQNaamnIREHLa8l+VP1rx+TENNtOwLK/oN+I87pee6BxSLG+bAhFJvNbxW1p4q/q7QHO8DKAbkAin/Nf+9WaPm4vSkvH6sD/UBBhWHKn+owF4Pjpizi+iRUp9GODAFzSIgg0BPJL9KG2AlVDOmdN+B13ibAurR1Hgjz/Z9LY6vJtCO2del2A+a8+XyE2S8UdcUxOf6eR3yru34GfhevM8KYBVrr6ezV9XZB8oB1Jz9TbZ1aL30EqrGxm6L4gLrk8DJUHvVBoyyYQIeaY99Odu+LhetBWjP4RsA515OazU9Ol/Vhzzn9km878Tid9MBFfT/SZ82/WJQvZoEGJp6pv0atjEzfloPFuzGj0fHVvqOAEH6ZhmtE44lork2FI/YzU9K7fvWD3XXOym7lNeUHsyI1+YZOJCAkfEcKtN+5Df+2n2cCI2/wNj5MWidt3+Vs0n5K7VjkrFJZzbrb780Lsw1l3frxSUMoZ1JPFwq71Halx9b6MaIxGuT5nrSnLgnY9N1YvEK4qa5D8g6q7YBY+2zLmHrBzbfYBp6CTtQcp50j0ENqyuzt9U5ROPAjuEmf2TK10/7TEdYOiu8xkr4ydqxhPaLNIG8Ixoe3j5YIvbUvIdrj+byz1v4cipHwtzXjXml843OShcY5sWA5uZAaZPctpSs41P+dDnfiamWXEUa2IKxUP6eieTsEMyLvkXw0EDjZ9YA+8Fj8dhSpsbmyu0Ry/nWnJLbn62LqGdgt923wXrnEMQlvIfu5B8XAYObsUz66QsqnrtKEwatc8geYh+6NjlMUdtSzrH2p3hMewZQtK6M1b7J4R1Qv8MwTIjucZp2Oxt98mcUAceb3ODcvqWU2+/bvHdjdBGi7YZtUTWId2fBxfFcBV9HICLqX/TOsl+vnhR9CYKrhmPczPe0x++cv6iuBLKRyZageE2us5S+jBOnSdpkCioad1c/od5bH4k1onEP7bmXnnghbt7nZqynEmLlto0s8T3NOJ74vk3cXWp9Le3Hms815xenfTp8FfnIjkKlaCwbRIU/BMtS4dpaJD2Vn9iMHE6ucomNw2XhfQgcrGYmQdlWWfh5qbxrTz8hl2fujx9a2leBJlkz5uS+kzyj2f8pHBtMPuZEPIF5OAkVg+vDR7ifR2Kk+BahfOwScHS9lrgz6+eqS9ra7fRMii0hIGvosOzkXBwX16jkrCsSE06uEa02avw6fZxtx9FE2j+P5briuP0k5F40BmnzmoXvC9uc8Z1V2DWpqRFq70Zr6qkgtMtq/4W2kb1HRnCA6H6FXU+1X5rHEOCRWHyb1Eejv6TBIui3hXSavPub/tLHA9BYHVXYnuZrKnBOte7hIzSe1HZe6LuKDUK23DeGUJb7nhuNjy3zPdyJOzAC50guR6w/kp18wa83xd8/Tz64jh6VexnbK7MwqM5PAnNopJ6PdzRaemntKQPYcwA8OZ8Ffyn2jZH2UM7fb/epV4HPjzJjSm5NVV9GmlXUb6nPJ9uCxLg12imp3GyrTDzHKRPDFs4lsz9CH/cddhm+dsD1OEqZ2P/g4fi8BrB50nas71DDHebjy7KPHge10XrMtHUC8FKcC/nHQjpQ5u7iN9EDuJ94bamySz80c0rF65JpWah3H5d+63pcesRl2Ce2H+zVudG+yK33TNllbco5ehPKoOEd7SwWU7dBjNaHa/XXKCaQ9pXMb/po5lLWtno87uNr3py+E/m9aBwlnd8MiE/zWEjQy0K7wR4vS/SwqGCtjy2VG+/XhBFHZvg55upOEgAAIABJREFUqowmgKvtlNNLpPmK7HfKpaG1fU5nrC5Zb2/gKycDOxRAVOuyf1uZnIPkIXM27aWR0HoS5EFj0HNjMGqZ72JnVIUA2FwB2vGB6mYuNK+LKL8lC0nHALbDCMzFAK7MPqZCde7Z2HXXO3FticC9gDXIRpsa0w61+rzxF5PuTSxW3C5gGgrn64a6/53Ku89WQuKEei1x8slj8PDelOsyClAdrcr2Dm3/FRjeogRuzxSBIeYaONoCuMfmGI6LV2af9WLJRSt5Q9ZU1EaXlHR2gmVytA77+CsU9s/CQGk/5uxzd8Kdu06J6BKWlC9xjj5qGTw36hkss3POLrTaHuUxkObwXxQK+oEZgIYExaZ178Vvwwd3+BTOywJyD8YKv7gKD3ztbzg5Vvevs5KGdLmlmUtrbIKtJHXe5ea8FnjNTGZJULQ2sXFkL96tgLcPqXCFJ1u6zzRnUHvOQmvxOeyDM3AMXsEiJY+5bxlccukaWPfrf0uDhsUHohX0e01ZVL4s0MeMgMarGPblHHjb0yD9a/H7Sn74a8DPhgPLJPSeaay+XB2MTZK+FrvSwlqUBbBngThn4aq8zr9cg/O1eP9Mca5S/KB4/atWx8e32gt58PnBWGGd5zH1jqN5PI3a9SXtJHQOAbRfGoVTljgYs7KQcboB1eeFZz6If3zip8R+yD/X6DtrKAJO0n5Css2RnXIXMGodEw+RWXc6TxcfwLx/AsNj/hm5wJn//Fzp0Cs1fqgh6uzW+tIl9hlrq48ewPS5g2XvfdZ6mL7u07hovekLH8BKbfQPq2HPLfbGadk1FoA9d8UJg9dgl9WfK4NI59uNe8Y1q+Ke58fg5Z3vYhsze/xsU+yz9X04ap3phUDY7B3dE85/O25dajbGfOhhKwchcY8r/wvbLTcHkzd4irWHF/rx/CK4d7fd8NKVp6YByvWDl/sO3vf0YawnUTJeie9LU7zW5YDK9C96ih6PpR/8Pb6++vEdNor/9n2csOudWPLcs7CGKl9XDbkOZy6C2Zt+DidMPdbSg4/dhTTWbzh5Lm7/9G8wf8Tnh/ywkgsWfXYmPrX9ZTjx+vyavgvYdCGX7vOcvTFtgF1XqLjfumFqvPk7OG7a4qzxkPEBmAdetDaeWmUmrt7wSexZ8spDOacea9/8HWw27TCO58ofZOcrrGSVPwb79v49zCfpPtDM9+irq6Exkv1cqYPWfMNxuQAzGTrpxfXk32kIZywHzJoMXLQp8MnYZdcDk3cAtngGoHYyxGOT2cAyXwIuZv2+9KGP/Agu3/VSfITWEzGt5/YW+2Lkw2dj7uh5WHeFF0H7M8lj+mKYfO46+NCXb2Rd4oV/VPjFuefgQ7vegVtyfoTm4Us9ejFWnjIeUz9BPr1c/ay9DJ678RksQ7E0ebbTIMb/ejIu/PzfcXlpeV4bht/+Yjz2/Nb6GIVfpe1SLuwErP3YLzB1pRewbg6MTuPK42/CHSt/E+u+YYDOCpOuOwnvfv8/2ceVHYepTHNG4I+LTMATRfZs7hP5fz8QSxx5HWbufxPOXOQ1fGqolxedT3tjv56yNR7d5CyA97iz7WhlPD71Uayc/WZyI54fpgOnjGs4CLlnCBdqHq7ERFB8LWlQJ9c5dMea1TTuQJz5zKHp+qL8yZ1w/u4XYKdbbABevmTOWq1sXqxwVHYvI//g132GFuaBqthuM8yPf/dxIJY47yLM3OYB/HyxuVG2wr+slK+MwKSz18Vn9tqGAe0vZh9c4eSrT8H7PvwQrsuPGdrYSt8bext+/Hw8PsF6KI0xd2C9a9bDP0iTpMAWzpY4coLm/R8NtUYOVi19TSCwHEdDZcuOlwtasv8Hr1trFHDNHMPAyH9zgXGKPkuK3ydVaWDxPO6ZvUeNPr7y767nGRj7t7F4jrSFSG8h1feacTfGQEu/C/GHPvgm4LrrAJCvMXFInz1o6RswZsYNtg598CJiKJ2Lt2Aq++eywPt/d50vlOfX/FFitFasNxDldnnP686fZI+YtU5EX2MIJTb7s/4eYWrOtm/eXctR7r/Gmg6fkeJ7NVYSrSW6N8c0JVuUVT+KILv1EWUsMi/rZg1Fe8INqzX3nKH+vbafxuCVM1/B6JeTY3r73ruUQYobLbAWYp+LyRnqC/wrznfHWrI5HX5uqAiN3UXrrlAbsi9qwcpF39rjDdO6d1MYTnBqTDt8BOa9/1WM4LHWaYOxq5rvrY3tCLXwbEd659N/vwju3fbhYlt8EL/AyVftiQe3OL3hvQTK7qwJFsPz6OXG+39FI2qeQTbXdG3GjCFBtKnP7QiMuhDsu0j7hf6lrzSkh9XvT209D6bv41hoLCZ+sOQcI7FyLiu5jGE7pBf4X3KymSeBgaGww1/Hu/O3ewo4YvnkfKmnLIaXb3oJixFXpmycokI50Hpd74tR/hDt7dO+Ju0t9DGoRmE+6w/8R9lp1Lc/gkuXvBwfubdgPBTbgO2uIY0h2A+3YBJWx8sty+d1fNPwpW6fozhKqnv6X80P5G+hjSZ7w0df6OUouWEPR0BhNbLvfF57yeV8jslxzfrqy++vp3wEl4+6FB+hGMA0t55yd5r5X9Yt1lpKYvhWa/y/zvnyht6/SXzb4yWxcH4dUVKgd7CYHgV9WsE13EFJUG/TGnRvi5YVV/wCnCiJhxsDuJEDcQsOqpAr1sAq23war0YHDmsACk5E1nOoITw0Fp9863+DBPHCA1G9wBqGH2sKpAZuLv0gUqcE7CIHKnW2I1MJZwVV8B93ijYiOOuVfsfz3o6HVpqJ+eMf54C48DGI4847A9vsfBdvyGQ3TKx6pvutnAuSrR8q7aMWQEx3cOPk5iASq0wxMa7Qe6UCUFIbht1Fc+ni7SA8gp+AgtZJZCDl1BGnFNW1cUbGNyS0gIbbRUiJI8hZLAEv5owd+jZ/A9Z5L4kblDjiTI2Hv0fO+JSJQ1f4gMBYggssDU5mIkG5rwMlG8n6BIx6eR6+v9iXeKIPObVT0HbzTjRe09htT9qUfBsKyiptj2HIaTf44PWNNxUenvE/uHep2Qx+iyWkt8D7knYdPicU6Edld4Dj9sukgiUkcWdZf/O1AEpPQabLt+D7YPJiqE6p/1Fgmx8IHYV6y00kQcNKUliY35CCY1bEXPzwhW3w2pLfjye+OIF2XDQZK5e26sJ5bwpI5ADzQeyfTCarOPFqZScAwyQckegCJUXY3/4QLILt8T0WAW0SN5pnRYKORGjJ/m5+8newH4SApx2xO9fe4OA/DsYaxEbJ9/adVakxzK0Pu6yphXqbdOSWkRM2FSc6dY9uXXLy0URAXR0eLLQIZbbJhTKOpp4RArzmYOohUFzuGnrHFUwQPDt6p2io0QIfEgiB+1ZNkl+fHe3hxFYzak+CwizMwoFYFDMT4/+RmI9lqX3n2ml+MG4W3P10Mlj3mwS+tIG8QnXFyMfhUgzHqtgPZzXXHYuN8DQoHn8XHIgl6J1fOgQ/Xmwui2OQKEY6qJ/a+9nYFXewiEY4KI2SiYZhY5yDzfE4RuH52mbvJNt5r+P+vTDZuBZkJHHS2wuClF1B2BxEpC5hK3r164iwK51pxrsADDwjbOiLZNG45gut+eMyJ+6pAayTERzxA/Dq+7BjEcCXrBun7BIRKIu2D0n0teZGX2TBb7xGiPV2ToCz/3+oA9mgihzw0hWwikKaZP7zxh4RkIBqBXrdmjcgCSgLMqJF6EsFBJp0p38WfFvqg7QJVPcvI+oZB8vVJTSADRdMkBPoCwpaZwQPQ+01JxBuCSoUicA4gLECkTBHnLhAcD0ERYjCgKWt2NAKRyAyMua7QpMlCYfSzvVEUBJgSujZFaM3tlwUWiXlt8VrS9uUIx4s7ylCXEEARlf0IyfG5yYUN7ZXJKDNBYuVgPmo0H1c849j8PR6T+OJBKTbFnWjq0T4CQnhJxZXPxfA2SiBM9JdBeijK7bdguISYYBQVrC3FZ8OJ1qZzxdqhwQ3UhjZCd6ICePEoPOmri+Fwi8x0AhOJ2G30jZ9kVP6Fs8mIFchoHQKaOGOWanydwXhuvBFq8N3xvPUvGeABLNZrLk+UkLqYWBGSiS5MzYLMO9ZACRkmTp+J/4L+qXxJAU4ZBFJRSlocngiu53nOONTbg439hbNZt8Iz9Pu7SPi0Lnx0AGfwwTf0hyaC6xxBChlnUQbAB3bWeYt8kUZAbN025iMYTgFAyKmWwuwhwRigvZSyg7hWmzBMub7sr0QAxlJvdtzYgnIiC7zwLg5Ab2uYLKIZpEfPghF08BHKXGjBRBq8rWNToiZt+AdI5i+WDBQrTIi+LaAXwqKJnVkjzsl4tIBQdukDRmEBhUIsvvChwx1VS2k2elEEVBXdEyVd/fhWCwmrsw+SmgMMDZIhT9C4QH0ouBjR8RTRBxJNDooVm+LX0q5yoX5zZj8AnqRpBhvjVgwztnw1+2SQhb+2B8H0gRF6grqhdYrc+r9Qg0DPlTmN3iI2BgF1vLYnhsnNDgBgUQTaA+Dj4K2SWtlW7Q21zZDAOdc2/RF5XOgLr+/0Fx6YUxE1Zn3U1BdM+6bcaHC2Sk4ZGeuS7UHc193zmi/aAyGyb5v33eTWpNG/Ke59R6Lh7DwaG6u72MCNFYgYaqc8F7n70bYNy485dh5muaSIwEVBm0iBPLNwvj4PW04XsH40NYNfa8cSMwTui+AcYX6Sk70vvXL5kCdXpkL2rMLFkpDubsQ7hREJwzm9uGRTa8I+RQ1BWUnRHIjAIsWNhkbSE28BLVPO24i50czAqY1IOqHWAXzMAW9dmztPK6Pa6BAcuHkk+2K4bsX+H6LnLg+XW1gue2cIXB4RODw/MBG/D4zttjghHruyIHvfJsjB0Ow20PJ+1I5HDANjNDPVplAUl+YPgRssr+G65sr8WXYsJ/DsRhm4Wn0ODCsexgwmUaFA1K+oRBAPrSesh8Q+Duv1zNgI7fP5OBk1ryxAOXPzU+t/6xsvLsHGjui6oCD/GSiqA89swfgrrWNKPp0DISBvdzbNcaZNUzWL+QATgEtvj9Fv4FDuxCzMt+is5aWOSFqO4md4/djnp8Taz4fwOnAq50X6RvR98bPkoI4e2u+DojGqyGnLRpAVA4U9Sg03ocKjxT4aB0fdA6e1LGzU76k0FySnltjtmVM2LljWxbYBr6PpmT9bEHdtIyxKpIsysnIvn0WtQ+kXVp/ZzFREqlr1jbdDqMJcLkXoOiXeovMA4p+/dYT6lsMYkusbe3y0vUUfxIFQQjsroXelcDujU33EIbjw/oHvCe4WCh+stM3cvB6CwhSsFZt7cT8msHsD/H45xwc+wWO/WqOyJjcHefcW/mgaj6fhNoSde+C0XKixz6QrmDedeDjhet5a0zJAXo0iYUu1frR2K+Wgn8bqOOg+gQnnnS/R2C/geMfFgUU+3YDfSQEUAvHwgkwEDYwcCI2wHxMQi9hn7agJRLFdNbnnfJ4PviC/VsbzLw7FD6OXkQouDtPxYHFIVByyobq7sNE42w643QOXCp7WCIqTfWXnge9cmb2Ftxy5nwrli2UixmRmEHjlzBj3mEMjDUxat3DX5un7AhzPxc8ZO4oMQDB/VJ3P7MM3ujbTfa+dHfGAQOY91Lml3xzufOHen9/7y7nl/Pn/BJoSwtF7WMmNMcaBuZXef0+LoHCMXqABfyjsAWBAQ0qAwWiusn5r/31aluu8GBG/yrAT/r++iciCByDrjr2SkEcg7POCfnw7WJ1/Wua1m0z4nAjFpnbHqjhoFz+YYm48wb8Kc/N+SMsf4dufPaAIuCfd2gBKyr6pa8lfgkV9WXL2mh+Ha+jgVyMB/mMD1cG3l3SV2zYZsYW5Tty3wDUlOheoCdqPdQ2IOXOvaeZoyosDoW/RP1LoZiG2HjsxRUUrKPaGLcy2DTZyfMJ7i17ctOVgYWExjyyD8cSlEPqI7cfNLSy0PyncSV6OLXArg35uHKw9XaMzAHorXXdkP3npo3n/GftfJwDFxqx+aWa+TS1PgjElmR8JG5M5BD8R14DidmSdJrrfzUAEgL2UAxIYEziO9O+P41J9ZjO+0biiw01z1DsWAsL7V7RAHStP8k4wnH1oYPmEYphP4j/6PqIw1dQO5uHb2EQ16Pi8e9w+e2eX+FQqhk9ACrH3jFomTb9k/rh1xCyX/07h9d9KZBUB2ARA9zLOGDiZoEnpV4a30ywUsz+ArVne60SA2F1oRUl4FexKXUPZ2TqkgFSjRj80OziXCxMaxOWxESH/UwpmIiBzlrxQhJfRzHIMSixaztQjBpBUNMgEcVYIzOfkGiC35/tz0xlopxP6bdZX5KUh8XFO3FunfZDcQXDGKpR51RR+Sm+0fdZ0KUS49HEQ5TuUwiYHSeLL+D2EPCg87eSvtiMr5xLeBIQ87Fxz3LW7AVQc3uNYL4rMoAYgOLSTgNAset0iC0dWbtBQNWS01ZgjzBAXBkQATWeTlyD/4217HMJnJfnSW+/z7+kjaGivRyaXwSkHRl/qCxL83zax2egsBUGImImznjAcK6n4sBv1y9a4Je2Yzj3AfA+5AVACc5DQsHsY8mMyzxfqXq+MudHbdhIzImzDo1+qz4odp9ElaNQ0Xq+1AMM+U4C7FwfvL9eCn1VLfvC6hK0MQe0pgrBzakmmnVFzr6TerbhtbK2VvF3BUN3yUcuMakp/zU/oVmjlsAtA4BqB54c+E5k51NbqOOPksBez+dD4wpDmCJ2Ef2zsy+bsTk51r2NkdTG3wlFv5GD13jf0lA3mFwRBvCSDdk5bP9vIYSZ7OtxxjfPvtxpgKJ9l1hZZLxRpxfEpfixw/KunFcQOxr4ueTqRqFxzpyQA6g5+5vJOCeK1tyizoEq8P/5IG7nvyPfyB77GKydsO3rW1g2fjb3soE8S//N7Qd534kBvL8EaDyJtgPTZyseY+IAQy+eJuOn9ePiS2JiqIAPiU+UfmV/LRrf0s1PSsXu169PsQ+0WmPQNvUR3gswNr97yH4ctrX+OZczRaeavqFxK/rskxgGxfZm/DC5whSPcX4CWuftVeVsUm4xBqJL4tS5XBsX5prMu5W2aMUlDKGdQbF/PQck9PZSxL9XJLbEc4IG/pQaY0PzZUFsqr3OCq29Q99Y8gLx3ew3oKsHsd0KL+KbTxyGdynEY6DFt0SBibyGKPDdO7F/BX4yM5bshrdhXZ6raC8k7Ofwc1FSsQZUWNcezeWfN/DlZI4E3df3+1BORQo8bo0XuTlQ6rixN3L+9LohiK1K4lyPSp0/rRLrGW3WwqSBM1NL3olK5J2IMBXFZB+kZT8hk7fRxFfnYkjkna05he1BghZG9mebt74FH/n2SdjkyG3Rc8bPtn84AJAiYLDJ+4EimHLSRyrlphw6gpTVft6kbSnXWPG3RWOayXccVDdhPhaNAnT7DK9b3sBOioDjkkepNs/ZLVJuv2/z3o2inhY5tLGDv6UqBnilwcWxXD+TB7mSB8UNaLYUvXMzDkhuFOVj/jBRfjtuWexdrufUQWvmFSVOxooVSl5j/K/Gt/REFlZbz7PzsSvrR4TiHurH9XHU5DOx8Y534a91O028b+2vInvl48r45qOHnfeSWl9b45TM55rzi9M+HW51VOcvoWLxeoKFPxUsjCWSnpvzpS1zPzf1UWLj8FXGzh1Qr2Q0D0iwfbbYfuF8V/slLPBwLs/cGj8oXuu/c3snVr3TmLOoAvYr/E6Nv7ZwbGBfphrEnzAfe6PCTtFGE+7nUe0KiJ6WF1NVAo4265pBvMQWRcrP1faVOmaZ1pXLJuKtLTs5F8fVfAUuswbvFyd9OvKdJ88dgVNH/wDnIpSDaVewrEF1xbFnBloeH5N5fKr9+IVtjuNEVIV3YT4mYhARHR95qL1GymlNUfsH3qErzrWM7uX4YwiAdUrOl7qs93DItkiCJ22oI8Bab5b/JVyp5L/8y8r45mZfxPnJnEK6fBDbjZyHr83tY5uUb0bKTfbFW0iLwwLgdrV2rGJRzN8Vq+H8bT6L76BXAAklO/nc04/DPz71qTy0XhudlT7DH5aOguFE24f1jEZjRQt6Fq7AWkPsiRpMlfNZcO3Y9ktSZ8VqO5MvBS75KGsWJXJa3FLyGl103ZJtgUCZtnZKKjfbKhONnXNVxaDreC5ZO0Zdeswl+NuXb8D4Nv842i5NvQzii0nbsb33CexHIK0phX9Ec1Lp/Ep0FCusCtIdA26C0WELHyan4FU9wGPHVwvKbuYUgiGVjTlHfffPWOknVzIsPD7/mHWsuTf5anM6QfQ2ZG9pHIWK9XQodjQHSKen+GvOkOZRXVe0V0F7c3uhh8OgEjGBdu3Wc2k1nyBZX85DnDXtdW4pt7gIUBRfmzh0o4eioQhW2O5dx+eXaQPAVhMNxLwE2tv62Cp+964OSOhZtB81D89hsEAX2P3GOb1E2ofYQXxsBDYrgl8uCXxsU+CCS8sgqkMCt8tcQOMQaSWemvxiQHX/Mth4za+xEH9yrkh/+8BfTZwqiXDfjd4bAEkfxPizzsbFu0/F0VktONOPqR5JI5jyv6m9RY96/3X0BBw3dwTn5oT2wdvrO3NS86dasN7XV201eAO6KUOu6/g4eh/O/e3B+Mee3wVUo18ZmQEsPSMle7JhzUbreoGYs25fVJtT2iQDvZXxlXwViPhhuoVjTUURlX8g40O4ecYYfH3p7+LPaOyDRG2SLfy7c0/FHbueCKigPuXr+xa6WhP3b3wv1qQclYXbv15Hwcj2mPx2fG3nT+GjGEiD1ekxp2yI2dvch+OXn/Xvh/ppgP2v5L8Uv0kSDF9X0xjg0b8CMzcA1s1Vnfj6xyijl7XQD7L1ZgPPL2q08oqAmOjjpzgEX8IcHsNC+0NOOecMx+0f/ixW+cuJCd0SMy725mCRNRfBbAIxky81C+cEdG8VPDb+Eazy5hLwtgZung58fTmjt1P2vuZt7rseuOO9wIOxnDMZWx7+0vbo/erd+FzxPGb5Ujh+0ADefM1+H/YsvgcViYm3P4F++Ah8+zvfwpEHFdbR+AeXxu9X/zry4HMAO30Kz59xLm4e8ypobbNQj3pdu+gP8JvZP8zDc/nhb3r0Naxy3Qcxdc8C4LYePwz62HkYRvvVJSD5ahKw8d7AYp5mZMF7LzcDuOCPwCZJOx9o7VdAkY1N/SAFwjRAb2DVoersyviStc/o5Z5fBPfuthteuvJUBr1mj4fGYvoBW+MPvzsLn8iePMQTKPfqySVx+4oH4AMl88YTS2DS1W/Fzp+5bUGA4fnCnb0u7nzLTMx576McJ5M9XhuGX560Ib7yxXcXQq2zd3RPeO8XMPnS0/DBsbPTY259FQHnJm2IL+69Hd6KH+XH9CEWB1esjjteGYF5H7sH7yi59rkxeN9DS+HP79ohXz/1GDESc3/xGkaOBVQBuEz62AGrrovD/5kGtVc45LyzsfPOd+LPMc33knfKnXP9Kpj97Bjst/29OCV3Lv99jStm4MUVfoen1/9C0flDPWn1Kx/AiLnP4J7tSM8+fRjA5mxUnEMcm8PsezR+hRiTwH8gMXIuXgvr7bAHa0KFGBGdMj67KGbu+Elc+Off4NO5Vxjy3/fFyJsvwtzVnsdmS8/mmM384eUpicZ/DPBp8VG0+FqK2vbD2Pc992LFG28t2j8g7sSD2BmT8PcCnkr+HSNnECdlL2DmOcCpryTggh8Cbh8NvOky4L+G9jDaS93nRuAkso1oXZc8NsWUdz6OFf/+MFYtg8ANYvz5Z+D3O92FyXkoN9uzD6+3P0besRw+9IZA0StM2vxhvHzNyfhIEdCZamPYvMl4/w93xNq9UfgV2xXJYzlMmzUZO120KaZ8MncuKpz8vkex6J9PxHtKy0N1tMH+mHX78tinZB5HH8deeQq23vJBXJv7Bho48arVsflWn8EF0Vzl7EtlTqjw8CM/xZWrvMDxFCU8pxPnDcPoEQPYs8gvMNTyDeK4jR/DW2/4FdYq/QZDfQQOXOEQHPoE+RtzQG2+Ndlqq+CxqY9hpXULAa9HvRlY/ylgiZL1SlP+FpJH62rydWfX4wTRnTEGqy/9XQYwJ6HoNH7tgvNmXoZtT5qNMRTPX3g0PCVaw4fWdvZ9DC+rwkrZvYzCp7+e0wTUN533eUzMRgZs/nqeVnhtH0dddBp22P5eXOdzjArvsFBPozo6dQOst9cuuAY9hw0Rfk6F8y48A2/e4R5QvFtmzNBHYdj8VTAwfMfS8UIDxxotGs3Mr8I+N8Q6aUGQGoo0spMAcRdMqYUXp7Lj5RAL9f/y6fzNtdn731oBcZB2F9CZ4vdJnRpYPEOxTbz7Wx1u1b+h5ts2pSm+ajqgbC6LXSJnPVK63mhvoOV6RTBj2ofMg31XuuF+LHvPYrjtM+QjTh/r4UZMxbsJxBph3+Xu8H/X32vuKO1Qm/9fHylWJJ0TXlcOcvQ1xdm9vvFkEIdEwM0l61kqX5dnaceU1IxE4rgq3Iwe5hTYA1w3UaZkkLHYtFdup8IQnaKSUOwFa0JtuZgBtGYSLN2+99dKQcVS9pZLa9hjxMBL+UMX7GXeiKtCMOSCb9LYXcSaCrWhuqwmdqWBjZd8605bcsDmsUpoGHJvJfu0iBPcfG/9JgCzTKzHQjqoXo+7bV889Y5TeE4qOSje58yLVsfd21NZomN4Uz+DmIr52PI/COTuMA+ljTxUwl22+tvn6r2Ckir7DzuneX9JGsuD6U3bvgpGY4WOYDyTxUt2Wcl9HM+asa93bvkPq8jXWRzfnmq+i0qzmBf4sfR9tgK+dJVhBUf6u8N8Z1uicJyyAPd1ETk+mhju9XFjkytq2tS1pT7oBX7pwgtbFrym2FzuEwDHuoYOM1+IDevMM7nntXMZ5YmQDnJ8jZG7V+rvrU1DbMqaD03fvY4PZ270/sDjRwNnvhF2TVHxzdz7PSgcWesilMy/nXuTBthwXF7gf2L7Mv2+re3XtovEeqV+rcWQAAAgAElEQVQz9zMj/XGaU60xkfSlWy0Ev/1796C9xJw/IFa/lFjuHZoagOpCX/WUj+Oc4edgdxKmzC/Iir7oG3PSZWvgxiXn4N2bfhE/xkBk40o6lzaJmeRcdSciu2gVDplyIr735BK4ftc7kx/3kF9fgM9+/hY8PJQ60gAJIa8nj7wxlZjxxtTYf9hdD8QSS4zAzJkmTDy+WXQgljjvIszc9n6cNOZVErxIH149Tx1KkJcEblDHSAgYmOeT47qeGGSCbgO3c4W0roU7uacA3HRXd9FsB97nnrkW7sVsjMKjaYc8mrIdvCLwwyfSE58W6AAn5dX1wkHVSWeZqT8aFNnQ7ixI/dEKWGt/4MZjjeBFQSBCcwM3wDu16KsvqbDWutNwzdRjOCkgunkhAzklTu8lQjTLpoMk9CFY7dpdsfeH7ogavuny8QTNKQgt4M8xPLxqK22PXaHyeMBzrpVF/77sgThj+qGgDc9oX6+DTlY9AOv+c3H8Pjd5i+jzM9ZGJE+SEWdiKHm4brNcV6GNDxGTucJvCwVQegrwOEY223IwWbveKCmPkgrtdp4CYtfXus94A74hKIHvZw88iBlvJcdwJPHFCbTjzXCpq+cUWPCqczQBiRNw9OwRGB1NJguNdxRoQYZzhX0Djr/rMR7vxQZtwJMG6kD1YDJHKNivUKwhBKOm8ZqSbYN1RYGznIRYYU8ojClKoqPaWxQzOaGudn7aNTqIIzlpq+qMk6kNieBY0ZQvsulrJ0gqDqjUkoyrEgHM7jkFz6B+O8sTZMvB1DvQ+gIhQBZHV9A3mXakNi2AJpgkvz42gsL+0WCLQQyy00vjeiisFh3/rfYtBj8FqRclHYUHXm3NGaoDhZUZuwOGD/RQSlS+HVBtEtcAtsNw7IEzsQc07scnWRCRVhVrYg72kPS/JdFDVb+zJEXyHJZM6qF58HLMxF04AnM5iN4c9Mxh2JifobEHFE7HbIzAT7A7DsLZmLneo/jVzV/Aa6OXik9UbjJeYd+uRQJITJecXiXJHm1ieg4i0toeJlG9wiuJpPOY6GtO2LADj9YGxEzzcdD50wgoDGLbZNJoNwCP3ihly8YS71ICu3TPLvDdDfQPf/b6nJGcqOZAdZ0LbNGqHPBSBKx0xQkrOXG9NskU2hISU0ExPpYzBsa1TngdBO+2ZWcBeqd/yoYs2TSxb2vbJ3QrsjcILEeJdKkjJCpdItDXEcDNCB6G2mtSIFxsDYGe6HEkKAWISG7wjVzBhpxgiC96pUX4NQFMckBi2hLxVhERbw8MIgJIycQsGg+orv6bX7Ek4VDauR7gZJ2UaHZoHs1Bq1gEToTCqC2RUzPXphrxYOszse0kQWf+16MERtqv+Erzh5wYnwsF4LYPIJY06QLEKHlWcQo8ATTiR4XTbz4e4zZ6En9KAAFc8WygRKxXhE4ZYrs25uNC9BiwGT/6OGzUPAyfM4hvxsQlwkLEWcHeVnzaErzsFCQk7mIC2ikQr2uL+N8vLgJlHiUiAhgwosuF87gPlMnBD0JA6ZQYcDtm7QZKRXwtKdjiCsJ11g92nXbASKl5r8IgFMY2ic05IXUPmCH16QrUW4WJCFiXAPPoLuRvIEHaEwqEsDv2iUDBKaksKArniLXl5nACPpO4NgulcRvKrStC4tC58ZAEGUk4sbZjaUynoxZjj/VhFpCrAbypdZKGEXxr1grptkFgr9kWkHItKFwSFYhx7pWzQ7gWW7CMqdMkyEjq3RZhZ9FD3gxMHx4YNyegZ4mTyn1zolni+7lEcRAOl5TsuGfikCI+RwTc1A+h8SxMG3MPA0K8HVUrilGw1rRhWTnoRv08CuIjIOVTQNG3E/iHIhF888YiMKvMb+egBGMPcMNQV2Xm/eBhi07KM3KQIIZbWXAsFhOPBWloEdxXE3EG5uEkVFwH4cMS8RQBrKcSc7cFWRqiMH+F32AYTsEAi+6GD0vIVAM/pdV0YpxrQRoEpEiJpfiADhOURwKSYWFNby4uqBeGk1jilwzmVkbsONYGGNBT2865cSJkOxe0TRKwtkVrk20zAqDOtc1G4FTacg5q5/cX8iVUMQEJZ97PCd1SO9CYhz6+UwCHbP1qBNFJi3EbYeeucF4MYBS0r1Nr0hCgt2B8ZvEQ9q/m5noLrlwoZGjDM69NCk85YtdahD5VQjBTc5sC1CMyyuZgfPyets+9wA5q60ZDsTh4WlTZAnkXwbhqwXoSoGSh5ly9Om0yB+qkG1rAsYL2bAl58rVxKHcYQH0pFIl6BvZ+u2BuWww2NCd2/i5zUlQkNzT2yP7yyvIbG0pDa+ecH81dcw5iE2gOuCF/RWyeNACHioPFQmL19nUO2ILFiIFb5Tf2BB80JHD4uB3RiN8Dt2TGFhucwM/PiToHgJzcRxO+HhtsVfK+VAwHTAOzN0WCowYKGz58uEEI4mZfKULWMtcbITBagcd92BWDhwzs5wdYDSPxB/SwWrA45twVSYzagxCF+oUPlc8BWi2BbL5dCRDBBaHm4GTW2ngByp8DFtowxzSY2Ix310CBkCMMgbUO8pdTICJ9+/oI/VtuD8AHGsfHPHqK40vM+oUMFBNK9ng1+fy2isdEdEW6C+qf7O85CibeS5t9mKjtJOf4a4fyb5bzQZFHkPwstR3dx4+hMTqYGO2t+UL2jv3BnfGJgB15UNT10Pg2KkwpqEen3wk8iQISg+N/s54in0XOlxSyNVIwEILT0dFdi8SEnTu2ZYFt4Pv5StbPDDQG14mWMVZFRIa0Y58VwrGs+ULzPgGg4vMvtAFhQl0B+ABif6gN9i0W/Uusbe3567Oyx0m/sUPKLG2mBHZvvjP5/r6qK9C9n1Ukix44OpCmFLzeGqcK1qrt/kRuzRDfS4mtewL7mgyqXiyeUKM9ULWWuleJutcyx6kaFp7zW/pjYG7eZbiUgtlj0GYdn1vPW/fM+uK8NVIW/m3m/UptFfWpdcZq9tURULxOUvFaWccfmIrR6u43VWyXHgDzGz5a0FINv23G6M4FXWg1t5vE/q0NZj4MOiEU7M9TKWBxCICdsqG6+zDRttjx9+cgUX0WAdYNuJSSAxTHh4UhghbotGBvwY0ryvlW3DGmA9L25u527W3GvGMwH0+B4oBChw/WNkBOgqSEhQjD3y+1X+rsZxbOT0MdM2h+OkIZ0TwaM3JjzFDv7+/d5fxy/pxP3zsF+aVi12vci6HwGHoZAFgfJ0Hjj7piMb4obMGGo0jdUNzu6IT/2l+vlgDtLCBgbp+iY6/kQH/OPqgGnPkhMn9b+2IulLd7vqZ99V4LHeCx+dk4UNKFxhb4Iyx/hxaQmiKIUeSwwaOa5z5ARX3ZANfncpLg04DaEzEe5DO+shbwLugrNmwzY4tyC2ttitheoBcfXBDL4reBkvc0c5QRujki6V/qYyY0VkbFyXa0Fp4BzSCkZi+K/92b5wvWUe2+eglsuocJGIblaO+8YE/OmQdyoGanrCVloflvPoYRQKjArg35uHKw9XaM7CMNoLfWdbpiezAHI3b2xQvaVzsf5+wCAdWjJ1Aq/7/9Xt3dz0rFNrhxGEPwH1mPzcX7+zE/JXBHHyBm/HjxWFTfB+uD3f1aavqz8ePwIfsUkH2KznBJe1kERzIxhn3cA40dUeHu6NBa4TLQ/iz99nEbhmEvTMBtEbuIwMvL6x7DjFIxH7afbdPsWBP2YaRAUo4/PQW4l/mdz1fA1QjZ0/7LhtehMRAW5bgQIKaOC1cs1WKeEwe/VuB60T0GlabqUuLgxT88NLs4FwvT+nNLYqK7fU/iXKMwEY4X8pLZc/F1Lti3gpk7zW/8MAC6DVGxTcnxvwZe3jk4R6D9XllfkhsfnItr9EDJEl9FgJZIvD+tiVlknubV0n2KJmZJA2778F7XgcpJm8vsK/0MwzAXAxw3tDcQ87Fxz2oAw7n1nfRDey9+KPFpJHL4a3k1ifmJwi0Fmm1yfArsEQI7Lm7FSrCfMeZ7lXva83gnjjrQ5shvSQf5gyne61n0ErBKe/40vuZh6EX2oJy1Zw7O1Vln5MYHe9+U1sC0JxjMGbPeudkzKxiXeb6qfSq5eGz/7yUQ3iYmpY99oDAdA5E1P72A2Uu9WGB9SeCd44MHi/2NAFTYD8KVo2VfWJ0McH7ArTDAwcjRxofl9vGlTXLcOcEnJS6OcgLD/g1THgbkGphvzn/dnM8xD7k4ECkPrWFfUybPn/phAzYOvbA2eTx2/FES2Ov5TMguon5Lv7HDsbdSsE0LeiL5VRJDiDYOr/sQs8bTUGQ7XdzGKAbOBO8ncvyc9JFblRn7g4e7n8K+3KMA9ftE2+EYV0AdUBC3Vs9vddyIPR8lqpPrmnLySOw+Co1z1myD+Bnms20U9qN1QeK3YBj2wYRArKMLrE/6/6T9cXkFxM39L1Pn9thH/hBqn+l8AzAYgfr5hvncyxaSKOXL7Qd5+TcsRrc9oOw9aO97yXhPO7IpgKGVN1A4j9s+Ze7XmZgYej7vM8kv7VVRG01pmrTzam7ft37rQfwA8zn2gfyr1A9jkDvJmXAgnCU5U7Lvwb5UEp5PjN9SKBOPQfm/tB6w1wl+37L2qnI2KbcYsXPU/snYqvop4nfSP8J1DJ50Yxecsrh+liG0M8lBz4GMPZvM8pOmhhv+m5mfTZ52boz1/R053wvnMkrcJ7XLWtsjVSjJC8TXir7BBKz93qdw5fUngHLvozHQ2uzBLmfZRQbWbnz4ncOKVSPApi7wk/FYsux3sc6zi3LuksTTB25u74PlYg3octceLc8/r9RteBUbRMEsflyCwImj4HHLZ5WLzZTxl9uWAk4v8afLNc13ydW5nN/YNFImMqijeSdiE42jdpCLx5b7N/HVEkNC65iUCKQ1p/AexbSuBpXfJvRkbHXgMGx22D+joEYn/zi3JuGSm7wfKIIpJ/upvKfv503alnKNtQdYNKYx+A59RXktT4H80KHDfVeJw1TbxgcNbe4LtVxhjlwThyl9O5kjJ+9q1tkmprAEXByKzRUxbCdfOaDZUgJZ51i12bQ+yuX01vVmxUyRjgE9N2Hv8lV2Ljr5JchnmgPHmTm/wk9LQca8D6yxPoAzUbEIXPjoY+Ilp2Hnj96Lc3PA1HrsgMnNIsH8ZLm1sZ0on5/WzwRnTMJ827FJc35x2qfDLWgiFpnxFhy09LZ2TlTnRfvoyZ7QXrk53+qDDE3Px3A1LYFz9TGoaOVAOTJhnZu+yblrNFtyedcWeLikTWoT47iaAN+5fRV8JxrbSWOOfCYl36np24VjQ6138hJoPyiWP1RXZdd3mQIu05442fW17pGMW1lwtOmHffyDYyz6rGmRPtqY5cVNPl+y/UuZ9X4GzJ0TRjbzj4YiP3TSpyNt9GdPvglLrfgtvC9pF9HJrebECwU2tW1f0uK83ZOI1E6TR1phx6Rt1H5fEz/8GK7AipibhGkYDcZBXTFQO5rXZo3Htd+exqjpsTw4+1Vkj5TWPBQ7VwKerOP4SEfgpZhOk1WmyZeshT9tvwc+k8wppAsmYO31n8Xltxsdubi9axwnjRaHBn5J/teCshx1ywpYeaP9sAh6BbBlspN/dYPCExuTEGkGWi++gr6iNfFz6CV8sCQArvAQNEPrl8oCLEhDrNFKKtKL4nFAQ2V1Vqzv9LOzgRU+AVCMR6mOKa/RtYlfSta/rxGW07CSfm7Gzgprls79F5+B8dvdjb/lBJeb+bYPik+O245tv/0e5mMnKLwnqiNmdyzSWBuOnTEPf8+eT/tRCivpHkgsOao/Y32rul5Kx5yJ55+Jj+10F67JjQmiN7USz/8lOkEUy0h5jj32Tz9VBg1vbc2M5hG9cqvjRzGBGk/C2BH5Y2DU/RicQ/t2pRBn8dOptE5I82R985a4auBKbEVxHUn7TtrztV8DLv4l+wSL9LDoMuNj6+OAqA5IvibiZ5g6nQ0SmAcoHjEJHwNwF0wsG+2j0H5G9jgC2O3nwKmPAItkT34DT6AxSIDSZ0Vt1NfzfKO1NgbVGwBJXxDI5xDehXIHNv0C7rh+ZdyECrTfmj6cOak51QjSS66RdYNWgzeXd597burv5E865vZX8fT6T5OfIn8rLbaMorVvEagPwMNTgBs2MTq80X1Wa74jqO/zcVhAp5Rsg2rTD5OawKQRevc4LPL2r2Id9KK6TO0DyBY+8bZH8NQ7NgNUFkqYrz//DD1+VfzzooewKq2nM/bS0O++oFc8tTjWfWUEpq66ex7iTM+4e1m8eO46OOgH1+HoBX3mwrxuLjBtFGvbsfZYFpZKz94AePjLwN37AR9ZmGVZkHuRfuwFwNt2MmvVmH6Ye2vSvfoFtsSzIKj01ann1pqqowcwfe68hH/arBvW+jPe/8f347onAFVWFui1lsFzNz2DZc4q0Ralfnk+sOQuwBrF72te8NLfARvtArw/pQWugUmT18E7dt4dU4rnMcuXMgTYs6zjVQFgQ0/aGZPXPw8731RYRxzvybrVhyMNPgdw8oZ4dPzjuOnt00F+5YV+PLA0nj14C1x05jm8Ds4cem0s8fSt+Oby22Mw3TbNjYy+8xwscstozNkoe3dg/N7ARZMopm7I4+i7Hwf2ugH4ekE9NfPfWYUgFW4P4mejNXrBHJt7W/fvV6yOOyggc5sHQPDc5FH3+zEH47RXfvTGgNUfPgtzR8/Huiu8mG+j1C9/tgk+9s1t8J43ArS93v54/O/HA6PmcWxk9qDyHD0eW311O+xUBLXO3tE7ocLDcydi5Mh5+FCOXcC9AJh0/Lvwwf22wz5l/WZoBZr0DvxjzRmYt8mjCe0q65akF332evjUJ3bH9iX1Qz6Lt+DRpx/FyncDKrdvwf4s/Or22/H0+h/I2lsTsPbZ5+Hm3e7AL+pc/aG9fcHZFdY66QLc9NlbcKqydUCjlwpc98AVfoZDnyJNzIV/bHzsC7jz49dg1rhInrj1SAM6onwX8nd3IZfd0h0n8SW7UNsjv3XBfsDxl66JT390T7yzpA+TPTFjDG5Y+ru4MOvHW5DaG8T4s87GxbtPxRkK+HrRLdw8JYK5pmDfFh+FoUv3AyqnswiMfOUMrHfaJ7HV58Oa+n5BCZh5Jt6Fu1mP4/UBUhOVQCD1vYEPTwKmpp4zCrjwv4EdDk1xdILP0ScCX3wX8GuCgmW5Kho4/s2Y9ulpGPfOIgB2hZPPOhfv3H0qHshBuRvORsXxQjbTo6iZFJ0krAhdsW8oy6gBZMz43tjbMOb5L+XGVWIC7YVJM8/B7qe+gkWy9QnjO/+H7tEeab48Esd0uerjSvZzVQV9qMKUC8+ALgGjE5Pn/HWxyi674a43pP8LlE1XvJ+dB022nKD7VR9bJBkLRQ0gcJL5BtN1j/V1CtrEAjxo5Mu/wRqXfQ477FI0vhBsfmtcufWV2PJaoGUrJZ48ZQRwy6vGvs7uezX3oXenMbLCWBMvkW9PDdywMvWVnldM/5mO5U4ah+lZdpf7fvphYLHngJf/wDoL8eMXGIbxGCjcy1iAz1d6icMEG8R3/mNAtxWmbPYoHvjTibwWz/nES193gc6r6+jN38Vvpo1h7aT0/ClMrB/9ASt+/zowjywNRGWo8s3oK8p3izNZXNuZgbYKmupm4UKVm+dwvNtKNcw7B7V0/y7zUBpCukDf4//hi/ibi2+a1v9x+HkX5p3h9LmweF47FcBI3+hv0bYpTXEvpFcQ63vOeqSxO4rHDgM2p3yQwrUNsO5ZD+CpjRbFs2vSPn/umIKN8RZsj/OjMaG5O/zf8neT32m4f11uQop3R28YXleWcBBD9VPzl+hvNYNpWJS/mlvTuixL+3l1TAnp/Jh18uYWMD53X75TlCkZfHenvdK1XLah8F1Lm1NbLk3xfXGwdAuGbuJX5NprYz6VYLmNtvMa2Xm29AXe6PO6Y239PaPfJMBipbwAE5dka0XVfclqsyXfutOWAt/Gs12lbTNDrgzc7NxTUx7llsSgW3jVrQ/H8rfvi/02+GURZP1QLIGXa86gppioejzvFMmpH/p+Cjf/h4zLTvy4xDGTrzPOgZa38+yzVNzqwvtEC/9Ojc9QxkQGkUfjycLt2rlHXcToWOS0G44B+/9HYB6WdXT8W7yOWqsh89sCN11m9tgD44imeZWZ6ID6fvE4ReWKjNHRIps5nJ4VsmFex5sO/dK6btoxgP3ElLv+pcDdrDpqNIe5P+T8mXyvtp4ono6+Q3yNMfRXaa8gm+YGzBRijs2Hbs7ZFfjL/cD6txl9lH/PYerjWnv+KZl/g4Vtub8UW72xnHMjhN0u33nzvA3Xsf24jEEbKzg+arHBea4PX1u3f+KVmjhp2vdx+mTOHxD7YJxp7R6aFguqm1hnOvzHcc4N52J3Cjj/zz0qTHnw53jLajNwpgXO6pa3wpQHfoH/eutzOCW50Vhhyu/OBna5k8WKk5P/bctj5j/fhLs+dg8H5f//Y0FqgAKpNVbilPGEwVEb7ssdiJOmH4ohOogXpGDl1zSOboAmBtlMzELb6gewoeUFSkYB9Fap2sVtHyfyYNEFeXdfYkXcizdhJO6KQBrcK84DPrYmcMF9CQcQLaEFGG6cRM0GXYETyDK0/ywiMcmFzO7AS1OAcx4DPlf+hcwmeJO8NYjjMJ/hyUmH8mnvwItbP4Crx83iZIng4b6rluekgiT0Wlh8+i34znK/RY/bS/gwi9LHvcVRaxx1Rbtizo7S9ugn1RHUYTw0jikKsi38GFetjltGzcNyH3g4HcxDQSc7fQqPX7A2ns+26y7IPtSn6hJGHbLSj++PJb5rgBd3dtBPLqHHA99TEFwKJmvXYpsA0v5rFOjtVX8rOv8GfENQkOrJf9wMD33gzAzgsA4056DrXF3V5+y4B56+cC0WMWF4R/Bojbp7UUmyTMUbVqF+cBTWwKexFz5Sb8xTsColrMWC2b3vxsHHOcEiOScEo6ZnEVAhBjCgv89WFQhG/1jmvY2zilLIFVaLjmFundhVSGNUbIHRaXOhegh9j/bbahIAZRGB9JDQii+UPEMSTpepA+wLxYAcgdbCa1g4UkHfXzuyCmCv42kjfliFdyYTW6lC+rgLGm+DYohWXJStDUAhkZ7HXn9wHFtYZnMAKiD4qDmZ1En4tJ34VPZhuBEDLBa3AQbURhiOPaCxB17B2fgJC+zSgrF15JAT9Sz0MAqPYWesbL+zJNxReUjc5HQli7FOm1kcs7AbzsIq+B2GYeNmM8EskO4zZRIQ21KYgmUwHBvu8SJu3ncLfG7z00HnGaxDvfCTR+z9UWDea8BvKQn8EqtvX+mday8UWQxEAaMpCbgwSLkVhM1BROqXbyFy1JdiSeeh+YHGKGm/8cQ8vz1rI2IxU1HaeOCQZOnZqs/fN5406gmFy62CTkH5W0y4NiWwS5e6Cf8BSG5kzjBwxmEcRPVSQrDhKCgMxwBIwOpYaMxJChhUmHb6OdjlU3ew0HU0gdtJMkUXvNMtsy9gokXETcUhtXATpWWeI+dhUOQ1MPbSJhD5ClJgOSoqtYXH5LcueolAX0dkNyfQEWivSQiBzMMi1qNXNOJuSeGbFlRv5vmo6Lfc24F7S/+hIFtyqHUObZLLpyjzS/fvwOL9i0RoywBLjc1IZYoJ9dLlLALSiAcTGERhseTmigBZ9AB/7xRA2J9Hk1BLeUcWgZPykygMWSy5NhUCnrPtxDIJ3YPmD0p0NgGUJWJ87jkETk4J37kAsRIQqZnjj7j7KOy+9jP4LAt7h9uEI7rRJDwnxO+kDmjs21+gjGk4Iz23h4M3ewzr/ulEbJwZmzwYT04cS7fi04PqfzICOK6IUziJ1tSSL+jvwY46VSkiArW4TqGgmg+UyQnwOQCLCIDVKVozZlGrHYGLk4ItriBcK1Afbjft+uJgLIeRuC0qhOQLDeWE1LvAjCHbEhCYj6zDgtOw/CP5jOhdSAjWBSl4V4WgfWKTTEvMay3kt4+fJkWIrDVy4RrBF4cuGQ8ZfmolCJPN9TSQTTqntkrzyrW5dZIjNpKziSoMMpCyJyJqFT4Kha9FBWKcRMoiO8SB1cnmDc0x0TWPhhHUV+aXBQk9kGmoPXlg3JyAniVOKncTweyoaJYl7j1CsXB/DlrHM6AIuKm0gJsnNlKw1rTEtLPQjbq+SHCW5sjbgKJvJ4Kzin75KACF+sKHDHVViWQRbb7xjgq4OyewLmVohDDlvxnUlQBVGhtkEFdiPvZGFffjsvi9gOtzAli2+KWUo1yYv4/fRIWj68q2YBZivz+iEBZ/8eCvJyTFUnwYnLH/ZmBAVsh+7/Lm4oJ68dsAgw8VBf9HDl+wnZLmacbMjBM+HDoHC/BFa6ltkh+XfoOHFqCNAh4pbJuNwKm0iRzUzq8rhj4rI7TYOep56W3fxrh7lsR96HEiRvjoYwI0VhDQNo0XUXElx69GojgpUc4uQISenwIYBf+WWpOG5l8N5KBzrS2dm+utebFQyLC1DXPCUA7gUnOZ0wmzDDL5NqDIZ02jrABEVHAdCbjC7NLO+Jsl7KC2bn6IVTAPU9Az69Dg4dmMubqXMvj9MQe9tEFrh0NBZXyhDWhHG/GlVHuufXRfzK4HwwDqkOCsqaoumLsDUvPr1J83nfG6YOyJ+FlCV4bWzjk/mhEwrUUtc3A0emofR/BKvt8IYVEfN1Cv7uGDxASQyFC41GGASWbdz2O1/MauMeL3wPmZsaVjp+dEnQNATu6jCV+PLYJc+r4NmEZeUASvk4JvAnZmYAcd9P1JKOcbkUoSIWsRryjxZdjtocJ7CFwK89s9xGetzZ46JfFG5ycfYmnPtaFbe74wOqUEiGAArWZ/IQ6JtB/Yx4wfXoF3H/wXkJjLUMrPEN5Ykr0HcywZ72q4rCm7OYL+fgMcdffzcnsA4q+kRCYj5pADhzk+mKxfqAGcmmJzbAjtK0V8f5YfCWpeIXCY7HoC8nBbLxSg99cOJBBAYN2goDUaEywAACAASURBVIXzzXI+KH9fx4hDPoNeBARm2REh34bdJGVtSg7ab8DYFzlQlIH9VLiqoB/a622qRwZHKvPbOWT/wvh0c74k065cUGiqnZHNSn7xniOuk4L4dWxLAYemQOitT8i8XQ5aSedYwE1N/mKKl4yMsZqBdzWcuBCOZc0X2oPdB78CA4EBdSrMHtKFQEy40+1b0leS4s6efVKyF8R7G5C9DYHcp2H3pm1cAoVj9ADvCRgAZrjN8X4R7w/38XNozItCmqx+WrBWbfcnTOITQdTD3zXc/1PrnsC+Jou/Eqg6DGsAg6rnAuogGTfFnkuJkmiZ4xSBQTpxJ351BmyZHBid9/iUBIJrY4fl1vPWmJL1xVGM7ZGAol8aycWOU+eH2kIDdazUe5LCyM44k/PVdfyB7p6PWxB3v8m0Y2Of9uK+BLSgJdO+UgDlrg+e200idqgdP2j9TsL2gxGQYHeeikPMwuN3GLRN51r7MIVtsd1vytkfFmib68/46iguMLwfavkpCvYWSFTZxBWVQITcMYbHjZi4dAeA6ooRdpu4D5TN2xE8n3njVmq/1GnbhfOTbzflxgwa+65Sxi4lmyJ3/lDvbwMKawBNDQgM2Szs17ViOnOQX7qHgaJWOAEKF6DH+1Pxg+aPYYAeYJHGKMBMYp0JPMkCumLbPZ/w3fjr1RKgnRWXkR37fHslB/rz90EJOtgTMFmwftz1teyJoN1XcC/SAlyr7ZnsfMDgJCtmjX1DCX+E5e/Q7LNv556g9cH7E4C6G9A89wEq6ssG2nidwhgP8hHSvlPdHnJ9xdob1rLej9mi3MIYoo1KUXu+PbpPbO3HF8Sy+G2gJJbFzFEVRkLh4+iF1xcyN7Zg+Nx4bM0bBeuo1j6qMD4Lfrf8oAV7co4fUJskyiio2ZkfS8rSw8EEShB/fs5+D/m4cvsjZl1k4KcEJh/OoPjYIfaLrljUOAcjdmIrCtpXOx/n7AIfGk4xT8aOD4tUunEWydiGjg2Tg9sbe8m3j1K2JF1B49EsAGLzm3YDcO5Z7PDP4X0jAXSFrvF9sBYINvoMe13c9HeJ4QpdJHA5gcv0MROaExdpvgofFc4EMBn0W7Gfd8MoMFH6ou7hocxeh72vsHt2rOl+s5S/gc6m+ZF0egkCRP8nB7hnuBzvZVZ4CxT+ktx7CftUYoICfmyaAXfnwK9SDt3DRZm6bPtHbhymyhC7WPc4FzLn/22BhyUx0f6+tdR7AibitkfTAltob7xvtef0cT00fzfZm4tc1MdtGIa9MAGviL85Fv/rjQU5XxK3MFOe3dT9WBev4Q6MwDk8PnePNmacwIp0tDlA4aLbPvTSfQqKD6d2QdBPEi5ZNAY8cPwvJftKzZpNU1w9gWti+xgOYDixvqM2QLGd58qeoQDoGVRLMUjp72riEGjsq/3WuXWD2NIGcFNgj/j7/0nfq9yzXutfSJBcjiw083Xs4JgziRedjGE4BQOI+FZ4vUNCeEegh03Y10yxAL3IHhStwYdhLgYozzUH52r9oiX+fXnX2mah7A3KgcjBWSj+mWJjqW3mxmUnxrLQVm9s8xIIb+NH7WNfBt/VOSqhLyV7qrrP3zLqT5B6seKqOV6ABClIBChy8DqBrDv6TtLPVWb/VXPda6gPFth3DXyyMC6O270BffrrvdArtDEPhbEI5KMbSz4ZLTkKtf8yeHdvz0Mboa2VlfkNHrSn/yKwxpKmXdIYQTZB6pD65LyhJGxTcg/eoaDn0jwKqHicDz/RrPE0FK0LvqoQB/zZ/l/NrBRMUuY39p5WXC7PRdulxZy1jDdq/1zcmrRlvqcy9fgAfbdMPdKfGWytTVzAvJhAkbPHSfmqlDM5wOIy3cP37+dsfQF864rX7UlApex1MyC9pM6lXuqxjyA2Kdu+fhex8fU6+dzLFvIszyqBfYqvlnMiZd5RiXlH+mzFkiODqEDCvN1DIKXkl8j5aaWs9V7QnwK5R7Gmc4nY7fQr+2sJ/wPQzvO5fd/6iQPYAsMwARXPlWTb1jaYX6Y2Z6Kdt0typoyfdyJOwnxMQi8bP0O1vrPEvNI4RnlasVxqa6+qyCY1EN3d1BZZm5TKXOHaxefiRy8ewkLqEj8dHW94Paygyc4sb2dQm2vJCUwBCb01/QckHzb2rexC0ppca3CsTW6M9f0dOd8L5zJKuUvaJ5XLrG92w/ZF32A3DN95GF773Vm4cBj7M6P179tFZPOQuCX9xuaI5pycn6we8z+/Ew77zTuxcxJGW++DkS9qODbAPJyUBOmaPSGg4niTsvzzlW44Gl8cf3QGJN7GJVjjVaw+JEaDc0dzOSpSH9S2KBbnIA1k/elyTbPHWljnnEOiTA4J552ohD1tr11E7I3Kl8rbaOKrczEkdb215dYE4JwIqCTsjPd+15m8BXbf+XfRfT8n/1iTps4GgHoy+q2gZU2u3pXLb5B6b/y8JbalXCPxtzwnFoxpfNU0fHPVpzD2n1+MgiTcd6U2XwIc53hQDUVQm+Q6Q8pu9+1kjpycb3JTKmxQCC42UPB2bRQTKQ5otnA8xbw0ZF3TfLw8QTFzOb1Wu6zfk/oYjYc5CJydi057r+SjDNuZbUM0cQ4Vji+Ep38JGsdB4W708PZ4e+booy1u/jXO3egJjuPKAQRpLFiMYdzAdQoyhsbHevKFEJCDYm0npPb9pD3wfpuC5vzitE+Hr9gCiz5zJA4cN0PyW8MlEW0TXbGfPLmeknI00HSgxMbhqxg2zaNmSvPA19ehGAyFedG8awMe1ujjKyVt0gO+c/tSmfZVi7CLiGTJd6K5cxEF7Ec6JgDmpIDZTZn6+DuAR6I+ovrruXlEsTjW+mz/78bezIOjTT+kvUyNo1Dh98l+Qn9s7XaGzmb6utjJDFh4PKyhYj+RxyetoWgdn1wjShudcPc4vO/tX4VO2kXyiBE9THu1z3DUnE1t25dZbYO6v8wdjhNGT8DySduo/b6k4TcWw1jLL60XZnKM5uuKfSHRvDZrPLbHqL+oOjYj8XG1iekloCXZLVnYqfgqyIezLMCx38nxm+I2pi6Pt62/H15J5hRSGXfD8O1G4rWLTsflwzJQWju/FwDltdI+SiQXyFQAxeRe/VbsuuXeuLZISJvs5ElXbYEHt5ich9aLr6CvHs0CUsiHqZt9V1oLp/215JNhMJWmOOwCe93YRUfjq7vsj6OTOitW25lwOLD5dzjuMrnmt1sTr9FfBX47AiAtuGj9e9+L7kF9PQlVasbOCqsUzv0TL5+EXbd+AGfH4oS8vjJc9Tm+oQhow7H/wHMw+3bpg2B2wHoEA89pJ9bagbrHc0RUf8Yq+/ghjTkD2OLc3+HUXe/AsbHcWPve5ANSB2P7pF5CfUETy6hJr2//LMTS9MTG1gSQ0jyqn2L2dSv8Kukj87/IZ7aZgnPPWA6zlybIcsGhP25OUgTVLTj0CevgrmXuwDpL5+w7GX+O+Rjw/osA8smVws+Nj63PGgRl7bSg5M0pffbDLY8e++YpHiwH2KM6IqgZ+QiLjrnAUaNYVyi7B1d0vwU9qR6DFj8YA7N+lMwXW9BHvGHX1WV/83ew2bTD8JeF/SANXPrxT/wf9t4E3Ktp/x9/7SYNQhMaZIhCMo+Zb4OhMt0yZMiY6bqmKxd1zj6nG1eGiygkUopE0oAGlOGQJFKiqKSSRkrjqbP+z/u91t577f3Ze631qdPlfn//9Tyeg88e1l7De73H1wtHvn4QTnYhNWVcyzhZYjbxjOysIhBDVWPd/fZ8GMVhB77fFvNPe53A9+2PEv2BjZuAapSjQvWAjF1paYOuBc7oD5zjAYzVmdaC+aoEvLlVxmHI7+DS6lcCZpYCa22kclT/P7EJ2rW5Ap8kaoGyeiXrMG5q0Rh9Z2b6KV06mfHV/PyNqFFcFesptvjnaMU4bslD+KD+WrSwkVAH81a9Ox7b8C/sGELjPEdlAvBFJ2DnX2Vdo1O7AJi9Flg/wUGnd3rgdlxEetxVwOiBwJsh5prteWSbPoYFWM35bpxDZthr0mfhY62LL+0SvLL2PZz+9i/YI7V2L+099bD89+Ho9NJpmHSDretEknAmcOE4GQO5znZ98HsDYPCZwLnPW8gkKEdnYhOc2+YKjm8ZbZ7w3ZEvhc5uB7JnQZjh4wDPkdhSPNoGE88djzbDnPBXfTSd0Q9ft/gFp5jkaND/cU3wzaLdsPmaaW7E7a5jHlw3+DCsbTUPbzRYa9V/SH8dgH0mnYQup08k35TLu/bBgmWP4bZPzsPIzJhS8BySQVcAm18Gem7hGsl82nVrgNGjgaWX2u+i829KHeB40t1d5pnrp4XMPfjakxi55dr6Ho0vzv4edff5lWtJjY3kyobKeL76fagBiWddvq0Yx70xFG+d9y1GGoks1VsJ8/yEa/Hlp3thJQrLmZQm8uPS25wIlak/La/BZ5/shaVOpNb5jF5EOk3E4maiT218TroGJR83wmrXfZNPl5rfhMXTnwGqbDXj5Wv7bNDLh6JF5wsYF5B8YLb11r8eVly8AnWOciJqJ66JIWNPwZyzPwY86/MX7YrSIc3R/u4Skrs7oBWh34BROOHqaYTZ7STn+qDBtDNw/dGT3fTLPPtMa3pZ8/fRl9Rdh3Mmwmkn+9x0hgUdCWNhAvjaZd+0vgJHTBjEfhgLIbJ8hQAGrKiBOvXu4pz88pdBPgYOGYHDO89wnTP16VGdEtXhk+1lIvsuAWp8DvxO2DS7AJ6dYK75q19i3Z71sOCUhk6zXoQH8SSuxXLGGMnCwHF6lOki4qVYAfxaT3KexDHWoxt5XawERtcGfvYkF41jI2KzyauA01q7nJnUn1Z475D3cPqHTqTzPkbUX4c5Sx7ifDnjGqS1x/hOxViBMtS1cn84fmF4mUawLBR2iv0cFNKfV+StTPgHUt9OORZd8OIZg3DFTDNvDgCNZFb0xlMy/wk3WtYDxehqeD7ndVGdjdm/pcjIhI8zAiLZLGL0gGep9WU46t39MWKH7H+Nr8iF3DBG2lqERxXXkfXscV4a2zAHzs+OXShG4KCRR+Ci84fDt/NDEdHbuRglRqHDL9Z1pIiI6Qxx4VkJuxUnOSbixUY2f2lsPnxesysya+7kidLnOHza/lOcMN2JDDE2ZhfPAqbXBb7bwzrmdfAzGuJ3zMjG4Lc+oxwuUDlWDcNv/TMQ3WqEhGk8RuXw2Xk9IhyjbuiC6gF5sIEEVuPsSvCtpbxXhKTKyqdL3GhGeREngdwRpMpBN5lEclqQt2QitUwnpjSSkOY1B///xZK8XclMJj/PlE+55PLB8Bm4xuKEoXyDzlv1B0xAYp1reXU5+jHlQFBudJJ8NIcDLf0ztD0oL7DFUiJdqHjLZyirSLplln5PeXnE4dJI5ftQbbyRy+8PGOrye2VARm8mRc7i/0udx7Bz6TyD2X0P+hLwL9GVOgdT7p22ec/qt8QapZwSD5MgcBoq4AEUhHUMtueSHcvXZBL7ym9fLnkYc9ar1FwUn5yRWzbPmc6V6yzTKacs14ZMIdDWiKkpOzEHAym1z/9LZOvp5PLhKGfNSY7eRXdEeUmSUNywl0xznbmWUoiqo+WQShhNPEDZfouc+U45Q/Jcb/HLRQmaja6IS845NrGf0p+q+HmlfE3fI2qfxPda7L7t6nB53Kx0rshH40L6nTLnFCsgvA6jfV4eHS7nZyjieukTUjUdRxvkopTJfmyd5uTgW8cw37OlnD/6T/a4LH2Kax7s5PP5f02CZD5nD8gnsnyZpOeWOJ15Fhmd2dtA/sbP8vw/bjvvSIwNjYPK2ZMc1ommxiiqoYz5QHTOS/1GyZ8p9VTCVpD5MoQPsqN0VcnxeSg+wYy43q72PfNHNwEWz5O+T4d8ou0c6OTtxbgfZThNjUfsV6d1l3we5aSOwiH4AlSbFeBlEybS0MeASrfKvN8HzPF7ofamF9o6Rh0rRScL9lIHjK44CudQXXo6j3mcU3UmfMTyMq06a8Z0cJVKvAkKZFPRTUxBpA+7GX2v6IsbFwLRB5fzNG//45TBLeRgZyvxAF49BFOarcBBhy3l4Eh60wx428FFkzC/Fi7e71Y0RAUUocBIvLj93/p/9QnK8SkKGSAj85AjxX1KI7Q7/loGsNpRwnGbRlmoZG5POhyomD4rAJf2/LSCxoyDOHZ7ZNySEgV87xAwkAoaifQt2AW9Dc5U+aongIMvBWa9BniGYCEXPKnv9taGATqnYHsIhETkyzM9xIVdcsDqAb+/CbzTElBJ605TRkWnVLgjg2Axoz77/o8bY+FPu+DXi2fiUNNbIme5IACDtsYkCQqmPLtgDWosORKLW4bkaTnPL8YTKMPRiUMwR8nQ7ktzdqQUxWZ+SW7RnY+B8FBankkQmyti1AuHo8P1rczrjwqu3j4Abc++FMOs6zpOZO/yzTkOWRdlLRkMtpEtBiOtBdvIKKRka9fkyCSwXxYZdnJSqQiUkpKvhI8n4KFaec4h6Jx8aPnfsa7ukRawH9UP78o8xqp//6NwUdcOvPazC6tJqfOwDoW4URFwUzLcr3SGJB3SAOSa6Iah6A1OEHQJgCavcQEsUs+OEeXa3qV0jUaeDwIcoYKf7O/Wi+g8PGohxQoKiPTnZYFFBmso9nuMMNQgBNXYbPAgKNm5R0BwkX0LF79uALw7Xd6RBGxzBAOKER643EP9/QceXvckbvlmI3Y6xhGongsAqhZg+qZiUFJpdvPRERWwwQj2Js8oWt+lohBU3OyU+Gg/CblgnXT+B3ILRQTJFgITk4nVSSe+hwMg0Bn9vl6Gk/49Ey2G/AXk4Kd/CkAgVJQQlauX7Y5R2IwjcAduSH6zAhEhQ4z+SXNUN0V1TEU3pbMHAYXsYILSpcQX2H3WvjjhkOqYh9M4Ba4OJmElJkdjdOHpwLKGwCQiBx96NXDgTKDSZ+CznoxE2sNkiHPfGDYGXADZ1wN+pCJgBxAHel0ECGsjHgw6F5HIrbcUnefsZRuwoZJPEWGKlIWx/06uI0UAuadXhCOtxXi5xN0xx2Li2XG9TP5oA9gNHhER1+UCm6ZvBVkMsBOTGtP8SXsvt0kyjqacNEX7UGA2imjPZDQfkwa8ifFXT8fJFnA9HWRCAdB6ZxlkJIPrAZ4CjBUaMGLWXXHyLdvZo9YDA8GqggQXYrng5TrZQBJEOquDMUJBR1Cu5Ho1khCob1JAqOJkO/BNRIIk4O1uAwwRUobWDYAFHfZPjITCBv6u+h+RcrLzlQs3TWAtSbBnWusrIUmzsvaDT6Dx7AUyAC0kz0BHUhC9/zRfBLbUK3ut8y8heLB2nQmkOG6zuILxRaDx9D4T8F2cwInIpchyLswGuuJ+F6P72l64d+dNaOIBqeBSiXWfBvqXNlQR0IkLOSM9oQCtLpuF/wx+nQvsM2VN7hq2AfbyKpXg00WchLEURMKT1nRwlxgoVUrhaYwgl8eyHQT+lgl4kgDXcQRUSxLKGAH41H7UwX2Z0MwLCM1SvjkcT4LdNfWf7tW+2UZeq/oi7YsCNFKgkukAhcn94AKkHifMMIIkq74kdQcXwjy6VQdjjoEKJoczTW93IG+LSH6paNsEQqStSfEs9qMz15O6X2pLAndvgzyk59rAwoN3hySlNjspZmP7oHOPvNLpayO5r4gYw0MNF1AqwEkPYaA3wLtVrRM6A5ZYQAUlOBxA97gQGdGjFbAdAcvkkhnmTmAqQbYVNCsOomgjreMvVgBunhnATSP8crQ1AzBt8sdKIhYYiFjkAJBfkkAkxznOXYxkzwWQPbkHFJEVERdlkLqy3aETdbmQBDHIapAc46B3SR2kCNNBRN5Z5I00QnFCOLYtDGd3EgTVHZi/CM9DoAl8rMrUhTQyC5v+niB/nWa0zyQA6ubQnxoHXcvtTuIstoHRpawB8re38SQQd5YsZYJHTxHaqASt5R6d/Nn3MEGDB5Q4rs3kfNE6sq1N/R0uazMEOE3qC2mfkTJW5L8nEDgTiOrcgla4qydBlfiGgnDNHjaRnat+Rnq6nXxQEljEzxQbgVGO/u6wppP+UxvpXARgZzvr5V5fRsBaohcX2NjA2aUdeR8+tQJDaQSXAPs3l1qIFxikF/DoL4k2pRN4GSBDcWB2NX82sq9obIpxAgT7jLPJoxI6o9Knl7ruR9UnG+mlTrRG/oAlRjA4nwu6tqIIdzms58jH4mIP6kSrCWLVVPETJ+aOEbRk7PMk2LcLSG4oewAowkMLwWSu7eziR5MApkE8qhiPoQxlxkIt6RtrQERzAOvVZNenk6zKAdHB6xVBIgNpmtpXKlZLf1lWayQ7afdJYG9J6KH7snKuTYI420CdlR6Tj86hE4i7fm9oC6kOu9gGoV2g7iF5Q3pL1lwk/UMPw4NniR9FZD/SXrgJhQx4nNuUz1oVkBL44uGG81sHJ4+RRWbsoaQd6kKIIAlaJbFabXj4AYUW8pAiTH9kHHrfUYK7Xfuv5B3JsBVZQJAJMke7vJMxPipI+7s2Hlz0nFJ4mZMwaIsBECAo7XuP9r2LzItdI8ifZQBNjwhOZd+ZgGgZ4JH/MqNF9pSjLZ0kxnLRnZK2g/ucFeNMow8nScpn06vjNh8T0hpIanQ/RhIMPW0fPkrg0qKQY1i2fcjEQIGNZiNPiq0rN19SRJBnW2dJkGz5ZTHCtJTFE9Mtla5iIkKPxpLzHvlcsdnPGrklExFQTmTGWhbqzOUYAtm3LvqBdl4IIvsln0k6OancT3RNBYqbA4J8O7451h73VTjYcPr5xUQQFmK1+Di6kN3TZxThBQhMFkSMbba1FUA87uBCXRNJk7bGxHD2u5ts+OhMkYDTyzJJI9LXrsnuSYlrxuNyuWuZozB1owIvlptU1G8ASRYk04jU4e8uuQ26LiMkKRn7jzyD/0gnO1OEWpSLYLLnlUwRRFhrIbMQ7EcHPPpLa1sRTmaSfzOxHXyvoxEYOSZ/bb66iHhQzQnlEBApZFqOVm6OHJ3VNH6F2X4ujWjpPPjRuGcSKMd98Db7LtqvNvs995xKkhHHl6VOcGrToTT57bgWZdygE96xEhTl+qrNRJVx/4ctthDJgXRy3fiYxGUM6zZZoNtC5TKEhFOa7ZiqCJGdK4khpM/UpkfI2G7jRG6fKV4ai2c6nk+sR5NfSmhnZpbMUDpEBXW9VcbkK5MSBIUucTiNDJNH1YXkV9q4xRjOOzsrhhJMYhHuq7IV9TcVMyhiJtmCkKCG9bS8gYCsNZNwVbNPSZZSrDq7fiFaVCp2ImgttAe879IV7xx9xYXoT4+DMrG4J3OkUltIcgoilZWkoYCX4fsW9G2LAE99o/U8UPqhF8S4bP4Izd8hFJGaZwBDFRyfALz3AUFnXhvAMwApiTBfxzHHQyfFctkrOtmmsvfjtTvxSRBMog2fgd2zY4EaqLUtpqL0Wn0NMNl84L9PWwRhjKIIpRCoaPQvFeF9eChGAd6HTR5r8jGvuDmRT3noiEID4UNEVk7+N9ZjvAwi5WQMwoXgLIwnuvQlfp4ZY1NqfsJ8Bsf4iLSLiJzSRkAvzyW264SPTs7+c97/TrmG8jzuBDt5pCKqRyGk/igJqVdkggPH8yxcchtkHMLHclf/ESrgavRAUNdh0iWpx2RH1tFIEVzIHTkWhSj3hH0firA8Swzr/jKVQ4jzsi5WBLoBAXryfWm3KbmHA+BjF3hYhELLOeUzAQbVcj3DerDUi9NJkqO9SL7mnlmkZTE/WxH+bZU1cs1M1+bM5m8gG43yhfkMcCC4Z5IJ9rPpxOlZA5+rY5uIsOK5aT2ZUM9O/KrsD+FzLnTmWKrvk7KmJ/a0kmsqvfi3Xjhml1I8Z/GfRnvPJSc6JO7EbWroaM1XN5CJROtR3uCaXxf53fW4kGGjwOfciofhs2+WyD6ycuzi8wUCoTb5kngGZH96eN+jEsag0ABaF+WMk+8p8a7UD1A5HiyXXeMUKmcZZ6k4HMUFU3P+lC9uA8ezKW+S4nd+SP6U26HwjBPfKH+xIaYU2ezJXCz14KDO4VsABwmZa7Yv70NJVHuiHHtjS8ZkbHZDLN5m00dS4v/s+/MkMVmWLh3Y+gTuOUbVJ5g+IpJncTmXfo9+ntpszzBfhoHwZkDmTWf1PPSLuvj3lewJ4qQkc4lMMtNGUi/V1ybLBy+DbCjpn3DU1fV8ECsJr6bztsMWtEdPZNhg7MFle5Orc3L8CRxPoSOecwLisR1bvgDfoXKqCThKqH3uWeKv0u4S0tax5UfoNQ1qj2TZm9wfJsgFvMMBweNo8V8r8lSPCOBd8v5Dn7tQsXMP2bFzIfOOyH4hUFS2Pz07EcX0p4F7bwQTcynfpVGWqPEE1UgYyTZVXmuxJ21lNU6mZ0sbT8DbaIojqbUTxsCEkvme/Jslb/jcLIK/k4/CTSo2QTGTrDtUfjqTrRvj8Ko/dL71UXl2L8AQM9ZeyLFjwX4NzMnKJ43FOHNrkuL91/37zbGrVdcnPytQLHxcYiOoFIAe6+b9ZxrzhOyjWlWbbh98y2qg5CrghNscai9V7ZT3sy0epM3Tkx7E9/F6pMx1IPesz5Ajh8JnMpv0Rj5R4FDhMwnn37QaBZJ7hAkwNSBdU7mBRLpA+47qTEnPszVaV6TrDgSg4msGPUSSn9O6v8laexC8OSJ9p7kmO8ZEcqfrEa41U9LP62M4l6f61vwZsiyPUDo7ETebiGu1WJWTTirntod3slUnpfHx0ffUBag6aSDXxmXm1Kt1xvawB0F1Nlrdm2Wdgc8Gvd4oW0Ip/68ifSUZkum71B4iz2f5Pyhengnkr/s7XXwv6rsDnw7FzCgmZ4j/ch+kfdMD7Z3mAMAzR2N1++8wquFaxihJbbpepPn6yZefbpdLfYT0IurvZzY/WSBLbj0LG584nn0EZkIEioMJBshqjjJ0MRLphrEQ8Ypz/Xm97xrg5gN3M/r39byEiAw6vaZCrvewdtRWo6LGI4wJCLkW9esN1wAAIABJREFUjf50dY+qreBxN/om1fVhvZOjfzf0Mys7b57HNeOZ6yaMsSm9l3KrjWs46ocg+WzIJwreKXrgkFf/jgsvao+CbAJCBvv95qIeGPbKQLNNwiPDdvKnOGHP4/Dpt54keDLJDpbXdJ2LbqnGXuXfch2qg0yju8omo0ubU7DTu1XwrIGcMdRrxLWOhOMc3xHw/mqKW4Yjrva2B3xiy5NU3yrtbB/nOhIX94GHiigIz0sDUDZjHC1HSFrCeAVzLPkRbJsIeCTnvwrjsOY5HrkBGFxd4hDZcoOCJwW16GST09mfSZCpbngM1VADd+NcJ/J0uoli4GWolgSDy/mU+1B/xWNYVGcdGmXVr2jzS/mFpGMeayNdUfMb+COpDnlTln2tPV/lGfLxYcibCu+oj51+/wH31Byo8ouzZ8rHgjFDUdhuDq6ykRDHsWc4L9+lLzK/h1ApTATEyXpWSYA9JzOfvQiEdNZE+Ex0Y12TCQLxT7U6fZOoonOZsCHobF7tME9E6nEQkWMpjKPZFnkf4Z1Uwo1GeUy9lHGXYJ9n5bHq36PjWjzpoFNH+/BO/I6aONOJzJf09l8xE08xDpqNxErpyaK5G+E3e3P2E/DIbl7oQkC+cDeM2vt2vGrViwAceT0++/AFNKixmclYbGshkE90nfOaq9oDH2zqiVNtz0cxuqEMx3PsTeaUZ+NbReufx9FGginAOdDOMkqTPT8AmO8BRFhlGx9a/xQPc5WD93y4Ny4/5SqMN9YUqrc+fQxWn/MtxjRYm503p/U7yN8Z5oL7QzXBC2phzL634qnM/EX960lPfmz+37F6H8oLsZ1TpCMtwz/q18OapWZdhN5BwKWV+K+dJF1irzSCL8i364AXxSfQpDvx6PiHcacRZ0Uby+OuAUY9DwxxsKn0UZo7E6jeHDjdgTg5mC+6n7CByI+R2QJ5vlMBlm8uhsFnrh5RgFbf9sXIZivQ2mGvdN9aAQdWKsClWAL7fNErCI9K4sMNtu0TFKMNynCi8o+Zr1fnYpkPInS60aHv8kxxlTn3of5XA7Dw0KU4yfXZde7Ematq4h5rPhfZfFt26ofijeSrrgJ4DgTpQuUDezT/JsyjYJiZVBY+Olh9ZPrEHDj6S2yuVhHzWrewztc2XSDuPw2TL3gfp71n0xt4RwKFbYErJkiwaDdSZvKxVUBlFOB653Waz7dENjvhdJHPkuo8y7WRnrQ70H65jB9kx3bK9a0pD+uGmtMGY02NUvzlwBVcT/8/07Sza6yNfGtbPmpJTQwetz/OvWq6U84kyUJ1JoVkidnEM7JD5CtuiCLsbcVF25YPkPK5Ox5a/k871mZ46t0PjD4cOIfI8IxnUXBHJeCxS4BbBwFVPIlPmtl+Bb7cjf01eWEcEwDn+mnA2KbgnLHMRmtiXm281eTvnBfkAD4vjkPd7ybipgPPQ7ERH8s4AyqPgIItObrLoZix6RB8fdlQXEr+9z9H8zHw3Rdx4l/m4wMbOSmN6aJdMXKvOziHxBV7dod+Zyvg24rA1vEA2QFO7T5g9bPA5OVSV/9Dm0ZW/+AWgPz25hb4CYrRE2VsaxoJWRUBSzXP55xZYSMOb4mPFzbD3BUv4Eoz/qjWywvx6u8laDl8ERoRabBtfzRtB0x/SxJmScQ4h3YdMG0BsNsEmTeX2QTQdPGumNXodjR3st3pScqWhI/93ciez98VGEHEimYy3LCXomkjLJ71Exo1t9kBfEsR+o0dgtZnz8HbnrRbjW3xLlh8XQfMeWsIKA+ifFsPNPvPREy57ROMciQ9H4EDx+6Oi9vPs5IFq562w9i5a7DLhg9xshEfPfiwBsCmO4HL7gTHMR2baAp0nwL0Gm3bM/KB5Hc550pg9Adu1+PBKsBBm8B6uBP5uWPHo8t8LFjfC6uqlYJ0ahMhOenTFKcu9XyqNbBgQefdEdYnBr7yGo64aCbHMYw8CioeOM4rwjAIzu0tX94FRfKs8p5cSK0pLjXO87m22U5qne/4RP2h2tEDHMaH/eEe4eQD+7nuG+duKSJyNT5OGNDk9211JUa/tw+cCC/fw1/6XIxXrl6G3Ws49Yu4E15/eQ98fbGVcJrWz4oamFavG4ahENc4PT/fi3yUtJqP6RNfRDvP7sOVZFa15y3CrU2aoNBNP86rSyFxuZBY7vCysdyDBxPhay+sQine4/wOexuxB7B5KXC80zcXYcDHA9Cm5UK8acpdCF6ryJO/93yujzHj0dv7mnuFjxF/mY8l777IsW6b3z26n+qUhuNwzGQbJZ08Kbr6YaDpZcB3VF/sJre61RmF3iv4HAByyG5zv6MKnsAeuAWXOHGpbMtI0XkQ8ll4Mg+WaiDS8ibYFlX5XLvbZFfUmRh3CyGlm3KFwv7sjLWPr8POja1jq5HHi96y/5b8Geay8XpgACpiHPw81ofLCIf7k2NdZkLn8HmKUNv3VrqcO0RStgK7z6iHXwij0byW4qTllEtNfl7j2lYkaBO9HhjiNEYaGZna25lzoHEZXbDDiKg1viIr0aT0MfLa5jVdzNVClFPotqfd1kQfCHleCok7aJ0Dl8fGr1H77O7dB6PactLDbPafIksVZ+jcSob3hr4qlbNDmDJGQnt+ViEegYd91XiyfmWLhSbm41GUoa75e0RJDWyc8Tuq8X7wssgQUz+uyWLg+PXAEGPuIN96BJZgITysBOXc/GFN7c9poZz7MxDdxmUAk9RSXOaPGqTYGLmQwGqcXTEZlfoBGiFyQl4oPx/lFest4PnQSCDLm1SZXmckEKfafqp9ClpKn/gZhEFUz3ru/lET+7/1Xl1m6noW5YNELSIEfyDFJ53C38c1O5LUNcmfKfODVhhr4XbAGCa4dvR1nkYsr/EExX3wKj/IQXak7h9zPCWUk2Ke1O9TuUeDvpEP4A10wzhUxxqs33E6+A6YDvdHGsjoEw9J4//LnMfw3nSewfT+ufcleX8Wb2Eq4XXs5oAMN53zybierGTBRXgGAvUUcb16FnNZhG1byXazJljVJTEHV0Q4LJQMSax3MxFyMLcx3iwjb60j76X74txBV2aSJ8v3Zc1Jjt4VdC/iMpsEwXwIRWm5Uqa5zlxLMmZ8D3LIylMJo5VOn2HfafzD2gpU+7o8eJi1PhnWVuLsK4GHaVFOYrpelDM+mt3vwDO7gxYSPzZNLgbriOVSFvF3ypyzbejge9qR35Pvs1P5UC3rOZV8XeU1sf8pXY4lupbP2ZLvV/1vXW88hzPl1nZ8Y8o5IHNVwphPto7qdOZZZLSx666yZzu+33Rr+hkZ57DW7s/UUZQvjbgqcrmx4/yZb6i6DRdu4m39arnGDsUnuAAn5J5HfG4G8o7eQTnPVNPlkGOzrV1K3Jd5VprPdcPb26ExemMhDg44OtW1ZH8xr+hFwEfDwFxIGS2bE1WTcZGO5avzhPB8Eq0dxpasQq0TStBS0+3yHzttnpznhiut440BZal6JQRSUQufJ96T4MEUHHEJOOX/FdtzR7B5lFJlGpBgkvodg8U3tcOgHAOdDIiK6MzktZqSZnkmGwOej99Vskuqwrg9n/h//t7ERjEZY/TbxiqYUe1eXP9nM+SDANzOwDPrCHzYkjSRMq+68Ws3eKMHlKAKPse9uMVxTAjcgxz5tOsX24uI6MBruQaY8SiwLpN0SInm0EkUBofLP6m6aW1g6krgXffgJfcuAklzNDqCOa17N0avfBDnWJSFQZ/ghOotUXI04JmD1eTAeumdczD3jImAZ054IAUqMqxc1kXSiZJQ6KwSJU4WLZ0BX6PQPZnPMk6s3PCYVsfPKExRitQD1lTBAxOb4J8XdHB02lGChExEIEVrX8sezHHI2gMGrBwxkUaw9mxki8FYaME2Ag+iALprcqQsAEGYGJND5p0x3rTDKeGOArT0jEVuidLW9SEvaPngGZh16Rj81ogKcgyNFadDKRDhOlY/7oanpzTEZRfOws7GRxejGGVozaCJ0tCYCB+HZCY/1Mds1EYVzEKTeLFvdjK7mjcCqONETRfAInVdSHjq8i5KbC2tiPer9OBiH3uyi2sRHc29h1ItscoEFhkMd2zNhUnG6WD34RQpvbGRB0HA0kQ+YQK4odFk4EvAuy5MaDS8IwmUngHql6vhRmAu37ndI5X9IzH95S9wZGcXoHp66bzaWHFHW3w88hWc67iLzJcV4cFjFuOIz55F07wSoKwvF/ej+orz0a3eMMQc5kLJFo8K00PHccwJSutu8LsEDyrQpVWRVsRJ+4+KHLPAWmxO+FRHNQACMayBAgxzLhple+XUBsDGNcCUFqiNSTgZHo7AqfAwFAJz5XeLFVy8D4/AVY65E+g6ERj7FUCgl3qBR9g3AfRaC2xWyOP0Jx4ETB/7CBDWhXgweMbNWIl+WI8yI3hc8nwgGcXF8KbCPA0kiwFY4sS1uR9BslsA/Sr4nD5hAxzpD4ENipjK5sxIk0c2gN2ggxHhfTEeRhmqWwEhinEHtuIieDjWqC/7Sl8kWRzpFdlJmj76vjUUJ581hx3FJuCnEHRVAVhtjchc0hZPkqxY/EfZ6wHIbcpNDF5B2Ew3u5w9av4JaDY451yI5YL3UlEjyTsCUVWgjQbSUXlXjFDQBZQrZb26kBAQEGpVTxI+L9Z9HOnbVJLACHgElmADYEySxcbISFNnUoHKesBCR/D3iJRTkvZRQR0lnWe1OKCvjeiFnqKKYNkLZAFa0GWEIymI3v9or5rPpxCgVV3mAlIc6cRJEpisd0XAtU/ZklnVuSYBe6T8nofCbKAremW7zuj00hsYUmsDFYZnNw1Ykc4SF7BeBXSK3RkwmYC9CrPJgPnN96F+/7cx79ovGHDbJJsY1FCeG7kkshl7RsqKIq/YWNyqg7ukk7hFj48R5LK0IMKbypm+igS4jiOgGpNikV6fBwCfDu4bI6TO2O9yPKWvhQh7soHstG+2kdcqeS3ti2KchTJUyDz3kqRkLkDqccIMI0iy6ou2bjTiKjvhvA7GTGdWJmhiGum9DZQ0Zm/awF3pQ9Q1ooAI1mIgoznTmwIO7ULip8tDeqYNLDx4L61Vgky51cUWC23UYlxuXBtJ4mMiuBNYCQmSmNuiQsorACc9hIHeyL5T68TlzA5A2MnX6EpkRIW1REBBcisk1zFI3RAsOrjGxa7XwAhp7xEAZyXAo78ZTTyGaqtq4O46ZgA3Oe5cvOtia2rrmtacTvJhOmrITpgIBuAQZFNtAjyTDsm6E+DdoOaOdTsLYUMIfKjuoT1NRQS9MkcIXKQ3xgOGOgKsM8hqYNs42C1yzxUxEPBCFDKZSnpT5AIKsNkIgJWy/+ksJvllBOZfuxOq7nIvLrKSDCsyC+EzydtmApjJAl0QklyhsdcVN6EBNhvtsxCQX4EpaiSCqYMSP5eS8itNLibXAJ0NGwPy2IxzMkbQ5gg+qgNmu6xNjRSLjSOXtam/w4XASgc4dSHqStsvS7LAyoNz/4kTMO3WM3CIEehWI/qwyTZB5F8B4JudfFCSNPgxUCobgRHbloh8qJoNnO57Ta4BR51OAiQXYYwVaEXZRqIYF9uA90KShgKMRgX0cAYCho3MlWdUgfR6t8q9YSMi5WtCYHa1JlzIvuQ1PnvCzKRmCZ3RcezDvaLJ/kzSS3VNQJz1DMrQ0wjMQjqJIJI63OSwnqP1VYy2RlJu6ohOYJrUidIEVpyYm/0xHkLSoTSZGCNwzADJDYDs6f6Zyj/wmieJARQBBielmlrSdnbxo8UJim3kyfR2jWguZhtn90wR9jLhmSJINBe2UcG8SsqkvyyrYdAjJDggGgsJrGs7LwPSmOkutp+AJF7JQ+fQCcRdvzc5dy62gSJ2DkFEbD6WpH+IxnVJJgitnOvGIdmfz4WClPSZXTDoY9nXT+GfhyzHOZ4BgEcRH5GvgWwaJo/zDCQpidiPKyGCJGilNWEjiQzWro+RT4/Ft9dPxYGu/Q/OZbbHU4ChgkdrZI4u8o7yr/ZLADFx0XMKUF2Oj90WA4jZxi4yT8rJufi061V4+5kRFiKnhA3mRECkfM7eWEffYkznU/qcTXdK7uMwRmuwT4Iz6nqjDypJymfXq3WbjwlpDQTREXmS7blynvisFD4mUIGZZR0zMZAm24zkSbF9WIR+ENhkBLf1JbEN6K9tnSVBsuWk2ICdk7qljQhdI6LiuBrFJV3ImRQhnCCCsZvMoLiRfiYAF/1AOy84drMU8KiIIKMxWVdDGV8XTAYBeAaCkmj/5ZCNp7whtCdlLD49FpRbcBUR5lFCP60LE9m9PFt6N1uJOt/2QQcT6H5eJE1KTnX9FFc98zZGWJ7Ltgxf4xIryd17DMKE9JyFlLhmXG/PHXpOtv8b4ClySCe5Kc8JmUNhJLFX51QoA13OXXUPx/g84FvlfyRQf0k+n71+6rsR9AjKSSaysIqAV+ZA/v0XVNr0L3Svur+RFCGMNwjyuTP5SbavLk5wLn1k7HuMEqvj+TbJHDmS5YtRlO3niukfSULitEGM++CN9l1sv9rt99ohcVkukWxuT3T5bdOhNPktnmWAGJ2oK+fZYUy3B56xEhQlzw4bUWXc/2GLLURyoBjnW0mEAl1oC9qLnqBCezeCXJ8JkpK+k/i4aHYu/2A773NjaS7x0gCMfIrj+aTLjJivLmP/8/lEOoWLjNHtK8fr9didSxxOJ/FOJ/nNzaeTtrPPJHLt4VsIwIrR7ujFuHvqM6xLZYKQJGW0ANvEV3vyb9BipHbaNeRDcyW0+w6ocz6wYpZDnCJfoj89Dkq+PyLb03LDc8hIFSEtk8D+AHhGAiXI/EECRVjjcB6EpLFq8MK1nXE8af4OJpCj/BsDCZXg+ATgDQW4AJviJplnH2SuCZ83ikCpowcGSMs6K3WfsYsdHD7fgyCCnZ6AR3+z3iDXcbE30xgL1ECtbTEVpRPoa4AJ6S3fKXVcAqotw1JQ7m5Wk8CNY0B/bfJYyyvIK25exH5BM9m08oOufQAH77yJAVJtxIRExtrEA1YJcG6GLR4k7U+XvqjzTPic0y11VkPT5YoLmXLoD/BxCzw8gkIGrM9uSi8QEoDUSFwT+s+Vj9S2vkIbpQfs5JGKqJ71R4L8ciGk9tCQ/Co2H4la53KOemKJldyebvAxEhXwIgpCIupcXTI+qkkfrZJJRmK8MLakdGfpxwP+ZZgx3QercgizfdZQhLTqL8e+IEkMZAvsP/lfM+Hz90o928cB8PAmCi3Eqz7+DQ81ITgm+yXkGk9vai8Kn8ndDjORlml+tlutsiZ3zmz+hphd50BwH/kbCCjTFnuh/hRhNZF/wccqABrxqjbuUd52dN5Jwlc34tci/LS1CNUqlKGFZSylP6UYu7jqxZOex+On/sjgeJkA7Ak/EvlwzLH5kLgzBKane4gwOD1XRZLyKbuPczWUT1KT4emgMZLY1yc7nO+TcsXUijEIAhOUzKR7TISlmn4i1L+bCJaE7E+xN9Yax5JreZkiVSRdguSCidyB9TJIuewapwjH0SEOx/UdHvlH3OJKKrYsCODMpteEep+KJVAuXzDuEmxFEs3QnpgmgJcU8RKBusl5zSM/TV2vr6esFRHm6dr0kWTsyZG4PvAVUkyR1qj0FenyOA6CpMaJ80V1uZLef/089fAdtqA9emYQ14RxQNbrC1wJxQU8IoEz+qXV2RvETak+42rEbaS0/utrk+WDlyEfkvmEjvnYej6IlYSX/DIC2LuCj2swC5UwnNdd1rizHqBAvDV/Qgg8IE8GeH7ch+uUL6D5FQUBirYBPNrvhiZ47AW8s3P1uxz7jn0OL+LKalfiBbJRbXlxKn5HdqCL/5pXA+8rAe9lB39LGBsSMnZe4Mm/qU1I/38JxR/zIOwd+QDw6b3gumAbyDS9V40nE5DbanNIbpcp+64L4FmITASTmgt4FKvKjCOpPaX7cmgt0DltA5md2w0P3fIQ/tEH8CwAqzJvXMAjEBljHF71h843Gg/KTSQwRBfSFs6ZEbLuJBPwPrRpuuJ4a16c3F1zWd5VQXWrrk85m0CZ8FknNhJUJmLdrmMeyD6yr2y6fbCupwNj5gDtVjrUXgYkz3TWupB9qhxvQXVxWozCIEIqbF2B2/cGHllE+dTZjWIvQLEgksEoBzw4w+k3ynthEBotFkQ+AqpaseXE0HsJwLua0stUfM3gf5D5HqTnX2GtPdC/inSv+zEZmzHTQnKnx9Rya6bS9VLpt/LxODy0QaGdJBTk31+B+XgS5Jcw1RRrNo2LTqrk8RVt70STCZ1RqHSQrBkuQs8bPscx/UaDgj0qtpUpi1mWeRAPOa+z6Gwgv7NRtiqZE8T9CTSb4ncWXAvuq5KxRAqNOZYcTeXvxG0uvhfVpyBuTfmI8wEGDDQ1ad8U4BxUxE3WOSAU1IPwU711mHTSwuy1o+tFKneGz0WjphD5Cr5Sudw2P1mfMc3QqsMleNVKRkv+HMHE0JdCYLkx1yCMhQjyTbrUnxdin8mX4MrT3jPWjep5CQ1AxNS/G6/XakdtNSpq7nUfcIo/PXf0hYxNEsYF1edQ/rxtzLmGROVbudQq6vbzZw5nXJhfreweIlU2rmGK/32HA2seiNlnm/OJ1PdXW3Uidpv/ETocZa8/nn5NHYx8rrbdJuEZmHYjnn6sL26801TfEMxCkL+p6jGNuqV2z7Kj8OUdX+CwS6P4vmFX1Zr3Ohp/fDK+utxM/kt2NddaixPteSn8rVwbLOARoZ4xbqnWpszfkfoZkUEZYzekc22uiP479cCexvh88OlEXElnrSQ6sNWKP40YtpKGV5A5lIJtk1Woc2YtrLrHc9AXyF/9MbDnSdJ3YicUkO8m+U06yjuSDNhMkMl+qzo4HreghpVo2HIQJH+mfP6VNbCo7m1ohF7GemG+VflLV3kA6RjWRuRRAPsmX/KkfzJ79OUz+3oc+rblTanHVF2zAdec9CSemmGIs7Gva9BbQ3DoWXPZdrNgjejYLbwHLDlcPDIyll5QBVhaapM508KaAxtegDofBPkFLHXmmvwgXyFh0HxkqgXSJ0KAiU7Jr0B5GFTnbJonSVIG7KPm10okVgZ8ccK1OGJKBQcS8fg+z8pj1fun41rQv//gSBw9GV1wCvZ18NsGbzsMGzAbY7DZTDorbYIKE4Ct5Ft1IPzmWsRxAkwIZLQR1T7k9VajO3qu/xf508ztpnYY23UaDjl8Kfa2XRvUcKjrjNgGwbMW1MKyO9riwxHD8Ffb8xFgqnkgXWGksT7eR9MqWzFhU0/O+7aSCW+LjFL3kD35k434XdtjpBc5yUGq/1tZHZ/XvRu9jTWF6uGke++xDh+0XIhLbWOp9KfqAE50wf0JMD72uAsnLXuI60HN7a7dT8RDv7AccSKtr7bqC5x35c54eRTJiPJroZ4sCPfAQV/nWe17Oia1eg+nk6wyxVm4nzQ21wGbBwMFmzim4NZ2BT54Hmj2V4AIso1NzRcfcKoWyEqe/GtVzOnUCb9PGAwrEe8hN2Gvr/uy3WndK4QjtqkSJlftgSU7hLjQNhiJ33cqwBcbixkXxtp3ujUfmROs+xY3ofHMvqD8Y9s8TTu3M34Z1RQLrDhBZPOVHbcZz30yHahgnSP5YqUv4Mw6wDiS+TZ8qAdRBS1wL4520pWDr9ur5CvUWlCGGZ1pXHdAE03rYcUXy1DvIU/G0Gzj2nQvYNYiSdJtJ7KUT+uOXdESd2CPHbJOaf7qYLNCabHNg+0TU38nPWk3YOFvEhMyhxB+mx66LTcVoc+ooWjf4TtMdiJz25Z37KB7KJ/8g31x4qld8GO5kvWp/g44Ep81/g112vxgJhYPP0/H/ZL+C/Ivm+I70mYlb8wKBz14W8bRGWszeDiRYXeeBrz8SkZtQk4vHgE6PQK8tATYydbF84BZy4CdS2DXO/VnHQIsvQ346Fqwnz+zBXJ9n3+g+Y8Px8jOMu4RA9Fk/LG47Iz3CUPD1v/k7wnSK/o5SZbT9AoMnjYYl70OeHayxHw7sK3X+xgx6mXs0eE7/GLDQiZ8zYW7Ybe9b8deO0TebsM3HA58cxRQOkDimlkb6dyzgPcOkb4VO0aq9Ynbf0EOWX12HkaItYZCXKLqm43foEjUFnlF2KTywQxxWklMsRJ1R9fBSiNWdSglgKY3od/UfrjhTcAzxoDVPfyOicCRre25GOHgTgXGnwEctwrY1TjiPpou+g9mNfwNzT1XPYLk9VhMxVRQnrstDt8HOOUCYPIQwOvmMvukT++FRbMWoWFzR5LukpHDsPXc2SD/ty2uzvZ+lQKgdKMjxrVLp4NritDv+J9Q/5PncLjdjlTEJle0ORL7TSQiEqf91Q3//rU/rv9sNWpRnpWtNasLfL4ceD0/PUUMAKbUAY4/3G3f07dcsAYY/ziwzoBxFHZX7R2MriPzOcq3Rf4+8qO3dCBuJv/Y156PfRPYzeXTLx8j6q/Hd0t6g3CzjES7Ahzvqux1w807hEBRkTwLHxtdCJUJg5bwgD2fc53Hu65T54GL+kO+AqpDsY2P7E8P9HIi2XbuiLpQEZGrvDAroabCpRrndUML1/mqhvUDOuK1qwfhCjvpcuDnm+A3xMeFhMlhJC6n9fPR3jju5KtAmNLlR8YdjKPGH+Lmt1bkul29U51ygvKdL7o+JC7nutJ1gGcnUD4Es7AUdbHC7m9SXXrmeKDNJ8BHtnOGr/cx4q2h2PusOaDaXRtxfERy6+MpeFiHwnIkgdb4N0Rv5kKwxhrCaTgEH2AmEzU5klIdvBJovggYbtcxg3713DwaWyv/aMZlDntUgkNRD3/FO3YulW1ZTAlieyCFSFjri8x1JmvUKrui3nCOOeEJ0P7MwRNP9joidheUr8fvAbxsHHSN2FzVjx+dtQYDzpVQ7tpiadsypOH+RLec96U+TyN96+E1sMn5OHGcSCNOjr8lQbhqI/bKId6zjVGCMNRhDqjPkrAulz9iW0Y8fk+GJvNpAAAgAElEQVQK/46NhDdGfujI35NXR+M8OwEJHsWVy5H3TO0z3yO9y6q7xMfEuI40InEp24X021Jtj/nMDcj2PDyq4UhbOWZi8xH3maUMe0Qoq3ihyDZyybmjZ90PVGoFlB5rlTMRYSTdR7gu5Th37qsplThyR6xZ9y6R7+F+lDF2V7A+mKTWpgvk84p8rs0ZIxsJbGL8zHJb6XgBMby6d9Ej6NRwLQgzl2o3KH+Y4r16mxrH70o8J58PzLw2kxiZfKLEXZRsiT7x7tbypAznbrn09//0Q3L8+0o+UQ1FFFt2I7QvAY5cCkyboXLGgjX2BuCR3R+1YjyKMtRVOW87dICVb5tq3iiPLejT0MQ614nlQ1LUBFlq2E9B0sQqO3KJzdUDMom2+ffYOZyzV7L7JnUoBz7DHTrc5ftwnZM0g4w+5YV07hF2EdV1BHNOukDI75raScmfNsnIEee2D7LGQK/JDPpiJLx2HEwTcTvvb+MZ1xs1sR5rcP+6R7C5eksEZ0bi5Tad3LGvpJdl8VyRXFccWd4/uJ4zhY82+R7tecF5Fsx5OrlwMZ5GGeOdlb8vxnUQbNcl7JWsy5M2g5WQPIjNlGEqirPj9WlznU4GrvUsp89GwuiAYDuOL2ac73S9wTaU8d9T+mTb96lzkasXZY6PlMvzrRw1+X1Ivldncs9pXNexmC9rWSr+nyI/jFx2+Xbuv3C95PxN2IKp+yXBqZ3SN9YVhMRnpvq7nHHLuce2xv4LA/AHvyLiUsw4hyOfWvnIZe1c0M8BzW4QZH/T/NG5kaujyvWfK6eCgXSU0cZxl+uiBP5/107PGBvV1Rw/i1FHEWD8v3oxP4tdb1M+QXv+ah7rNr7GUuYnRZ655Dfl0QWHSx1kQR66lvzmihiOi9AJjeIxdPre24HLH2MsOfaHpejA4ZnI2AppX5CzXjLWbXDdfpi/aD72GQZ42+x/0s6l9iZMcb2/BKSaVFtpg3v6h8UHd0c4OBwWge2S6BAiglmelKyDOqZQ+1x4dQ8qILwvJLIl4lf6pyBS/LRnkhAMjeKcjWI/FG1f9P/m74mNkqWgx8b7T2rIk2OoKXDCXFkMaS08SEx4KpiBw6J4GLVxCf6OKQ4GW/COR1FMyeucVG5JiKKAxDVtgeepsMMSUGXwy6MFPCqazyO46PCV0SX9qgK7bQCT8tiTEeKPlkGLItwCgYa28SKFq7Qi9q7SAx2MRMBS9jz4V4zoNALnf2RNlKM1P3z4TpjVkQLIZiM7CowSeS4BVtmC2kknio10Ozn4FNxdB+DGsGBrffklnoVKbDGW2ZwMu3fD07/0xvXO80yByBE4FDM4WZSKTm0BpJiRphy7MqiZ0ZJBBQEG/yVyH2NBD51Bq4Aj6wAdHIo+9LdT4QA5bGidpBFhZ3U1UuR9mUAB37nwwmFDigFoPvwidLrwSPNzo0CEgEdJBAQEbByrE6/FyyNfRod667CztSPy/JDNRyh3UknXq+Bp7IHrcQl2Eb1xsAJ7M4HfBTpFI0qgcSXKVrpISHgaI1IxfNCKGljb/hK8++lzTgBH1qHhC4rwIAQO0GQdJ6MxcE1209ccjQEDlHo62H3KvZQIKwuExQcKxNlSGCQU0LJ3lNp7X3vS4MxsOliGAsPLJIQNHqITxZnvYdAyCoB07oJBnw9El888MOGmlTSB3jWqGebX2YDfTlxoJTfP+T4tCEO/yYBeN9R8YjLWdJ2GV6pu4YTw7W+B4flcSWfsPmMhOtxA5E1DMb3LZIwceC/gEZl9ZCjKf080pgJvop1zpoSj4F5TUIfBzC8ETr0COK1d3GFE+5uAJazFzlonOwL/7A8MewmYT2ALsvAqcO56OAACnbGl6iv414aLcU/tc8UDqwnwJw5GpifqD8epmIXT0ByTrvoex4ypgnnL1zLQskuL5LYLyXDwxIPwM5bia6xmgMqsFturdJHarwTEkbn/dMKUNOLknBkHOBG9agGmbyq2FKRqQOEAEoAcqZ+RTCaxAewGDyGQBjojrlCk60tRmAn2Gr2YQNwInKLQAmZBSVNluB4V8Iw1ibgIhRMG4YrWPzABrglkmeaHQV09CCpEmgN4xuvjhI9CAuHCMxQqR/vT9exR9hWfc3mQTtOYvk/AbOovE1w7APTFCAXVev3dBNARI/iRa9yF0JL05YM8CCo6dQHzYNAvIcl1bACMOpiRBrifDeApAB0Qn/bFehMZsNrLywqANj3BRF1moB+5wnWw5wDo9+dM6dEVlSvvic2bJdS+sQA7cY4yQbSJ1DLovwLjJuAv0suz+yI7mQRhjpNPpn9IlJBKoIsetloTbcmu+gl18Bzbv7ZCFtpzJP+uDAjgUYApJsE/pSE6lVbEkJMWsr8ps2nEqVVjYL3mU0UCCBfxvptnBNJQz3mlBTacPh+P7/E7F3RoLQJqVSQrTaUMkIChdnAs0QcVtlZGQaXrLaTSEYiTjyfgoVqCuDDqU5KwRgJYLTYCwWnnah6yYT+yRfIA4NPBfV0ILfiblcuYihuy5bz2zTbQbLWvpH3hY2dF1pSta+sEQTSWdiD1PhCoBR+XGcDrw2S0QqCZL+06OjuYoMSRME8HY6Y9bANNDEHpYoTUGXslsNeKjkINvwPWGdcnPUMBpQmfwImZmCPTh5cCDp2vPKQ97AIWTj1TBG68Vq22mJqzDZ6P3YxrI0HibCW4iyXxOukhoX2XOAuSZwDp/9SI2DMgQyAQHFciIyWrqBA/SZCXJUhjBIxWsvHYnoMg8M6xDkDHPVDn++NxywFmALciFAbFuy62ZrCuawOnrpbAEmYiFjkEBJZKxbVdAUFraDbgkS8xa/ew7hTYeC6Eq2qMdIIbI9Gmup4SD2p6QFdHgHUF/orTXOyWYN3tczuW/lgL1xnP7YhAh2xtIwBWyv4nuWoEtCSw98W74ohGt2M/+BYfgSKzEIV4zuanCvdMMW6CQF9j8X4BWoUE9cn9n7YS4udSOPYm9UQnL1ey6HtPrtPUJjj+KAkePQLMlknXFNQkUsmse8i/W90DbnBZmynz5bI29Xe4nPe6TWAl6trG/dLnraY4vV1nTDQC3dLDfSw7ZBmOcgGGIp3pwZPQ5p+tMcEKNJRLIGkjMKKYBAXY2efoYpOqOAGtBwZtdNTpJq2vhPtrdMc461lPdoKAEEUgogkbOLsk1CjGJiNBGnU0RlAsqPj1MMAz2DxCgfR61+nEcNlEpDwaisTde9dFD1LjF5D0dEIZ1sM3kkfFSCUdxz7cK7H3SYDJrD0sQbZ9vKAIabLHSRGJKDIxF9IA6WPx0cVqD+oEpsVoZyXRkcD+O1NyvpJvLuRmVZWsYmKLBEhuELOjHAPSRRoJ4NNAvimfdHv11yR6k7azix8tTgbq4p+MiFNDAgcLmC0TFcgkMo6X/QYDObD6QJIp5PMYrIBzyd9lIDGUeqOQ8qKvZyA1EopowwPecLH9hARIJRDnLJ0jIOOkrk8VBPMU9cH1e/W5SycgzZ350C5QP4XEQoZFovuHJqEMPVFsGNc42Q8lsv1qJO32MenbPljbbCWv8UxgjQCcXNnfTB7n5eqxoV2QOAOoaP4FwBpniYjzbCSRwYD5eGzsULQ5ew4muPZf9c1FZ3GXd7mkvTbgay7IhYpd22IAsVhmMRNd/s1KEEBA++N7f4iP72pr9gtFBKfyHHMiIJIkZvCIENhqS6cQY7noczrJbwBqbdMzAwLO8xx8UJI8axZ+Q3NsMRI6xW0+FQ9I9ykGc/XiPqh25ZXYkAdR1Gybj1aXbXmc29L37nNseTaKFIRimtDxOQ+jOnzcAJezNff8sQE7J3XLZFwgKZspKT3QH45WeSIu9vMnQK27gVWT7aC4Mf2M/W2eAVg2rg9H92bLcKHkmkf+DpLJvwOeIddFEQTKvRXbA+od+hjNFGCg1OAMZbmGwBbTE5c9TILAaaiAB1DA5FnUhxIVi/sehdk2H7/XR7fLZ+DUQSNQwwS6vw0kTW/3Ho8P7/qYQUOM5D+hbuvjK6sOmkscyyBMKkk+bboorkk5Kd8BDPQyw0xiwWDgRCStCAVy5abyD5HBrMBEYzkURhJ7tb91XSbr3I19i1AxPg94P92eZ58bFZDOpELWaI25EvQIWm9ETvG7nfxb7IlKpbPRvcpXRlKEEExe9IqPaaY1EhKcE8awIoWcEyuyo1tl3vB+St8lcH5axy56VG3liyW/eksrgbIirRYFHOOJyJxTiJ80YmaahxlW+z0geayIvR1IzHT5fb6V4FXJb1HAcWCbD51ySxp6xRhp1T+Svio3okqOf4peLIei2EL6GMpzg2ZXYJPVt6JkgShgPdRGNix1E58ZLihbPVsmhYSZOA0u/rmYv4FBL13ipWE809F+1WUGnZWPpujq4cZK2EtWGbMN17Pdo2yHLL+cHlNg2asI0XNJfqN8J9rfdJaRT0bK6yK2WX/XixNzZTBHSpt1nIP3hw9jorxMAjMFvhaSMem+UjWAQe5VQGr3qOBcK7zoke3lTmj3PnDuC8BIiuHaCBkDoj8CyHQhjtfjoLSW5nkyL5l8U0H/6T8CMlJFSMukKi8AHoE0Gpogvy8RN9Ke/AEgElDj9YHsJrubdTspn8NziW6eCnh0Zmr+Du7PfMAzkFAJjk8AHsVN6Fu/B7xMX7YaA9aZBLzbbTke+noQEnQtzQ5OnsfK1hQfOvgXFWGy944xFhgBUNJa47ikJ0mQU5tQhG4e8KqQOV7GXBbtjFpr9TkU4REI1ISPrihCP6M81khj8oqbF6EyFx0XWEj0ijB34kA81Go+zncgJpxOJMQeMN2F4Cz0cbv2xceykv64+YTFuNlBrw3IQcnHxXlZFrJ13he73YPOv1XF+SgEydXspuw64bPe5+Y/l7kWrrlSy87ogjvG74dLHfwSP0HgRPhYGBK0ZhFSx+NZbFta8iRlnkUxJlh1H6kLUmy4Ktu7stmAsiLybXk9xxEdyB0DnZlIP1Q8wOgf1X2wKofQSHYi9T7wd/AZq/7SN0oZT3nDQvqrVR2RtBWL0QBlKLSSlhXiTlTAgaiAJ1GGQSg0g3w3ugPzFjyOXSttRR3jaQAEfra7rLImd85s/obYnKbKHNIvKYOkgPMZotyCYvRxjL1MRwVcjR4geUL9oXPtDm3cA7ubtFXywQe5aZcz8WtBGGdjHSitOLTx7fj8+yfQpMpWK1kfkwF6RajgqhfP7AvR/BfWt43AyqHtXYQxITFa1sTm+kMjP3b2YtB9F4rgXOlm0RqWYxmB5wR5at3h4WMUmolN+dVFeAgCu8IH5fARuYkpn5f23gaAi+uVruKR3p510qr+eL9nxLFiPnLNFiX9iQiNTbU2rJepa1zjFCy/BwLVuvB3ZOeMxvxaLnEluReXoXhrBZRVaGGOm9LFIeE72cg6qbkEKpL1KgxcKoCLaLz3BposBMiHZySsVZOh2wq5dkP6jIWy2FEfyTdfJsiPovzTrSjAOyEIEMljHhauYSnS8iWX4UicinNRgkLzflfrmc5TAtCdb/Q1h3FAQfaAAzmX9G0KeHSW6LnDMR9tUK9BJJt0lnpy7kgvJUJJUwt1CwEmmbPpJXo+oYsOq+eDsN/VBFJJ639DZTxfvTuqoNBCEhrlHtH3KX8CA6SRrRvkdlLdzQOARyTny1ZhryPqYCEBeVWy5AtofkWh9rlnJs6UOW5VBbyEfhez77gvcslh2qO46993ovf9dnuT7+B1r+pZQ/91ah2UXNTB2nnZwd8SxtiFrOeiGA/9TW1a/lEFReZjJeyltfkQ0LwbmDjdrCvLt6rxZJ0qoXNGOdhqLEm/2s+DoDrcTYBnISgQ9QF8JeCRTmhb83r+HK8FzxKLp7z/m9F3Sl/ceJwTMTHEstdx8ZUXYBiRB+v1lcE+n6rtcZkjLWuON8GiM6gJvHcP4PClwLEm0ooY6eHOeMJKahP498l/UIYu8A11mEUorLoZB2zoxWSNtroJzvFR/qrkmNtk34EkMy25D8G6Hgn02Q342/uAZ6u9DEieKYZhJfuMagME+ei3OgGfV1/+Fc65QeCV183+HpVPowgMAj+tfoaHIDSaTkF+GZecGBobInIhHxjpQi62kl6vZ689CEaf4gC9cCBKcYqF5E7FujlXJaqZioMCkY5yqnaOSzuiBwagElYbczB0KXc4NmEWRqKUz1BTWwDUPxtYQj5AB9JPMQkdLy9Fi5e+tdbaFOO4wa9hzGUz8IqNkDPKZxOEoeG2zqKzgWIOumzN2ls0/rU8qb/OU2eQZXigZCzW28gIKM+X8wWlv8Pqe1EyX9pZkPmIgLm+SHV2Lq7BVDTGSuscBMSZZ+LDES+byXqD/FsAdI6SP9JGBkF6Efkxhigi6Uz/t/rW7iMPwu3nX4KzbXVUkPgXVK9OtQxkj9G+T29BLKR4yxCUVZzrIAObosaKL9Ct3kMotJBYBvZLGe4G8DlkjSvpPeGZFrOzfSy45TNc+sRbeEPFHTK7nfABJ/zpmTpLEOehumgi77aNeZArRv4cq39XfRvpx+fJuK71jNNz1qy6d7AOhuKyUy7FYJI3xjg9j4IrKTHNzbA3LsDs896jfKLEPNF/JkG8+x+Eb5t8g4PWmHykwUwISWx2tayPMOuW2j2TDsbsNbNxoBtpyJHPfYnV+9bA/Fbm2A19a2nVxui1gfUQO1kzn7L7CXhn2vRoNW6BH5DsHaptNp7lgc5VtQc+2NSTzy9zixMDKJKRTIBDHZywARGnM16BtYlpr6PjvAvwOmG78HrQWtx/Ivf0Pf2B1l2lf8a4r7TnkPwmGUhE61Ln1fEDcgFlj0MtjMateM1KNJzyfZlyR/a/1RcN8NpR16KjMbdTPVdI3241T+baWpuQ/pOGHrB//OK4HaPWT+VSVN5chYfSZX2SZ+aTDai28gbMaU85w9mtGI9OGIhzW8/DIEcS4v4bUW1TNaynunuHvUJXrf0Wnc8BBr5Penh2o9pBDwKleMRG/sIP8bFg+UP4su46LDHVvQcvVPEkioOSHWHErNHuaaPkthPxsCLHIuyjZ+xkgMxs/OakfXDClV861KVH+7xFRAiEbEIgWS8U4B7FYyiUR1jGcSfyOk3V8fpQE0PRGO0xi4m13dq+WI71eBe/MKaYpVX9GZiyCjiMMAX085/+M4eIoQLKfpyNAxs3xRwncvNv6mHd+ANwy20leN7Wk/ea4LPfqqDm+bP5HDI2hXsTEPeS7y0pB3PuH9sUc2ttxO8tFzI5u70VYgoqoHbg68r25QAnX42fxw/GymqlqYQWOe/KV0bZO5t7Rb7vWFITmx4+EZc9+g6G295HpPW3nIkvRr8MOndtc3UH6d0A3vMA8teYW1dUnjYam/f9FSfV3sC11+ZWbdWJ2G3+R+hwVBU8yzlD5tZs1Lco3bkC5v2F7OLybYSx8tDyL7Gu7nS7vk6vFve2RMkNH+PEZzWclVQ7L+jowcC6tsAtj8G+p4J7zgdmUax6JGCW+0pfgMR1ozY6yoXJHqrxTTCrokDFVvOcnn/cjD3x0WHXoDF6WfEzQDhiHS7G258McPJLlu98Jp523sV489HxOHG/Vajr8qJ8ZA75gr6ri4kH3oTzHPWc/m8fgLZnX8p4PoacH9XTg19fgSVHf4Rf9yYbyLGJacD+PwA/UARYYjum5Buqh0l99m58hAc53uLWKm38GV2PXYW+M/gMyqclZDLdmkIeRAH9RaUXYUj7R3D3OIfnN20EzPoJeZAyE1ZcDUxDN7ySiQPi8GLjJYdjGb7HN/jdnAO+La8JSVSB0eRLAnDZtjwnr3sCvSep8/goGfwGKl72FcdA/7ykHSkfS3VK66tgWY17cacNYzWvsVIXH3YDpr//IvatvQG7Od9PZ9J/MA6/EVaCFW+VKkEnYX8cDBc92LkT+oWiH5oPv9yOtanfc/Y6YPYLwPy/ubxSAAPrAX9dIW0LymHIbPsCPx0DbH5Vxu+c21XAmjHAe8ulTym7+Wg6ox++bvELTvFCP2iYyxnkcWr3ixFo/nptdOq4MF/CrAQ5DsXPya6IkVZQPdo1GNDyeVxNuah/jv2lCOt6vYcG936AJTaMXMLX3FoBsyoVoLu1Nt55RrfrQj77fgN+2lXmoFhbSDQOjq8QJqJxnVofuP0XNK0LTGOy+gIMt+Zh+HgWHjx13tnyAsm25GsUfpSFDFT0qYLSvTehCuMLezDa1vzltK6n4IT6x6PkcDc/Gvq0BM79GFwbK2tfLC3AS64E/LQVaG2csyL0mzAIbVv/QBiyeZBJN8BGrMMQ/Gbr0331gV5LgPsaAL1sOHTBGA1oiwmnTUDrSYBn/mZFqCF8XClxcM24clpO9I/wsByF2bjTtnFO/V1iI08UPucDWgi0Oc99X5ZvNrJg9TLC+12DXSfuil8plyogeNZtMboyjPUDeKIlcOrHMkaXhxxlwhXKu6c8C5d9r/zEy18A6pGf3tpOARbXAla9CZB/qnybzGEnDCjCi8gmzJF7MiJWL0L3BHbz9vcrTqxO/lUj0a7CZSb8nm5MWl+eBIoBsZ7Cl7cRPCuZxWvak3VUUoZuC6456dIUBdNJ3nIJZJmEx4IDVz79yZpZRUQufGy0E2pKmU743ozF5zxfouQ69K/9LLqSXDfzVmhE7YCduJzWz/oqWFjjXty6I/R7JgNVBFEK84BwCA1yWiPJc81JzWfXxdaQoBy71lmEkbHH1sJi7IX1mGHJE4xuYjnxM/BgfSQxPRMdju95sueNpOUxorFiFKMMre08IXkMkraG3OYsfLasOzgJv+IjhzxWJkH+xxrg8c+ALRQvN7ewX4JyKo92mDeZl1SMz924VGwdSP89RqQuL9Fzo4KbYkRdqSTFma/nPTFN5XTl4Iknb4v3xy4D4oS9ZtK4HJI74vTwsA6FeeiDpmFOIVm3jxXjJzQk3Yj8Z71PwksXfoOX9lmFlUn/WS5xnOTEyVxL6f0J8369FEKynHPSNEZRbesDOnFvlh6SQ5qeyx+xbYtYv4tyeDzsq/PvmIhZU0k25dlWPjpzgvhe6RnMV2DLfcpvMLR9ZtFdcr85dR3pZNeKpJG5p+J6pMkWTCfbiziAUj4wYz4ydLE4oayQcS2Kb6WTD8ffF+yDBwBBcZjFYd5p0qce51+j+l/KWbNwW+U3ey5XG4kj/yii2wxuOhd92+Wb870mc4xMZJ8xvVO+UcntFPsllwj56WMw+/qpHGuL8fjZ+87PIts/ImK235RxRSbh/TY80eHc3Yan/j90SyppqwD4vGa5bydppVWo/B2XXAT8eCBQEpCsp/ip1ejGc952yJCrOB9zGak1T7mcqbE+cA7rbf2AKWuATyimyHsk5M1JPwPY7vKQRsybTWyuHpWmv5KmI3VYH4TZcwxwaVugXiPgMcqFCUjr0/tWjCd2pA6+QybJ9FC9xjrBSWrpS4jLr67T/W/Zt8qxv0fVdM+N5VU57QOnEQr2nKxTlGszg3TX6XnBRTnryUzgrD9btEOTCU/jhzaETxzWsyXfbiKBT+tpSpydLgvWcAYhuuLa9T1JnJ7CR+v4rqx9Tl68mqiONTvEF5PXlKVcLPEBO/M/EQ5P5lOTNkN56TPJuXZeS6H+wjVSHENMI4yOPb8AU8O4kcBQVIzzD0cfv708zBkk1sG+j9cLy9cGv6XOhdSLBDzKNwvOmVydXmK5kL6v1yNv70rJ534rgXkyBkx1HJY5N3HZ5dO3/8a1gcyN86GqXJL5j+Gab3bHT+06YzwCXjzLXFH8/wKg0cNxnj772fLHrYH/xjinvUO3z43nXI7fZTt6bD6r9i4Bjq4DvEa5nJmE9vR67TnxfV1eXOc+5D6yclBvx2Akbo1xwaf41oCYnyXiwUy9NuFnKcYp4fllPrtd+DLz+ej0fmq+HYM8S9fF83m7y7VS3lB9ZoAVZDrXjf5PdWP8mxOxrsTapeITdR4HfKYR16ttH2h74TSPanyljRLzLcXXlSBOypYO8QPjyJEOmYbdk3UTkagkl3shGn/SFAtbUnFYsKFPizs1y9PB4bISDNdYDA19kFViQaB4RAq1bjjJj06CocQ6kGIo0+90T1LoBcbpf92puJ2j+sfcHhnzyY0SS4DIEUx/UkP+ImDqt0CzrzjRZZtaDviF9Sm0lgegEDvjc8xWBU/ZN8UFucmZGj4jDEhQIRYV4FrWtii5AG9UfR0XLMgvgcf6pcEFMmEJXBRkTLxIeaIMWvg4DB6m2QriwyCmj4a2pBZSzlqiZM0sHNJ7DXahAvD0Fio0QiOi97KL3AJjvBifoYzB+1yczMHB95EkTLDNWayrBJRFSXgtVWF9Qz0I5zxLGReGY9oN91qdDD5KpvTHHscuxlvWpBN6HwUin8S1WA4qRHYZp9BIy0e51oPB6nusBT30/FuANc8CozcD5+QxjjqpR29K3AlIshyeMQI1sQ534mQrObXDw+KXiBFo8XJTdOz8oT3wzoGI5QJePQLD96Sild18lKx6EAfX2sDgPeYEXp8Lk0kWzITPxeQEdpidOFgPK7E7FolZDJ7hEQBHTke0ouy/zEOdMa/gwuqbsYcLKVnwLJ0olxLnCWw49V3ay985AD/utAW/nT7fmTTePmu5zjyWn1xylN1iRDJhkrFtLqT+uGAnbK68GZVPBzxL8rVgwJpxOLNOW4yjRAlrUrJGhkzEZlZCWPpElTBCYC5EVpu4JywaiAUPBDwi/mhCSXJCFr3/apRB3VDTn4I1936E0VW2uu1vzQGsv5u6HARk+N8HHoEpV01n0Jfta7re++yUylh8bCc0+Gw4rj+uFKP7dcbq/efjijaf2PRhQCjwoxBYgZMgYUsMTE9KynH408dXB75+F/htfv7nF814sn+54xbs8Sd+uAUXdK7dYcOUcf3G4NBGtzP5GCGiHsDjIAFsKTAGDMepmCULxc7cHXjnprwclgtQE2fjTsxyLq5ohHmohfX42lgAnUP65FsLPjsAACAASURBVLJfdVmWBJzPWmTzamPFHW3x8chXGHjdJL/l+Puc3B4jncq4KSJnlxe4AOzSdXTG0z69wJF0XerX++BgNMJP+IjJaEzfQf04VBFmMDFlZvPRdNF/MKvhb/YCRwXUUNmDoLVERFk2OclgxRKcnopHqTDfM5DLR+vf9eyhRP0NlfFh9X/iafTks4EJrh0EDgXqxqhgMIE7EcGYBYxQB9hHqdKnPveQXXCbWK8MtOUAmtS0FFUmVMEmKh5yAPPgJL5aAh4RzdpAv3UwIwI5CQkbssYsAYhPa2umB5BOl9novLsVGPOEBLKzAyBJcPDKuA/3oDKIAGd32xyefiW+HTUUqLnZXGieco7OTilkTxLyTRoLPNUeeAqw90XZKzrpOetOFpDiKCGVEh1JT/GNAMvkqu2OIeiCufjEQZ+mM+pQdMVFaIDNLvKb9IwBR6LjtWehiVaQnwZuyUShniQ4JvIOc3K9nEwJUFiE3lZQbDX5S2tiQ8GpuOHZMUyyGSSlBL4x+h9FAh7tZVWUxATgBLpqAQER3bHropa4Y689jOCZekKLnKNFerJpbI0mCWsykvBjJCsEriNQWfgMhusiGwKQ5KPyAOBjEDsCihUSyO4XTyYqpjaSqTyetHpsRSjqm/3RqFE4jYFObYChEhTVV4WOpgIXnZTMpaChGN1QhuPJ7jcAVJMdQUnw2BnYfy1QWxWzMUGJI+G8Dsb8g60AjUBmmQxYBl9dicanPd4ST912Bm62grtKf2SjBMioSTbr4NC0prPkoQQiAog4j4qtCfSWxo7OTQvxDt8XEjY56nb8HY5rYy62oD2IDCOXtDv328OkZEEgyzY9JCQ2EPAI3CNtX+pkQA/UugefrnoAb1Y/Ed03fMx+KCINtDXWB+T5IthWs4PPxggYQ1lgepEGcPuKlNOeBfhNHIfa897C35sMMwK4abIxw9aMkS+iABsWPY7+HRpj9vRFqILVTsAgpOseJs86oQqLTXpn3IZS8o7A8WyEDTrBTZJoM2d4hQSWbqHsbDp/llpkaqj7udotZcDkNl1wyrs7wQ5m5GPZmn9jcs2NSAMCjPU/AEH1gO9iclIH9dOAOEiHXVUdQ+t0w9dG4Gh6iyKzEIVMHmn0HQWAitXuw+CNVbDJCJZyH+qHemEPNEMljDECz2tnsXgWAxSgvVEnCMAvFcmRkbg2GFBFKEoEj+RHsIKPCgnYfIhaN2x3OKxNXV67rE39HS5rU7cJSKa4EHXlu1+6T2yCq9pchueMpLo0sD4m/es9DL/vAyacMgICkp3x1DEY87d2aG8l5ckls7QBFURg2dIfZ/WHJvynufaeRqCjraG+i3bFPnvdAbMuytpuXuDs8nzwMStOkJZKHkfPnoZv/toDw14baCZzZT1cne3eUUCS3DVTs2SbAfDIN5mrB+nyR/rFiXBV2hl02nqYZSXejcgraf+6EP6Fe4W/ShLzxUkvE3NG9uS6Kqi/8704xWqnRuQXBF4REA+bdDO2gz1JTm+2ByVR2Z7w0RlF0tdrjA0W416VSG7Sj8O+EVgsAQErWUVAiUmQ3GSCTckZQOk7wI9cpC0T7QmMwuyv0ojTlO+GdFICL5cWSHaTPqWu+CLFvk0HziNd8QVchR+ZfNYGNkrEFhT7oRwT6tMMgBO7TO0hTgQCLlEkj6S7mAA5WNfcCAzeSRLHZJIaKdKYeh5wqYvtJxTRJ/mbUnSOIBEpTFivAjy2CbitRnf0XP8izkUVTMUPuNbyvTn+JAfbQCdyTZLExcGF5ctJFlDcWZKBuej7UlZK8jwiraqAL1HA+yW9+eg7YTDOaP0DnjOBHCb8eUmCVj0pUvYA8LXYD+VXUKJYBBIVl3nBt1L8m9ba7ijCEAgsdyDtvWfCIFybZ/9zCQvTCYTd5V0uaa8N+JrIicjXx7FPRztR6mZFbJMqmRc70+Q4wuOCUc4HGDShHX5o/Y6DXyggVvs+0OeSBERxklwhSczkmZZlS8fWnE6Mm3reJFZoYh+7kkxKIogiHGT1tRVBkvJtxnqrXh2RqZL9zyRvnvRzpoJBkn0xpAUevKwjeun6eirId3RWvpPhk9DPJp34OP3czh3HgKya7AEzuIov9XQGXXM5W5UfDxIgiZqzbqnPr7o3rZjoAQGWgUSCREDsEWllNCrKh81kwEF7FWj3FTDmAoB0tajlzgGTBgf6mWb/5Owt3l8C3pvRGhBk/xxmJrYTStZ75O9Q56lnOE9z9haRkgU2nD5GTNQpJKnM5heBaldKApRKKMCZMfCyoOAsyuEjfxbJiVcdY3Fs474xFG+d9y2Ghf0J8jnidjOf7XvchZOWuZE09ZkwCO1a/4B3bCDWdKZMa4Qnj74Wfa06qCwwrgWfgTwTcddUuUl5PrSnrwEEE6SbSSyErgPQ2lBxEG9rIgeVfuNifg8iXDsCHu3HuZ4kg0ptCRmYRYyelLMc4/OAoXF/cCxBWuWaeS2jdwgCknHxxVEMhnRbWmuS/DsbEBeoumYDrjt2GPp8G8gIrchWkXiHPjVBQP5/c/DVKdInJkgbjwLcnLPeJaB8IV7Bx/iW7RuZZ+SuR62GYEDM1vDQ0UigrEirhc+2MpHNUUJ5UIAZIyQN/D9178IZK2vgXqv9HpxTAvtYSczi8tuuQ0VxGLK7orWY4hMLdcAifGO1uaT+IX3VFbFc2eFm0nflpxDF7LeS4HZJUtcKIILcSLf00QUCswPfSiaJRhH67L8SDeY+gZNjceh0vS+yvSmm5huA9UPCTOwOF/+cHJdpmm4Si5emFJlSzJny5SivwdV+DXUEoYiePQOhYb4yZhuu12N3yThclu0Q+COOlPIAZ+UU73OOQKxwYxluwWTUwRT4eDhFBkc1BZ1QcfB32HLpDDxVQT4/S/7qMn5XlWcQrGOdzJPOZQZcFAAReJO9SvpIgtAuE/R2KHDJYmDoIUnZl6WvCHiRrMn6AGlb6HFQXb/RC27oCUxGqvSbvh4EkR53ATwLWLp4nz3gMh4uzwNjC2M5VFRLe418aam6nwLpUDk0rKfZYlgcnyC7JMi9UbGsIKan94z21muA4DilgEeEesYcD53sHmDStY7xvZU7vxQHfQ+thrTCxEft/kXqnliGOxpvwi4/tSIgxEzSDR8LHhmP6+8o4RirMS6ZWAPxXJZ0/yPrcDsVYPnmrTjMSFJQhLsg0IJtBsoVMMljkx2VsmZCv3IRmgcyU5F6kEwMmppHlq1vz3kCVQ9YyfNozM0QwEgAL3rAG5mk7xVYhwh8sjKGr/WFZyubMG7SD4+jdL/VfK7aYjDsc1M+rnh8JDs+Na1DZ6wY0xSz4GfnNSidp1vVUhzqSG6qy2smGnZYX5Mu74jSl1rATh5ZBMpZpczKKWiOLUZC6ng8i3wURtBbbb1UzPAfxf2jRTgUAgcpkPFY3MMgwvhsUv5NF9J6elSgM5PvWL8/6zW6D9blHdJuj/zPSxmUKwKLi4r1ozoiAoZ5Ej7oXKM4UiahMndSxTgh2D/+D/gM3Busf0qIipFSdbwQnz01FtX2WKcB8Gb42dhnQ88rtcgaqT/do82Zzd9Ad3C+qgCIKDHy3cRrE4l46gEUgIi45Rnp42an2IuPkaiAF1GAN0L/hxxLWaBKcxDMw+v4FF+zX5xyYCknY5Eo5PywWG5XEiTw4o6Y9Oh41GuwBhFBSPpY0jubcNxIk8OZa7kIge3d30ZyQ7b3+kq4v0Z3jMvIqYvy5bpivBaboNfzuCv7Oqs7Km+W15HKC8EtOWs4XqxOOhDlLlPu9yMoxAmJh+eQAaIId0LgMAS5WOY6Cc7NAQTlQ/ZN+pJyP0TlYfjeB4k4VqqeC0WUrCI+5JMx1UHp8QNa05RDk02eGnVu7iPAvXcA/4zFlRPrJ7BLi45CDb8D1rnkTeL2vUvQZ+5B2FLFbNtxX0LCd8qhDUjNk2AeoZ9G5dL2e0KC/ybnNW0N6bo6kXJJu8Hc2NYT8h1xv266PmKK/8fzfsBxXNajKgNDtrRAA/wVp+eAAOWCL0xCCxCl743wzeSc3EV5nj4ODz2NuSF0Lfk+7l8zGZtrUpwgRige9+/zfKmx4TL0IFcuQ09nuXnPz8BhDaS/1mE9cO/n7gmc97MbIa2eT2jNx07knLDf1QvimOmyk+eqag+M29TTTurW4E6s+Ok/QMWygAgrWXcfgQPSWn4GNwy8Af3uAzxLDmHMr/iC3Oce7/NsAj5xTyVsbV6KShp5vQ4QpGxleFwPTDUN/dF13654ptTua+M7AoLc22WMziP7OnUteCzDRN9dsLbeb9jlVFvev+rPajq3ZN0EfvYssXOVf0TfQiRb7SnHV4LexWqqQ6A0WputgOvekzp/Zg6wtuU5B0AoYhJZ1xjzn8qdB498UaQjj/MgSObPBrwHzHPFvy5bggb16uNnW96wnj/HMt8LZX66L4HyNNpgYruJaDXWnlcp5fJgXLHpMgxeqMXhg7mV4BiKNCnMkQbUtzKZkq0dtx8w9gdwXbCxLod0r3M74+dRzfCzlUSM/PseaqCMc0Z+NcaKfTQ9eSEmf/A8k7Pacqt0+0cfc6PsUzkjTMJsyX0Ixusx4K/XAq8d6VBTxHqd4LIDaPGg9JymaJ54Tc4BPPLlmFuzN7/Dpl2ABafTes5uvqzjEj7IN0f2GPn1k1gDDCapcmno/Ht1i8yhtuXE0Ht1PSduK2XHGaQdQDq1h5s0EvpsjIZrMBSv4Byso9ifsalYN6/dIaiPnXEDflfAQBHAW+SrfhSF/J3T0Bm/oBneNZLc66/eH7/iV4zEijCemtWxQcDeuwELCMTcls8jz/IDxrVD5zP7ct29qXVF5UGfYvMls1BYeSv79YyNYvm7Ys3kNahJ51S4zrIJrUO9gkmfVM14JpCkOsePV/Ff8qMYaumirlYCVv4IrG8IEJlNZkvktqTlpqYRihduAg6oKnOkbHZN8O630QFVcBTeFz4Tzus+yRjAo5YjPGRjLzMRYVBnobAGEv7I3M8WMiecxp78tetsfrKfa+LgTRUxa58LHfKxi/F3bMWl8HCsEyAlxUJ6bmyALTudGpOBtM+p6WQu9N+7LipF8yHtUWIhsQzIu8twXdAPTV8hsnOKmesYQ4Ou+Ar1XnyDSdONdXsJH/Bnmi1jWmNBbQXVc621jXmwJpVfwOp/oxerdTCB8vZsZ5y6nvxp5NufKfNZBPlzkn7yMJ+IzpSL8OoXr6LTIHs+EdsaA/H4/HZYvU97Y/0rxc1GvDoNszo9RDaJWa/knhediJKrPsKJI2w55Oo72c8LoFOubpmpQ/VtiwlnTEBrimfYz86ux4zH4HHHYkNtMyklfevikyfh+Q+WBHLbTOAqmlXC1omlqLSTox4d+AHJF9XFsxEzUkCrNlbe1QaTRgzjeIa9RUQH5HshX5nJz66wBkR1mcdIcRkbybro3xYTTh+HtoM9mUtILd1/Ip/VtBPwxWsce3Kqx6TnUZ4B2RrjUMx5IhKklgBbSZuUGGM6wYbcvz1QzFZ2Hk1bz4EuHQMLpvy5t5riyHad8UW+ZJcu3RBAG5KcMtbFo58ylqrqEcD7OP3bczAKa1HTSpTNMe8xL0zF9CtHqlzAmH895hPugWaLnsDM3Jr7zD14/2icc/g5eHMPNx2HMnDfmoOtVYB5rc3E5tKHTLnpnwPYLRh3Qyxn0CcDcMrxP4FIyq1E00LamGSzj/Ng9yW4zGPyGpV3yXgHNruK7h18GGY0WINqreY71TCS/F6AR/Ah1jKGkY3cL/DbkS5Ke56wJOgZUq+j/DO58eNA0Puwb74tFoByFlyafA+RTPfmXHNLa/09UHELMO7AjHMlthf3wk9vnYBPjn0VF9rJzbuicv/PsfmqLzG4UpnZrqVOLq+Bkc8ehVPv+8DuG1Prh3Idqb3mUQxfjwOWYWpSN/r3Sfj1+mn4rNYGGZextiJcDoENqt4kVf8O4hBjmmJuRYGys+ayr+N/rymbpvNMDKxUhqtMHxDq3t3x5sZ/WYiN1YOU3NjsAaR/yZZS88T/vxjHDXsVYy6cibHSdjYRIdMNYiAOebUdLryovWbXZn/C8X1m4ceTKuDnIw4q94mi+P5DK87HujpHCenHTOqLCaB6ImzDmoloc2RrTCSbx0YYENaFVLX4ivRvuxmYNQMQH8oYqLUJ4Du6yJO+u6zaC3VeAgOOwFdH/YzKhy/FwbaHU73c683RtuNfcTmKGQPQuB4IR6zGZqw8+Uf2p/yh7ePG/x935wFdRbW2/9+htwASmhCaEEAgYAMFC4gKSuQqKKDBih0sKEXBazjgFSzA9aoUu6IEKWJBFBU1oIai1NAEhQABaQEJJfT5r3fP7Dkzc2bOOaj3+771n7XuWtcwZ8qevd/9lud9HpYXlKXSP34R4VjHETCXT8fmyLh81ZA2nW/l50T8nMJSjJrbkCe6d6Uiz4v4cUD/nn7MOgs2UW3dfpbeGQd/5Hwx43Vo0hXWT1e+oxdv6CU4r8sWyrKfX3RNO84zKW4r42vCxeomVE9zPJpnv5JYzVdswhGXTXUIGvv3gZnXn3AVdPoKsl3CmgE4E/uRKnCIG3ibd4Pxcn9p8iazk+oUsDb+Gouam4LTcWDQvc/hEFGVWFe42eL5M3/pVaLmUYSXTOyHcFbYfKKJCHv/tYdJ/NfBOTvzGg4B82fjcawG3jW690uwFz9xSvWsdTDC1IqH83FdW/akl+lEASIqFJ9H9GzWsosqFFAj8ZE5nTONHM55uwLd+vzEMJdwbVAu2vKdd70J1eP1HervMPNiaJhjcvQ94Hk6Z75yZAm44ji0SYSvUV9HbEomLHpawsF4a2U4E2ZP5sou6/nO6m/QWBY73o2Ippj+ALdddR5nzf1I85xG156jxzuI6N/7d+F43cGZ889ku/D6ahHz0/mAf/+5boFciY8CRbo9guHZcfvY/v6n9bui6mc0sGs+cTjwbDE/ERqX2M7qq/mvP2ysfU+J1Y+rSalz76dpIA4jgtnKIcQshqkap5fz0PUijrqojnvjCJmbPN0GIeG/jSnY7liTljC5ITk0Jw9hkF3J6QKlZ5t96QntdwaovtSQ4hKL883C5EyfzokbV1PiNERVR1KVu3mIDxPgIR4D7W+C+bJeEuFZUwKSNzCz9ky6ibBo8Dt7MDcJ9t8K12goNIKTnKL638mz7RDKk34sNdcivpnyMeXWFr7SxnUInnyAwlyHOO7Za6IWWsQHUmIWMj7C4Su5TC1wGMVrWxGe3g9PJb53WPbdtLuCmRNuNO/+5H22MXBhd1i4LOY3s34l9vFhKJwAi0+YteK/9zDxsXMJkxlPJM4lbv3fEGJzCCs7hHZ9xeaiONH/qu6CN+Yzhb9skedYAs+Wr+gWXP6zwt8RDLNsKpF6u0d02iX06TMjop43wXWT8OTyfP9ExOusc+aGJAOR0PcyMWUGIclbm6KmsQ6Zy7Z2Qmzhctf8CfMuITZZOIaEhyDOs7j0VgyTS7WR/96kbJ4pLmRh1tA13Uzu/XseSFk/j3B5tNCwz71GUowryEywxm3GTaOvgjvnmlxKsTEw7jUfV7Tc1mjQe2RCOiGnMYKOOWSgsCOpCfgTkd4ykxsgNu+AGdWo/jkIib8osUPsWM49txXeCEISr0hO0iuS6hYH/rvHKLI3qTnuWZdOzhlnHkf8SvWO8WxX5GtFCU6reGonjKpu4pe9h8o3RJ4ntg2QvkmvgFusPTBq7o1gBKe48m8TgPPsOYmNlZHTklV7VpAmOi0Z3zVg09ZKFNy2XGlTOMWTA8RbY+hnRdkLc7h9cnUqD26NnXs+BI2RX6+Oe14JJtWlYWX5BA3s9fh3+yDRmDZ7flnfXnKI9joNFKUbwcS/xWeOIVSYyH6buNXzrDPLdzGGKQ5YXfPQ39i2Lc6xAHsvEZvkFO72FeKW2CW3OiVb9lWYCr9DrWWftRXRAPL8KvB7+Ppi/oKyvnPY//kcvGiWnckMPWPzMoCJuwrh4kOwLvU/I1oYWU8uIU9vv5U67X9D6Da2DYjrCyQ+vxM7M6a4ZiyxT9febNtI2d+VcLA53m4fz6uv8p+LyO+/MDZ2M/ot1LoVOxlTCNX/7V21HL03BAqIJzaC+qw4++7pXez/47P1NxiTCoulDgBsToZFadAzG6aKDXEdU8joVbHxlH3pGbQNFlh3YZ6sfEf1XrBbcHLxawZh8ua+y8grNqnaRLAYe8CXCRCP12e7tIwCBEJ1js86t+0a6NwMKmTBQKUFGusIjtUDRMTdF3P6r+be1YnJHCOD31jNVtWTao1p/z6wMw+mfOvjg7uv6hCzjff8/+f+3VnDSlBk+29/B/0MTu0juYnWQdKcX3/txrHy6X/2yi7elPgCzuqlIvt1/e830OrtPXzydszcR4x6kbdPzLn+TO2oyBG81mX8J6x9h6YfVeWKoZH++j87KkG/8wgh/92Xd10vqDab6ejtd/bNxxbFjnpUy0dXOhTuuPSvvVU8jG301Y10WmY9yZFKqaxPF6xfPOF05eMP7wDhy8niJFlRvQnRb2v5tKH4+4v6bZS2nf8zeXxEvbdk3EivKS2QmmrU/VqzaNpPtOkxzKQjEFudFShEHcMH/WtfKe6v3TmaGKd7uJ2i+zmif/s/Gl/EfVP/E6JF3z1rbfZkGjTbRZ0G/RVHmombcK5N67pOX3ogZMyE/E1x+qBcj/S/Nwf+5ND95Z85cYm+8bn3Dk5d2b9y90gexfjRg6dMhYczYO4eWHNHpP4XfLeoWP3v/o5/0WcL8IN999jE/AIZiylr4aWTsED8UMU9rUbIby8Dlk2k18Zkit3Qg8bB8ULUGP9d9iN6jetbWXyR06eTfaOpW+lX5/Nyzv35qRcwPh4tTdlPbBxs0M0C80zmD6Lf2VPr8sklOn5jyDV0nTorkXUgP9hUma1T0kgZepXJ66Of3X9excj5Jj7C4le6OJBi/VR1cruO819fSdK2tIFlwlkvCBW0mTR0JXzhryQ4En+TuGc6GztiBBqOwZZL+jse8YCnPg8TTIThOPkvGqu4Y/D/xwnpNGcg1ehAAd+Tqwp89iR2FH9swYQow/S/Nc7B80YZj76wbRx8EBKyskSOoIaNRH6r18MUFpitBTEL817SIzGRUYU3920N8991MdwEfkogJY2tAUbHGN2Klfcup5WQHCYEoPJ9Vb+N4gOuYCtVOaRIUl5KCIzgvvgIqnAXD7M5XrHQ5dQkCJJoxtr7VtNMgpzg93YVgZXovYCiYo1TOmfxKn8QYq8Srk/00AkHAZ/H3Uw9FzUL22HaRYAcid42+DwfR3FmIKDbmptGWDVLxgedyG1LMZoaDOBm3byR0DMrJ8sCotROAGRgF84twIC38B5402ZQ0BDyZ5lkLadzKPCuRUg21ySJT+h4iWR68pAiq4stTp3Q5fRJFuDu8VrPUfZ3EWaKDQjCmFiK47WOUkqaXyvGbD6IfHcRBRGiiHhAPueTK4BrTOBmc1awixRjt7KYs1wEhN4kk4i6h0jN+zcZff7BK99MorQCY8YQDrJHSAu7Qn0raMsNmQ6l/zGYpOd+pPDRhcwqdRIRBXAegSRTCX22SDLvqLVHxPle6qrKNllgQ0vwN/7dFnLRx+nM7lhAsgjwJHAYSz7kxt+686EAeuMChi2RMiEmuCsRAK08gIPMRcjMFUg6hKETsE5wxk/a0XeCq63vtyhkApH8j+G8nHyYenueUw3e9hyPUYTxJoDtgNT5m4fSOe+V1lQNXGNBAZUzSeOc1xaZvfkSDsBBud1rqTdvF71u/C5WU1Pk5W2BUCEWLTSbHlwNc/ZYOgbMG0j6Babp7SCjGaSlQFoV+OEheDYwcej7NYwJJjGNSfwQ+zBep9raOtnlmwkRMu3vYJZ9vn+iK300ZFxRk/MUoN/brCc/9vcRJ3EGFehPvbgiw+YDmE0rjzOL56LsgfeVLD+Ch6KaAgJeXjccW0RC0rz9YCgOceWnTdhU8Sh7O+TFFXMzG/k30o1JLI3MjcAvYYqzZ/Im0lT3HP3pzGA+RsDv7sPtL5tjVIdk7qIgTrNjvCbg6IcbwVWqQawYP5LpaLL2eQ0Z922VWJ3yKM2FQD3WnJP49Gdat2vNYhGzMps3Yh6GNMIIIcJ9EVLbkCkEFXjI+rxq5P3MfbQAdk43wY1yaJCiu8gWpnXeiwy7uhMr182lJY+QpRJVPolezy0FYCHCfbLWZB5KQtFFEBsQNyvCYwMl7KHsRyy/wDNfhUjqqXikSfKc33Pp7534qqCIsgk0aRtCZHORQUiTzMX7jlrArFEi68cixBcR9Dt89q7oomcm6atepe+AnTT6EtXUHZPQ3fouMs9bksk4ivGUFnqJlbv4PJV1xcC4egMxm/f991F7rrsJXuqSRR82fPMu6T8dpPIThzmCk5Q79uTV4yo+mswpETiORYATEVoKq3PjA39FFGAyy9iANIzIdzePEaRjivjoQ4j4RaSokL50pAajtf3uC+E90D4ftueALuKq9SU+w9h2nDPgSu5hBGVsMF55ctU4NGcePcjO+ohLzt5J7XOPsI8/EKGmaB9DP1NkPxpPMcqQyZ386/B1nCgbs4n/Sr7ZPrXclaOTBzGd4Upoylt4MEWLTCEO8YfEP3rWJKoJxSGeMRpTrmAJj1f9IC55piZxEvLseN9IC9bkRwuO+oqsCBzxFC2NsPqecW2Dx56IEOwf8Yi9hMTuHe7seSdvffU2fTrdwdvTQiCk+ZF54/EZjhVn27n3werxCcTuw1ny4peMeySHflGk2SWUX+HMkTU+XpzvSj3Fcd3QGrikNGlpPvf5iLdG/8wC9HZeTfKc6UjDlpcw1ptLyukHzQ9ez6B393EVG2jG/QxOYO+Qe28YAA+OhldDmsAn4EWsWKR8CPoYqGKkiLjGE7l4fU4jLrnmVn5IYH4qMQa1OuKIPsgJmgTRAl1bcYVr7/cTzlsOSPwidi0RfAlXVgAAIABJREFUsnC5lSIo2QzN65qEtjF9BvFFTmNufEGIVzjKUlv0PZZtFhDvybJFPH1YGmJKgdsP8REOsvb5kDQAetel0/8vRfnke2j9UNUJS5cWjTn/07K/bmYzd9Aveh75EmBYpK2KNH8RhCTvJUdQnlKIxksLeYWB8jN94no3SY6D4FaAZofiEx0bJoHbkxUyeeZQoOCeekrLNhphxO46Y033HKpMW/qT8tkUfntuO9W/b0ESnS3Bh9h7qiU0oggXv/LzO6N9BDWWqunXioF/jBBB+99MC9wACy3iaBGcDTx84uz5tk0NtgOaoFcJdcWLWzaewYc/16Z9z1WaNN28sC8BQJjs/LEUr13IF/FI1xwkqLKfmUT+YZ4MIh/Te065p3i56Gkejvm5LBGakyP4pNgpRcBt+j8B9QIhsU7vTeHnjZnPsDhkgVqMsDTnYfAgw9yCBVFr2NqLjUyE3ODnBMZFk19K40JcgQPrW2ixGtlv4pKP+sybROamFvuQmFTG9L8xN7XvKjneRIhx9VhF1ovXB3ULnfrGmQFzefznk+l4zQa+t3OWwcJO479qxBWdb+GbmOKDpq0aj0Fp05cUQWblz8WLY23RnETyoZ7ve4W9d8jYaOJMeRZHPsuAoQtTuKftPcxNZK+PImfXwrLmdS2Qk5FegpMX/pN/PfVMj5W7jzefeQnhqNyh/EL8ZhM8J02jK287kw/fFYHfmMS+YO0RJqGzysNocYRg4Iohc+sCaVyP8oOcNXJD+Q2qeUfGRtVRhED9JJ152qoYBhkhy2c0MnnfFhdN3I67BKM9Ior2N5N4cltFuqY8xkmnIGkgMUuYXX88y1eVjlCk5rPze7m+md0c11K9b7xYI2yRU4fpjuTKDRbFJCyP7x+7Rsozl7t5SHKj67IwugJ0PACSK5B1Jb6iAA7/E3uLV//qjJ1lzQnpk1kd1oc7ZyzxrZxjICKoBuMd+clA8QFEOPVlDqmsW/x6iDQfC9GS5Pf9nyn6xaQmermV81hpCdfHe/0lX0Dh1SA+RGC+wDCboS+WeoMQxCUY+wX5HF6Q1hhq0mVJiKbhjnw562MuoQ/lSU7IR3PlkxIQEtIE32I7RJQkk0xeUDlUJ0Bf6lgogjOxBWKrW1o2fmVcQWsZcS2eJ1iak3Q2nkbyXf5E8iMYuut5nqx2kHMtkn3fb+aJv98ACkJmo1aM3ARCdC2xU3Fqcgb3K0J7YVRMtRsQ3O8qdS7zu0leIMSP0nwfk/w6TOP8f7M6ijDYs28amWoctcDYWS6fJYDQL8jeBU5qt2hvVG3T46eJ6IbKoxogAi7ump3Pvi+CPLLuQ2GqmjbPKOshZzHnjMZ/jGAwb81/hLxLxyWQF9K+ltRxP3MKEPnmbzAE66PiktOo62mBIKlBCSFxTH/O8jP1OpZ6VcTPDPaLBp8qRrvimVwXl0xRi/LJvLD86jhzLW/yhwzKyHWIpEWLT2uBwNfXVqNOswcxtL8eswEhzK4TIzha/BRXhrz23zPhREzDEpAR1GNkHKNri1qUdPye8lSrNojWcXNPtsg69QP2VnfeewStJY9nER2dlm9pqLlqCaH7AUBNEu0OBqxWY1mWmpSiiFtUfhc+Hw+LH9B1WfmLzMmPICT4mbFwRTrMnQ+he6y55Mx5O4jWDbELF1jivlb8Y5hxYYT4SC5hry+J32Zyw1M3MOOdhAV7TRyJxE02Mdf4CwhXK6J97QNsb7tFN1xYAoHm2hJfQsdwfvVXLaJz+Vh4dkAp/sOTfBezwUswTVMoxS+s4l7u0TlG4zXlzwYKjnAvJWd+z7H09WSWPomZHzGbeE9icInHt1/SrRdbP27Gbu3bB9Y0RjB4/ls8cmke4+xYNUbc81sy9Rs9RDmnD2ouEQ9Jsti/U1xkzU1FTmf6NK58emSvJfS9RaAq56h8ZXwRC0P7APIAnxmERDjF28gv/6aIakySDUPn2KaKvxfC0PuzXw1e8h56vUuuSe+7Xqtgr8tbyOp0GfOK7uE1EZrym88WQDpCZCP3SOLgzwcpPw9CscV/MKZZGLXjVNo6mMfqbrTmm1/TPtRcsZvz3viUz1+W+FO+k49wWGioyqm9sHMJh6qL8EUcLKISCCpN9VBNkjibW2ngC9QX+3yMYRYdf0XCqi6bqB+1jGL04RT9MSgQAeXA/SEiWi11PzPP7cS8RpPJLbn+ZrZ90oT8BOJ3Uzz2FNclImJmiZ2a9tvyofRkiYrVRhC26jASd3VWe08AIb+RqezhsbJCel6cBXFFooZj5qpDbOckbzuFKn1JZMOMb7uF6jlvKfygPL+JP9E5A8cYGpmWbxlGcg2qfhhzfx3B4F4r6frBDE7adejovXs4mYhYn469ZdiEiDp2TS2x/FxE/NhNUmXXS30IYjQxjyIC7gzJc/Ct70S5pA6bIQRCey1fPdB1TczGRH5+Oud7YgexeTpnHCt2kFjgaRE7V7n7sHpvUyTCiXNwkzRlcwtNacRlhiWu/BZkL4F5khjXNVNNwPJ5KgdT9zIhtYBBjoGJwu4ZZs3wWkAEat4OYQuuemNJVdfOhydrmxjYg0oI7j5WkjMwlTU90shvk6ZxqJ6G0jFw5T/g6zna9ska2ViFgWftpcPOJHJrHFCE4qNCGEK8Kf6KCGJaNTVXjcX5nX+ySPgFg9HLZz9wNJDaxHEifHWsJKcmnVD3UHtajEPFApI7LjL3uZAIRunDh3jUst2ETpr8+sbuaEIOF7nO6yj+0OOyf0TVsNwPpn0nRYR+7AhlPyjNkZs8fpzty1n7scLrGIQ6RuqIwaTtRiRnI3bC2o9d5BEuUmOpg07mlka38F7Z+PlF2dUOLqJHz3rG+5/L+zp9CXnuSL9PmEl9l5A8bhbF4tVUtKCblUOJ1D4D8o9yo6PFWdnxDur8+GYcMRJ3zKCubYRtInp5XlsgVK29MNFxlNxQ+3ye/LkBXxcLY5PjOxrEBYvkJi8bzssL3qDrRVuZEBP/adaTZF1LjkLiA3fdIzIuP2BQ3MrJNvZ5Fq8v4xSMG7/gTbokIgjkyXEpXJaq3cUQx5F8wKdNuPK6m/kPYRPXEOhjn564qTNP5cYaxvDLZzfhmmtvYmJcvyCM6T+eZAUl+CyuIPVwljy2gGfHzOEFu5bujXWtOWPnbsMs9fo+vsIilXmV/lxtxcUWDjUu9l7ms8Q/ksNJRLRePo32meU3ieRHdQ7WttkW2XKQHXbG3jM5iz3cTnlLpMxNPBHpI5I4pDxhShBitzEMqZO7iMtcN7NqnMCd9y7j1lc/QcdLssblcDWjzm3ImsMlCf1jnYVTi5FnO1SKDhWGcoFPfjN6/4jYG6s2HreWpfCqFjHleIXV8fYmWsIC1jrXebZOCdVezLUnAmHiJ0rvhuyHJsGUeR/tfYzhCKlYmHPCvPvZB5RJX6fquarv0Rp/8bNdY/ntWeQeLEnJf/yiMMxO0SxXzOWY/3KW9ou9Ps0qW+htBIN3Pc8wV/43xhrfUpmUeo9S2wcTHR3TDaezRUwvzyLxWjwRWo2b7WPVUBYRRuc4vXPYSRSbRw/+TQsuZhg9rdEOFANE5s8uvmO8Ii8366DyznPGt2ax3b6iY3GNw5D8cUjnknwax1Wuzby3kUfftJJUX3W5hS0O9HMZwUFOqXlv1r2UEHPgEbHLJcnnZqZxlvKLA0kerCt9MRFC98FWVYdz981458+S/7RjXP/O9HN/Y/Fv+rWG8W7S1Ovv+IQfB7ZhdwvJYZtvD+ljIWMRigiLnbB7nupBlNqsUeY4xURcSzBqOsdmk5xal9C9LGWGJdF6RBIluRcR3zGPGCIujnqaYB+EWDxeT6MpVG3iOE3bEONw4GUkj+fMYUdhx3R/p+QKy5am8ZF7qRBYVzJtRwerb2Q81WlMXw4STkBczNxPNxKilRsb4iWFV3Yjm2eKmnK8zGVaTNc/v6/I96yxsfHVYueVbbIJFKwcrbyr2J7FkH2h5KsyeVLVteJ/sy9ugq+nJCBI68ET+uH3XF/OU8f183nNuV8s0vy/sQp7Bl3Ftx9OFTsSFVO58nPdbmL5a58SqnZY8rpRpLt6NVj52VC517iv0X1MPKnxArHmGdh5Rcl1d7JiuOBYAKNxGY7OK6KMJV7vxwEQITCQXENXPrvjM9Jnxc+1qVWtcS//tp7HnguaGNPdL2oMTWHbNVtJieRbYq8rXRsSIYF5oTi1c8PMo0v9UQz2bqsXwU+oQNkWmQvpxVj5+Tlk8w+FdRP8cZRAouMRG5eC746aIgv1Y2GwISTXzyvNsZLHKHm5hb/zrcXr3EMV9i59mzsrXMcnsUVITXuq87+qduDphYsS0DHg8fbMf3g+l76kc7mxuRCM8V2Zfc2nXDvJqsN76wwuzIP5rpQ89g+Gc55p4+PYZLVvHYYx5aTPPjZeyoxpMpgUFxcnQuKnkNheBmkywxkX6z0nteJA51/5osYh20fwnZGefJXk90WAPp7ta5IPc+sojKqzrhnLhpz9HDR4ED6XnLS9d/rXYMy8hkFIsHBWPche4y7eBS2k5J2TUT6Ldx9tI6KQl8HOVkKSo4/oXtbBzG9SROGacWwtfkoJaqleBA9JpsVFoPaFJTXhwE5Vm0sIE6P9nLpWf3B1DyZJkwRnYSgyM/G7JlGMIoT4f7stQh8Vmzv2LVnViyhJTTZQL7YtVgKQX5JJP95hAk2pw8UBBG9u8u/XacVNdFPxRlwxJLuH8BF68x9LDDf4wZ6Dtj0hZy6ZIakPuEU2vd+21MEwDb8aRtfuSigxZp0b2J7E0dEXc8vYOdrvCp7HBmSXo6hpEaZPYYCI0gpuypn7ccQzxtAz2Hf5XqqISICIbOt9zelX2ERvBow6DoUCmmEw11HOIYIZwxdsBtuehNW9Tb868PDJT2tsqjeGsOrLzJD95NsSLLyiPEd41Kfv0d/veZk07ti0lXfq/6F6CbyiOjaPjwEXHinJm2WfpEK8mr32i5QVTizXr/uvFgOTQ8LNEZBPUa8xggu3j2b+mYWkxcII2QM8XOGX9jIsAeGdu9pOY8qsazhcVZ5JxQ4zmjNwdTU6/FQbZqc6YmiJ26ZPW8rqHu9BKDbPQNgS1w6xgGHKBtl7mvgrUWRUw3lu1mR6Xbte9WvE7duzcsCS55a+BW+/TdC+IvkWsW1vqDFPbE5Kze+B2Pld0883CEm9V3LYOf6cB+6ctkFI5qCIEfcOYUgfdSDeQT9qFz4/tJ7Gr/5KI/G9Yh9Sf3w7uz6b20tfmiXIEiBkXCn/OM0nX2vkPN5Wxxj+fqV6U6vOUufJFPIDanORd32Zh899kJelViIYIodvadWhy+/M5VCNNOouyGJLO0WULDXAGux6chfVztVxkl9+Wg2AFlQYcXIrp4pdaZ8fNDqtJh3g185fcKhGzxgCrrYtKEvRjhzabT6XZXGFrHTMY+XczR65WGsbkD7xykfYc9nmKKFm/zeQnqJptGQNh+NwGMnvFe8PGDuAXw1Csnf7xTHO/SHchS8GzaaLYBK9vA/OHJntc3SBQxtg/AZctbx4MzSd7nSjJXepmqKTsNUdj5vXqcFRqnMLuY5cRJw7xLU75lybObUFFW66UcX7AZwa8QTA472qmtXO/cybb7RJ7K/h83UGxYw5XB1fHHw4E5g18cJ6P19zJI96wnmj+Tnkhgpj71jHTbZVYlWk5z64Zmatwca3MWnJe9z6gZ13c9c4okkhz5+4lu0X4hU298UbDGcthsqnPmWEFTZVz8sostiag/n3788r3HlsPhzHZ7DuuSek+tv+/sOAqyyctvgrpqi8M7by+EZt7uWrOe/RpkqRqnk5D3++mohoril8Hf+QvJ3kU2VPvM3OsTvz4CMYySk7zyW28z2e55YEOCf03V+mBh15QOFUBKfl8+xaBFF+ctt6yD1psExwB668uh8h5U18sHwz9SotoK0pbh6Ld3AEF479go8eXcBCzYVj+b6au8A1PyUea9GXkquro/PCMUfUJUCv6xUibidenvTUOMc1TONKR5j7x7NKDCPhOWqtM5dv5Pe3385g22ep/PHIYkXk/3/ziPOtJnzKJ/f/rHyjmLxF4nufKsbE4pmcw+HT4iYzx8WZX5f/jt5bXnv7Ey5g2Z1H7uQtbTN1Hseyy845bMzknHfr0/2On41MxTkQwRJ5v4T4IiWSChkp0PI/K2wcQ7C+T/vXy0354NZDRWd+6BHKkvtFiWUZ0CSdz5d+zjVvOcREfeM8K39wYQp8tJXImgr0u6x3Fy649VDYDLaeBMkZxD2sdSrjOMNVC4zuR1DXqvQEWxJdW7Kfv9+KOrdez0qr5y5SrzOfLFLLis0jFvc9/swJvnuhdaFjxfl01CV0HXahY947xTWdz/4UTSod5+vTGZePm1GpW0/2JyKMW30wE3c+z311yO+RT22dT/DNdemYgMerzuK5Ai8fW4xh+sd3sPl8Mlfc7BChMr+Pn5BYc35jGyX4w5AY0c+P9axfJepTmeGh5omKdHvqMa46sB8xsYj23sLkSyeTsR5Cglv29a/N3Jes7bMmtqXcgRxWr1O20MujZ24A7v3leZKYTCFreJPjJCRA7zPo3r1aTtH1xJGcwa08wk+JzA372g5MQfp6OnRbS+6xEszsu9hRdzd9RksYmxfc/GcJrqA4MZR9FXe/qzmPgvsyVJ3zL/GuJvj4iZwWTyDDxVWWEMeqz13deDOTgycijiMZrFFGpuoLSZxLshk/sJeW7FDxvXnE+l6Sl/gPrdnHewkJO0W9Roz9UdcBw6EfRLjWmst+fSc6/hK+izFwbhdYKljLuFyPWoQ3CZ4/aPYR6t9485U27s5AxTnbQpnMSaQuKzalACpXRdVXTK7AC8aH2XVOKlvaOriTQrMF5/7+TIp+Xvli4xd5RL6dwwZ6xaNsAVfp3dWCWYI31RgiX/7veET/jn+XcS9u4ToT4etNZGkkfk5Q/OUWyNUidzr/q+yg5kx0CXb+NwSN/d8mlm2WX6h+RgMqJbI2PULj/4z01SQ+lKd5pje3IT/XuQg7Z1T2PFYdXkqLWoMY9fsLPqJuPrhP6zmeqweX5pncCa7vZW6XKOxgyOTVk512Ekv6JjNrnOxv+rDwAxGsgFOw3doL3XUca154auuTYHwl6Cc5C+1zO+MHu6epaT/Grh3HdPW+5S3x3xg1E6vfTOrpf1CZS+lvv6+7xuvIj52GqKoZZzbjR3pSLDYPsbYb6cvhc8GVKxsXq26l59w/eabWMwyVPveKEBKBX/d+4CPGZkj9EPaF4JGgeWe956zQYF6hHIV/Ojb01ur081g4lIiAtupB076cPJa/7xvm+TuXc8lbHzu+lY8AYcQHMirDo93gRbHVzlhM7mHZgXapZpg8YINwp51f/e0Cl+hsIHbCYd8lGwVXxskRW7mH8q/AQalHRL5ZwIdw2EfhrRC7lBh3fyIGxV/cOio/oi/lI6wezJEe6/5+vMCRPvmxDDMF4YNEpK1/U+LorvzGn9Fd8HK2SP7CvEEGIexnse6pemDcosbmi0bZhT8j/O0UJ5I5V5wMV6/hX3me4TyHQeppxRv6G+rv5VwHHuHvYEFNe3yixXrt7xUl9CQ/cgnO+olru6aYN9dqfhVTK4BQ1Jqx6sgmp/5fFTZ2cmDKbZfcM5D9tTtQcPb35PYUnDkVOFRqIKOHjGbgqIOUdwrTO7m2dT+3WKohGHSNz1+fyEJ3YagdczpKQ8N7MRuXQJimhNik12asu8q36gYlP1a1sCisTOSnEf/DueZtHQ8vr7av8HZcnZAEx0dO88whj19n7q32nmFf184DWqM8iRCHGBZLG8COE8ZCSHjvBT+vYyS5sNsv6szZtKWONRfSofeTsD8VPhOhRl2/8eIrInvd3zlG1mvHEbiKqwkgc2Qsj+YPYKz0NcnhwJu6amWqVqfzRN0hoxisnwFTAr5sBO8fsQHZco2o8939lPY/e/YdJQwZKPr+Z/Ycvwf3WQu63iOCzjcx5aPofccY2YC8WzfSwI5DQyO4kFNcafV2RH2HaK56C1cneIA+7SJir3o/NhjLcHM/dh4O39Trk3v0uSzeBOmL00KcCYjwecfb8U3GhkyOJPMw+74TsktRw+7kK4zzTA7dJ5WjjBmja4zE6dRTvDjRKL/djW+Pt98mYPWsuTE6FQaoPku9RgZczZTLN3Jl+nrFSen0wx08Iq6co9cmOfM90Y+SSfqMDxlbq5DG7e5GcI1ekWH9G0efiesy1r4e8YVjfg/xxVbe3IMZWVIXlcNhs0ORnqWIbQvcg6xTonnRKm/aStqUFDoOzaK4xU2vv2l0/PD3iRbG+NCe3HpskVtzLUWw0M5ergQmU8KnaF8yAZHw04i1E76934mxahCu8/1sfefHprK/XlsWPizYYNfRkxntm7G6w/dcmvcNHetfyOLcLsxel8kI6cVyabtY3Kyia3Wa8Z2XL91ZS5XH8e2V9xP49uVj+fMDGyQg+Xdge/7MUyVy30BeAb8bnuZ4Oa89NhXWpkFKGnyfB9/UhwtzoV4BSUeSqdQAKl1i9ro5j/11k4VToVO5LL5qUCqb1TeK7+c9nN/WKQ4a1+boPf27Btx2+SYEE+LNs8Uc+LGQutbSxsmH3EKTvyPq8GgSxHp+2ResmlmseR6NizEISb+d4B8GerBgMYXNrYeJ5FdrspMd1KA2uWxT/FSOnsDT0B7V/C5+mjx/Zjrr3yRaq4t1j2hdicjZET9QuEjMfTp2T+JfeZvEfhsL+5LYFf7HzpI11QsGToMOd0Pu9aSnTeKO7GmoteuxIT6YxcGh+YnmX2Pga521F3l3X4HpwEHRfsFH765hxW3CQZHIGvpzY/xnaq1+89frcwX514Ix0/Pay9XpnPvapzuNt/Lg4zxx6WlcyOfUWLiWyOme+XTRS5dSafMCvhwrPAv+h5UPDX9HxjBTlclPdNvviRz7S7RPHfhMJr9M7L00TDh9A8MeW0Bex43UX1mD3S13Kl0nPa/VfHb6cffw+qo3uFuwifHnqrNO78RF/7VP5PdrHY+7c0YJ3iexb64uFnevT/CW/43TnLVLZ47KjD08nFex8r4+8Y2aS1avvcze6JxP0Bv9T8Q+/43RPL1r+o99Atf4k5rGriu/yGNT86jX9kUeFi4VZ/yjzxM7IH5bYt8uk/RNLzFxRU3yrr+ZLb78Lwm8W4x9L7KOTjMe9tmL5TZ+cZfz7/FsrRWfy9CdlwUDVf+OHbc79zLrpb56n2tS91CrwWPcn6Dm0d9lP/z4W+2hlrW7OIVRbfJJm9Gc7B6rFZ+632FeJ4Us7mbDn/I9/XBYzjv9CX/WJx8ce21ZuQNLv8lHl7ndZMjJMGH74eA9y8/XCZE6ci4ZQ2RVuesIdq+p7ksxX/s04paoLyI+Rc9BMF1wTMITGKBh5P6h6Je6j+bTvuv5+6+tp+4dWv7bhuR90ZCc0Zf4iTp6QVVByzUWUM3vN0EJAcd1LpgAXfuaBO5RgZv/76NIR/+KATqd3/63AszTeYb/e+dGCiBVaM9eOihayVNks1qJQ3gElm0n0ksMFrlOCzpSlUspJJc95LJFOaEJLYKEhkeC24UDM9h2oUk2IUejr+Dc1zso50itXwVOyFIyc1vMuWlAhbdL9+jVp1FPIbWHA7W3R4EXdeC87J72qkAtR2FKLkcrFVB+9zwW941KhtvP4EncDswh64Wv2HAWSmhn0yaTVEjGwVl0UhvedfDDx6ZIqH28dBF9ah4kr+cqRcSmDyswjSrc2032DSH7Adg+ICJqqX/b7BxWXL2C776A/mtdY51CKpUs8g75h9rq28M2629/pCVzpE4SxU+WpdzRGhwuvZOTxYsos/UAoVzIJ41LkBY0VazY/Ty9qh7GryDnByykLxP4rELfIU3KsPurPYighPfQwDltsCNFtJgFRtM29mLazx/QS8hbnIBa81nk3WtyDiVIYqEisPgJDCHZFZEeJ5jWWXQ2HZW6rOMimtKC4WQa1jN6E8wJzeoYJznt9rWdKLOqOec8tt+TUI8KEBO1s76FakkyrOQqZqALQpHnu4g+HCaflXzVH/rshLwpuOaonOsUKja/2bms53pF8BhVLA14eeVc9of8VPot78cr0jBvrwNL7D1qPg2CfuWhamWY1t8kuZUjcp53ru+jWsMC6i0sQX61Q7FFdKPWehadWc9FlGcPg5RorxKekrFfkELGtkrUWlSb7aPbRTtmVc7g8AWw+8t9vB3w/rLW5bDnXTtITbGI1Ly/MZPGtzSACmfAxKnId6rEAr60x8DnNmbzfAFVZyWjG2WMdFIWZKjGQhPcbc4tCwwwJkztrXDxi7T7HlJqQf72vuRssEiVo9ZtyBQPElsaG8w+mKS6EylMP8jvE05ZdsfbjOIRtc6pw4qfatHyH7+QX/8PRdg2Kn4TKBwuyc5bu/HRjGncp8CwK6hn27oDbHftWcMYk3yE1D0WUWMIhDxZvok3WAkoGsXY+yLJPBm3RMGLqoneUAK/VLZBxnHMTGe+XFyGI/U/4bqI0IoPyW7kMsbrt5B17Xv0npFIU4phEnDJPnRHlIBNwLNpANENfPxwY34Z8SyDP3cDtf1tqSUyI01gSqA+lMllLCTD/oblmYdu+rHA9sYwJfiwScARAcGn8ykTSwD77T3eOess3jsTqHI37af4irWrPd46YjaCeEhRDQVehtAJAYBa4hV634xRsOrVHqZ1gNQ82FAfembDVF1Ac+0vsQvn/nGG/KY6u0fvpup0CGU6B9ufqMsQ0FdXQ9oyYZa5tv2OyP00iPDZpmd/f6Tm2ktt3632ou1cPDoy3nrsTTGBYiRzDw+rvUnIn+M1P4yhOKk8RdcEQN8W4YUinVHNf671GkxcrERBACE/PRbVqCPPr4PywSQNWULh09+xuMQpm2TH+Q5ukk5pRphKC9YqMbeYzc/040bGMV2lCfcwi8l0ZBDl7SSkzDCnYJl16H35AAAgAElEQVT5eXRD60yqUcSDNPUhiNUf0i8J4iVIjRk7+DQByLWdDTQvzW1I+lW3InuYQ7jVM08zQ5xZxMU3vvDSkNdqn7fq6H2XPBGUENL3vJfXLpzLVS3+xT/nPM5z6VtJuccJIPOZ18LJ8zJ820AW5Kcw6qBJGh3duFGFWioe6wA5G1m5dAubH0yiFgP5JcFEnpDsiC1WghFOUgWf9Stjpgk6xE4eM+BIFIA82I4vuRkmlzavcepdEDsufrTLf3EWMrrx8bqDlD/xNVcpgoTY39H0U/ZTeWsl9ltN3cGABS3uO5EHHsyhXZX3uEUEzQKLKAbcZ4nyOPcu/yai81lFV1o8tgC+/pYTuXV5h9+U3XAf0UVYU+RtEG9RnqNGWPkFMclvNldm89TmMPhHIaXT7zsm1dSByrGL/7KPzia9cBCjX72OT3s9y2ARm5T3FT/FJHK6gA0YdGcJaTRsnndFYd+T2/94p97aapSg5n257GmWy5a2TkCE39f+AvougmGloMYQ2DkKqv+o/MPgQvtMkviDAXT0kJd59i37diYh2W2cxyRLJLDTwMlUXZtBk9kaDKcFEcWnnMnZnHV/I3ZMmMXCe6H765DWBXa2gRoCtPgOCn6DDqVg+lDo8WwaS48coCJ5SgwxS1HCtSODWaxiCS1ozryK1R/d9eB3ZXuMlFpRq5dXc6LmbjtnkLIglepr0qiYn0byr7mkvZ9mCtNclVK2+PobGlceU3pFwQ1lBdAEk9WL1eNSBfbIp/b2HJRfrdb8ZWVm7Z1/zqZDLLSS/ikLsri7nSORawtx/Lqb6oeqs/N+BtUaNXDF7/UutOLzoBijXLltx56uee3Pj21cphvV/H0c2RPM4zL9jQLX43BFQnyMEJOcgqNeULAmLz9UilEVhjKk6F+8VeaEFigJMCTWHB/Av++dy1WzL+fbzhtolDubLuOteM+HhMWgFEdvP0bpHmUoWnCEsm1LcXT6sZSlxzn/rdqc+0Z7QkSJUc1rwNpZJ3pUGL112v1y7Zj2Zzivz57MRV3WKyIKN2m2vIqnKFdQjsL0DL5d+IZJ2OwpTEZs4uWcSXtk7jzqEW9VA9QXwntAEsmY8V07aNjisrOMNvu6bSysOoZH77HHJUJqFyHfPJOZjffRpV8rSj/yB79RkuPcqBoV3MI5/kRKX7wCx/uBEIdJHsDO+XnzeQZqX71J8itWQVJihrH2V/YX8xiysiZDWj3AKIbZvl16O8jQMa4DCPVT8768tuxVKHVS+fExD6t5RTgipQnKKabpLkJk8pPyX17krvYlOP7OCUo2KMkqdgs5GXOsd44XCyyZCb92M8V3IuMkrR2S/pfDUUDxzg3Hi7j9znTOp40Sy5pGMZ5yC9xJHnKPmhcSf6u94GqaUOOK5rw79ziEbOJymUPHoHsKpO2FvCpQvwJkDcQQwrZjBqHismc7iA4jPlmb8bCnye1s/Gd9yjbZT9HblaoVv/Lw7tr5BfT5pc7AhWS9MIcN/RjPeGzxRW9jYgc4azT8NguSRsFB8evlcDUbRvJVhhCs3ii5N5lLL/DE+sGMEl9VH9pXsom5hORWYsLyHN57mLIiwvhS9xQmbzBIy61sgeyccb0A0N9bUsjx8h3Z0/Q70+dvl1GdqmkN2EQ9cpWtrgrzxoc5q/ohDu18gfsdZEpuv1UKaG8yjAr8YKzl83NgyIo2zKcL6U4hRG9uQvKe4+grKnQPHOaHL81USci11gxz3WkyRnmsjIvJWZlD23kWiE/5dhbpdeC6sARuhFz4A1uQPXK2b7wQFWdL47/fYa3vDS9zx6dNee0x5a/EiVsw0i+v8dKEJgcOVZl4eEgvhw32NrmqBpPqg3h95wuKbMR81xjAPsf6f2tfWSZXeYJFymd2CM7Tmansp63O+a6tytSx7Zjw+qcmaWCs5uLKQ1i+b5QS8DSfxUmK47GtR0rwzpvncnu/yxMgjxJC/lM8TXFFSi1ShTbRmi8hx3BqVz+EsfN55X+ezhyQHHtsgQMheCiq1v7WzZubbyhZe32xffU238/EJrcxSSxbPPsr6zWSnwmaN9ZVxtFvVjFOlbifCdIE+ZQtyhfjLh9yw85/8q+PXmDgfenMjn535/zIGZh6T3aty0seK/PaOPpKM1BhAiJ4IuQSWS/ybTQAR3I6OpezcGAWc17IIhza4BWfdnwzZe/sIvMIHlsxnnDLHSLgxqgoYaf1ZLBc1eDmXQcX1ahAh9fa8B7fuuKM6DzFldTmEppbjXAm2VAmUymhmt7tONrjj0iO/A/DFOCIY0vMGOQJnn9kKj3fv4x5baHYqXc7rdxAu9FmzU3+d8qyWWq9GT9V4NDF0tz5XJPm2UW/mKDsdixITWGbquG1YdH2AYyWdS5H665n8sQZu/lt0gmLXFNy2Sc4wL7m5ThZrT57a++kMLUG5Oc2Zn/qepqXgb15UKV+JTbmVWVV3m8stXJXPdtDsw6wJpuzp51kz/UXsbvSGnhXYlShCEtF4mpnztCed6Y4q+RhWpJba2JKy8LikCagjI3JZJ9VoJoL5VB70i7OHFWD7bK/VTQIiVjDjBDGLzSfMZBW73Sg6WwlKql+IbnDBY/mV/jy6V8/oNeQ3k/M3rr/WZOwLMAXlX/6KTSChkJ0b4SVcJS5bwfmcSPf62fOf/xrrpTaZ6ZaX9GiR+Y+U4zhRqbymwprDOKNXS+Yc84zl93NMmGy9z5HtTOKeN+az7pBaI29Tizbq3O+lZ/Aft+AZZ5OKS6mHUNYy608wHvOfJtzjARYLwx0ORLLhbmrx1qOTJtKkwABF7XXm7ULuIGyrZcSfvsJnku9l4lCgiXEnpHGXg2S03Xn+dOvbXO8XrnNdXuv2LnpvvO5/MFp4w+9svYBoc+OBRxO4mfa8gs12ct0buVxXlR+oTeHJuvHUMTQKYQRIuauDEPEZ0tZ+Um/nFmk4SrMeF6mOwWKXF8EyMUHaR0ADDJj7U48wveMUM8kRyzAj84JdmIKS2jHQ7wj5xtmRteXsKQMvNMHbh8X2aP8Yv/0CnDxQBgyGka9Dt1ugldC4CwtRdm8h+H2Q/D6GxJii89h+u1KYNlVcxrESF5gyOy6rKi8hdUXi7MV5h2Z85Yfq/wM37mov916mlDE7+yka5wtUP7ZtB3VGUYVGnETqco2yt7hHV+xBYfI4QUG0Jdrqc4gy9/3HScdI/1Rk+bNQ2yp2ZCGg39QOTcbr/EWtN8KHdZA9jSYV78ENTNLc1+ffg4/xNng6WiEeqTECw8vTNu4+INNE5vPbsyKB3ewX+MoXKIJAqQtXfXWKyoOP9rj8DeV7i83U4x51XtKkN3pV1B5CS9mKVIzaUdFRvMYs2Rdj3meiQcgozbMu9sEOLoIJIVwbFslVkcIg11N+xHcx7J7sh+ac9b5q1IOTf32t3+JUM2DijDdC2B1/LcRNu1dxU73f3ngqwkLZW/qzkwGMFoDZt3zQoiYTP9sv6ptZvKMJtLKeYvUtibmxNkM2lJqT5a4gFkD0HWi9ekZrO2Wq+ZT04/SaDx7uBHm6MliXF/i5vQ2TJ05jROlerZjQdaPqAZkJwbEbNy+7JkzmT90O5eNrMX8J39X13J9W+dsNV5uxtpGfXhr71v0abOaZmaCyl3P9IjPGXcM4Pn7RvP4q5YAji+OQ9/lAV7ttYrmK5rw64rXuVOEpE0sTdQRycE/zCu3L+Ci+a35adM4+l4YyuQVB8GH+X1lrJbfoRq7dK1n1IUVdxxd9Oir2p9w+BKRbyaifCHly53qt5ha582+p8JWanfIJyW3KetyByBup4OgOsyk2Vmc02U9i1S+J3ruWAJdxjPd+ejR6uXWXTQxtc5qVtwywojkXMXf+6knDGwWWYejz32AzJw3qFf2OEJY4yt0quNEGZNDlHv9De5auKs8/6kxiA/t/XQZ2chuXpbqFnblASFY/bUKg1If5mvCJvmUBwfijvPCjOM43SnJEsfe6p/3LsUohjLEOu8ZSyzVJLhShm58eA/VVE7C8Q20bym5GPFVRLzIEg1TeBnHfnHWXS2TSpWcWPmXGu2OsIcGLKILPzPrje4suSuNht/mkfzLuyx+QH5n2XdVF70PWr0Ay6VBe9QYmCx2RPK+pWDmeEczuvbPfuaCjuezZLRD6MAHUGo2aBqEqr3DHdXv5O1KWrBXxvSGFDJmCmZKsFKC75BD2XVjUA9mLJ3LFX32UuXFBSmkfn2CK4wd1FhThUMnSlC+5S6olERu/wMMCWGMa8vC7jm0lf2iYqjKeZ+yd2kHUtJyuTtXEv3mIVnqbcmpvUo8eTzPWFFhUfnPk7h/d1Qez7XEhNjiR7rxNTsZwaO9cpncaTpbZV+Q8WkKuRYYx0vOrvyCC/rSccl4vrPELE1BOs9aEOHZrJZc2/sGXpI8nicP7FpXz1zGmUPns33kZdR6cj6/04nJHCODA5fnYvRG5dN3N1fr+2n+mdIr+ZlrGz/ETMKmCIfMsRkc7b6L/Wna34c62SR1HseAlOnW3BS/ewkpOVXIb2viUnE23Mh33ZkDNeXVK4Kh/HQI2fnKgHq01JBe6cuE1j/R+t7FtBaRwyCCQosIyah2JjvKbefMi0MYyteI1TSqbeDF5Fxemf2fhskUEizzkHh8x/ndlWh47cW5FD+Z23JLhUYrSWuTwvYvezG15RgelVxWBrqGEJmTAh5vJzm1vZzxfRX2XkK/s3tQbV2LgTmkSh3Bd6/GGNuUtc3PqLQmzUjKP/Pu6v0jhKoRQlwzppGc2nfjC1l251ucKHuXQyTNGn+HKJ7UG17acFXnvRs/mUPnHbJGpkLatwaofJ0zV9fg6zc4mHIdZc6uSjVWcT2BdVk1TydxHxt5B7O+Jk8WsPc4VkoYEU16l1MMGpHN0qeylci1E/vqJrMOk3f4GfaWPc77obAigdBijeZF3YR45vrozguEHTlx10K1/kPvUwbNtYiZ32n238LkcZJuFGepzH3j+Shskpxq5h0Gk9S4iMK1plBXXV8yA0ez/mP8+77Znb+p+Uur2UokKuZzDEfEWksRYg6nuF2EKj01ZjcxxggemzSTQbcu52vlC0XhaIx0Wkx7nAo76l+3sMGaesV/bfXSjT8WY+qHNWKIaNjvOfFbCm9bzpvlTnC3g7jZnKd+ft9QOHDC9ItjNpEF5OfkN2/BQLGrMk7atu65iuPPXkxjwpEafE4KE9vmu8Uw5DeORq6mTaBoHTSNJ0Bqbgu3rPyGyz94g7uk2vBuCF6N/lYRP+t9brmhN5MlxhXRahH5m2idH8HDKuyfbK3dyWJ52s28/6jv+SlkuHDD5ZlnLFaxkZA0CG5Z8nJiZ4fRnGx62PkSyUJfwQ7qf3MGO+R2l++jJs3ZmV6f8+9YTvaNq9W5kdqLk6QpiSwacq2xXK2nYb3MGEev86wXocQjUMeqR6m97OyH6bHuJWYoed0ddFeY5eS6edACju0oy4GlNfqUY2+VS5hT+iTF71tCvbp/IAJEDjITCxtZaVsttj3asEzV/N+LfqVNyaoUnGiYlszuF/PY2LF+nZpf7NzacVwNVa+eNr0Wq2/s4BAUuhdajYbl/5Q6xdAqfFdqLx0O1Yffzyf3/TTSJn3C6mvWU7zaIaONPPs+qiyuzL6pIQwh33ULM0kt+nCNWuw9q4PUPWdyQ490Zovwk9u/yQyZtS59vLjpLirsyTHyWzeqzP6S+6n4KoTG6Zqjh4RAkwxInFS5Getq12Vz5S+4eo7kXsZDLamve/a2LDCaUG7PPZSqVoF6/MLmTU2ouSKPm67/xh0D22QYB6DSzfDHccPEiHnzCfL0jnqckTec4Ys/oWuPJZwfSOASWVvGjgoU3XGAclV8hDy1r2I3g/dlQu/lnLO4DT9duoHGK2ZzteRHHUSygk+M9N8YhPb25oOhWfSaCaG+2pbI/jazGUTFwqlfrGxbsLdWzt7eyRFfQmFmRMBL4WYVZn0EI6ZO496eq5geD4vpIGUTEemPQiJUqIkS3SIhykcR0qkNycz+qRbnZOSatVV//8feo/I4xX0U41XDyp84/SBX41eYSZ9n0eqa9SyOJzYtVz9Sgt/b3MveleNp7kco5mx2rTOQQVtG87xvPciTXzFMYUFpBhQ7ZtY93MIcmuTfHhPPswQJxqk9J2UgQ7aOVnYiujYV/SxacE/yj9vP7kePddXp5iPiMpJVN3cTUqZuxWa0r5K0usObp+7uwYEUERz0E5S16wtvnUdh+i/MUeKm3jrZ5+NxCJsjWItt1Bo9hZuk7ir5s4ei6hGO/q79pRmyujoj293sW8/yxpdXECKJEB9j8KAxjFeca1pshwiD27amKxfN2sCZ165jheUXRJqef1QYxDQqksZuszbyYTH6DulHtfVlXc8SnB8NK1x5JyvvN5dMFnlrI569U4TqZXsSjL5btD44ryp7knxjIeATGxbP/9TzQdls4oiOq+/5ApPpygdM4z6FzSwdjedw+Ig5zOYgP1Hh5hs5Y8j3FKbtpM1bkL0Akq+HtHS/OGY4SybMosL9PyNiszaRgIi5S3xtYgjUmmJrJTa93YpQ5nzqJ5Jnq/I4P+x7TpHVK4zLEui+CNV55hG+UZjNPMYwXzzQ8RewsVqRiYepfYDtbbe4iNFkX1AYu13wejUIhcJss/MNyu+z/KCLXurDwZp5z69atvHBks+2LPckVTTuKRpzowkYmM0w+hGiN2ETe09Y4ccixH160DXB3dPMOgdCg5pxbYaZ4Ysr4LGtIr+9eQ7FXWOp69byDhvSh+kc2LRi3R8afv9HR1aPp7YPpl1h5HTPU05tzq11iKX177XWirP+8+nlaRQYaRwol0dBhbzzqFXx7qTNDfoO/OhDq+ag9oSLISPHypNZeWDTNxrOaisfKu8ouZ5oPKR7YSm8kI1NHcQoyiuSz4gYjvP8SHyQQlPO5ya+xBT1VGtdet46C1bD/I1blP58ClnHtxziegRH+Pu5GeRmoGLobW3kqzhzBHmwbB/1C1dwR/s8ltGe/XRQvYxHKaARJTiX4jbpbPndH9P0o44suVf8MtvuGGb/kxZmMsdoMJ0popBxbEXir/jHEi7nN5bRg0etuoFVc75nGdl3LrPnvxOf9HIv6PEB/CcUpjQbGMZacinBTNUP4Yh9Xg3ff9GcKqnnflQvOZ9lt8+CsamVWNFuPyfqRzgNG2bDbyYRT70fnqTS5rNY2bumju3CkCEgngshtxUU3w7VP1OwmfOWleORMw5x+94Qqobl/iaRd3+Jclx1d61epb7fsuGsX2oezKfPeunajAiB+GDVrJ9/wQUs4lfuoqHC5CphPZ3P8NiIaNtgztFAnLwDL6PseAglFmM3jOPAjlGBHPowafwkxv9zO3X3Dg2Yx/q9I/N5D8k8zkNMIazqjrEPyR+EuAaYa2JDXAQ2yr7Yua67Ls5iyqfXcji5ov5esyHjY8hdA7mCsZO8tIUFE2yTxldrEW8vGbxcPwdab4XFa68r1vvxryp/V1T08O9nSF1r4I/QdA9p+RVJa77bjt/kN3p+vtwZOs6JCNIG4X95msyJBSR3+YR/fDKagT1v4MMa8YbGwioJjvvV0AXj3+FUqe7OfCItpnWUfILum+xebdTAYkcrFMwofEhEQjIasjH7fJaymbrJi2iTJv/9m8KthWZ/kcqqkyFC1643RPxwGLUWT+feC9fgIlEyyaINQjNuYurgqfSUPheF34ndi2lIXvGjchQ9fYhyc53xhUMERNkQbcuTKSicxbVz2rGgp0Xi7SHwjRAYGITGtCOn8BeaPr6XKuIvx8Q2gSE14FrlKGrveJ4o4g1HTCV408Jd1HijOrvi2H0j/QFeHV2RA7OeZZDgrBy4HZnLYzNgkdXX3Wa7CA68yd1X9OFNyS/17wIFX5ioSmtu6rzG9VdQckVTGr+wihI7qrHioebVm/57w67iKdsovT9ZzQPdx72/9nbyHX2NQDIUzoZvL8JYbtqqsVkwwNG3HsldLqDtx9fyWccC1LryE0t0fasufJ4bwigxm3RLQNWXRFH1JrxP79xJ3PHreSzt4N8L5+Z6GEy41vMM2/YkI2s9w5O/x4sLKrF/SDNWj9xKux75tii73eel+yPMGAiGflKJBX0Oc37Bk5TEKTYZYJMl9jwfCvPbMnTX1bRQMY3UqYrYrqCNjjjiQGmG5VYnHBBHRC/34fxi7e5N5D1nkz7sY8y66fV8lJbObHuOrqvKrh/rsuGupequ5iF+8+fjW/OzWyt8Kjfd0pOpQ2bCKzeIXXX5N85vddZd0CoPPvqmZ7G7H/+0zCeHjgze8wo5A1PrLrmm3ZaCjiJ26kMyLrWH3ROg2v3roEcTaKFr85InPBtyLfVsuwZTnJNb1nB2ncasN9dHud1rqfvjHpU3keOtHBFesv2WhbT9ON2ckzfTnIFUc/gspUmmKWk0tvYk8U2LJxUyyiUKqeax7OP1oGAJhH4zcedZ11Xjmr2HKPb9YSX247cnANXWUvnMPbMrrkxK30IrTH/OSeLvb77N2FiEQaQn5n4GszKqJ9IkdDHrfVJ/Ehr6MlzPEI5bfWXeeC86/ivGIi6lDU4hQ7muOS/ctf2y/MHtVFJZ0YfpgeQM/Q4nifUbDKcMfdlOGetUhWO3NkwHSad9oTHU5jrOu/9XZk1YqP4qeTzJK0Z4KfR6NOPD80fn0nVgmo0hkd/4kQQPqPEyY3Y8uI6zezRhnRJKfIt7sl+jXHISc5MuYXX9JMgaAL2lXlxQjp+rPs4kFdvYuaw35sHXBlRMhuvTIF35FT9wcdZ1fHqt2D5rH1E4r36wRnzvntDeUeueBxVKwcAhl/HM5vkcF3xOEPG1nWOdUp6Vg0+SuvUJyiToV8hA79gJ+d+YggpypFOXDCVz5qrNqt78JX1gRj0YKTijg1Voq/rshMC0tvKTI/VlwXUUJ+PWZ8j4rBZb9t0R0Kvv/Q7V+VfdIzy+uVBlF7wxn2t/MGDcq9Dw/ku4kDW8z16FXzL7qaJxmzpuYlZTlv7jJvZETc2cgak2N0r53fOMxX3FX5R8p4ibmGtDE2Hp584ZmMVXL2yg1Xtdbtq8o+Glf2z9oR8vXxfP5yLMjYQoyzARzwve19R1zvrmR0odTDXWXXen9qOz0qDRPnIFTyn/f9mZZI3+SsXXL/HJ2+1Zdschqw/AtyfXxmuZubwqxjAaeoWdrXkaGfPBJOVMobD5LoZWOhrUU6zf3EifxO3Db2WSzNve/vWY6Pd+n1uv7837SSHU8zgOfwJlaw+SvSzfnd91na9rkFSl4LMhPFv4GKNfcguKRxGkyr0zLuP79W1YfMbPXFCYTXt5pkC8g0lyb/Zbzq9e9YvL+hYoZKOrTnwRWYyw7Ka2g6MOhKsdPXLTLqpN7cX09tO4sUMqv+ZtoFF9wS7l0K63qgeU37Pk/dRqq3ovV73KMfxKRNQiqTszC7+i8yuHKG9i4Z38Pxbhs5OEvyufFZzPkmSHkIw5bue/mUvXu9P44uU8Fj1YX/33dXcPaZu54PftnLkkj/pqrx3YickVjpGRXETenIbUn633Tbm3LepjHLR67B+Red+OBRmCZbZ6+yI9lFXX7WqV9OWe5Zse0YLyMW3B5Xy7PokDRz7lOsGLeY+oWNWKefZ+0ZSFXW6mkto79drWuQszVzqawcyP7hP3+txWL5HmbxFhgPH0ZwevgSHYAt96TKQHrcQiGNSmgNenVWGP9DDomoy8S2vv/lCP8jU3M+g+GDkdjvUI2B8c9bd1N0LT6T157edp3BMO7gn07OnxyCud9ecwjfmIJaxQPZH9YvWB2FbCJw7w2h1dl1HYl45sd3MH2Ovc29vkERCOb0uicXwu8XBrLE0+iXps3tyLqTzPYNmb49V9ct7+4IxTd67be3EB1eT7Su1Y+U4+NXmz5/424VQw9jlqltbaiOasu4Cfj+yn0rgNpA6QNT7tQwb1WE37X5PJa1RAfQtvP1rd0yNsbhDycrK48sihMGUpRpGR6eql0sI1rhjuUCle/rIhD3bvGq9fJ5pU3dGL6V67YrPk0DbTf2ONhamMcDjoutUvZLAOM6t8PDWN7akqd0vxLbvptbDHyQ/YWuwUV4ZgvZXncvaa2/3Has3V5hxOUsclmhtr82/BGAzOox5buZDigXwE7nWVwzjKs1vFWAp2Zub+07oLl/4uyhSAivm1/cyhFCsZyn2MPDiKY+W1CJTz2TW2KAkOFAqcS6KaJL2vOGo0RqbJQ6RzKPs4Y9EZ7G2jcFDV15n1Nyd/nJ2LNtLp8uAD1VqM27PreRWHqH3Cyn/ky+g7saNXwr0XwHPPdmUpF7CKYQ4RyWC+jxvfPYfz7uhGPZ86oEN0xPiJlpOfot78Q8as1wR7rPhsYn2qeDbKs35/OFmMUiUyaZMAt0ns20bxH5h17cA1Yl/N30dSOWjJwkZE/yKY7/jfyrV3OuyW9BaUCoVJ9hdJivEs4VBrVYsR7PauZuY61JwAFoaRi17qU3LzRX8c/71NmupJp/S75vu7/DTHHKbwvcbJ2Wewt4UlLiRXdZF428NkivI1UFJLsAlCMg9i4rIdYhEOjO9b2bAg2RTbqKBIc2XPu7HYtBfLnTrS6PXit00vfVLhinScrO7h3ctvg6sXcn3D9aqhRQmv+eUKnMJA48pA+SK43VUD1736/j3qWtRSsA3C2iC2LbEjyAfw7v3wlRFWvFL22vLDhOn9vM5jDM2vaAkROu9hPpVZ95C/D2dM8mEXj1hsTF1ib+V7lgd7Z/dJ6/5D/exVH2dWQTlVJRrgqttKDHmsQobG4tJy8tWUOFrm7aU/HL6Dtxc4bY4XXy49PB9I/7PLzzHM/bnuglSSnDkOEXpZVIsmSc0v35Je9ruibhXcguHKOjnyOZJLM8ZQ/HgqT5Xqmj+GHrUPUGTNzVhz3/SryvUp4vxGZblyqAM3ba1xZ32g1KFStBs9hOwPCqBbMpZCRvUAACAASURBVIxUfpjFRUWIvq3hWPfImhkge5J866fu7xq6pN0Wqty6gs81vsH5kaSnfJzpXzv3Y2fvkf0e3jU2BXptoOKqTK690arROfIp8h69BioOr5IddnK8eg1Krj3K8ZWlM8hi5rmHVh85+5PmCpPm5BvzrguxK5/QhaXCIRbF2RfPvsir+vHgufmNSjGGoQzw7jG+dRIHTsfiVJV7ZKyuyc7mO6ixuDa5bbYJjt5XhFDw85u0vxGXG9BLhO0VvNAf0vl3X+4297L8O8jhT8McqNzjObBBeh+cv/PYhUChviiusiCeO1dfobWONDeO1ctk2RXrMVzckrKeJAcgPqqDG1JzW1SdB+P180f2q9ZsI51JSiwx6HuJzT3MGCUMM5KxHFNYAed+FIfjTe/PszPgY3NvV/tjfq6iy1R5UfnvX76n8pSXSGc6HzCdk3hjWGcvjY5JxlJudxeVz8+4/lkz/xzImecUcdY9tU5xNItrQ/pZTYHuXmVfvemyknPO7PfYxxXtXLGer8vuyWbZnS7eY4tDYm6oMlcizJBJryex5O4WpGVByaJc8i4vEGwpdRasofZPSZqnqBdTf5jKTQrDEzlsW22/q0Ho2+8a8LIlmOUUcfXGI07bEZPo37EfW6IxhsWzF5Mn8TSWkD7V57t4+R3VFiV1rnuy2da6OiWKZIwe0H6uJ3/gtI3KjgGmYKe/oLEn52PzqXm5zOLMZ9svjGWb5duYfcfQbkEKU2oe5JIG/RWLtjrGfw7ePmeHALtMQI1lk/rAn/Fv0vFiyuXGZj+IO2YVPjPNr5NDKmtIU5huOQRxdzlZm/9Ng7p/4PJXXJMgEqPYQpo7YWQNGFIA06qgnFlXb9QUWPsx7JyqaqR9IeW2G8jf08K0E07bIHwEnepDuikc6shpyDMI/k4aj+SoCMnCz9MIcnubODjhhfgR2oyExS1N8btFTnG1yPeucl57ks45iwZ1645atXJ3qyozf+2SwVd2bcin51j7f8rvTqIHz9KTJ5hGGda6fqfndjHVRy752NEfQPrNJs+RHG5uSfNv7vrbjTevZd31u1llCn176lx6Deh8dE5r2LrYGnfZ208WJ7ftFvVLZz+OcK8YSpy88uYcqq+GjC7ud/5xIKoO4uZ55wWeOGsgz93qyT3bWBTD4iu29yRfAd2AuFDX8LyYA+ekczyP9LD+g0+GZJmlQss29mvt4XaycQgHyzCy/BGGHC3O9FdOcnydQ0xQMD05sOFm6FgD6r+oppj2xW7+HqaID24ebcaHOVStPTp/Llg4Id/Q4olNi0zOe+d7mPyAupapOYlEoFvnH/S3c3LLa+yPpyZrWH6Z/VvXsjSnnT2PxD6K4RMfIeIneIU+gjgLvOdpzE58cWt7D/IVt44SYouTD7SEw+w8k1fU1+f5HXtH8L6hR07rW+j1HjWiHl4HL/+HnG/ytvjyPzgEnr1ieS6cqX1bp8/ozAVFi/0GC+vqb+c/Nrb4kCU4rddw9PP4CU57c3He93Z/L5M/0ImBcQl/G+n9eWnCYcoeKMGJ6eNx60REC/Va/W2hE5cqLGokx+P8avYer8d+QV2y2vVhgxPjuL80yYK5KyzLtLFf0EvPmWuZ3WkNzepspIHev52cuOJLLrFrjc668AJ/u+maTjqO1/ahKDmPsgX1KUhFvU/yxmwKznKJr97Pq70OkrTvfTK8XJT+vKynKRwv76059/Wzqp5WN+7I03Pevw/szIMpTo0N+blbgM7MtZkxRIDQlTXuCqdi7R0jKU83BvloKASIO1uCiN00TtPqz3b6PUHi8ZKHXqPeW9f/hfP6otGROq0eFL2mpnduz47iglnC1vU4WHYze5IkXlbHVaxqWIM1+e+DfLMgca6IDyD1wlNcaeOj7UkTVd9S+72MmfQTTIM0C/8v2iO5aM6+IuqzkfrUYQ1bEWye5QP0vxTqL4D+wi/g9X2jfZLTnEvqsX32F4vjJkA0ys/gev9mjkOb0nPvXHz0yrrnVfxi59KKybtUT7e5ZpyaOzrfZMdJrSBppcJXx9FSiIy7aSObz8imR4/Ielx21xXsbFnPR5RbrcWA3l2/uecQgPPyObje3X+Naxvr4PWwfuXKF0n+6gSltCisvT6HMIqRDHXHiqfzrWUPmP3GKMUvYeIDInwLfvuUzyeO2S8s5zv3ZflvX62s6AsH1ZdcZ7rskj3+wWKhes+L2B/BkDm4cV3f0Mv5r304FduPMft/TN4LbxyQqM/szBVFuJ3NK342HguraeNenPtkf17qk8bKzX1481lH/ld+6cDzeX0yyTdPS4NFadByJ6ysIbFVOxYpPLyOw9Ykc3htOTblbjWxf1p3xUeY22ETXTYp8pksHkU8GgS7n+O8aI2kOBgq86oWzhzhYHHqkHhyJh6bW2fharZepLGMgXPkURh5AK6VeFSLlDveW79vhGNY9sNvRg7je0XrGl9M1nyHmOKHevBi8OB5F4xT4NarzRLM6+W9SjyciHdPkL12XXetk+O+mo4F5a9e/QmJTYN+Z12lN1mdqrEn5UUeljjOWmN/XlvKbyzf4O4O20hpLzxIa2iWa/GS+1g5UP0TVR2aGkVV6kuvu8oLbm0rfRFRh4eTSdsK9S4urjVnb7//3WP8NQrzpu8T5K/85bGM/4h2/4UzVorWeAgUdw6sO5u3Ft3FaxUljsRsP5m4ksDfBN3X+RoBYyVaA4sjOnvqFzr3XScb+swDv3Ocl9bnS+5cUulieyWfVTzX1jCQLllnXd8bG+vL5QxMffC7Gp0KjtddOwUrnxT9MXxtWzuYLL2LgnHvaWLu7fnoxONvTyZpUzIV1q5nXCy9LedtN0Oy+K9y7eJWHib+HAk8wy+nJo6Dm5crZYEMWpqTD4gtQlch/NA/rmvNkvIeIWF/bQe/OFj8A+GgdfYO+j5uotqjHq6+oO8r94gnNuv1YbxYZme+01wffphF822C6nvOd03QD/wL3/t/6Kf+NabEbp6IX2Keo21+RfYnp5CfJnvLPGYmbeDz+mb4Vi5GPU3ZFNVzZz+Xry/p4M1z2MBEsJrqun5z3m8gouJ0e757c2CxhjHYH/f7lTd+CXpW8T32NDU1SHRvm1xPa6HaOGBLy1SfI75Iu9EbPL2LFveP1YOinyvSK+d9Usc7nc68inVunD3Pf4R9xjbKHzDtXrz8qNMWnCTLGGFjReOJjltPFssWBjxTbK5n/cZqb5ZayPTm5IqW5L+/olT/HJdulMb4ODhwTsM2O3OdMm+K++lM68c5DdxrJDfj9S9i7XEOnZE/7e8mFF8kZvsSPMu7TiP7hs5POcdA8nLm3hSQC5S7enLuGq/s5ef0xjeRnIwH/+H/Jtb37DQo1cXh7u2L89//HT3cf/pbJTjACZ3mUwdvlwonrZhf/M6eufCYMxZJ6MIPlhzdL69C6cOf1Tpzo7emqC7gjPc8NccLWdxdesrbsmDNgrosp+lMlA2O9nXifzsH/uDdj1lz23KaiW1YUpuZfbXmZUJvFDkpKM6e0Zz2q6vRwdPPH+/qap7PaE52D+F7c7yj8z7CiSX6uHIxW79KX1nq+Vp7Wv62n2RV2xcOOZEEED41qVnWyHVxhlo/9+atLC5OxZST6JGoBqEf7kK9f0/InoqD7y5yZ9sODOoEo0V3LIjjQuzyJ4xSmm2N2ckF1KCJxQWir2dyzsp/Rfu5zWe0p9rqDjaOM/7bB+3rUb/sz6V37eSHTVNgq5sTLfpZ0uq8fmPq0e3Nhff2F87+XsVuer3oGnTSLTs5MLmGyv83J9fu29R3juWrR/jnfbVjol/b68dZONSY4yNx7OE0s1QnPfPThFM1ocPStYic2yX5pU07Cj+pSdI3C5cKjaw0aQuxlSaacV52R5f6FLSpT9KGnZTaVxR1x+NnlFViGPLvcif9//3OlR/r88v+/gdFZ1a2r+u8TomTpdnXtDJnrPuDE4e3ckCaM/ShA3pTcCMCiktoLP57JyUfrE/S4fq2OP1/707/969sEVpS8bydlKkG5Y7WoFiTPE7cnmOBOAR3ZoKv2ZwcScrU+3/svQmQZNdZJvpl3tz3qqyqrL2yl1Kv2Zu6W4sltRbbAsmWwdjYIwyMsQ2IgQGDJgKCeQ6PJx4DD2F4eMYQI2NjMALLyBJ+WGPJWFZraS0ttVpdvaq7urP2rCWrMiv3vHnzvvjPzZN58ubNrGoZxzAR90Yo1HXzLuf+55x/+f5NmGf6TIPfvMUwvKU+WOYjWCQGfGgR9v7WdXm9VJIUN+CNYGkfWtak+2ochaLWBIzeb5sZQfqtEPrev4jez1xADYw85n0i7/JOZUqeTMSZ9y8uF3bhVOYnIwe7vpMKBt8KpdcOpt5KPxA67HwuPmi7lqm4Cv6FymiIztE1A9bplH7YilR28+dJiqPQkwW2lpJRMmwv40RwFSdHJzCBbmxLrWIyNIBDiz70F9xQ3HsRjnhw98Q6gk10zYQXthT8q2M0Rnpml1x2j69nIt93HUnPYsTyyLZ9lIDQdFxOIHo2iSixn0MBLPbb0UTzl3OHutPFUwG470jB49O+g2hKc593LkKRCrzQKfuN5o363Yv8omzLaHtdBO12TmD4VrDiBM50+J6V2djt08Blv39xzeFgY0iUt7mJzuTQ7LdP1seVzY+GXig8EBpx/nRlpvSUjdOGfxjRqBslVtxnFc7FBJxLWiJY7QhntsBfGGvZ05xXhV+Po//p+EOTOJS1oZR0Ipcow30qg8jBLqSCQYSceSw6ikgurUPhIN0lPDTmQrZkxbnqPE5F9OPqxvYMNezMhhPRGVt3dGKRBWlA/33Xu8Sb2LqOZrTOXkn/WcSthvKB8ggVykcWXe4FjEcGcHnRB43362lWgGS49/h1c/DEL8MnNNCr7enQgTSkQQry1w57xQtr1YH5bkpWxg3IbBlEYYzmhb8jh4Sb6CWu9VHcttTduy1U8K6N8PW8GbpMZ5/qPVv6gZeBQn6LJtvqsum5FAovhPS8JVKqeAvKsn298Jb2G+kamVORJj7H1zofhK/f+qnU6GgRrvSazdv4XoNB6vd6onzGragla79nf5V4QH/andq5Vgid6QMcsvbvi13uVCJYCPFvDyi5rrnUd4Mv4kXo1xWfPxXzEeIZIq+gfSDSWtwjKryRCexDFG/PHMWTk1f82H0qgz5a4wNWtPAsurdLhvvN9Y9F1uz2wmJgdbFO274zgGcVSPenmIwPXUzDswLMZ6ZJDgzgttIC3uvsxkJqFZkQKTxjOJhyYKD+Hlpb/Bu24r3Th/ErVzvNOYGBl/D1GNGkZa4KzqVm/UJ70nZko8PIR3N24GSXcxHFnmZeJeorXNeRFPfOfCniL1krJYulfMa5lmlaH6LM4nIx5545sKy401hyXMPpAJ8TzgP4d03hpfAqLlOAM/g+MJpfkQ5p9/RQSVnHe/z/iQpRbup4Lf3HQ/0Vv73gHkxd9dgN57bpQTU6HLEdL+50/TBDPFCR4C55ELGXkZIdGg+UlIa8SGRu6zlVfq+vrU5pMNIb08UBqoSakyyV8z7n8mY+ZiztHZiq7HGO2M8VZwK5BFwzGYS05prtjgdnsCtcgmfdhtLXd2ABMmLMb0SGgRN+FhC0DXF0IV9rfPLVTwDv3w7cwhuc8qZHmxlj22v24m704Pa6Ti7q6CuYqAWkN98+jPF6QfRG0LrBK6hOTqQXWFwGjmuBW62HgePuIwOA4y7NCPn4ReDvqcSNUCSgE4jK9T2tsFrtdW2dpATk78b5GAfxJxADgRhaU2vU/02Ts45AbAbDOIFb9cC4UeAqu2YPzv/6KKbxPdxLRYE7fX/9mRRESCbOnNcmk+4m6h3D6vySK6PpWSS38/5k1F52p15L/veQuxrKSbI9q5f14j6m59LvW3DXzHj/fW56jk12UaGPtsfL6388EEBQ3SaHXdNue2O/6vUu4e/dacXjVaoOb6XqvBKwZWa7K/4m/Ua816pSc14cSVTtZVjLy1ip6yt8vCIPyjrnexdKp71jntvye9wfYzqE0cHl3LmFb5UsCkpqBbId7sph768ulbzpPpJ1dB+XabayO1NxFPxEUzp3cf0p91TxxUDEtb8QKA4t6t/B6TqO++IH8UmxeS+Ij87gxT4jvUt8DtdfRJkonqNrSWYyukfkUJ2GRvYwyTzZweTdfufxYtfAD116nkjPI5k5vo7IZT8W1xwonEj/8kAVNvRYFqq/ID/p5ufF68jmVtcRoUU66NiXmy//gfcul7z+w22Vhg6ffimMwmU/3Nsz6NungVbnX1nE0jNM9/RiPWJFJHkAvzXB1+5GuhStPahVi8MarBzx/yqba25HkG5+JhBcmghp++G+RCJ6NJmMPuU8mTld+q4/hhjKrkj6ktfRUR+ie0fX5yLT8ttuumfN0786KyVlJlON9DYBg7gXz6DH/wrDJESaGtF5Iv3gYBWW6lxwLdEWn6gtjh25cndVDrkvK3vtPa4L6ysOW2EjzKNJdjnWsnWdIHDbEoK3a4kOq9+IIf484DwcBxRrpJIcviP8S9Z1aDYaX5uijkjnuG14Kv3VkCopzv7KcKanXPHr7ZlxZKNDyEfpvAWq1YGq4yTBn/keILUzCHdN5yW6umcb+m/NRhuXzlbstrXSeWd/FutqhLH98E/GMfYzmboT8NwLfpT+JsqD247Yfmq1u/t2ed7SHyEbppP98nrm6b6VsuoJ2ldLDktOGXH+cUa0nfl6FL9f4APFQHEoQfQwshHIHqbf0pjxqc6q72DXv8/ZZFeG2970G8mVMUyz9bo6OHnQWrWVL60/5ZnKv+SltbcOW2oKb4X68MGzS/jOE6J8ehGL8SQmKXkcp0P2NYRy4wzvCB3RaMMLMuBjx1iCNB5EDybzHilr2Rv61UX+TSQvZIemyyczBwpvFO6OEs1k9xqjXw9ugNvuKg/KVIxygioOs4QzCvygf/CgOTqXx3jsdYzHrwyWu1C1luGdy2HkXBQFxOFGtK5XTD50qLeaksJl1bvuVHGH55upnWsIEa/he+diF1KJmi1LelxAQdeF1E8HVxBY92B5tRPfrLrlkOKUQ1ZFKkoZZ6ITX11x2LJZT8VnqVpLFsValnKOZDs7kq/ntMMqB8tV+xWPfXXWbWdVJVsOgSfvLi96fErVoVAGgmcgVd+77hUNpyL7jR0NLOgu+U33HvWi5Zxlp/rDwFih/hvHhUTsj+pw5L2RpaxWQ2sMF1NbkAi1kyNVh+Kh/XrVb8tOu6VcfQxkl1RpGKU+cVxkXzjKUr5Qdi5x2mRhT5WQCHGbjsvmiGd/2WMLq5yWnC5lLIRoLZNdFURfSbPvqHbkY4g6YlCwozxT3utg+jkuaDZu+L44+muytJZ4ETzxVTlYhn0a0ziAX7w46r9dLrk1+a3Hlhbc7tRAoRAi2fB66R/9annZk3H6coul094WW1qH5xH/5GN/M+jSGkzSwXWVsj0FhyCD7RXvoVW5WynbV/Ow5ThPoH1swSCbX5Ld15Bme3qLfX/ZbQur5z3Csw0XEjBSrPi35crhrM1aynNbRMQ7iadzGUtBD9ceD2Lt2dFBaUt1XrlmvdHzocIH8wfdIj04jqV/5cXM1yNSOe1ed3obdLKoToY9dh1Mwd5Xarc2+LP0tiL/u88Xg9faW7JUrGUp72B8L4lsaBUvhLpxR8qJkRJhP914LkXngo67FK8tJB9wP8n4bDaP0AsFhO5wI7XWjRlqnHZoGrsI+9pq3124Kv+sO4YzWPNktH3JaUQyI/gwWPAmNVVc/ews1s7cFkHPwiJWBoCv4w53KHV34a3QK+49xWcKH3Hd4f5O6kD4WzO3B7/Bxvm1xJeiTyd/PRp2/EShXF2VrBaPmpaPO38yjDit/aeTiHKMkutKdB/xtO8Wfjnkx7rqVCvSFWWvvcUG5Tai4PcYLirBUtUvHQk9OpcpoffFLLyEyFn8WFxxA/MWRCYWNVy0xwPp7PpP+8r5rpwDpyukZxK/j8KBOKIgLM2B805ad6P2/cWAvctFvPGMz5lo0Ki213iC09snpmkNAVunI6hEPoT/PDkbLnm4PsxxZi5fOe55r+PbuXfKf+q9hm4MOOO5hdIZL42RcCuaJ/qGVBjxp/vBdOT7EogWkndEf4i7MWY7VwxaV6tn/M62ejxfY4PFiv+GXDmcs1lL65K1fMmnraf69+ixMnt/YXe21OtTVFvRalHavkOwRXZkKwFfRXH7y0BHu4XjSn1nsD1pLV9R9jpEHkwYLw2tH6U+jnlZ7IpXsVd8Z3013i9i1jpbiu//nN0qr7uq9ktu5yKaMKQavhnen0fVImPtdHDEta/SU+xPZ2HL6OVfy9/OUj8sqvWM1zVf52/UGKNoyzTJAkUqjJZLvVszitcIt9PzEsVTDqu2qkO1Vp1SwZG0lmwsQV4vX7lcJVkMW8VXX5tt+KHRGshJ1vJ5vgb091UDIe7bu6G07HCpiidT6ZGvyQZ70eCdm1o3/D4u9yl7TDorW22pYn1ttvue2j1D1mllrjoqtfAHcT3UMMFuRxyr5SiI3616sytzLltHu71pvzgs1Ut9ips3P6kPK2DfxXQTOrourO8urDgcRSmXE9YQYev0M9frCSf3oOKVHHL3qW77KqqWKpMPtcYqdX9aH2mLg4uwqtbtyUT4inzGyu14I2yRnyN9wqJCTRTedm7zvj870nsr03nbyfonnCeyE6VnfVts+4t+a097XtKknyV8XkW1ET4x4ektJPN73GwOMnIjsZv0LckVZb660MV0rLTkkQq2dA62rLifltEDkmFRPIs4TjAceQuCoat+KT/tcC41fA7RaVZQhd4TnotAWo7DdS7+M4s4mMrvcEznty2OYgq34xxLWOSJKfTvt3Bf9DKORjW8eiC0I/C9zDb7q0mOgabWkTu9Cq8eK387+zPhjNLrWK/0Oz+A/w+OvjeRAxZn/SicGxH08xpfPppE9FHbgyULLIhgoaG7huJAiobFi8OQb822G+s39ME3l0N2yDtmPys75Pycke4t8gDiIxWP3N2Xr+nTPqvM1o9evxLma6RYDs7Ie1xbbOdKDmmtfCko5ZvXXG1Fcx25bE/tTckhSbZl87JjReQ/adgyIl+m9exyliJ2VbWf8rtm9T4i9mSd331frjgI1VItlJxMT9Ef4vpW3UqI1nLEvb8UKAwxvVKk0QqWGSYXRRRxxBFx7s/3SV2eiioVL3h0z+f6DcclanrzoPQeZV55n8SwAvvlgqEuLbtjLHHZ9/FlZL/Z2yuNVMqWASVdeY0Vz/L6pnJD2bJX9Hny7yLb8Wzxm5FiMVWyQFLsFnd1X/DnckYYGscnuX37WvLPQ06H3+5XBtcKxWSZvtUIM3sGDx/yoKtYdVQ9Bcua75bgbzEdmt4h2qwiTkG/n8z+5UBBTTp91oHiIe8vJfT+LXFuREywoCQtIVu0tCfw0bwXmQgF7ojfLuJMl8rP+d4ofbfZhnBvS6Ew2eKj21fs8pP/7rJyxt7k2xP1d8H2GFqfi8zVsKd5l5RJFk/72X2+oyvoukfzQXAd7eQTKz05VQlDjpThSx3B7562B6Z3kV+dLus0d5nCrLwuz9tvCH8AW6S7mvAeozX8dvZvwpnqvGtdnrPv8D+Q2YEH4nxu9ddzXz9hrbBULX7rUKmYX83r/ajcZuQ20pIz4U+U3vZEXPsZtkJ7U/ONa/oNyYsdCDCfYQaLnms47UfXgXVYB1fregsNhutjxFvdKxjOeCOzhX3YLp2Vr/gmc1ocxb2L6P20WLgDWkzFf47C5SmiGHYFpNPKT9l+Y4ZiH1YRjndDi4EQYxv4t15e/F+FYnVNCtpHKkp2tUy6NvcZa8k/Y0kRD7NCtZVdivd8SMpBtmWa9C4qasvm2RVFaWu01z4tL8uj9i3EU6VU4VJAKmzE70aT/tB0aR/DAgIoh8iXaoQL0GuqLjmYlRJdi7kJRD3HctG+u7wkX7vkipP8va9E/EvP9Iye55jq3zv+JXeprGFUOXd/6qrfqtmEnO5MLtAxHAPh0Mgtbl/19VypxCSyRXbjdIHkGvddkWx7Dh8IXsXhUfpdgd2qusqBg6HHMjYZWS7XNLnf7Ndbyh7tfqN0X6BLWpR99rlCzPudOjY040KGNdeuHWRrkEz7mv0jRUV1WQPSgqxhi7VYsjbxY4S/lish17XKXseQ/VxhLpBrwf/rGG4tZm1HthwuK12Oa5U9ziHnudLcwLKT4Tx1vb0Wb1KjD8WqcDmCki2tYQX9qSnsDJGOZ0GuHpNQdVb8irscdsuALdcNmtsgrsbTcGR40bZxzPu5jlZ1KN6ecsXXhPfU9TMuK3EUyd0ein87mE+E1pTeQryyh9nTRRTjl5HM8JipcYT9LsxECftpwjGMsBHBhz1ULAfm5D1uWsc214r9MtkxFKOTXwIKb0T5PkH3O0ewetpLeMPBfDBUUaVcsexcFuNAOI5CPKGOPbn2Fz2OsNVStVSkrHNJlLsUs0HxLZr+9LUoJeeQDKZ7SR5vd9+7doPnA1RgGNyWJQwga7OXCBMmmTjh/DrTLWndzzulTLJ02s/waPfnM/WktJCG52LmHw5i/Ylgl3VnVaoWSnfjkdd4o60Per9y9kM7PqNSEZPhdUwES0g+PHnmUJd9saiqquVi4Xe6d3kmkoEKHIR3HApg6RTZ0BQQXCsWwdcy6WdWWCwWS1mZlve4UYsPauHh8x/YirXDo73OC9lQyeZT7ZnCDYHvLBJWwX05e9wonivARfZ6r4tkLSIzCw+UMqUhp9u+XNzZ9Y9pjjtE/ZiIZ/BtDGN8pIJ7ZhKabf+y/SPFiuqyhK0LyhlHWUX2RS98n84h+6iXBTBz+rAg2N+KBe2WokfOuhZwB27Cz9fxcCMZROdIjzi58mVPAAGEyhY7rcEgDsfTkJrWp2ifeFHxVZ2K70yXlEPVUmG8Siz8IehzowXFuzVT8ZGMoffRPZ6FMgAAIABJREFUPhTjiXQ8XKq6Kv4zIVsGhWUbkyvOPTmUznmBe+IIO8HiM2t8cZv9DLxYzxZkx0oZgdAUpBDwd9iHkcWdmLnwFkajlzHNksYibrmkqhdRUtLY6vlSgeL1jkX/C36++/NsvXD6PDr/l1ufXfuV0aD9phJUKyzYh1uD/7OOV+r9dtwv9YL8gLtSCTm9FcVpsacLrr5/viLySpH+H5jH1sNrGH3KeXvmdOkef69tprxcGXHU11oqFkZxhMWJiAfxwKBSdayq3dYm3Euwx+E5N6MFtWuxwD95dse2ZHVIynJ7PjQF5kOgOGE6eMzw+YfGYMuWBkpVvx1V29ahv7f1p8H8CAtupAYKYDFLZN/wOJDV3I3drxY/yBr57PF+N3lL7uS8mPSfDSOa9yNKMka1QprK3+y+tP4TXm5njeP1+EE8XfftPouHDlFMneqoeGTV4/2P8l+B/BbnHAgRNkf7oSr8zePzTs7eo6A6V7m/+l8po7Xj8arvz26Zzr7M7AWvpbeOm3a6SfGUu1Vb1eWuwEJ2lVGcobiOVVclaK+qtlMhe7Jlb/AXDa4eJJ/OaK7q5vujXRwev4XLKYtqlW1p14bxQIq33KNKVQfxb1/WlhHjw0gXDKJSl2n0brerOFixWKrn/bZ0qz5Uk6/h83nYU7mRtUBwprTXIcYVtqNhfdzkE6pYS768VOBj4fGaIv04n5jySblrPikvxhQ2xZUOxkeJhttX/N2kC3F9TB+vaPTsKwEpN0sYTxO2wmV3Iw5837ocorOFomtB9NX4IDf5g+gaI3xOjHMjvurEYMaGWRa7QHJP8fTKy9WESnz0Hu8vlEk/fD4KPN89rBXQqx0fmF/YenhtdZTriqP2/YXpQGvcRNMcCNgZ09VD+dY1YxDrQDhbwLJarftpuG1F/opgMIR8N7BE4S1/x/I2xqWy8fUcoyKdpLIQIn4+4thfHqiGUbRaKvXYuuidQPcnmr6Xfcfkw4fCatDSX1L8CSkj/4T3N1fJFiObgX7mcUXcfuA28VT+Bc+l9e8wfToJ+6KG31PCxU3zvHjLOPbnPYjkLICFybJuax75FWvdL2P9aArJ34syGcsKGz4do9okW2z7S0EpjKyz6rxiSae06987De//nWY6CxW9zfXHcfW7UeCL6JXG5DKc1rRySboHz8U/iy9G78d3cbUbz7O8DQBfWf6TXc8s/TaLMa/KbpnrK34VXvJTbPUhdzULL3PuUWnVPsQ+NYlYEUgfzz3osquwXvNaVpneLeorPN6MXjKzJ47lAyzPg+IASlaLXNdvxp7OtOSOLN+3B0tHe8P2GdlatYL8JtxfdK8DuVvK8JIvhgw+8kOQjlNWbpTO5j5IxaVw1PXP6xX7GwXuo9gbRny8H/GX0gi/mEYfj6++lL07ZFHnlO2uL62mKv1OilvnBem4LsdlMvlGLuR+Jxyw+KsPVV538Fgavub1sTfn1j/SX5R7XTbnUmZu+xNvtuNPXB7T857Nf6bbZckoMx4p3UJPnVwmOyZYqboUQK3vFaP4RO6HquXLHHZ+L7PD+WqedAeSb2U7QoSPiPKVbLTFwpHI6cz9zN+0AMJOeUw9fcnsxBHERymmS4WlSvyU+VTsNb9NB4G2L1Pqc1VVW9ZmqZ7vV1zNdhTngY24+dFixb91XfGIOpz+31x2cZnjKVuqvUXF1Ro7Tllmqwdp3BWH4uktK15DvznlEOhwwd354oCtalG5PTcP99Q7aBSbE+PNrVAlxV0JTgRtqTqGzuMCRN9Q7XPJP02BckxP4vhnk31JOGWDJrszckgcSyeZc71joflxVlWpJFnUMwNt5oevBYq9dq3K21f8Xe1koJH8Y/i525Zpyu0Q9UjrOosbHl33RohPkN2a8maTM96avi/au+I8WVXp0GolqJRtKfLb82VoFCfZbz+w7vKGAhQr4ilZqr0lxc39YPx6jvdz+5R4etbXl7vmEWV3w5ZGOOxnNsKaxpu32PdVbPIwFTesxxW1w0ddzoBDtcBaUtLqzV2/mdLjr/otdbXwg8DF/FPdAdtQ2S8Nlvb7foHJa6NYII6rThdf8p3NfbOH7gnYRkr7vD/XMZaZnncy85d9xeqqLSAN199htL35ey8m/qmYryxandauyi3Oz062wxXpGRxvm5j7arVf9lslDC9OIVlIg/CD8ThwOcrnQPRROtzFgd5C1TnjdKxMlkJntfFouCLH6ei+EHrlepwaXeKoBFv8ZML62bcud3Hsn8e4bMeB3FHs9lIeFNmnYuyn6lKCieLbrr3u9xU/UniPi3Ip1uy2klH8CuG3zxe/GvLLijPvH85Ohyu+xliEfKXwXACSe4x8U9ttE4rblpKLRWdCH3Mjxp9w31vGPTeYKLzt2OZ/X26L/55K9/w2lgujP1L98b3x1FOBd4ovO0Yd+8vF8tilpryl2g1tY/4MaSlgYLVYVcKG/HJmVW930+2cD9M+9aLiL7sV7/mglEXVojT04hKAH0RZTljEGuL7ivS+MZtcdFRyLB6M53Lsw72LO9HAgcnv4LIHJDjgJTz0Bs8HVre77zWO8RKIVI9NlYLqnoGPOj2ZcNyX7G+KA+aX8zU8k3y5OJn5vov4ilW2Fkjv24f3L34YtzL8XiwkI+Jc2/zvKwSsv14iTIB0jNsCjy11b/8Gw5K+PfUlP8Wp0PlrhT8OlqoV+9GRF6X0GlJvpRE67ER8awlxXsBpfxj5iB05m4zcpfJdfZOZYx4ef0N85xg+nCG9lY+HdFfum5FdxZDN4lYPeX6pER/VRo6fzn89sq5Mu/2W4eztpd97g1/mciaihK+L+UXcb7GSfS78eulJP4s7clRCLPeytsfrWKHglyWerzrWs6vl1Ry3V0ZQWTwCX+RJfGDxDNR6bBGthx2hyeJBvFbamULwOTdShLWxhHtK4qcuKn+GT31TQvXxMpyk/wWkPZV15ZyNYX79v9Q6t+SXufhHMeT7Acr7wddwE3bXMa2iNx3mseb6WOeJ/GN9a8o1j6Q65PcEtNwZ0edEMT9iPlYTb/CMrE1LyXI9xlfMEav5lkT//7wlWSUfE/Mr6WPHZv6+H8s/6EVfDN3rleJI0eE6gt9oyecUp5mvZ5574Kl2Zfzy8IZyQrVWbapT8VnKUi6nhG08728UZ5ZWMeInHze311P2nl7JmfHeaX+SYTz1+RKK5/JYMIoPuyY/6Mmr80gqzzua4gjFgU89vgfZb/XCd3suVEp7U/JdOOx8IH6gdI2tedp/8+FGDkBPkeK6MxGi/SX5Jc8bxSf9fc4DmSWHNc9oL/oAuU+vZq+SPUtmGcVwbyYHqRZzYl+wdoPFRRrlpdcwGfqkkYLi35ZWXCTz+jBboKbXPGZgFXuii9gRFX1AZ/zdWM3sA/pfWcTOZyItMbr00MmHDsGiqij0B4+6ns70eF9P6mPbKGdAJOlE7oHujDziGVPmbXv9Ty6eCWDJCFfk+atVK6pn1386Muvw5yiPC7LXhW1/0ZILDG6TuBLpXlnx3O96NL3kQlZvQ+n/nioe8Z/L3R/egmu41f/1tuPhNhVhh8cLHwstOR3ZVV+ytdk0/9javIZtM6VkZcQ5ZjtXmgrmND7IfqvFq4txaCSTCneHyJ5V8Y56hXzCPMZVbExAeOiV/xKDpSuNiioPF6ueB5TfmFlBmD2f+AjlAnH9ied4E8/fhQs4u/43kbjNXkpXPuCE/zuLWu5CLZ+M+8Nobm3ZUk8Z3qFy1nOz+0mGmb4uxObxTxXnam39SORpqj/drvaCrtbCDdLZio1i+Cl/rpOtSc+r2qWRUtl/j/OxjCxBIXtTHA/3eXA7uq8I75OFn+hKV79ng/tYCoX/FMJQb72xA8NC8v8Xi4UlGRIu5UPDeRf2Oz8dL5Y02dyJJ/cVS94X5X8ITvrTDkhbF5FJFjQ/FR03TdR1d7K72tgRbcQhqo4K4SPwli1VnuuqxdPQMRzjPj/Km7DZFP+bwzW7irApsW4A8YWa7cN9kEPW7ytz1Zcljb/fvoTgbcmmxhfkg5l/dCunSyhbDaXkW7HN/anUZOHGEPm66D/3tu/GV11anCaPf93mfpNdM2zfXTosX3Cu1uTmaBjxaTcy3Ed1XxF+8rXSXL1S+EiwBJd1Lrg6j0pXF+AKYttfTYD8GBzzuXjvIhK3sJoePSWr31++4rmGVxDrA0YUxH1JbRxcb6Hzg9Bwejp/OkF16C2w4YxCsv9O3Int+EQdd3sRC/FlxFnu/bUQMNW9Iw73e1tlONuHT8WA/waP7YbKWEWyHfJ/up73324++V58Z/GfC+vytD3gHrPF3B9fdBaC9Rw98V6O/dlkZ+7lzB8PuyzBilSyp43iYbi/knTAKhRrESnnTf2/XqbnUb4efzf9LeoVdP50/m8iheJy2VUJr9+Jz9XsHuOvIB2/9ovlteSXAh65e80Cq8p1qTDCEP2ulONSj+22P5BZkv/JT5hgn/0Ks2d4nI7InypQXZfz/09wq+f4+jYVU65Mw5dF7xZ9MPQ3+SAvzz1Y8stVpwNri1OIFNKoRLUU0AfRjVkWK062Wxd6FdlRdZwbrPgbMSA1/kd6AsNFKX9Fy7/vKkm+0XLGS3JKAixeGa6/6MGUkZ+V56ZQfnnSYc8v93VPsjyqdsfkw4fgDKq9pWJwpOjDXvcn446Ce0O9gsZxtXg88JL8HVdTjkIoCqTiLbnko2uJAOWqjdn2l6a6+1Na3ZNdcYRubORIES5/7eGj8Pk8KDkYznAUH1yO4hfOtRu+mJMXkmX3ibX/EaggvLSAG1pyd7ldRrget6sQPJginog1itGp4fD0Ml2tgltSxSHVolpfHValtjUvSDbU6vN0ec7nHdZUbtGjjzOtfQmPYe0+n0Ngyds/H8kkyrv8W3AxZYOGEW10GNWgEM/R/aSr7vU8L38k/7ydMNE3hxG6XGWN549TEd0tAdxD8ut8N3JLAXg9GcRPJB/qDmBd3Yq5YLvcHI5Ltq9loY2e05z+LTkqoVPdtjTkDjHAgm9Fk8mpQku8tFF9gdq5kOtiOuVdb+ROGl1Lg6mdr+NvLi3mWx8fw86RPkBHZl9fSwyO+PzAmaV6Dn0qFvblhrojJcWbdFiLKd/8smF+fS3egekpVbvUWyn7/kPpMRfNlaSgRHNj5Ceu2MHii0cTWPgePhUrwZpfxpCH+34v4t5dZ3BLhNZTDm7Fbc94Pyn/o+uVfiw+E6YAzOZDxOrtVUivle/zXpCPavHFlP8l1v+hvyNXI7Bf1mRjKha+JdG7s2JB9STPQSLZz69ZwgRmcRneBz6M3CEt1qroX9+azznucP5jtuiAjefVuTNYIl83x+w5b3XnMDO5/BOVd3DzFu7nprlzIpMqwc/ixsgGAyRLWXJ2/YbyKFvv5zxa/o3+e0VdcX79jgjldbTYO2Lso2CrHsp3BR1q1f7qSI0X5JxLyDXi/xg/dMtaDSaK+3P2lXme+BJ6qwvQdG6Sk1TnR8wlqstOx1r3Fu+fZ0+vfSiozw3V1/Q5vf7iwLz8uFPMN6oX5tPF4ZB8cFRhe7b0oHfO6ciiK7DQVj6QbMCIimJvMGifK94v/6aLNC4aT6/rQj2/VpujRl4b/c1l/WbwJdIFyMa+ln3ecTn7Xb8eF+2UF2nkBxH5Dvkh6e/TCJ1Ff0rTG4j/6PkC1/nJF2W0z9vxBnFhdaqhUbNjYLGoZDs+hL8A1UUiu5LHuujzsSt2eEMyvLuT8HwZv7iyxIrBJJtitzmOSXmO5DtnOfd+f4jF/xvFWIk16yBZwnln1wOuR9fnvSBFn8UTc1tmTxHRHRlEtRhjLC57GzqsA6p9O6br8oHHwPahGBbj1Ik8RhgpndePfd4rFd7xszhT4xwR/Zy14+1M2NTqa9G/9XWH+Jy1iW1mPxvVaav5PjRMj2UVa7yMYcJWVo9nFAdT3ehVlrDC8ttoP4sxffRosV6NqyvUN+A8lCP9Ws+jxL+N4sOp9oORD4LjXLayi8UJTs4/s34NPxyhsTigsvw60i1jKGId11ieJ/0dwlRaxazlXjxy6p0u26HTaz8VuC/83+Of7P+Nuv3B7SviAQ7Z5hooZIMLrg+vz7qQnh3CZN1OEnKpHzqPMVrrFgtUprs6fl6FQw7CutacH8b9FfX4XAC+ywsHssvU/JRS81Tm84BWB4uvH67r92JrbhlXvYQJshweboO2y1mjh/DfjGodNeXSaLkkQ7i0Mo6Fns3klW2kG9Hrab9QvFAOUn6+v0RtfjX+9G4OMf+K3V/L06Z/tqtR2Ymv8f3FY39FGhnPVeJAdtlGj6zCovBYJM4DRN/2FLyT13qrDngLI037cwN9DUY5PfSCeg6Nja15qpVGTdK243wuCTTxTJ6XRPqCBMntQylwG745ER/E6LwLaamE9EgRfj1Gx+O7SRe5sPxTljgODHMfRLt6U42aC3ekVnF3SMOJXyxQ/CTVJpjBIRaz1Ivbc/3o9ZIe09f1Qnpp+3MLyNfGzYvs6mQ51wtfDePa93IPheEdS6F/m3G9L5LlFmsVhWsh9P7M5M+XjvTIjmJwzeqv2/5GGBPH9t/u6pp5UvlbB5SCDa6xzTUQ5utRH8PN5kuoH2hVbVAt8q5FqxxBYURcJ1yu8f1GMbJ0O5PnhCvTofd9CvlULPe9VkeMLqU8uHeztTa6R9RRjGLvyF6qj71XKrB1z3PHGH0GtZh4nmfHf0sOLSIzHhFj643iyyPYml/EVQ+TTf3BAZS6HFjbFWB4fDARqr+LyzDf1hyyV73DOLhyB7I9HlyeWKc0d+HQ5+9toRp3XU8Gd61RX2SA+zaMal7S77RfwhFEFhNfWv7B8q/38joiPL6c/80xJq1vMHAl8f38VTw7KtbueKdWTEvcMyxGDqn4MTyd4TbDtZLmPxTHxOOreF56C9av2180Bo7hvupA7ntlFiMGuO5ah+v+dQyNXWF/i1i486/9qF6IsvzI0XMnYX9Y/sWXI++fUbY7niv+VECsocJJLNbCotom7lzXzInlLwYpn8yHwby2XrW6jhvVs9N47HhmDLc1zSHXNXjNPI6d8fpZfH/T/dyfKeoakbSjwGuq8kZUsaG/+vC4PBsjvZDXanijq3uaFWCnY+7L25D64YhhHVM9f2/HI6iWrKvSEquNeh3UjXak9rvoi9/cHdd/FZ8jngsp1mQ04gv8DUbxQ7PwxK/wmqD6Gqv6vBWuJ/E93pTXRA3P6RDrxdLfwzExxo1iFHhtCzcOFgt4y9WNYykXMiVRf+0Obw9QXVyOlertOr6WSee0ViU5lIieFfFgo5po4trW28G0z8eA5BRiYfKxcpp1g7CYRn2fA11Yv8OLqduDrTY+xUReLsC/3c0sOnx95Q9iL07/HmJ9j8FW8rF6w6THajUftBq55Jci3ymTd4ODk1j7QS9K09r+d49nmI9Cv/fJD1bLU73b/vRSj5yvY49Xnd3RN0p3R+mdg0jU6x7/pOOJ/P/am5rE8l/FMEPh9YT1ZicQ/M4ExaGyuNH5XYsoR+o5ILfiQu/7MbFHzLHmdOF0IvpQ3T/ih2SzvR5F5LIdGk5TO2IphEm/EVe6Pgdt07uA27XOZEf7ZdPPM6oRx9e3Pm6wlnfIZKZsLaG4bbRdzXOuZ7Opq+dr1kbF/dOyLWdYl4PV/fI312Q3sh3b4EWsBjfVl9Pj8Lz2HA3DOZpD/+Eq1cT61ZOOfM7iyCWdzlygmg9R7Pqcz1HPc9ZwAmGN0v3xL+wFVBWu0eubBz5m0Wai5+nrJIr18cSmRoygL4WZdWb9OGtE/wk89v7tuHyLPge13RrgDam+jCdWliCtADckRN64jkVXHKeDmt3t87O4Kd4kdCum4YYmdwi7Wbf3MT8y6crkTaZ9VEB8PI9ocRmLlP8lNjIeTSA6nURU7xeE5T8Cs/9vrCkXjH8Ab7BINXrWonGsbr2T/JAeFFj8id7vzX1d5KdVpIrjbw8Vg6wx1LkvhVCy5Oh72aNFmdck57T4vygOpMuwFtvVyuTxl1y/4jyHHq3PR9/heGuJ1wx6fAp7vpVF7+0+5BJb4L3sadRBiy1SXacGr1i1o/jqIGQs3RvD7C0Nu5KNl8xXTb4AXP40ZBDZPjswx/Kief0AHtNI8aclDDfijnsz25psw3Z2oX6dUi0YhsV2Pg4gtZfiT0I4Pyk2CdRkTqNpIK8dd6IfK896UcQkhmn90Pl9GfSJ+PwbXZj+58HaWlz77T7M/8nu+voR14xrNc4aj1KjGTpqzRPLcnAphS5Wg0e0xbhfks7r8Rg+d4T9+jxIcZuV6+b3hRH/ZK2G0Zfn/nrbD1O/ONKu1iDXBV8Ph+NP99diAslutHcV4RjMt/AEPe05ydvVWC03bHOj2THSh/Sx6Ow+zq/zvdUmf0w73VIvNzZaHMLvHeUGv66drqrno/S3UV7UBuMRxyBeyjAjuJtrUHGdUaxLwt8r4qCdbPMNxqPHbRux5QbjETF3o/Wix6z0eJxI26a9rem13bg65Uc5SPnnou+Uav2IWGGTHhye92PwcrTuv+rwvfcmseuWBCJzPuSGslpuDo8l0/pNoKk+ANnQPN+yD0ssf6SprmgNu6y/kr5P8mt+RVHPIexSPFr6RdT6QdD9VPw7s8KbtjbdxutvG+mMRp+dCWNLwY8xoxq8+us5rxHza0TMLFPF0mKO6lFrDViJt9Iz3sAHtvIaCrx3An+23obtVHNXjDu9GPAn3wx1LbGaIzwmzTbcWkO3rXxojrHn9naLrsgHGij0wa542J+6WDJeS4LhzyIPWFFyLM9c7APSYs9q61rEe/T17o3mTYzTod/1PsJx92uZ24LfSI6mET46ixg1JpuIAJdWETsWB3qHMDEt+EnfWgCu1CpUHAXmfwe4/NN46p6n8KHbjLAM47XU3EtlI7ar93HQ32KNG7Fu8kbPqv/OMRrS1UZejP7K9Pmpv7z6+Bh9/187f9Z/obqb1c3m+pBIH97UkT3rz/ApSopHCBvW/GM+kNU7Y4jf2dovx3V1CsXitcb4Rftc05k4v2+79ugi0TdhhO1vpC8ZYgX04Nl5rfnzrePjCN0q1ifQ+uZcjVRw+fnH9Q3U9DX5202QWKv/8gNA5pCBvrjp2e18YVt9uv1tgyj0eaHt603TX9+vayO+Tb87Kn5WtzAn6sz0Q6v+zNfDEpag5Q+RHUQHb9hd6w21GZ2Zy5ENsSJai7QW2Jjqjca74Ny6hm2jxJ8avkPU+6XoY5KMa5t8BQE8ExZrGswC8yf2YqSpr0On2R3CPGtE9w9P3YOLH7qtyU7junb/xCISsQj7TVKYbfrv8PjdO3Dhdm6b6rFoeqXROTr/Azx8tB8+D+VyEZ7fuj50e3nkQi+2Tewx7B0nfpuAP5NdYeR7IgyLY1w8j5eaPz5+7nHLt/DRY5vlySImx2t/i0NpVwdPPxXtcvY77plO89muR5xe79H7JEU9yaD+pFanObPU3jZtHRTHjLVYneYeT9fDmYxoyfeHVgep1jdto4e22BeJOJKnWO7Pj3zcjF9CBRkUNiHXjF5mVFNlE71kfuRxt3tAp/Hw3zrED7b1k4s5vPa15jpi7XzrYkyRQd0Z9gl6Whn4ouqfmhiNIjkdNczfMaKH+GzOL/l1vGnnhk2ltRt0DY8326SX9Zj5CnD8K0C3aAdwjGUb8Pwk1yXezVrUf9ePa2Hpm7r3XJzAex4hwmhNYl9+GJi7afChyclDWZut1B06nSB922g4+joM4jVDGczfMo0N6fsxfOvY4/jInZvh+0V/Okw9YtqRplPtSbpH/7ut6M64co0aKnq8k+7ZqEdKu9ilH9f0/e94rqhH0Pt5jybeS6PTmDajl/Br3ovn4rfhxXrNx1kMzZ/ALbU1RL2lniCQsfY3Nd1u6HPAmxZg8ljNvd5Yd/vxfnThlibdRdTdafDt+uIafVinPrpG17f06NKPuxP1Wm2qDedf9LXSxQa1LJpiRplOwXHm2vucV+PwrQh4AO+NajSe6x2jsR9X+y4jzJ1/cbv7SL+/3jGwSWf4RDPGL54734pDib3XNjHXPwtQE7Y7N4tZifFcHE8S7RDK0x1Do7ddAGiyPdqtDWaTwJgXU+7EMDBofM3PHgN237np/su8b6/RmqPBXU/cq94vaeR3FD9YjGFheUdHjX1eG26g2gWJr0WRfDr6r9Z7uNN72/kZeIwT73/MacDrEXP/ZWZovtFzuflFYg8jsaYuj4ExHhbvYaTV0W0/dF2fbuqV419s7gfc7mY91tgprnOzc/ajXGfkBxfXazCs9fF6N4fQ01jfy1Wvl9DfRrVJVoevTPz5Z74xUdfT6EKus6nC3v4WjuEc7hR9w/UhG/SXpP2/G4iJGMb1fOJGPEjMLxT7g7Z7B8XaXY3UYj3ayeZOMrid3SHq16QDz92kYUHNe6elV6UeZ9ksbTbqQdguHq5TT2/+7ia9aPiVcfSdj9X7s/GagCKPiF9NYvUHWg92sZe6UT90/pLr9qt1ks96qiWjFPsQxXsQgG/RjZ1LFO9npCvymArWUyqaiVy2a7X9mr6X+6BPYBznERPzSZve3LFfqnYl7Qf6fzt52Xge1+M69bbXfzfDpCmR9rubXUd0HQsmNTg+33Suk3LSpmBs/X7RwN7oWrqpHSAgPidxCEhubzP0BjjfrMRfD1l+DNd2coD/GF73b/qRosLVQcHQvoE3/jX6oqZmwI0LiHHhmzHWtPRf62BOSL0DuY3B1b0NGDhUf/O/S51YfmzuT1nA4yvDGJ8LUr0D4KX0J8KXCzf5uaF/FK/N/w5qAS+1u3+/+zPHTlv21QpVtH6MHiQQGTgpaAq+GaPG33oHabMBrHsu0S84V3doxFLp8Eix4B91TuTu6fqfhs2zXxvC/CP0mDnt21qPey3ApylFtHG0zD3NNV1Sb/B8ErAYMLQ2jaKHXxmPqedjNFbxNdvdr2V4IJd4/iv4DJ7J/dyQ+inIAAAgAElEQVQy4m/KwGst4yanEl1vVByNPafdnhZ41Y0p9EWK0Jzg1Bi+5qTQg1hfBMZfAwav4sa+NCLs+o2c2gQqRbueZ0yc1tG/1lLXxtlMsxPzsM2toSK+Qx94TL+Rc4P+TwlbncbT1gnSE7UhcqTpPew5ud5lxI/Vg4ZpbQ+jsUbpEn0gP38/B9+uhz4Xcc561fVyuikhncuvTgajGLC6CT53c/fjd3dblkY2M7Z2gCD/vhmXOzMh7WZOPE4f/bcvWPpm3lqZnTFa7zQGWvNbEAVvsEDnOvEKes+H8W2IfOv3u3HstAVteRY980z1qDRr7aE+qtpBe0aamGBNS4k/1h0RUh7rFMB1dP4YDts/iH+W6V1fxMPjX4ZjcBJanol4GH1DJ/q+01t2nna+7qvLi00kUNA7rE45kPBZNJ6md1IY6Dq9eSBUAIqwFmfgSdA31XmdXmbVxjCCfL8LVddGvKB5X74UJp7f6ZupaJHP0Y8h55FNB0PPlU565yyL1RWHLvCq04tcM5kbMSGJPNBWRoaKxRS9CFdczUH29KiL1d3Wq9YorYRNHZFSxetTVHvabi2u2KXiZm4aKlZ8EWlGKYUuJM75sWEjcXrmngy6xnIIsgDfMBLQlP6G0n0Yn0cBBBRTVtIy4mD8qjMQtpnRGlyj18k3YYC8yze1u+1kzdi4n+UQsYP0oQ9z+d1Gdl/PKNrI+dojRBkg6k7EG16DZoQT77oB70x9Df+eFVnSHSctNYNJBVVC077jC/jc7udwN46jIW+M7hV1ExX4eQDbxOvEcYjnOU9eyL1lzRYTbJ0b7W8xCZ7/ng8m+6s2mbotdzxor2aVBXvaZi217Fc9f6vpMaGK4gqXq676PUZ8UNR5KtbiYNpS5cFA4jeIY+cDDTpH0OfjdanaD5/k3EzmZVsWi1TpH73YlR7GzWyPEu0omFOf1C/KuUT5jHu9ME2tg6iCbMuxES81Grv+IUb6i2EgtF5H1NvD61tATpI9eMe5B6dL7Xgivb8pASl1Yx+KEQ98l9ZilUmbmIAgXkeJTHdZAAqMIXvjtcpt9lfDYcPmhuwb6zq5ZnfRN+3HbYUubGHJlhs5SukavvY81nBlxPWeejIx009CDacopym3L2jeqBn4ZuULrdet1WGLHLhlqf7c9IthqD+Eod5GL3RpyV+cXkZJXWLy13TxsDchhZW6XOkQsOBTqnYqZiR75lPT/ee0ghAbYB4tsstIt2RzQglwmo0yjgHnLm/MR4Uj9etS1BHremHxZV9BXlMsZaOALO0J4tplQfOUvkzBu/x7CeSE5sAH0bhwhb37hmrctt16vjLlRZrJUfpey12oA9pNNt5/APBlfBZwfBFg/PiVUYx/s/qJWCf7JaPM23PVp2z99guFiB2F+8JY1NvOnA4tfKA4rVrkhk7A977RHvc4u61Dvpvqesc+9e2pntXQ3Os1WULvKATW+hR7idlnS/nzmC7M1RobtmIRonxaQ9fa93HPGYi2taH9+wTehxPuQ4DlD4G3GY1qmIFoM3LZQvsxGnweZ33fSD+XwkUkwButkHymg8k0roPQv+sOuSh2w4tebd8zXeYyNQFj+jdbuxqP6Skr7sHyWnln6fVJ0ZnHn6nnWRflPdmr63sMC67qEzVUu0I8vj5Hnfiq6lDcqlR1WmRrgfP2dnYkvcfvLA6kHRZlQ35SW+PbsgjuyKJr0YX8mxTELO5dURb6i2EErjEec3MS/d0yXM064a1NAaGg6ymYlY6yLbMtM5vsgcySdjeSIyknsMzKOWj3NhzqtXOCfOH2Bd8LYsEh0aajtb/iuNAPSbWLtOT3VbFvahL/7Xlt3Wj2nQWP4LgXsXM9qExWYrZ6k7C2/Or79j68uVNvS+rtUS4TuAygvX5BOWVjcyY+W7SrBabH+WdWssiLzkbThyZ6ifSn5u05VfIXLXXbk3iChI9P8IAQvm+JTkn7xd6UG9isXUF7JVipOptsET2Nmvb9F8cH8fyBQeegh3QjPT30/J3/vVq54rxSvWhtodPCW8BqzSbusDb4c/S6UO2b+1Rb1WkpS3mLYq3rzfuhTH0Lz7B1wfkPX0u97ncq3bZ4Xd9S+jH1zEfBruXHvd/CMSmBaELe5Z5WR5vlvEgj7/JxvP5r3AfB9PJfA7AVD48TL77SDVADo3vxjOXT+EozpljDVd/MDIUXyqc8buuafHfXGwkeGMwT3vmYSP7Tv0kfmC/v82QqEQdbS8GFhGExQn5jjTf0yIprWF2wDjrOMP3I5cWJJzSbkPFd4t3/AMSuFDQ7N1XaguXsLvYUov1H4Zj4HTzymIXhnto92/D7x6w4HSXeWHCoUr0hfNt1pOlqpBccxG1sDsR9psfyGO6J9yOaeH6sW37OQ3JVDJ4mGj2nAvqigKQX2TO7+tLysJOaaG3UqJ6Tiu+JJYeUz9ga66nd/iaaBuWqa8N31PhhALK3z54fTbmgralOfLKGMx2bhr2I2M7N8OCCU5VmfTV+0cZ20n/rKhzJtYJ3pnX/Hp1H9LAd3uVeSgrvWr3s68k3/HB6eSDKS9WmOAtO1V6n+wZj6S2oUijf4HPteAk16lMdiseiWEukI4rXtRtPy9ps9/Daeb4GWKFPWyeMRgvcHgICN3rxXsKHXrHtLa9VRh0bvAKbXjf8Qa6ZzGix6rfnB0Mta7PNy4Yxpe7DOcuV6m7pHWu0gV/y65vmZHZ+JHIi0FvYdaSF33X4mKb9UnUkW2Q+Yx5XALfMmnX2ZlENlViKIzvEOdPrWxmXKiW8bdYy4ZHDt4L7fm5KlJ1Ivu4TsURjnOLF8IrjItMngrbRUr/jQIHsEBqLGFSrl21k76Ur8Y15SU0/4/hb3WZr5wcmuRfS9LPbFuAZXAXjzXQ0B6PdOt6HnhjXUa50W9RTA1qBJXY0fA4alvU53A+rxqMfPIPh3zoJx5GZWjI70KRv80f8SU1mRXu+ZzsS+au6X4Pr8kZY+Wol6lwuj7uD9tmS7L+wNCFhgunmdBj44okvq6nD/YVql72uB3E8fVqni9IzwleA/lO4YX73tmp2xM7to066NPlzCDNOOy0N/Jev9TYYB82XM7Wrn+RFfX+1w9ZrzxjOqpK71OBZnflh1ZFxVe11vU/mvgJhcwljI8zXXbZURHtQvw1FnG2++mZXujwlWUuNgmjN4zk6fytuBfexEk9c8UA15G8ku3c7JnhBg3uewO3OeWw9iz2Yxpg2jLa69C2P0fr7ZeD3U8B7twCpPjyc/7vumwZJD+K6sxFLyRdWynP5k4x3chytHYZG13D7ljCcXHmxyuVBO8zsKn7Qm4ZW/Mfn7LcO+A4y+5njEO18bzM1TKKvvDchYntGmAZ/HscER3HbchjjOXo2NQDQY0oiPa4oZ23vSDPavuP0NfDR3ZxM9nfLsov5/TDd7HswmJfhfMHbt/LiaB2vaucTZLr+P3mAayHixdsxXuXfS3qs7NZ8653mjmgf8e5DO9qI95JdsFw+7+7C1tTWgkFTBN2LGA3xLwP5atJmkaW8pWItG2EkTTaSfyGA4B+9F6l4FVmnznei4SAi9vFq8IW+adtk3QfO9DOiMBUvE/DQHUsohZZjgzOISqxogy6Oomnoqb9extx3z+/Ewbt9uKl7K+5Z5n5KI98w3Uvfumq7FF4on/ZQ01va1w1btznORJSbKSeqy76GfDUusDY7vx8n8nbnnveuWQdDi04pl5WscttibAK/GyrNpij4WpNNGr9uV9CCeEzANQwuYzkOzm0iTqO2mGqd//I4Kbrj1nF4e2I0H2RPD6uzxW2585OivBTxI9Hv73ItO0e8J+t2H/n2aG6N/Hp1Xhc6vQTXfF0mG619kmnOzI7eNXnUVbelN0ia6yvBfXgNEbIvL1vGlCZbQ3yJ8JzhPLz71tFL97xjHatkFcdqq741O4/hE5pfGgBhPv1p5B0FrDf0CU2X0Mc9MHzLAqyXnUtLEOOHGrFDurXWGe+hogr+uMKwpwVIo6tQaD6uYYsQp9LAInkMUNJ2KZzyqNY6jmEku2t0IZr0JXeNMrltcSxn8l6hebOAc0aP70blyZ3kN+/PqhZ/qeYL18WB6P1ChKlQU3O+B4mm7eQLwxecFwZgVW1ctxSnUuk/E3/mo49qiZ4nHh6PndvJ4n+afAkibxaLCvEHffXD44PT8oFBDKnER+i06E8UY7Z+sPbLvdOlGJN3ReUJySU9z2wApR/xZ2rN5kDBokIclKifdWx0wMfDsYWy4t5pPaMEbAsMgyG9d1zCxBPTuMzjhTS+hvCKbSD8TnWftNI1m4D/3FqLb5o/+zA+H1vAh/neqtvYXtcJTH/75wAjn+snHcBfl4kHHMYnAgl8iCOSRluXnSM9Yrr6Ui/5INcVR3K5fNdrjbiuBq/V87mCHZhlpVM3gXfmVEuoqK25jXDUvEtxznlr/kB1fxyrf3Ac0PwR7OB6dSoW7l8ZDohruYpE/F6cOv4/hK8l+j+OWGzFOcDWpk8akCmWYr96Jv5Bz6PzPMZPJBD5LJ5bqzBZ67ctljlmxK/R++0Ik8ooEft8aZ+X+WT7JqY2wzfpPoaxYVRd8bdpqiEMjPNAhnsjptSxXXaNLpG6Rice13bJh7VJH7SC0mIMQp2emg/BX6k6xior9q3WNxIU+8H5Jq2pHi9ienmhyQpnPYlblD98zfN7rBUUl9MxmbAcKu4oJjLRtWJMnc85b630nE4zbKsWv1EDEI/QPv8mFYUswE9ybD5zowQcqfOEtou9tt7n1JNhsme5HtXpevpNlap21aF4oVjkTNmVaBdnyPeIaldcGacqMXunnR0lFN3pFfbHhmOxK25q3mMt6zB0gxtpHCL/3mjvVZ0VX9ppqTDZYzju2XlET9jJF0U+mNDK7p71nAG2YjwWdw2rzlkUq7zRWFIu1bLsrcmpFnuxphPV/GK0xi0re9zp0phlI9uYhpbyqNKyux22Uht8Te8jW9RVAbhtKfpqWnQIW9Wh2lvxOe2eOyaEeFkWL92H4zG/o8jwGO6DT6A/fso9NC/G9XJyirriVeu0sf2qo31YmpbHikpgrjpibfG78GsFPSu8vHcolBnobfHTcNlMdhLZBLu/DeARhE/vPdL2+loRzfqQun//WEh5cyfFrtTlGT1Xf139hi/sBs710r4axaBVtB3oEr390OTzzZ5Xp0tzWW2v6n2+mi+Hx8MUbKjOBmt2Q13msEEIsVHq/T34r7/ahVdZYMy8x1rKuavOJiyAdJbbHnkMn6PkDpLPX3xwBD88FMGw8nH43q7FXhriT2L8uKivkJ/i29P4OQhxT/T+m7txd7cFIxT3sGzpBptbI72beCeP1aQ4gPnd25TikL9FvzGKS+s+dCyk9O6MVht+E64/PXwC4zfVdCfRV0PybMVuLdTjKoYw/zC1btTFm/N7FrIHrFLp5gzN7R5MLH8OX2iJv6fv5XEEhHe4pRcqOV98xagZkhgTsiTvcMXVqGWl+8o8fJOa7Gtz8PvItzRrGagyHriBHTNYhOdACn11P3SnF9R0xa3VuHWn9TzDLep6RAbzt04DevlKsu1c5lByEmIOTaOQkVjgqYlfbiBEGE+rqjZmr6nOZUPcmp4hYHJ969ZyUK4yfKoTbs1ljqViLa7LzmUjWdk07uvwm5PfIJSHSjEFm+HzeVfVPue1yowcojwzyAfg/um632MD/PPHORY+P4xHWl0Lbeen57KEyFvMrjm6BLdlOebZjJ+sY6wC+SsGGr2ASc4H13YNNvlFNohv6M9X7f5Cje7CWjSKOyS7m+sF64pjtXm9NGNUZGNedV72G8dZ6GK0g3ODI4vPjTkyk34RF+6Ej6bs18KkL3EbgflGGEbSvuAI9430OnYXum3bBXxFa2hkhKvyewYcB/IB26hRvGvTDiYMlmwR/TuMtjmNeSVzobqMC0EfIoVx3Le4ATtgeNuU5YX++cpyfrnorxX04/RsxBeK+g75ONN2qbRc8Okaumr3cd84vbspTm2DfcWw/6K1zOMZqtgfn8QfHNfLeh4XRvwm4Bq2EM7GdKfkRzSMoU1uFNFywbqmxRq1jEXA2sguUmOxSHqg31+yKNwXoY+5odwWMUaNfC9B50iVxiPJzrx7XSuCrD94fPBZnMd0ZaaINOUZGB9tY/7a6eg1DGw4sWfMtT7sprEb8UuRD9ObU17VuuyyaJh607N7jgNf/nzdr3YC4+Mvx/YjN6I1E6jJBD92r96IG5viPLjfQcRDN1qP9LsYm7rF+t4Fo+Zg4nP4PqNYv3Rhiv3E9zrhzWxJ1PKQxPkKOkfVPt8e5kskTOAPVjWMyij/b0k+666or1hGcWaRbGNeTJSPg7CG5wM4oNgbeWRL2T0q2SUi39GPh9OI7K8u5xalz763uWCuAcHIf7BSuGgV/TL8MoavD1N+ztyg3udU95uw+eU2iS53s+aXPVScSG6vlTuofetjFIfPY/DF2CLgOfQFJiT69rpeoyto9bnj2B1b0uIYH52/Z+vrVZsj5d+x3LGowvwJG9Zem/4sTkwN4+Exni9gNPfiOYpPW8ifsoXKW1Y4Vki/tyTOCzRq4g108QZxbU3+f/8NyabvEGPHun//GOSzYZLj49hZPYhYPQag3V4wyj3YzL4Rr9FjLPo8wC7nNbXHd8HSbr7oWTwWrB5fHdhgvvAVAM9gfwLqPclfyMzigwwlNKI7nRfXJ+OF1G5cpL1RPKGQq3QGe9RZjLXLj6+Tg8ecaD6K5YuGRQfFONsclm+NQ6bCONr4mwvoEM6lIBar61vECWuxDIYxuvSQWpyuaAPQaTG2TT/HHFesembXrvVfqBGndSWI+asXsEu9hi0aTVyLeYTeNC70W7NJtilz9h3S25qerM9fYHPU3GSFbLw1O/KdxqPNrXZfSw5hu4Xsmsn0uSfyw0u7oovKSCOejn3HTAZ7JiZYoVQ6ati9L7m3n2Q0wytCOxNNe1D0ITwFB05rsewfBtxPAIY8lvP9F9OfCF+p5eqex0U1jmuW5hh7XQ41z/MAsAXX1F0Q9pXue8W5YnuPGnDyoopGNmdtngjLuUk5a6/H8LejoxAPvbWy7Nxp0/x+G+VQ0DWXlP32Sd+dq6w5kK6xQ71gCs8rKNsy45kDy0b8rF3+yRSuWc6Vr6w3bBrSF2mp1vK6BdusnR2xER/UdJ1mH57o82P6qN+i1GO96YEkD+2zSdH2odP9S3tGvNnBcNm7bW0mck/z/tP7qGprknjfe5IfL6zgZzw34bX538Yjj/3FURzpzdVyDmsfwDENivvMVL5he0NChWEaTYVqGj4qvp8I11hQxmz1+EJ1dQarrz5Xp4vgI+HritbkB90Xsh+3YkJflJH0luN+xCoOLfaVcPrZ9M3IoZvlr7WLu9b44tD8iVFqytmc4900R0Sni1eBadvgKMLOm3G3Yb6Xfl5pDS1ZJ3ooTmLIctNyf36/4N9svlrE/lhMTHGxQjiBUSM5urNJB8Rorj94QBLz9drZfiv5i+pa4ZplM7aVmAO4kH3Lki0lmG5MY5LwMVbERm8/cHpTXve27mdxaOBR9qE8Ds2IPxUK/1juzR+vFbhu3R1i3oetiMx07mb7PPrkhq3Ni9Josc2i7bYOe3rRq1qbYkD06/NcLCauM+J99KA6LqbTA0Xs8Evy7zpfsN+48XrgzcvKtsyuzO3zMUSd9fXHC0QKNp+oVyy6nPk3LeeUet44NT+zfmxCzNXiWBfPVXN4j6yx/DtRjxNtShpPer5KDXq2Ynv1MA5uWqejcZ8rnstO5VYNc29aC7ffMYGROxQEpkZYgyqql0IF15lcbK7fQDgWo73FlTDGjQQbN3zoGNDfyP9vZ5tzTKiGEW/DoWNW8b6NGDJb863+PlEfpd/Jfoj7oQg+v6bisYe6cazfgijPS+f+wo18SXx4nQp6izTPuKv2hKcVv2r5TNdMpquiOrvXB/raxkt3kOdGzzPKZSAZVCkO+1ryozrh0z+OYtbiM+2rxUPlVxPba401OvmJSZ540kicxM3SNYwqjcYMGgXE9dSLqXSx+9waxUu2O0R9lOVzSTG5rj+xRgSC7B/FOPyNWjeke9kVWFldAH4Y5uQ3Yq12VK9K26wXGc6aUBE/tQqGEeh94nxdavJFa/ZI61rCxAQVExNtBromiMV8Nfzm0qn+9t/aUVcUbzOwVcnmkaqqZMwLbpoHfvsyw8l4DaaWPPGZzEcxMUENU+hVor3PY819rohtwHuo0q52j6hH0zOuOf6leKH7n5qxrg7y4U+V37OfkA7VbRNDSnHZQPthy8Tkwx7k5fONXFWjXFvxOZsp4CziuPaSJ53InrESDTrFPV8v36nXGwnm+0FxV/y43n3O5MJMpmNeVLslJ9gxZDveiDfBa4IYxb3wx0gy8sl1nD6B97mBri6jx7c0gxHi/w2HI/CbIcxb9uM0U1Bon61kwPZU/b5RjMcUxHi+uKjDduL7m2qKpm9kE6zam+bHaPCbqDNTv02Ms203L5utZVSX4U0+75P4nAUsJ4IKX562boksXfIEIAfpde10ZHEoon7dnltpv2xmP/Fn8H3FsfImLF3D/h9RtbSrIzyWi/hqEKM5wvVIx97qf0k2qhvG7Su6ORueW3ih7w8XsYZQffy6XGqR1zLdVbnZikyfbNiEkdupNM8FexKr28FrANHz9Q3t+DojW8qCT5x+FS9K8B+Ptdig9ULcnZpoGswA30tUm6mWS9IuNtlo/q6r2YmeP220IIx+1/tjCTujo11ziY14IWuYqtXoaHmdOFdFe5JqUopz1c6f3UQToxpy7XhsfSzGjezqMYy12kPvA/Z1AYY8U9SRy8gsTOHFZyHilLWP1WN0xrpIa1N1kVaNumwNXV30cXwM9x57C1K0jq9sP+GGUzfuNrKc1R0k7O7453ZjKabVMjA6uCyvNaimfI++jE0WmzToeQf/u163ZP3VLuQvMN626aNTLTFx7kv2NOVSGMkN/X6ry3Me69fJb177TVyXmx77dV64GXupPnb+7bp8SdaEgeNMdf25NbZerDPIfWDncNJ5DvESOB/h+0hf24KvpWfhwAmwuGaOx+s/WdS3Ka40H0T/lA9MbySdQMybNiIXx1f0taDE+PLjUexertXh6Cph7Z4rOCPGd5MNRM9mlbVqugntmSnMh3msK7OTmG8Og004X21Q5G+ZTyFsFNvELjFoEsPxlL9VYPvOKKaR/0MP1rY15By7T2jSa8VJLUZNO3hNrHZ1sOgaLqe5bBfzyfhzNqrXdD3L1Kh+Fu1vbT4b8RiirmFY/1CoNWpY10j0L22ks3XiEdfzcQbX6n3xP+Lj2t7OsdxFfGfIijO1hEbt8h9JT9bLR33ein6Psxp0YvMWGoEu1wnDg3q6HIQS/yaeOc5lEd2l11/1a1VPDP67tWIvetJaja0pvBhehVYraeMab5p81Pv/jYhO/GGhD1tu6sXGGGftAcSLXpl+GMf9O2OUly3a1qJO265OV8s4dHv/s5/70/fMYfgW/XXE624dfgRi3eOX1Dsk1oy2XttKbMAj5GPoMJROvFp8b92vulFjlR91Q4h27Y/6LH6/vkYc6a5teUTr2r7uYYiNeunmJsxHqKemx/6MbMd29W83O6jM0Pyx6bI9guW6LsdzG0XsvWWNJp+OQNbqBV73UcfteUOo2hN0sV7s7Ib1yrV72+WgthubJmO0PGF+jaj3Sdg7exF/9APtt1re0q1w4P2a77npEPPP+P7heKVRMzjx+nbNLPTvaKrRo95/K155UF+PmW7Rxymu2u3FVx37TmlNZX53v/i9neZtJ7bY9uEwy+M2qt2m5616nqP3c+nfpUWXtKmDZjQwRleD2gpNska8UZNL4pxy+ULfcw3XWuuMd6odKT46jXnMbtwQT7xFbxsaxZxRPXK6h/HS7dBsso3sMPElYjMUOt9c16mJqirwEQAtxUFFvyTdYFzHHZZntMLx7OA2q5FuLso5o2lt4SvcbuQXb1Bzp/7MdtcZ1agQBrIp3FDk1/8bdctO+7Xpt3fRZHrTzza6kNd7ExvZG+EsP4LevakG5DQ2PaYljomP/V3TpyH7jXyneqywSQ++Dr3oUAKgeE2jRm7Gta2pN12Eye+WGGOq62B41L5F51druvRd1rjerM7I39WpBq9+6Mx3YcGEyH/17zPS5zvZxPp3dOpfYKirs9jWudYeChtuqprvrmPPlXYPEfru1GpJNF1Z32u1mO+OY2mvT7S7zciPMO5+LWPUYLaOGdLDqjipfoE9tVbDvDORrmfe6EnX23tC7+NoV+Nmw6kUL+B2WhUn8YVGnDVdIsaj81ua6MNPHsdu1GKsN/VuQ/1ItFXEp1xP41Lhvuvw8xmvxXbjaVyt38udGl6iE+8SB9DEx97lt29qEn7MF4n071TnekM5ez02rOh/NOgNtRmdWcCVO2NF7ejXwKNJhyfVk2M8dIc+JukmYP63jZuk1vsP1N/0BdyP6uZ4Uf0evZ5NP9R17dZ6HnrbtBZL2hQTxevWiRQgbHYa89W2/ZDYxbo9tdk90QF/NpoFsRa20Vg7rXwRkzO6brM+y03rgJvdhu36SRnlkwn1iJoe35G3bMzv6FnUmTdC5eKEeKPNfoL+OmNabm4c7/ad13Wfgc/zuu7/P/XidxPHt3AIFI/ADtH3HWo0jv5XIYcRRsUfzLGqTtdsdhA1fWizl4s9YjZ7D9V64D1m9LUWtDoQQsPOzxtjINfxrh//pTofn1gTlV4u5uJ1Goy+/927Gfj16uKd3rFRXxNb0Z0xihXQP7NTbc13843/p9/Tri/TZr7LSC/Rz7lwTasutZmXaNcIPayEm4x0FxFrvQ4MhT31XeC0m/8E/ZXvwq7YFA61WRtOf91GftnNfKn4jOuxGTpd+250kX+Nb+n8vdeLWRn14jTKjeBv7WjHbmYqNrzmR1x/+udvhHOL13eKaTUad7t8xKnyOMEAAAQLSURBVA2/sc0FbXqVvNvHdbyvnZ+hYz1inZ+zwwu4rdixX3DT/Z36NYsXGvTpbmf/tFsLm+kn/mMhuu6htZjCprNGdUbfzVisOKl+jt14hHplzQk5J3RS1KP0WF4Tjifqbe0wBl3d0qbhtsHer5dPNa0AXe57C3muV74a1Z/UP7SzD6FZH7+u+doYZ7mex3XCKNrFw21+jwoj2VSMQxucjdcluD4aG5ChnVw3otiv4VZ8oqX3s5GuWLe9hL4N0Nsvza8w1gOvZ+Ku79ofYb1t/KINi1ds/AjzCpMCJgVMCpgUMClgUsCkgEkBkwImBUwKmBQwKWBSwKSASQGTAiYFTAqYFDApYFLApIBJAZMCJgVMCpgUMClgUsCkgEkBkwImBUwKmBQwKWBSwKSASQGTAiYFTAqYFDApYFLApIBJAZMCJgVMCpgUMClgUsCkgEkBkwImBUwKmBQwKWBSwKSASQGTAiYFTAqYFDApYFLApIBJAZMCJgVMCpgUMClgUsCkgEkBkwImBUwKmBQwKWBSwKSASQGTAiYFTAqYFDApYFLApIBJAZMCJgVMCpgUMClgUsCkgEkBkwImBUwKmBQwKWBSwKSASQGTAiYFTAqYFDApYFLApIBJAZMCJgVMCpgUMClgUsCkwL9dClj+7Q7NHJlJAZMCJgVMCpgUMClgUsCkgEkBkwImBUwKmBQwKWBSwKSASQGTAiYFTAqYFDApYFLApIBJAZMCJgVMCpgUMClgUsCkgEkBkwImBUwKmBQwKWBSwKSASQGTAiYFTAqYFDApYFLApIBJAZMCJgVMCpgUMClgUsCkgEkBkwImBUwKmBQwKWBSwKSASQGTAiYFTAqYFDApYFLApIBJAZMCJgVMCpgU+P/boWMaAAAAhGHBv2lE8HDUwLKUAAECBAgQIECAAAECBAgQIECAAAECBAgQIECAAAECBAgQIECAAAECBAgQIECAAAECBAgQIECAAIFdIHtCgQABAgQIECBAgAABAgQIECBAgAABAgQIECBAgAABAgQIECBAgAABAgQIECBAgAABAgQIECBAgAABAgQIECBAgAABAgQIECBAgAABAgQIECBAgAABAgQIECBAgAABAgQIECBAgAABAgQIECBAgAABAgQIECBAgAABAgQIECBAgAABAgQIECBAgAABAgQIECDwK5DfNWcECBAgQIAAAQIECBAgQIAAAQIECBAgQIAAAQIECBAgQIAAAQIECBAgQIAAAQIECBAgQIAAAQIECBAgQIAAAQIECBAgQIAAAQIECBAgQIAAAQIECBAgQIAAAQIECBAgQIAAAQIECBAgQIAAAQIECBAgQIAAAQIECBAgQIAAAQIECBAgQIAAAQIECBAgQIAAgV2gQ/cnKIWmix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7" name="08C1CE07-5999-4FD9-87BE-F54850B2E282" descr="894842DE-D5BC-4264-8CAD-B6303D0E8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2956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C:\Users\spepenel\Desktop\BLI student collection photos 2016\Farmingdale\IMG_5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38921"/>
          <a:stretch>
            <a:fillRect/>
          </a:stretch>
        </p:blipFill>
        <p:spPr bwMode="auto">
          <a:xfrm>
            <a:off x="1066800" y="3609975"/>
            <a:ext cx="3295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spepenel\Desktop\BLI student collection photos 2016\Farmingdale\IMG_59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609975"/>
            <a:ext cx="33083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r="20224" b="15782"/>
          <a:stretch>
            <a:fillRect/>
          </a:stretch>
        </p:blipFill>
        <p:spPr bwMode="auto">
          <a:xfrm>
            <a:off x="4616450" y="990600"/>
            <a:ext cx="33083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Student Sample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Open Labs with Collaborators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54075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 l="101" r="24899"/>
          <a:stretch>
            <a:fillRect/>
          </a:stretch>
        </p:blipFill>
        <p:spPr bwMode="auto">
          <a:xfrm>
            <a:off x="4419600" y="83820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/>
          <a:srcRect t="8672" r="13953" b="5281"/>
          <a:stretch>
            <a:fillRect/>
          </a:stretch>
        </p:blipFill>
        <p:spPr bwMode="auto">
          <a:xfrm>
            <a:off x="762000" y="3444875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04800" y="5986463"/>
            <a:ext cx="807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1600">
                <a:solidFill>
                  <a:srgbClr val="055C6B"/>
                </a:solidFill>
                <a:latin typeface="Calibri" pitchFamily="34" charset="0"/>
              </a:rPr>
              <a:t>Students working with samples at Brookhaven National Laboratory and Stony Brook University</a:t>
            </a:r>
          </a:p>
        </p:txBody>
      </p:sp>
      <p:pic>
        <p:nvPicPr>
          <p:cNvPr id="27655" name="Picture 2" descr="C:\Users\spepenel\Desktop\BLI student collection photos 2016\20151205_124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0"/>
          <a:stretch>
            <a:fillRect/>
          </a:stretch>
        </p:blipFill>
        <p:spPr bwMode="auto">
          <a:xfrm>
            <a:off x="4432300" y="3444875"/>
            <a:ext cx="3263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Barcode Long Island Symposium</a:t>
            </a:r>
          </a:p>
        </p:txBody>
      </p:sp>
      <p:pic>
        <p:nvPicPr>
          <p:cNvPr id="28675" name="Picture 1" descr="SEPA_Sign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72200"/>
            <a:ext cx="22082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Z:\digital camera images\Symposium-BLI\2016-0610-BLI-Symposium\DSC_9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0438"/>
            <a:ext cx="34067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 descr="Z:\digital camera images\Symposium-BLI\2016-0610-BLI-Symposium\DSC_98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4512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Z:\digital camera images\Symposium-BLI\2016-0610-BLI-Symposium\DSC_98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84563"/>
            <a:ext cx="3451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X:\digital camera images\Symposium-BLI\2016-0610-BLI-Symposium\DSC_98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/>
          <a:stretch>
            <a:fillRect/>
          </a:stretch>
        </p:blipFill>
        <p:spPr bwMode="auto">
          <a:xfrm>
            <a:off x="4495800" y="1074738"/>
            <a:ext cx="3352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1"/>
          <p:cNvSpPr>
            <a:spLocks noChangeArrowheads="1"/>
          </p:cNvSpPr>
          <p:nvPr/>
        </p:nvSpPr>
        <p:spPr bwMode="auto">
          <a:xfrm>
            <a:off x="3478213" y="5867400"/>
            <a:ext cx="2201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Friday, June 10</a:t>
            </a:r>
            <a:r>
              <a:rPr lang="en-US" altLang="en-US" sz="2400" baseline="30000">
                <a:solidFill>
                  <a:srgbClr val="055C6B"/>
                </a:solidFill>
                <a:latin typeface="Calibri" pitchFamily="34" charset="0"/>
              </a:rPr>
              <a:t>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BLI in the News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762000"/>
            <a:ext cx="501332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9"/>
          <p:cNvPicPr>
            <a:picLocks noChangeAspect="1"/>
          </p:cNvPicPr>
          <p:nvPr/>
        </p:nvPicPr>
        <p:blipFill>
          <a:blip r:embed="rId3"/>
          <a:srcRect l="13216" t="33023" r="32462" b="56438"/>
          <a:stretch>
            <a:fillRect/>
          </a:stretch>
        </p:blipFill>
        <p:spPr bwMode="auto">
          <a:xfrm>
            <a:off x="152400" y="5562600"/>
            <a:ext cx="886142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vschsd.org/NewsImages/1208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888" y="4114800"/>
            <a:ext cx="2932112" cy="21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vschsd.org/NewsImages/10281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4148138"/>
            <a:ext cx="33528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BLI in the News</a:t>
            </a:r>
          </a:p>
        </p:txBody>
      </p:sp>
      <p:pic>
        <p:nvPicPr>
          <p:cNvPr id="30725" name="Picture 10"/>
          <p:cNvPicPr>
            <a:picLocks noChangeAspect="1"/>
          </p:cNvPicPr>
          <p:nvPr/>
        </p:nvPicPr>
        <p:blipFill>
          <a:blip r:embed="rId4"/>
          <a:srcRect l="16013" t="52054" r="17487" b="29810"/>
          <a:stretch>
            <a:fillRect/>
          </a:stretch>
        </p:blipFill>
        <p:spPr bwMode="auto">
          <a:xfrm>
            <a:off x="152400" y="798513"/>
            <a:ext cx="8570913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/>
          </p:cNvPicPr>
          <p:nvPr/>
        </p:nvPicPr>
        <p:blipFill>
          <a:blip r:embed="rId5"/>
          <a:srcRect l="17917" t="31505" r="51581" b="53622"/>
          <a:stretch>
            <a:fillRect/>
          </a:stretch>
        </p:blipFill>
        <p:spPr bwMode="auto">
          <a:xfrm>
            <a:off x="1574800" y="2057400"/>
            <a:ext cx="5724525" cy="157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11"/>
          <p:cNvPicPr>
            <a:picLocks noChangeAspect="1"/>
          </p:cNvPicPr>
          <p:nvPr/>
        </p:nvPicPr>
        <p:blipFill>
          <a:blip r:embed="rId6"/>
          <a:srcRect l="13261" t="26773" r="37115" b="69220"/>
          <a:stretch>
            <a:fillRect/>
          </a:stretch>
        </p:blipFill>
        <p:spPr bwMode="auto">
          <a:xfrm>
            <a:off x="96838" y="3863975"/>
            <a:ext cx="8894762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/>
          <p:cNvPicPr>
            <a:picLocks noChangeAspect="1"/>
          </p:cNvPicPr>
          <p:nvPr/>
        </p:nvPicPr>
        <p:blipFill>
          <a:blip r:embed="rId7"/>
          <a:srcRect l="13200" t="74706" r="39362" b="19685"/>
          <a:stretch>
            <a:fillRect/>
          </a:stretch>
        </p:blipFill>
        <p:spPr bwMode="auto">
          <a:xfrm>
            <a:off x="1600200" y="5954713"/>
            <a:ext cx="7400925" cy="69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9788"/>
            <a:ext cx="7077075" cy="540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BLI in the News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133600" y="2212975"/>
            <a:ext cx="990600" cy="1368425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3"/>
          <p:cNvSpPr txBox="1">
            <a:spLocks noChangeArrowheads="1"/>
          </p:cNvSpPr>
          <p:nvPr/>
        </p:nvSpPr>
        <p:spPr bwMode="auto">
          <a:xfrm>
            <a:off x="990600" y="304800"/>
            <a:ext cx="7335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A “DNA barcode” is a unique pattern of DNA sequence that can identify a species like the unique patterns in universal product codes identify products.</a:t>
            </a:r>
          </a:p>
        </p:txBody>
      </p:sp>
      <p:pic>
        <p:nvPicPr>
          <p:cNvPr id="1536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752600"/>
            <a:ext cx="8458200" cy="3990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86200"/>
            <a:ext cx="3387725" cy="2351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effectLst>
            <a:outerShdw blurRad="50800" dist="50800" dir="5400000" algn="ctr" rotWithShape="0">
              <a:srgbClr val="BFBFB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i="1" smtClean="0">
                <a:solidFill>
                  <a:srgbClr val="055C6B"/>
                </a:solidFill>
                <a:latin typeface="Calibri" pitchFamily="34" charset="0"/>
              </a:rPr>
              <a:t>DNA Barcoding</a:t>
            </a:r>
            <a:br>
              <a:rPr lang="en-US" altLang="en-US" i="1" smtClean="0">
                <a:solidFill>
                  <a:srgbClr val="055C6B"/>
                </a:solidFill>
                <a:latin typeface="Calibri" pitchFamily="34" charset="0"/>
              </a:rPr>
            </a:br>
            <a:r>
              <a:rPr lang="en-US" altLang="en-US" sz="2400" smtClean="0">
                <a:solidFill>
                  <a:srgbClr val="055C6B"/>
                </a:solidFill>
                <a:latin typeface="Calibri" pitchFamily="34" charset="0"/>
              </a:rPr>
              <a:t>The </a:t>
            </a:r>
            <a:r>
              <a:rPr lang="ja-JP" altLang="en-US" sz="2400" smtClean="0">
                <a:solidFill>
                  <a:srgbClr val="055C6B"/>
                </a:solidFill>
                <a:latin typeface="Calibri" pitchFamily="34" charset="0"/>
              </a:rPr>
              <a:t>“</a:t>
            </a:r>
            <a:r>
              <a:rPr lang="en-US" altLang="ja-JP" sz="2400" smtClean="0">
                <a:solidFill>
                  <a:srgbClr val="055C6B"/>
                </a:solidFill>
                <a:latin typeface="Calibri" pitchFamily="34" charset="0"/>
              </a:rPr>
              <a:t>Do Everything</a:t>
            </a:r>
            <a:r>
              <a:rPr lang="ja-JP" altLang="en-US" sz="2400" smtClean="0">
                <a:solidFill>
                  <a:srgbClr val="055C6B"/>
                </a:solidFill>
                <a:latin typeface="Calibri" pitchFamily="34" charset="0"/>
              </a:rPr>
              <a:t>”</a:t>
            </a:r>
            <a:r>
              <a:rPr lang="en-US" altLang="ja-JP" sz="2400" smtClean="0">
                <a:solidFill>
                  <a:srgbClr val="055C6B"/>
                </a:solidFill>
                <a:latin typeface="Calibri" pitchFamily="34" charset="0"/>
              </a:rPr>
              <a:t> Lab</a:t>
            </a:r>
            <a:r>
              <a:rPr lang="en-US" altLang="ja-JP" sz="2800" smtClean="0">
                <a:solidFill>
                  <a:srgbClr val="055C6B"/>
                </a:solidFill>
                <a:latin typeface="Calibri" panose="020F0502020204030204" pitchFamily="34" charset="0"/>
              </a:rPr>
              <a:t/>
            </a:r>
            <a:br>
              <a:rPr lang="en-US" altLang="ja-JP" sz="2800" smtClean="0">
                <a:solidFill>
                  <a:srgbClr val="055C6B"/>
                </a:solidFill>
                <a:latin typeface="Calibri" panose="020F0502020204030204" pitchFamily="34" charset="0"/>
              </a:rPr>
            </a:br>
            <a:endParaRPr lang="en-US" altLang="en-US" sz="2800" smtClean="0">
              <a:solidFill>
                <a:srgbClr val="055C6B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524000"/>
            <a:ext cx="76200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Real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science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Scalable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, distributed projects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Teaches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many important biological concepts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Integrates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genetics and ecology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Combines 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lab work with bioinformatics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Enables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discovery and publication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Accessible</a:t>
            </a:r>
            <a:r>
              <a:rPr lang="en-US" altLang="en-US" sz="28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 to students who normally have no access to research</a:t>
            </a:r>
          </a:p>
          <a:p>
            <a:pPr eaLnBrk="1" hangingPunct="1">
              <a:spcBef>
                <a:spcPts val="600"/>
              </a:spcBef>
              <a:buFont typeface="Times New Roman" pitchFamily="18" charset="0"/>
              <a:buNone/>
            </a:pPr>
            <a:endParaRPr lang="en-US" altLang="en-US" sz="2400" smtClean="0">
              <a:solidFill>
                <a:srgbClr val="055C6B"/>
              </a:solidFill>
              <a:latin typeface="Calibri" pitchFamily="34" charset="0"/>
              <a:cs typeface="Georgia" pitchFamily="18" charset="0"/>
            </a:endParaRPr>
          </a:p>
          <a:p>
            <a:pPr eaLnBrk="1" hangingPunct="1">
              <a:spcBef>
                <a:spcPts val="600"/>
              </a:spcBef>
              <a:buFont typeface="Times New Roman" pitchFamily="18" charset="0"/>
              <a:buNone/>
            </a:pPr>
            <a:endParaRPr lang="en-US" altLang="en-US" sz="2800" smtClean="0">
              <a:solidFill>
                <a:srgbClr val="055C6B"/>
              </a:solidFill>
              <a:latin typeface="Calibri" pitchFamily="34" charset="0"/>
              <a:cs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1447800"/>
            <a:ext cx="9144000" cy="4432300"/>
          </a:xfrm>
        </p:spPr>
        <p:txBody>
          <a:bodyPr/>
          <a:lstStyle/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873</a:t>
            </a:r>
            <a:r>
              <a:rPr lang="en-US" altLang="en-US" sz="2000" smtClean="0">
                <a:latin typeface="Calibri" pitchFamily="34" charset="0"/>
                <a:cs typeface="Georgia" pitchFamily="18" charset="0"/>
              </a:rPr>
              <a:t>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student scientists in </a:t>
            </a: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322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teams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First research experience for most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&gt;30% underrepresented minorities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193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mentors from </a:t>
            </a: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146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schools in </a:t>
            </a: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5</a:t>
            </a:r>
            <a:r>
              <a:rPr lang="en-US" altLang="en-US" sz="2000" smtClean="0">
                <a:latin typeface="Calibri" pitchFamily="34" charset="0"/>
                <a:cs typeface="Georgia" pitchFamily="18" charset="0"/>
              </a:rPr>
              <a:t>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NYC Boroughs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&gt;5,800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DNA samples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&gt;9,900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DNA sequences and </a:t>
            </a:r>
            <a:r>
              <a:rPr lang="en-US" altLang="en-US" sz="2000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&gt; 2,6 Million </a:t>
            </a:r>
            <a:r>
              <a:rPr lang="en-US" altLang="en-US" sz="2000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Next Gen Sequencing reads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altLang="en-US" sz="2000" b="1" smtClean="0">
                <a:solidFill>
                  <a:srgbClr val="C00000"/>
                </a:solidFill>
                <a:latin typeface="Calibri" pitchFamily="34" charset="0"/>
                <a:cs typeface="Georgia" pitchFamily="18" charset="0"/>
              </a:rPr>
              <a:t>125</a:t>
            </a:r>
            <a:r>
              <a:rPr lang="en-US" altLang="en-US" sz="2000" b="1" smtClean="0">
                <a:latin typeface="Calibri" pitchFamily="34" charset="0"/>
                <a:cs typeface="Georgia" pitchFamily="18" charset="0"/>
              </a:rPr>
              <a:t> </a:t>
            </a:r>
            <a:r>
              <a:rPr lang="en-US" altLang="en-US" sz="2000" b="1" smtClean="0">
                <a:solidFill>
                  <a:srgbClr val="055C6B"/>
                </a:solidFill>
                <a:latin typeface="Calibri" pitchFamily="34" charset="0"/>
                <a:cs typeface="Georgia" pitchFamily="18" charset="0"/>
              </a:rPr>
              <a:t>novel barcodes </a:t>
            </a:r>
          </a:p>
          <a:p>
            <a:pPr marL="0" indent="0"/>
            <a:endParaRPr lang="en-US" altLang="en-US" smtClean="0">
              <a:latin typeface="Calibri" pitchFamily="34" charset="0"/>
              <a:cs typeface="Georgia" pitchFamily="18" charset="0"/>
            </a:endParaRPr>
          </a:p>
          <a:p>
            <a:pPr marL="0" indent="0"/>
            <a:endParaRPr lang="en-US" altLang="en-US" smtClean="0">
              <a:latin typeface="Calibri" pitchFamily="34" charset="0"/>
              <a:cs typeface="Georgia" pitchFamily="18" charset="0"/>
            </a:endParaRPr>
          </a:p>
          <a:p>
            <a:pPr marL="0" indent="0"/>
            <a:endParaRPr lang="en-US" altLang="en-US" smtClean="0">
              <a:latin typeface="Calibri" pitchFamily="34" charset="0"/>
              <a:cs typeface="Georgia" pitchFamily="18" charset="0"/>
            </a:endParaRPr>
          </a:p>
        </p:txBody>
      </p:sp>
      <p:pic>
        <p:nvPicPr>
          <p:cNvPr id="7" name="Picture 2" descr="http://www.urbanbarcodeproject.org/images/barcode-logo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6000" y="1524000"/>
            <a:ext cx="2030745" cy="118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39098" r="40834" b="36198"/>
          <a:stretch>
            <a:fillRect/>
          </a:stretch>
        </p:blipFill>
        <p:spPr bwMode="auto">
          <a:xfrm>
            <a:off x="4224338" y="6096000"/>
            <a:ext cx="660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7463" y="152400"/>
            <a:ext cx="9144001" cy="1016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smtClean="0">
                <a:solidFill>
                  <a:srgbClr val="055C6B"/>
                </a:solidFill>
                <a:latin typeface="Calibri" panose="020F0502020204030204" pitchFamily="34" charset="0"/>
              </a:rPr>
              <a:t>Urban Barcode Project, 2012-16</a:t>
            </a:r>
          </a:p>
          <a:p>
            <a:pPr algn="ctr" eaLnBrk="1" hangingPunct="1">
              <a:defRPr/>
            </a:pPr>
            <a:r>
              <a:rPr lang="en-US" altLang="en-US" smtClean="0">
                <a:solidFill>
                  <a:srgbClr val="055C6B"/>
                </a:solidFill>
                <a:latin typeface="Calibri" pitchFamily="34" charset="0"/>
              </a:rPr>
              <a:t>Student DNA barcoding in New York City</a:t>
            </a: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76250" y="4432300"/>
            <a:ext cx="8156575" cy="1587500"/>
            <a:chOff x="509411" y="3924905"/>
            <a:chExt cx="9144000" cy="1779913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059" y="4352084"/>
              <a:ext cx="2057311" cy="135273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First Genbank Submission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76681" y="4353865"/>
              <a:ext cx="1226200" cy="133315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Box 8"/>
            <p:cNvSpPr txBox="1">
              <a:spLocks noChangeArrowheads="1"/>
            </p:cNvSpPr>
            <p:nvPr/>
          </p:nvSpPr>
          <p:spPr bwMode="auto">
            <a:xfrm>
              <a:off x="509411" y="3924905"/>
              <a:ext cx="9144000" cy="7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1pPr>
              <a:lvl2pPr marL="37931725" indent="-37474525" defTabSz="4572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3pPr>
              <a:lvl4pPr marL="16002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4pPr>
              <a:lvl5pPr marL="20574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Calibri" pitchFamily="34" charset="0"/>
                </a:rPr>
                <a:t>Publications</a:t>
              </a:r>
              <a:r>
                <a:rPr lang="en-US" altLang="en-US" sz="1800">
                  <a:solidFill>
                    <a:srgbClr val="055C6B"/>
                  </a:solidFill>
                  <a:latin typeface="Calibri" pitchFamily="34" charset="0"/>
                </a:rPr>
                <a:t> with </a:t>
              </a:r>
              <a:r>
                <a:rPr lang="en-US" altLang="en-US" sz="1800" b="1">
                  <a:solidFill>
                    <a:srgbClr val="C00000"/>
                  </a:solidFill>
                  <a:latin typeface="Calibri" pitchFamily="34" charset="0"/>
                </a:rPr>
                <a:t>student authors</a:t>
              </a:r>
              <a:r>
                <a:rPr lang="en-US" altLang="en-US" sz="1800">
                  <a:solidFill>
                    <a:srgbClr val="055C6B"/>
                  </a:solidFill>
                  <a:latin typeface="Calibri" pitchFamily="34" charset="0"/>
                </a:rPr>
                <a:t> or contributions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Calibri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27592" y="4353865"/>
              <a:ext cx="1640866" cy="135095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371600"/>
            <a:ext cx="1944687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3233738"/>
            <a:ext cx="160813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1016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Student Project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Ginkgo products contain rice – not Ginkgo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2514600" y="3233738"/>
            <a:ext cx="6165850" cy="3086100"/>
            <a:chOff x="2852055" y="3245045"/>
            <a:chExt cx="6166005" cy="3085720"/>
          </a:xfrm>
        </p:grpSpPr>
        <p:pic>
          <p:nvPicPr>
            <p:cNvPr id="18439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4919" y="3245045"/>
              <a:ext cx="6123141" cy="3085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52055" y="6064098"/>
              <a:ext cx="996975" cy="23333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9938" name="Picture 2" descr="http://ubp.dev.dnalc.org/images/ubp_winners_po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1447800"/>
            <a:ext cx="2409825" cy="1600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328738" y="16478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595959"/>
                </a:solidFill>
                <a:latin typeface="Calibri" pitchFamily="34" charset="0"/>
              </a:rPr>
              <a:t>Mary Acheampong, Bobby Glover, and Marisa VanBrakle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595959"/>
                </a:solidFill>
                <a:latin typeface="Calibri" pitchFamily="34" charset="0"/>
              </a:rPr>
              <a:t>Mentor: Allison Granberry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595959"/>
                </a:solidFill>
                <a:latin typeface="Calibri" pitchFamily="34" charset="0"/>
              </a:rPr>
              <a:t>Hostos-Lincoln Academy of Science, The Bronx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595959"/>
                </a:solidFill>
                <a:latin typeface="Calibri" pitchFamily="34" charset="0"/>
              </a:rPr>
              <a:t>2012 UBP Grand Prize Winners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5410200"/>
            <a:ext cx="8234363" cy="117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271588"/>
            <a:ext cx="5434013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1016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anose="020F0502020204030204" pitchFamily="34" charset="0"/>
              </a:rPr>
              <a:t>Hot Off the Press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NY Attorney General confirms herbal supplement fraud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05400" y="5797550"/>
            <a:ext cx="2590800" cy="2555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Barcoding Projects, 2012-14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dirty="0" err="1" smtClean="0">
                <a:solidFill>
                  <a:srgbClr val="055C6B"/>
                </a:solidFill>
                <a:latin typeface="Calibri" pitchFamily="34" charset="0"/>
              </a:rPr>
              <a:t>Genbank</a:t>
            </a: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 publications with students authors</a:t>
            </a:r>
          </a:p>
        </p:txBody>
      </p:sp>
      <p:pic>
        <p:nvPicPr>
          <p:cNvPr id="22531" name="Picture 4" descr="First Genbank Submissio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4614863" cy="501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irst Genbank Submission (authors)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43200"/>
            <a:ext cx="7405688" cy="80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43325"/>
            <a:ext cx="7620000" cy="88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 txBox="1">
            <a:spLocks/>
          </p:cNvSpPr>
          <p:nvPr/>
        </p:nvSpPr>
        <p:spPr bwMode="auto">
          <a:xfrm>
            <a:off x="-304800" y="2257425"/>
            <a:ext cx="914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>
              <a:buFont typeface="Times New Roman" pitchFamily="18" charset="0"/>
              <a:buNone/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166</a:t>
            </a:r>
            <a:r>
              <a:rPr lang="en-US" altLang="en-US" sz="2400">
                <a:latin typeface="Calibri" pitchFamily="34" charset="0"/>
              </a:rPr>
              <a:t>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student scientists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&gt;780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samples processed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&gt;1500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barcode sequence reads 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&gt;53 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novel sequences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itchFamily="34" charset="0"/>
              </a:rPr>
              <a:t>20</a:t>
            </a:r>
            <a:r>
              <a:rPr lang="en-US" altLang="en-US" sz="2400">
                <a:solidFill>
                  <a:srgbClr val="055C6B"/>
                </a:solidFill>
                <a:latin typeface="Calibri" pitchFamily="34" charset="0"/>
              </a:rPr>
              <a:t>/126 “historic species” identified – evidence of change</a:t>
            </a:r>
          </a:p>
          <a:p>
            <a:pPr algn="ctr">
              <a:buFont typeface="Times New Roman" pitchFamily="18" charset="0"/>
              <a:buNone/>
            </a:pPr>
            <a:endParaRPr lang="en-US" altLang="en-US" sz="2400" b="1">
              <a:solidFill>
                <a:srgbClr val="C00000"/>
              </a:solidFill>
              <a:latin typeface="Calibri" pitchFamily="34" charset="0"/>
            </a:endParaRPr>
          </a:p>
          <a:p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endParaRPr lang="en-US" altLang="en-US" sz="2400">
              <a:solidFill>
                <a:srgbClr val="055C6B"/>
              </a:solidFill>
              <a:latin typeface="Calibri" pitchFamily="34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						</a:t>
            </a:r>
            <a:endParaRPr lang="en-US" altLang="en-US"/>
          </a:p>
        </p:txBody>
      </p:sp>
      <p:pic>
        <p:nvPicPr>
          <p:cNvPr id="26634" name="Picture 8" descr="DSC_79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1835150" cy="1216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3600" i="1" dirty="0" smtClean="0">
                <a:solidFill>
                  <a:srgbClr val="055C6B"/>
                </a:solidFill>
                <a:latin typeface="Calibri" pitchFamily="34" charset="0"/>
              </a:rPr>
              <a:t>Barcoding Projects, 2012-14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rgbClr val="055C6B"/>
                </a:solidFill>
                <a:latin typeface="Calibri" pitchFamily="34" charset="0"/>
              </a:rPr>
              <a:t>Targeted Biodiversity Research of Cold Spring Harbor</a:t>
            </a:r>
          </a:p>
        </p:txBody>
      </p:sp>
      <p:pic>
        <p:nvPicPr>
          <p:cNvPr id="2355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81200"/>
            <a:ext cx="2436813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"/>
          <p:cNvGrpSpPr>
            <a:grpSpLocks/>
          </p:cNvGrpSpPr>
          <p:nvPr/>
        </p:nvGrpSpPr>
        <p:grpSpPr bwMode="auto">
          <a:xfrm>
            <a:off x="2541588" y="4724400"/>
            <a:ext cx="4060825" cy="1739900"/>
            <a:chOff x="4648200" y="3592513"/>
            <a:chExt cx="4060825" cy="1739900"/>
          </a:xfrm>
        </p:grpSpPr>
        <p:sp>
          <p:nvSpPr>
            <p:cNvPr id="21511" name="Rectangle 2"/>
            <p:cNvSpPr>
              <a:spLocks noChangeArrowheads="1"/>
            </p:cNvSpPr>
            <p:nvPr/>
          </p:nvSpPr>
          <p:spPr bwMode="auto">
            <a:xfrm>
              <a:off x="5208587" y="4854576"/>
              <a:ext cx="324485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1pPr>
              <a:lvl2pPr marL="37931725" indent="-37474525" defTabSz="4572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3pPr>
              <a:lvl4pPr marL="16002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4pPr>
              <a:lvl5pPr marL="20574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595959"/>
                  </a:solidFill>
                  <a:latin typeface="Calibri" pitchFamily="34" charset="0"/>
                </a:rPr>
                <a:t>Charles Davenport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595959"/>
                  </a:solidFill>
                  <a:latin typeface="Calibri" pitchFamily="34" charset="0"/>
                </a:rPr>
                <a:t>Director, Brooklyn Institute of Arts and Sciences</a:t>
              </a:r>
            </a:p>
          </p:txBody>
        </p:sp>
        <p:grpSp>
          <p:nvGrpSpPr>
            <p:cNvPr id="21512" name="Group 1"/>
            <p:cNvGrpSpPr>
              <a:grpSpLocks/>
            </p:cNvGrpSpPr>
            <p:nvPr/>
          </p:nvGrpSpPr>
          <p:grpSpPr bwMode="auto">
            <a:xfrm>
              <a:off x="4648200" y="3592513"/>
              <a:ext cx="4060825" cy="1176337"/>
              <a:chOff x="838200" y="4948850"/>
              <a:chExt cx="4060963" cy="1177312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22801" y="4966327"/>
                <a:ext cx="1076362" cy="11598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http://content.dnalc.org/content/c10/10003/10003.jpg"/>
              <p:cNvPicPr>
                <a:picLocks noChangeAspect="1" noChangeArrowheads="1"/>
              </p:cNvPicPr>
              <p:nvPr/>
            </p:nvPicPr>
            <p:blipFill>
              <a:blip r:embed="rId5"/>
              <a:srcRect l="12869" t="17336" r="17355" b="27644"/>
              <a:stretch>
                <a:fillRect/>
              </a:stretch>
            </p:blipFill>
            <p:spPr bwMode="auto">
              <a:xfrm>
                <a:off x="2632136" y="4966327"/>
                <a:ext cx="958883" cy="11598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5" name="Group 3"/>
              <p:cNvGrpSpPr>
                <a:grpSpLocks/>
              </p:cNvGrpSpPr>
              <p:nvPr/>
            </p:nvGrpSpPr>
            <p:grpSpPr bwMode="auto">
              <a:xfrm>
                <a:off x="838200" y="4948850"/>
                <a:ext cx="1562546" cy="1164250"/>
                <a:chOff x="2691606" y="2129318"/>
                <a:chExt cx="3543715" cy="2641118"/>
              </a:xfrm>
            </p:grpSpPr>
            <p:pic>
              <p:nvPicPr>
                <p:cNvPr id="12" name="Picture 3" descr="CSHmap.tiff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91606" y="2168966"/>
                  <a:ext cx="3542824" cy="260226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382889" y="2129318"/>
                  <a:ext cx="1162938" cy="2577041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•"/>
                    <a:defRPr sz="32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1pPr>
                  <a:lvl2pPr marL="37931725" indent="-37474525" defTabSz="45720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–"/>
                    <a:defRPr sz="28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2pPr>
                  <a:lvl3pPr marL="1143000" indent="-228600" defTabSz="4572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3pPr>
                  <a:lvl4pPr marL="1600200" indent="-228600" defTabSz="4572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4pPr>
                  <a:lvl5pPr marL="2057400" indent="-228600" defTabSz="4572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Georgia" pitchFamily="18" charset="0"/>
                      <a:ea typeface="ＭＳ Ｐゴシック" pitchFamily="34" charset="-128"/>
                      <a:cs typeface="Georgia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Calibri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823913" y="3276600"/>
            <a:ext cx="8083550" cy="3079750"/>
            <a:chOff x="54454" y="2164520"/>
            <a:chExt cx="8082863" cy="3079823"/>
          </a:xfrm>
        </p:grpSpPr>
        <p:pic>
          <p:nvPicPr>
            <p:cNvPr id="24585" name="Picture 2" descr="C:\Users\intern\Downloads\tre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54" y="2164520"/>
              <a:ext cx="3679512" cy="3079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4"/>
            <a:srcRect l="2184"/>
            <a:stretch>
              <a:fillRect/>
            </a:stretch>
          </p:blipFill>
          <p:spPr bwMode="auto">
            <a:xfrm>
              <a:off x="5065765" y="2167695"/>
              <a:ext cx="753999" cy="6413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Box 4"/>
            <p:cNvSpPr txBox="1">
              <a:spLocks noChangeArrowheads="1"/>
            </p:cNvSpPr>
            <p:nvPr/>
          </p:nvSpPr>
          <p:spPr bwMode="auto">
            <a:xfrm>
              <a:off x="5935641" y="3307547"/>
              <a:ext cx="1327037" cy="369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595959"/>
                  </a:solidFill>
                  <a:latin typeface="Calibri" pitchFamily="34" charset="0"/>
                </a:rPr>
                <a:t>Limnesia sp.</a:t>
              </a:r>
            </a:p>
          </p:txBody>
        </p:sp>
        <p:sp>
          <p:nvSpPr>
            <p:cNvPr id="22540" name="TextBox 6"/>
            <p:cNvSpPr txBox="1">
              <a:spLocks noChangeArrowheads="1"/>
            </p:cNvSpPr>
            <p:nvPr/>
          </p:nvSpPr>
          <p:spPr bwMode="auto">
            <a:xfrm>
              <a:off x="5935641" y="2334387"/>
              <a:ext cx="2201676" cy="36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595959"/>
                  </a:solidFill>
                  <a:latin typeface="Calibri" pitchFamily="34" charset="0"/>
                </a:rPr>
                <a:t>Hydryphantadae</a:t>
              </a:r>
              <a:r>
                <a:rPr lang="en-US" altLang="en-US" sz="1800">
                  <a:solidFill>
                    <a:srgbClr val="595959"/>
                  </a:solidFill>
                  <a:latin typeface="Calibri" pitchFamily="34" charset="0"/>
                </a:rPr>
                <a:t> </a:t>
              </a:r>
              <a:r>
                <a:rPr lang="en-US" altLang="en-US" sz="1800" i="1">
                  <a:solidFill>
                    <a:srgbClr val="595959"/>
                  </a:solidFill>
                  <a:latin typeface="Calibri" pitchFamily="34" charset="0"/>
                </a:rPr>
                <a:t>sp.</a:t>
              </a:r>
              <a:endParaRPr lang="en-US" altLang="en-US" sz="180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pic>
          <p:nvPicPr>
            <p:cNvPr id="2458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9412" y="4037814"/>
              <a:ext cx="966705" cy="677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Box 8"/>
            <p:cNvSpPr txBox="1">
              <a:spLocks noChangeArrowheads="1"/>
            </p:cNvSpPr>
            <p:nvPr/>
          </p:nvSpPr>
          <p:spPr bwMode="auto">
            <a:xfrm>
              <a:off x="6095966" y="4150530"/>
              <a:ext cx="1190524" cy="36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Georgia" pitchFamily="18" charset="0"/>
                  <a:ea typeface="ＭＳ Ｐゴシック" pitchFamily="34" charset="-128"/>
                  <a:cs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595959"/>
                  </a:solidFill>
                  <a:latin typeface="Calibri" pitchFamily="34" charset="0"/>
                </a:rPr>
                <a:t>Oxus</a:t>
              </a:r>
              <a:r>
                <a:rPr lang="en-US" altLang="en-US" sz="1800">
                  <a:solidFill>
                    <a:srgbClr val="595959"/>
                  </a:solidFill>
                  <a:latin typeface="Calibri" pitchFamily="34" charset="0"/>
                </a:rPr>
                <a:t> </a:t>
              </a:r>
              <a:r>
                <a:rPr lang="en-US" altLang="en-US" sz="1800" i="1">
                  <a:solidFill>
                    <a:srgbClr val="595959"/>
                  </a:solidFill>
                  <a:latin typeface="Calibri" pitchFamily="34" charset="0"/>
                </a:rPr>
                <a:t>sp.</a:t>
              </a:r>
            </a:p>
          </p:txBody>
        </p:sp>
        <p:sp>
          <p:nvSpPr>
            <p:cNvPr id="15" name="Right Arrow 14"/>
            <p:cNvSpPr>
              <a:spLocks noChangeArrowheads="1"/>
            </p:cNvSpPr>
            <p:nvPr/>
          </p:nvSpPr>
          <p:spPr bwMode="auto">
            <a:xfrm>
              <a:off x="2892663" y="2378838"/>
              <a:ext cx="1966745" cy="182566"/>
            </a:xfrm>
            <a:prstGeom prst="rightArrow">
              <a:avLst>
                <a:gd name="adj1" fmla="val 50000"/>
                <a:gd name="adj2" fmla="val 50024"/>
              </a:avLst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ight Arrow 15"/>
            <p:cNvSpPr>
              <a:spLocks noChangeArrowheads="1"/>
            </p:cNvSpPr>
            <p:nvPr/>
          </p:nvSpPr>
          <p:spPr bwMode="auto">
            <a:xfrm rot="1332782">
              <a:off x="2859328" y="2958289"/>
              <a:ext cx="1977857" cy="206380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ight Arrow 16"/>
            <p:cNvSpPr>
              <a:spLocks noChangeArrowheads="1"/>
            </p:cNvSpPr>
            <p:nvPr/>
          </p:nvSpPr>
          <p:spPr bwMode="auto">
            <a:xfrm rot="840275">
              <a:off x="3435542" y="4045753"/>
              <a:ext cx="1469900" cy="198442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459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91163" y="3105930"/>
              <a:ext cx="704790" cy="703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12636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595959"/>
                </a:solidFill>
                <a:latin typeface="Calibri" pitchFamily="34" charset="0"/>
              </a:rPr>
              <a:t>Jiaolizhuo, Yangtianyu, Xiaxinyi, and Fanlitian from Beijing 166 High School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7"/>
          <a:srcRect l="27785" t="37302" r="21690" b="29762"/>
          <a:stretch>
            <a:fillRect/>
          </a:stretch>
        </p:blipFill>
        <p:spPr bwMode="auto">
          <a:xfrm>
            <a:off x="95250" y="1828800"/>
            <a:ext cx="3484563" cy="12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8"/>
          <a:srcRect l="995" t="16676" r="12941" b="28853"/>
          <a:stretch>
            <a:fillRect/>
          </a:stretch>
        </p:blipFill>
        <p:spPr bwMode="auto">
          <a:xfrm>
            <a:off x="3768725" y="1879600"/>
            <a:ext cx="4348163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40238" y="2224088"/>
            <a:ext cx="4456112" cy="1254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40238" y="2859088"/>
            <a:ext cx="4456112" cy="13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0" y="152400"/>
            <a:ext cx="9144000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sz="3600" i="1" smtClean="0">
                <a:solidFill>
                  <a:srgbClr val="055C6B"/>
                </a:solidFill>
                <a:latin typeface="Calibri" panose="020F0502020204030204" pitchFamily="34" charset="0"/>
              </a:rPr>
              <a:t>Student Results</a:t>
            </a:r>
          </a:p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smtClean="0">
                <a:solidFill>
                  <a:srgbClr val="055C6B"/>
                </a:solidFill>
                <a:latin typeface="Calibri" pitchFamily="34" charset="0"/>
              </a:rPr>
              <a:t>Three novel water mite barcodes</a:t>
            </a:r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520</Words>
  <Application>Microsoft Office PowerPoint</Application>
  <PresentationFormat>On-screen Show (4:3)</PresentationFormat>
  <Paragraphs>115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Vaughn_iPlant</vt:lpstr>
      <vt:lpstr>PowerPoint Presentation</vt:lpstr>
      <vt:lpstr>PowerPoint Presentation</vt:lpstr>
      <vt:lpstr>DNA Barcoding The “Do Everything” 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Lauter, Sue</cp:lastModifiedBy>
  <cp:revision>376</cp:revision>
  <dcterms:created xsi:type="dcterms:W3CDTF">2016-04-24T14:32:40Z</dcterms:created>
  <dcterms:modified xsi:type="dcterms:W3CDTF">2016-11-14T20:40:21Z</dcterms:modified>
</cp:coreProperties>
</file>