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9184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168" autoAdjust="0"/>
  </p:normalViewPr>
  <p:slideViewPr>
    <p:cSldViewPr snapToGrid="0">
      <p:cViewPr varScale="1">
        <p:scale>
          <a:sx n="33" d="100"/>
          <a:sy n="33" d="100"/>
        </p:scale>
        <p:origin x="15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05420485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9028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2263140" y="1168404"/>
            <a:ext cx="28392119" cy="42418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9497058" y="-1391918"/>
            <a:ext cx="13924282" cy="28392119"/>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17807306" y="6918326"/>
            <a:ext cx="18597882" cy="709802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3405505" y="26036"/>
            <a:ext cx="18597882" cy="20882609"/>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2468880" y="3591562"/>
            <a:ext cx="27980641" cy="764032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19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4114800" y="11526521"/>
            <a:ext cx="24688799" cy="5298437"/>
          </a:xfrm>
          <a:prstGeom prst="rect">
            <a:avLst/>
          </a:prstGeom>
          <a:noFill/>
          <a:ln>
            <a:noFill/>
          </a:ln>
        </p:spPr>
        <p:txBody>
          <a:bodyPr lIns="91425" tIns="91425" rIns="91425" bIns="91425" anchor="t" anchorCtr="0"/>
          <a:lstStyle>
            <a:lvl1pPr marL="0" marR="0" lvl="0" indent="0" algn="ctr" rtl="0">
              <a:lnSpc>
                <a:spcPct val="90000"/>
              </a:lnSpc>
              <a:spcBef>
                <a:spcPts val="3200"/>
              </a:spcBef>
              <a:buClr>
                <a:schemeClr val="dk1"/>
              </a:buClr>
              <a:buFont typeface="Arial"/>
              <a:buNone/>
              <a:defRPr sz="7680" b="0" i="0" u="none" strike="noStrike" cap="none">
                <a:solidFill>
                  <a:schemeClr val="dk1"/>
                </a:solidFill>
                <a:latin typeface="Calibri"/>
                <a:ea typeface="Calibri"/>
                <a:cs typeface="Calibri"/>
                <a:sym typeface="Calibri"/>
              </a:defRPr>
            </a:lvl1pPr>
            <a:lvl2pPr marL="1463040" marR="0" lvl="1" indent="-2539" algn="ctr"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2pPr>
            <a:lvl3pPr marL="2926080" marR="0" lvl="2" indent="-5079" algn="ctr" rtl="0">
              <a:lnSpc>
                <a:spcPct val="90000"/>
              </a:lnSpc>
              <a:spcBef>
                <a:spcPts val="1600"/>
              </a:spcBef>
              <a:buClr>
                <a:schemeClr val="dk1"/>
              </a:buClr>
              <a:buFont typeface="Arial"/>
              <a:buNone/>
              <a:defRPr sz="5760" b="0" i="0" u="none" strike="noStrike" cap="none">
                <a:solidFill>
                  <a:schemeClr val="dk1"/>
                </a:solidFill>
                <a:latin typeface="Calibri"/>
                <a:ea typeface="Calibri"/>
                <a:cs typeface="Calibri"/>
                <a:sym typeface="Calibri"/>
              </a:defRPr>
            </a:lvl3pPr>
            <a:lvl4pPr marL="4389120" marR="0" lvl="3" indent="-7620" algn="ctr" rtl="0">
              <a:lnSpc>
                <a:spcPct val="90000"/>
              </a:lnSpc>
              <a:spcBef>
                <a:spcPts val="1600"/>
              </a:spcBef>
              <a:buClr>
                <a:schemeClr val="dk1"/>
              </a:buClr>
              <a:buFont typeface="Arial"/>
              <a:buNone/>
              <a:defRPr sz="5120" b="0" i="0" u="none" strike="noStrike" cap="none">
                <a:solidFill>
                  <a:schemeClr val="dk1"/>
                </a:solidFill>
                <a:latin typeface="Calibri"/>
                <a:ea typeface="Calibri"/>
                <a:cs typeface="Calibri"/>
                <a:sym typeface="Calibri"/>
              </a:defRPr>
            </a:lvl4pPr>
            <a:lvl5pPr marL="5852160" marR="0" lvl="4" indent="-10159" algn="ctr" rtl="0">
              <a:lnSpc>
                <a:spcPct val="90000"/>
              </a:lnSpc>
              <a:spcBef>
                <a:spcPts val="1600"/>
              </a:spcBef>
              <a:buClr>
                <a:schemeClr val="dk1"/>
              </a:buClr>
              <a:buFont typeface="Arial"/>
              <a:buNone/>
              <a:defRPr sz="5120" b="0" i="0" u="none" strike="noStrike" cap="none">
                <a:solidFill>
                  <a:schemeClr val="dk1"/>
                </a:solidFill>
                <a:latin typeface="Calibri"/>
                <a:ea typeface="Calibri"/>
                <a:cs typeface="Calibri"/>
                <a:sym typeface="Calibri"/>
              </a:defRPr>
            </a:lvl5pPr>
            <a:lvl6pPr marL="7315200" marR="0" lvl="5" indent="0" algn="ctr" rtl="0">
              <a:lnSpc>
                <a:spcPct val="90000"/>
              </a:lnSpc>
              <a:spcBef>
                <a:spcPts val="1600"/>
              </a:spcBef>
              <a:buClr>
                <a:schemeClr val="dk1"/>
              </a:buClr>
              <a:buFont typeface="Arial"/>
              <a:buNone/>
              <a:defRPr sz="5120" b="0" i="0" u="none" strike="noStrike" cap="none">
                <a:solidFill>
                  <a:schemeClr val="dk1"/>
                </a:solidFill>
                <a:latin typeface="Calibri"/>
                <a:ea typeface="Calibri"/>
                <a:cs typeface="Calibri"/>
                <a:sym typeface="Calibri"/>
              </a:defRPr>
            </a:lvl6pPr>
            <a:lvl7pPr marL="8778240" marR="0" lvl="6" indent="-2540" algn="ctr" rtl="0">
              <a:lnSpc>
                <a:spcPct val="90000"/>
              </a:lnSpc>
              <a:spcBef>
                <a:spcPts val="1600"/>
              </a:spcBef>
              <a:buClr>
                <a:schemeClr val="dk1"/>
              </a:buClr>
              <a:buFont typeface="Arial"/>
              <a:buNone/>
              <a:defRPr sz="5120" b="0" i="0" u="none" strike="noStrike" cap="none">
                <a:solidFill>
                  <a:schemeClr val="dk1"/>
                </a:solidFill>
                <a:latin typeface="Calibri"/>
                <a:ea typeface="Calibri"/>
                <a:cs typeface="Calibri"/>
                <a:sym typeface="Calibri"/>
              </a:defRPr>
            </a:lvl7pPr>
            <a:lvl8pPr marL="10241280" marR="0" lvl="7" indent="-5080" algn="ctr" rtl="0">
              <a:lnSpc>
                <a:spcPct val="90000"/>
              </a:lnSpc>
              <a:spcBef>
                <a:spcPts val="1600"/>
              </a:spcBef>
              <a:buClr>
                <a:schemeClr val="dk1"/>
              </a:buClr>
              <a:buFont typeface="Arial"/>
              <a:buNone/>
              <a:defRPr sz="5120" b="0" i="0" u="none" strike="noStrike" cap="none">
                <a:solidFill>
                  <a:schemeClr val="dk1"/>
                </a:solidFill>
                <a:latin typeface="Calibri"/>
                <a:ea typeface="Calibri"/>
                <a:cs typeface="Calibri"/>
                <a:sym typeface="Calibri"/>
              </a:defRPr>
            </a:lvl8pPr>
            <a:lvl9pPr marL="11704320" marR="0" lvl="8" indent="-7619" algn="ctr" rtl="0">
              <a:lnSpc>
                <a:spcPct val="90000"/>
              </a:lnSpc>
              <a:spcBef>
                <a:spcPts val="1600"/>
              </a:spcBef>
              <a:buClr>
                <a:schemeClr val="dk1"/>
              </a:buClr>
              <a:buFont typeface="Arial"/>
              <a:buNone/>
              <a:defRPr sz="512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2263140" y="1168404"/>
            <a:ext cx="28392119" cy="42418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2263140" y="5842000"/>
            <a:ext cx="28392119" cy="13924282"/>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2245997" y="5471167"/>
            <a:ext cx="28392119" cy="9128758"/>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19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2245997" y="14686287"/>
            <a:ext cx="28392119" cy="4800598"/>
          </a:xfrm>
          <a:prstGeom prst="rect">
            <a:avLst/>
          </a:prstGeom>
          <a:noFill/>
          <a:ln>
            <a:noFill/>
          </a:ln>
        </p:spPr>
        <p:txBody>
          <a:bodyPr lIns="91425" tIns="91425" rIns="91425" bIns="91425" anchor="t" anchorCtr="0"/>
          <a:lstStyle>
            <a:lvl1pPr marL="0" marR="0" lvl="0" indent="0" algn="l" rtl="0">
              <a:lnSpc>
                <a:spcPct val="90000"/>
              </a:lnSpc>
              <a:spcBef>
                <a:spcPts val="3200"/>
              </a:spcBef>
              <a:buClr>
                <a:schemeClr val="dk1"/>
              </a:buClr>
              <a:buFont typeface="Arial"/>
              <a:buNone/>
              <a:defRPr sz="7680" b="0" i="0" u="none" strike="noStrike" cap="none">
                <a:solidFill>
                  <a:schemeClr val="dk1"/>
                </a:solidFill>
                <a:latin typeface="Calibri"/>
                <a:ea typeface="Calibri"/>
                <a:cs typeface="Calibri"/>
                <a:sym typeface="Calibri"/>
              </a:defRPr>
            </a:lvl1pPr>
            <a:lvl2pPr marL="1463040" marR="0" lvl="1" indent="-2539" algn="l" rtl="0">
              <a:lnSpc>
                <a:spcPct val="90000"/>
              </a:lnSpc>
              <a:spcBef>
                <a:spcPts val="1600"/>
              </a:spcBef>
              <a:buClr>
                <a:srgbClr val="888888"/>
              </a:buClr>
              <a:buFont typeface="Arial"/>
              <a:buNone/>
              <a:defRPr sz="6400" b="0" i="0" u="none" strike="noStrike" cap="none">
                <a:solidFill>
                  <a:srgbClr val="888888"/>
                </a:solidFill>
                <a:latin typeface="Calibri"/>
                <a:ea typeface="Calibri"/>
                <a:cs typeface="Calibri"/>
                <a:sym typeface="Calibri"/>
              </a:defRPr>
            </a:lvl2pPr>
            <a:lvl3pPr marL="2926080" marR="0" lvl="2" indent="-5079" algn="l" rtl="0">
              <a:lnSpc>
                <a:spcPct val="90000"/>
              </a:lnSpc>
              <a:spcBef>
                <a:spcPts val="1600"/>
              </a:spcBef>
              <a:buClr>
                <a:srgbClr val="888888"/>
              </a:buClr>
              <a:buFont typeface="Arial"/>
              <a:buNone/>
              <a:defRPr sz="5760" b="0" i="0" u="none" strike="noStrike" cap="none">
                <a:solidFill>
                  <a:srgbClr val="888888"/>
                </a:solidFill>
                <a:latin typeface="Calibri"/>
                <a:ea typeface="Calibri"/>
                <a:cs typeface="Calibri"/>
                <a:sym typeface="Calibri"/>
              </a:defRPr>
            </a:lvl3pPr>
            <a:lvl4pPr marL="4389120" marR="0" lvl="3" indent="-7620" algn="l" rtl="0">
              <a:lnSpc>
                <a:spcPct val="90000"/>
              </a:lnSpc>
              <a:spcBef>
                <a:spcPts val="1600"/>
              </a:spcBef>
              <a:buClr>
                <a:srgbClr val="888888"/>
              </a:buClr>
              <a:buFont typeface="Arial"/>
              <a:buNone/>
              <a:defRPr sz="5120" b="0" i="0" u="none" strike="noStrike" cap="none">
                <a:solidFill>
                  <a:srgbClr val="888888"/>
                </a:solidFill>
                <a:latin typeface="Calibri"/>
                <a:ea typeface="Calibri"/>
                <a:cs typeface="Calibri"/>
                <a:sym typeface="Calibri"/>
              </a:defRPr>
            </a:lvl4pPr>
            <a:lvl5pPr marL="5852160" marR="0" lvl="4" indent="-10159" algn="l" rtl="0">
              <a:lnSpc>
                <a:spcPct val="90000"/>
              </a:lnSpc>
              <a:spcBef>
                <a:spcPts val="1600"/>
              </a:spcBef>
              <a:buClr>
                <a:srgbClr val="888888"/>
              </a:buClr>
              <a:buFont typeface="Arial"/>
              <a:buNone/>
              <a:defRPr sz="5120" b="0" i="0" u="none" strike="noStrike" cap="none">
                <a:solidFill>
                  <a:srgbClr val="888888"/>
                </a:solidFill>
                <a:latin typeface="Calibri"/>
                <a:ea typeface="Calibri"/>
                <a:cs typeface="Calibri"/>
                <a:sym typeface="Calibri"/>
              </a:defRPr>
            </a:lvl5pPr>
            <a:lvl6pPr marL="7315200" marR="0" lvl="5" indent="0" algn="l" rtl="0">
              <a:lnSpc>
                <a:spcPct val="90000"/>
              </a:lnSpc>
              <a:spcBef>
                <a:spcPts val="1600"/>
              </a:spcBef>
              <a:buClr>
                <a:srgbClr val="888888"/>
              </a:buClr>
              <a:buFont typeface="Arial"/>
              <a:buNone/>
              <a:defRPr sz="5120" b="0" i="0" u="none" strike="noStrike" cap="none">
                <a:solidFill>
                  <a:srgbClr val="888888"/>
                </a:solidFill>
                <a:latin typeface="Calibri"/>
                <a:ea typeface="Calibri"/>
                <a:cs typeface="Calibri"/>
                <a:sym typeface="Calibri"/>
              </a:defRPr>
            </a:lvl6pPr>
            <a:lvl7pPr marL="8778240" marR="0" lvl="6" indent="-2540" algn="l" rtl="0">
              <a:lnSpc>
                <a:spcPct val="90000"/>
              </a:lnSpc>
              <a:spcBef>
                <a:spcPts val="1600"/>
              </a:spcBef>
              <a:buClr>
                <a:srgbClr val="888888"/>
              </a:buClr>
              <a:buFont typeface="Arial"/>
              <a:buNone/>
              <a:defRPr sz="5120" b="0" i="0" u="none" strike="noStrike" cap="none">
                <a:solidFill>
                  <a:srgbClr val="888888"/>
                </a:solidFill>
                <a:latin typeface="Calibri"/>
                <a:ea typeface="Calibri"/>
                <a:cs typeface="Calibri"/>
                <a:sym typeface="Calibri"/>
              </a:defRPr>
            </a:lvl7pPr>
            <a:lvl8pPr marL="10241280" marR="0" lvl="7" indent="-5080" algn="l" rtl="0">
              <a:lnSpc>
                <a:spcPct val="90000"/>
              </a:lnSpc>
              <a:spcBef>
                <a:spcPts val="1600"/>
              </a:spcBef>
              <a:buClr>
                <a:srgbClr val="888888"/>
              </a:buClr>
              <a:buFont typeface="Arial"/>
              <a:buNone/>
              <a:defRPr sz="5120" b="0" i="0" u="none" strike="noStrike" cap="none">
                <a:solidFill>
                  <a:srgbClr val="888888"/>
                </a:solidFill>
                <a:latin typeface="Calibri"/>
                <a:ea typeface="Calibri"/>
                <a:cs typeface="Calibri"/>
                <a:sym typeface="Calibri"/>
              </a:defRPr>
            </a:lvl8pPr>
            <a:lvl9pPr marL="11704320" marR="0" lvl="8" indent="-7619" algn="l" rtl="0">
              <a:lnSpc>
                <a:spcPct val="90000"/>
              </a:lnSpc>
              <a:spcBef>
                <a:spcPts val="1600"/>
              </a:spcBef>
              <a:buClr>
                <a:srgbClr val="888888"/>
              </a:buClr>
              <a:buFont typeface="Arial"/>
              <a:buNone/>
              <a:defRPr sz="512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2263140" y="1168404"/>
            <a:ext cx="28392119" cy="42418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2263140" y="5842000"/>
            <a:ext cx="13990320" cy="13924282"/>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16664940" y="5842000"/>
            <a:ext cx="13990320" cy="13924282"/>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2267427" y="1168404"/>
            <a:ext cx="28392119" cy="42418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2267431" y="5379721"/>
            <a:ext cx="13926023" cy="2636517"/>
          </a:xfrm>
          <a:prstGeom prst="rect">
            <a:avLst/>
          </a:prstGeom>
          <a:noFill/>
          <a:ln>
            <a:noFill/>
          </a:ln>
        </p:spPr>
        <p:txBody>
          <a:bodyPr lIns="91425" tIns="91425" rIns="91425" bIns="91425" anchor="b" anchorCtr="0"/>
          <a:lstStyle>
            <a:lvl1pPr marL="0" marR="0" lvl="0" indent="0" algn="l" rtl="0">
              <a:lnSpc>
                <a:spcPct val="90000"/>
              </a:lnSpc>
              <a:spcBef>
                <a:spcPts val="3200"/>
              </a:spcBef>
              <a:buClr>
                <a:schemeClr val="dk1"/>
              </a:buClr>
              <a:buFont typeface="Arial"/>
              <a:buNone/>
              <a:defRPr sz="7680" b="1" i="0" u="none" strike="noStrike" cap="none">
                <a:solidFill>
                  <a:schemeClr val="dk1"/>
                </a:solidFill>
                <a:latin typeface="Calibri"/>
                <a:ea typeface="Calibri"/>
                <a:cs typeface="Calibri"/>
                <a:sym typeface="Calibri"/>
              </a:defRPr>
            </a:lvl1pPr>
            <a:lvl2pPr marL="1463040" marR="0" lvl="1" indent="-2539" algn="l" rtl="0">
              <a:lnSpc>
                <a:spcPct val="90000"/>
              </a:lnSpc>
              <a:spcBef>
                <a:spcPts val="1600"/>
              </a:spcBef>
              <a:buClr>
                <a:schemeClr val="dk1"/>
              </a:buClr>
              <a:buFont typeface="Arial"/>
              <a:buNone/>
              <a:defRPr sz="6400" b="1" i="0" u="none" strike="noStrike" cap="none">
                <a:solidFill>
                  <a:schemeClr val="dk1"/>
                </a:solidFill>
                <a:latin typeface="Calibri"/>
                <a:ea typeface="Calibri"/>
                <a:cs typeface="Calibri"/>
                <a:sym typeface="Calibri"/>
              </a:defRPr>
            </a:lvl2pPr>
            <a:lvl3pPr marL="2926080" marR="0" lvl="2" indent="-5079" algn="l" rtl="0">
              <a:lnSpc>
                <a:spcPct val="90000"/>
              </a:lnSpc>
              <a:spcBef>
                <a:spcPts val="1600"/>
              </a:spcBef>
              <a:buClr>
                <a:schemeClr val="dk1"/>
              </a:buClr>
              <a:buFont typeface="Arial"/>
              <a:buNone/>
              <a:defRPr sz="5760" b="1" i="0" u="none" strike="noStrike" cap="none">
                <a:solidFill>
                  <a:schemeClr val="dk1"/>
                </a:solidFill>
                <a:latin typeface="Calibri"/>
                <a:ea typeface="Calibri"/>
                <a:cs typeface="Calibri"/>
                <a:sym typeface="Calibri"/>
              </a:defRPr>
            </a:lvl3pPr>
            <a:lvl4pPr marL="4389120" marR="0" lvl="3" indent="-762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4pPr>
            <a:lvl5pPr marL="5852160" marR="0" lvl="4" indent="-10159"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5pPr>
            <a:lvl6pPr marL="7315200" marR="0" lvl="5" indent="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6pPr>
            <a:lvl7pPr marL="8778240" marR="0" lvl="6" indent="-254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7pPr>
            <a:lvl8pPr marL="10241280" marR="0" lvl="7" indent="-508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8pPr>
            <a:lvl9pPr marL="11704320" marR="0" lvl="8" indent="-7619"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2267431" y="8016239"/>
            <a:ext cx="13926023" cy="11790681"/>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16664942" y="5379721"/>
            <a:ext cx="13994607" cy="2636517"/>
          </a:xfrm>
          <a:prstGeom prst="rect">
            <a:avLst/>
          </a:prstGeom>
          <a:noFill/>
          <a:ln>
            <a:noFill/>
          </a:ln>
        </p:spPr>
        <p:txBody>
          <a:bodyPr lIns="91425" tIns="91425" rIns="91425" bIns="91425" anchor="b" anchorCtr="0"/>
          <a:lstStyle>
            <a:lvl1pPr marL="0" marR="0" lvl="0" indent="0" algn="l" rtl="0">
              <a:lnSpc>
                <a:spcPct val="90000"/>
              </a:lnSpc>
              <a:spcBef>
                <a:spcPts val="3200"/>
              </a:spcBef>
              <a:buClr>
                <a:schemeClr val="dk1"/>
              </a:buClr>
              <a:buFont typeface="Arial"/>
              <a:buNone/>
              <a:defRPr sz="7680" b="1" i="0" u="none" strike="noStrike" cap="none">
                <a:solidFill>
                  <a:schemeClr val="dk1"/>
                </a:solidFill>
                <a:latin typeface="Calibri"/>
                <a:ea typeface="Calibri"/>
                <a:cs typeface="Calibri"/>
                <a:sym typeface="Calibri"/>
              </a:defRPr>
            </a:lvl1pPr>
            <a:lvl2pPr marL="1463040" marR="0" lvl="1" indent="-2539" algn="l" rtl="0">
              <a:lnSpc>
                <a:spcPct val="90000"/>
              </a:lnSpc>
              <a:spcBef>
                <a:spcPts val="1600"/>
              </a:spcBef>
              <a:buClr>
                <a:schemeClr val="dk1"/>
              </a:buClr>
              <a:buFont typeface="Arial"/>
              <a:buNone/>
              <a:defRPr sz="6400" b="1" i="0" u="none" strike="noStrike" cap="none">
                <a:solidFill>
                  <a:schemeClr val="dk1"/>
                </a:solidFill>
                <a:latin typeface="Calibri"/>
                <a:ea typeface="Calibri"/>
                <a:cs typeface="Calibri"/>
                <a:sym typeface="Calibri"/>
              </a:defRPr>
            </a:lvl2pPr>
            <a:lvl3pPr marL="2926080" marR="0" lvl="2" indent="-5079" algn="l" rtl="0">
              <a:lnSpc>
                <a:spcPct val="90000"/>
              </a:lnSpc>
              <a:spcBef>
                <a:spcPts val="1600"/>
              </a:spcBef>
              <a:buClr>
                <a:schemeClr val="dk1"/>
              </a:buClr>
              <a:buFont typeface="Arial"/>
              <a:buNone/>
              <a:defRPr sz="5760" b="1" i="0" u="none" strike="noStrike" cap="none">
                <a:solidFill>
                  <a:schemeClr val="dk1"/>
                </a:solidFill>
                <a:latin typeface="Calibri"/>
                <a:ea typeface="Calibri"/>
                <a:cs typeface="Calibri"/>
                <a:sym typeface="Calibri"/>
              </a:defRPr>
            </a:lvl3pPr>
            <a:lvl4pPr marL="4389120" marR="0" lvl="3" indent="-762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4pPr>
            <a:lvl5pPr marL="5852160" marR="0" lvl="4" indent="-10159"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5pPr>
            <a:lvl6pPr marL="7315200" marR="0" lvl="5" indent="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6pPr>
            <a:lvl7pPr marL="8778240" marR="0" lvl="6" indent="-254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7pPr>
            <a:lvl8pPr marL="10241280" marR="0" lvl="7" indent="-508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8pPr>
            <a:lvl9pPr marL="11704320" marR="0" lvl="8" indent="-7619"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16664942" y="8016239"/>
            <a:ext cx="13994607" cy="11790681"/>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2263140" y="1168404"/>
            <a:ext cx="28392119" cy="42418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2267427" y="1463040"/>
            <a:ext cx="10617040" cy="512063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1024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13994607" y="3159765"/>
            <a:ext cx="16664939" cy="15595600"/>
          </a:xfrm>
          <a:prstGeom prst="rect">
            <a:avLst/>
          </a:prstGeom>
          <a:noFill/>
          <a:ln>
            <a:noFill/>
          </a:ln>
        </p:spPr>
        <p:txBody>
          <a:bodyPr lIns="91425" tIns="91425" rIns="91425" bIns="91425" anchor="t" anchorCtr="0"/>
          <a:lstStyle>
            <a:lvl1pPr marL="731520" marR="0" lvl="0" indent="-81279" algn="l" rtl="0">
              <a:lnSpc>
                <a:spcPct val="90000"/>
              </a:lnSpc>
              <a:spcBef>
                <a:spcPts val="3200"/>
              </a:spcBef>
              <a:buClr>
                <a:schemeClr val="dk1"/>
              </a:buClr>
              <a:buSzPct val="100392"/>
              <a:buFont typeface="Arial"/>
              <a:buChar char="•"/>
              <a:defRPr sz="10240" b="0" i="0" u="none" strike="noStrike" cap="none">
                <a:solidFill>
                  <a:schemeClr val="dk1"/>
                </a:solidFill>
                <a:latin typeface="Calibri"/>
                <a:ea typeface="Calibri"/>
                <a:cs typeface="Calibri"/>
                <a:sym typeface="Calibri"/>
              </a:defRPr>
            </a:lvl1pPr>
            <a:lvl2pPr marL="2194560" marR="0" lvl="1" indent="-165100" algn="l" rtl="0">
              <a:lnSpc>
                <a:spcPct val="90000"/>
              </a:lnSpc>
              <a:spcBef>
                <a:spcPts val="16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2pPr>
            <a:lvl3pPr marL="3657600" marR="0" lvl="2" indent="-24892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3pPr>
            <a:lvl4pPr marL="5120640" marR="0" lvl="3" indent="-33274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4pPr>
            <a:lvl5pPr marL="6583680" marR="0" lvl="4" indent="-33528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5pPr>
            <a:lvl6pPr marL="8046719" marR="0" lvl="5" indent="-325119"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6pPr>
            <a:lvl7pPr marL="9509760" marR="0" lvl="6" indent="-327659"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7pPr>
            <a:lvl8pPr marL="10972800" marR="0" lvl="7"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8pPr>
            <a:lvl9pPr marL="12435840" marR="0" lvl="8" indent="-33274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2267427" y="6583679"/>
            <a:ext cx="10617040" cy="12197081"/>
          </a:xfrm>
          <a:prstGeom prst="rect">
            <a:avLst/>
          </a:prstGeom>
          <a:noFill/>
          <a:ln>
            <a:noFill/>
          </a:ln>
        </p:spPr>
        <p:txBody>
          <a:bodyPr lIns="91425" tIns="91425" rIns="91425" bIns="91425" anchor="t" anchorCtr="0"/>
          <a:lstStyle>
            <a:lvl1pPr marL="0" marR="0" lvl="0" indent="0" algn="l" rtl="0">
              <a:lnSpc>
                <a:spcPct val="90000"/>
              </a:lnSpc>
              <a:spcBef>
                <a:spcPts val="3200"/>
              </a:spcBef>
              <a:buClr>
                <a:schemeClr val="dk1"/>
              </a:buClr>
              <a:buFont typeface="Arial"/>
              <a:buNone/>
              <a:defRPr sz="5120" b="0" i="0" u="none" strike="noStrike" cap="none">
                <a:solidFill>
                  <a:schemeClr val="dk1"/>
                </a:solidFill>
                <a:latin typeface="Calibri"/>
                <a:ea typeface="Calibri"/>
                <a:cs typeface="Calibri"/>
                <a:sym typeface="Calibri"/>
              </a:defRPr>
            </a:lvl1pPr>
            <a:lvl2pPr marL="1463040" marR="0" lvl="1" indent="-2539" algn="l" rtl="0">
              <a:lnSpc>
                <a:spcPct val="90000"/>
              </a:lnSpc>
              <a:spcBef>
                <a:spcPts val="1600"/>
              </a:spcBef>
              <a:buClr>
                <a:schemeClr val="dk1"/>
              </a:buClr>
              <a:buFont typeface="Arial"/>
              <a:buNone/>
              <a:defRPr sz="4480" b="0" i="0" u="none" strike="noStrike" cap="none">
                <a:solidFill>
                  <a:schemeClr val="dk1"/>
                </a:solidFill>
                <a:latin typeface="Calibri"/>
                <a:ea typeface="Calibri"/>
                <a:cs typeface="Calibri"/>
                <a:sym typeface="Calibri"/>
              </a:defRPr>
            </a:lvl2pPr>
            <a:lvl3pPr marL="2926080" marR="0" lvl="2" indent="-5079" algn="l" rtl="0">
              <a:lnSpc>
                <a:spcPct val="90000"/>
              </a:lnSpc>
              <a:spcBef>
                <a:spcPts val="1600"/>
              </a:spcBef>
              <a:buClr>
                <a:schemeClr val="dk1"/>
              </a:buClr>
              <a:buFont typeface="Arial"/>
              <a:buNone/>
              <a:defRPr sz="3840" b="0" i="0" u="none" strike="noStrike" cap="none">
                <a:solidFill>
                  <a:schemeClr val="dk1"/>
                </a:solidFill>
                <a:latin typeface="Calibri"/>
                <a:ea typeface="Calibri"/>
                <a:cs typeface="Calibri"/>
                <a:sym typeface="Calibri"/>
              </a:defRPr>
            </a:lvl3pPr>
            <a:lvl4pPr marL="4389120" marR="0" lvl="3" indent="-762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4pPr>
            <a:lvl5pPr marL="5852160" marR="0" lvl="4" indent="-10159"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5pPr>
            <a:lvl6pPr marL="7315200" marR="0" lvl="5" indent="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6pPr>
            <a:lvl7pPr marL="8778240" marR="0" lvl="6" indent="-254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7pPr>
            <a:lvl8pPr marL="10241280" marR="0" lvl="7" indent="-508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8pPr>
            <a:lvl9pPr marL="11704320" marR="0" lvl="8" indent="-7619"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2267427" y="1463040"/>
            <a:ext cx="10617040" cy="512063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1024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13994607" y="3159765"/>
            <a:ext cx="16664939" cy="15595600"/>
          </a:xfrm>
          <a:prstGeom prst="rect">
            <a:avLst/>
          </a:prstGeom>
          <a:noFill/>
          <a:ln>
            <a:noFill/>
          </a:ln>
        </p:spPr>
        <p:txBody>
          <a:bodyPr lIns="91425" tIns="91425" rIns="91425" bIns="91425" anchor="t" anchorCtr="0"/>
          <a:lstStyle>
            <a:lvl1pPr marL="0" marR="0" lvl="0" indent="0" algn="l" rtl="0">
              <a:lnSpc>
                <a:spcPct val="90000"/>
              </a:lnSpc>
              <a:spcBef>
                <a:spcPts val="3200"/>
              </a:spcBef>
              <a:buClr>
                <a:schemeClr val="dk1"/>
              </a:buClr>
              <a:buFont typeface="Arial"/>
              <a:buNone/>
              <a:defRPr sz="10240" b="0" i="0" u="none" strike="noStrike" cap="none">
                <a:solidFill>
                  <a:schemeClr val="dk1"/>
                </a:solidFill>
                <a:latin typeface="Calibri"/>
                <a:ea typeface="Calibri"/>
                <a:cs typeface="Calibri"/>
                <a:sym typeface="Calibri"/>
              </a:defRPr>
            </a:lvl1pPr>
            <a:lvl2pPr marL="1463040" marR="0" lvl="1" indent="-2539" algn="l" rtl="0">
              <a:lnSpc>
                <a:spcPct val="90000"/>
              </a:lnSpc>
              <a:spcBef>
                <a:spcPts val="1600"/>
              </a:spcBef>
              <a:buClr>
                <a:schemeClr val="dk1"/>
              </a:buClr>
              <a:buFont typeface="Arial"/>
              <a:buNone/>
              <a:defRPr sz="8960" b="0" i="0" u="none" strike="noStrike" cap="none">
                <a:solidFill>
                  <a:schemeClr val="dk1"/>
                </a:solidFill>
                <a:latin typeface="Calibri"/>
                <a:ea typeface="Calibri"/>
                <a:cs typeface="Calibri"/>
                <a:sym typeface="Calibri"/>
              </a:defRPr>
            </a:lvl2pPr>
            <a:lvl3pPr marL="2926080" marR="0" lvl="2" indent="-5079" algn="l" rtl="0">
              <a:lnSpc>
                <a:spcPct val="90000"/>
              </a:lnSpc>
              <a:spcBef>
                <a:spcPts val="1600"/>
              </a:spcBef>
              <a:buClr>
                <a:schemeClr val="dk1"/>
              </a:buClr>
              <a:buFont typeface="Arial"/>
              <a:buNone/>
              <a:defRPr sz="7680" b="0" i="0" u="none" strike="noStrike" cap="none">
                <a:solidFill>
                  <a:schemeClr val="dk1"/>
                </a:solidFill>
                <a:latin typeface="Calibri"/>
                <a:ea typeface="Calibri"/>
                <a:cs typeface="Calibri"/>
                <a:sym typeface="Calibri"/>
              </a:defRPr>
            </a:lvl3pPr>
            <a:lvl4pPr marL="4389120" marR="0" lvl="3" indent="-7620" algn="l"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4pPr>
            <a:lvl5pPr marL="5852160" marR="0" lvl="4" indent="-10159" algn="l"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5pPr>
            <a:lvl6pPr marL="7315200" marR="0" lvl="5" indent="0" algn="l"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6pPr>
            <a:lvl7pPr marL="8778240" marR="0" lvl="6" indent="-2540" algn="l"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7pPr>
            <a:lvl8pPr marL="10241280" marR="0" lvl="7" indent="-5080" algn="l"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8pPr>
            <a:lvl9pPr marL="11704320" marR="0" lvl="8" indent="-7619" algn="l"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2267427" y="6583679"/>
            <a:ext cx="10617040" cy="12197081"/>
          </a:xfrm>
          <a:prstGeom prst="rect">
            <a:avLst/>
          </a:prstGeom>
          <a:noFill/>
          <a:ln>
            <a:noFill/>
          </a:ln>
        </p:spPr>
        <p:txBody>
          <a:bodyPr lIns="91425" tIns="91425" rIns="91425" bIns="91425" anchor="t" anchorCtr="0"/>
          <a:lstStyle>
            <a:lvl1pPr marL="0" marR="0" lvl="0" indent="0" algn="l" rtl="0">
              <a:lnSpc>
                <a:spcPct val="90000"/>
              </a:lnSpc>
              <a:spcBef>
                <a:spcPts val="3200"/>
              </a:spcBef>
              <a:buClr>
                <a:schemeClr val="dk1"/>
              </a:buClr>
              <a:buFont typeface="Arial"/>
              <a:buNone/>
              <a:defRPr sz="5120" b="0" i="0" u="none" strike="noStrike" cap="none">
                <a:solidFill>
                  <a:schemeClr val="dk1"/>
                </a:solidFill>
                <a:latin typeface="Calibri"/>
                <a:ea typeface="Calibri"/>
                <a:cs typeface="Calibri"/>
                <a:sym typeface="Calibri"/>
              </a:defRPr>
            </a:lvl1pPr>
            <a:lvl2pPr marL="1463040" marR="0" lvl="1" indent="-2539" algn="l" rtl="0">
              <a:lnSpc>
                <a:spcPct val="90000"/>
              </a:lnSpc>
              <a:spcBef>
                <a:spcPts val="1600"/>
              </a:spcBef>
              <a:buClr>
                <a:schemeClr val="dk1"/>
              </a:buClr>
              <a:buFont typeface="Arial"/>
              <a:buNone/>
              <a:defRPr sz="4480" b="0" i="0" u="none" strike="noStrike" cap="none">
                <a:solidFill>
                  <a:schemeClr val="dk1"/>
                </a:solidFill>
                <a:latin typeface="Calibri"/>
                <a:ea typeface="Calibri"/>
                <a:cs typeface="Calibri"/>
                <a:sym typeface="Calibri"/>
              </a:defRPr>
            </a:lvl2pPr>
            <a:lvl3pPr marL="2926080" marR="0" lvl="2" indent="-5079" algn="l" rtl="0">
              <a:lnSpc>
                <a:spcPct val="90000"/>
              </a:lnSpc>
              <a:spcBef>
                <a:spcPts val="1600"/>
              </a:spcBef>
              <a:buClr>
                <a:schemeClr val="dk1"/>
              </a:buClr>
              <a:buFont typeface="Arial"/>
              <a:buNone/>
              <a:defRPr sz="3840" b="0" i="0" u="none" strike="noStrike" cap="none">
                <a:solidFill>
                  <a:schemeClr val="dk1"/>
                </a:solidFill>
                <a:latin typeface="Calibri"/>
                <a:ea typeface="Calibri"/>
                <a:cs typeface="Calibri"/>
                <a:sym typeface="Calibri"/>
              </a:defRPr>
            </a:lvl3pPr>
            <a:lvl4pPr marL="4389120" marR="0" lvl="3" indent="-762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4pPr>
            <a:lvl5pPr marL="5852160" marR="0" lvl="4" indent="-10159"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5pPr>
            <a:lvl6pPr marL="7315200" marR="0" lvl="5" indent="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6pPr>
            <a:lvl7pPr marL="8778240" marR="0" lvl="6" indent="-254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7pPr>
            <a:lvl8pPr marL="10241280" marR="0" lvl="7" indent="-508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8pPr>
            <a:lvl9pPr marL="11704320" marR="0" lvl="8" indent="-7619"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263140" y="1168404"/>
            <a:ext cx="28392119" cy="42418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2263140" y="5842000"/>
            <a:ext cx="28392119" cy="13924282"/>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t>‹#›</a:t>
            </a:fld>
            <a:endParaRPr lang="en-US" sz="384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7764375" y="761569"/>
            <a:ext cx="16139400" cy="2576400"/>
          </a:xfrm>
          <a:prstGeom prst="rect">
            <a:avLst/>
          </a:prstGeom>
          <a:noFill/>
          <a:ln>
            <a:noFill/>
          </a:ln>
        </p:spPr>
        <p:txBody>
          <a:bodyPr lIns="91425" tIns="91425" rIns="91425" bIns="91425" anchor="t" anchorCtr="0">
            <a:noAutofit/>
          </a:bodyPr>
          <a:lstStyle/>
          <a:p>
            <a:pPr lvl="0" algn="ctr" rtl="0">
              <a:spcBef>
                <a:spcPts val="0"/>
              </a:spcBef>
              <a:buNone/>
            </a:pPr>
            <a:r>
              <a:rPr lang="en-US" sz="6000" b="1" dirty="0">
                <a:latin typeface="Times New Roman"/>
                <a:ea typeface="Times New Roman"/>
                <a:cs typeface="Times New Roman"/>
                <a:sym typeface="Times New Roman"/>
              </a:rPr>
              <a:t>Species Diversity of Moriches Bay</a:t>
            </a:r>
          </a:p>
          <a:p>
            <a:pPr lvl="0" algn="ctr" rtl="0">
              <a:lnSpc>
                <a:spcPct val="115000"/>
              </a:lnSpc>
              <a:spcBef>
                <a:spcPts val="0"/>
              </a:spcBef>
              <a:buClr>
                <a:schemeClr val="dk1"/>
              </a:buClr>
              <a:buSzPct val="36666"/>
              <a:buFont typeface="Arial"/>
              <a:buNone/>
            </a:pPr>
            <a:r>
              <a:rPr lang="en-US" sz="3000" dirty="0">
                <a:solidFill>
                  <a:schemeClr val="dk1"/>
                </a:solidFill>
                <a:latin typeface="Times New Roman"/>
                <a:ea typeface="Times New Roman"/>
                <a:cs typeface="Times New Roman"/>
                <a:sym typeface="Times New Roman"/>
              </a:rPr>
              <a:t>James Bonanno</a:t>
            </a:r>
            <a:r>
              <a:rPr lang="en-US" sz="3000" baseline="30000" dirty="0">
                <a:solidFill>
                  <a:schemeClr val="dk1"/>
                </a:solidFill>
                <a:latin typeface="Times New Roman"/>
                <a:ea typeface="Times New Roman"/>
                <a:cs typeface="Times New Roman"/>
                <a:sym typeface="Times New Roman"/>
              </a:rPr>
              <a:t>1</a:t>
            </a:r>
            <a:r>
              <a:rPr lang="en-US" sz="3000" dirty="0">
                <a:solidFill>
                  <a:schemeClr val="dk1"/>
                </a:solidFill>
                <a:latin typeface="Times New Roman"/>
                <a:ea typeface="Times New Roman"/>
                <a:cs typeface="Times New Roman"/>
                <a:sym typeface="Times New Roman"/>
              </a:rPr>
              <a:t>, Brett Biersach</a:t>
            </a:r>
            <a:r>
              <a:rPr lang="en-US" sz="3000" baseline="30000" dirty="0">
                <a:solidFill>
                  <a:schemeClr val="dk1"/>
                </a:solidFill>
                <a:latin typeface="Times New Roman"/>
                <a:ea typeface="Times New Roman"/>
                <a:cs typeface="Times New Roman"/>
                <a:sym typeface="Times New Roman"/>
              </a:rPr>
              <a:t>1</a:t>
            </a:r>
            <a:r>
              <a:rPr lang="en-US" sz="3000" dirty="0">
                <a:solidFill>
                  <a:schemeClr val="dk1"/>
                </a:solidFill>
                <a:latin typeface="Times New Roman"/>
                <a:ea typeface="Times New Roman"/>
                <a:cs typeface="Times New Roman"/>
                <a:sym typeface="Times New Roman"/>
              </a:rPr>
              <a:t>, Kenneth Cortes</a:t>
            </a:r>
            <a:r>
              <a:rPr lang="en-US" sz="3000" baseline="30000" dirty="0">
                <a:solidFill>
                  <a:schemeClr val="dk1"/>
                </a:solidFill>
                <a:latin typeface="Times New Roman"/>
                <a:ea typeface="Times New Roman"/>
                <a:cs typeface="Times New Roman"/>
                <a:sym typeface="Times New Roman"/>
              </a:rPr>
              <a:t>1</a:t>
            </a:r>
            <a:r>
              <a:rPr lang="en-US" sz="3000" dirty="0">
                <a:solidFill>
                  <a:schemeClr val="dk1"/>
                </a:solidFill>
                <a:latin typeface="Times New Roman"/>
                <a:ea typeface="Times New Roman"/>
                <a:cs typeface="Times New Roman"/>
                <a:sym typeface="Times New Roman"/>
              </a:rPr>
              <a:t>, Nicholas Riccardelli</a:t>
            </a:r>
            <a:r>
              <a:rPr lang="en-US" sz="3000" baseline="30000" dirty="0">
                <a:solidFill>
                  <a:schemeClr val="dk1"/>
                </a:solidFill>
                <a:latin typeface="Times New Roman"/>
                <a:ea typeface="Times New Roman"/>
                <a:cs typeface="Times New Roman"/>
                <a:sym typeface="Times New Roman"/>
              </a:rPr>
              <a:t>1</a:t>
            </a:r>
            <a:r>
              <a:rPr lang="en-US" sz="3000" dirty="0">
                <a:solidFill>
                  <a:schemeClr val="dk1"/>
                </a:solidFill>
                <a:latin typeface="Times New Roman"/>
                <a:ea typeface="Times New Roman"/>
                <a:cs typeface="Times New Roman"/>
                <a:sym typeface="Times New Roman"/>
              </a:rPr>
              <a:t>, Samuel Riley</a:t>
            </a:r>
            <a:r>
              <a:rPr lang="en-US" sz="3000" baseline="30000" dirty="0">
                <a:solidFill>
                  <a:schemeClr val="dk1"/>
                </a:solidFill>
                <a:latin typeface="Times New Roman"/>
                <a:ea typeface="Times New Roman"/>
                <a:cs typeface="Times New Roman"/>
                <a:sym typeface="Times New Roman"/>
              </a:rPr>
              <a:t>1</a:t>
            </a:r>
          </a:p>
          <a:p>
            <a:pPr lvl="0" algn="ctr" rtl="0">
              <a:lnSpc>
                <a:spcPct val="115000"/>
              </a:lnSpc>
              <a:spcBef>
                <a:spcPts val="0"/>
              </a:spcBef>
              <a:buClr>
                <a:schemeClr val="dk1"/>
              </a:buClr>
              <a:buSzPct val="36666"/>
              <a:buFont typeface="Arial"/>
              <a:buNone/>
            </a:pPr>
            <a:r>
              <a:rPr lang="en-US" sz="3000" dirty="0">
                <a:solidFill>
                  <a:schemeClr val="dk1"/>
                </a:solidFill>
                <a:latin typeface="Times New Roman"/>
                <a:ea typeface="Times New Roman"/>
                <a:cs typeface="Times New Roman"/>
                <a:sym typeface="Times New Roman"/>
              </a:rPr>
              <a:t>Robert Bolen</a:t>
            </a:r>
            <a:r>
              <a:rPr lang="en-US" sz="3000" baseline="30000" dirty="0">
                <a:solidFill>
                  <a:schemeClr val="dk1"/>
                </a:solidFill>
                <a:latin typeface="Times New Roman"/>
                <a:ea typeface="Times New Roman"/>
                <a:cs typeface="Times New Roman"/>
                <a:sym typeface="Times New Roman"/>
              </a:rPr>
              <a:t>1</a:t>
            </a:r>
            <a:r>
              <a:rPr lang="en-US" sz="3000" dirty="0">
                <a:solidFill>
                  <a:schemeClr val="dk1"/>
                </a:solidFill>
                <a:latin typeface="Times New Roman"/>
                <a:ea typeface="Times New Roman"/>
                <a:cs typeface="Times New Roman"/>
                <a:sym typeface="Times New Roman"/>
              </a:rPr>
              <a:t>, James Ostensen</a:t>
            </a:r>
            <a:r>
              <a:rPr lang="en-US" sz="3000" baseline="30000" dirty="0">
                <a:solidFill>
                  <a:schemeClr val="dk1"/>
                </a:solidFill>
                <a:latin typeface="Times New Roman"/>
                <a:ea typeface="Times New Roman"/>
                <a:cs typeface="Times New Roman"/>
                <a:sym typeface="Times New Roman"/>
              </a:rPr>
              <a:t>1</a:t>
            </a:r>
            <a:r>
              <a:rPr lang="en-US" sz="3000" dirty="0">
                <a:solidFill>
                  <a:schemeClr val="dk1"/>
                </a:solidFill>
                <a:latin typeface="Times New Roman"/>
                <a:ea typeface="Times New Roman"/>
                <a:cs typeface="Times New Roman"/>
                <a:sym typeface="Times New Roman"/>
              </a:rPr>
              <a:t>, Dan Maloney</a:t>
            </a:r>
            <a:r>
              <a:rPr lang="en-US" sz="3000" baseline="30000" dirty="0">
                <a:solidFill>
                  <a:schemeClr val="dk1"/>
                </a:solidFill>
                <a:latin typeface="Times New Roman"/>
                <a:ea typeface="Times New Roman"/>
                <a:cs typeface="Times New Roman"/>
                <a:sym typeface="Times New Roman"/>
              </a:rPr>
              <a:t>2</a:t>
            </a:r>
            <a:r>
              <a:rPr lang="en-US" sz="3000" dirty="0">
                <a:solidFill>
                  <a:schemeClr val="dk1"/>
                </a:solidFill>
                <a:latin typeface="Times New Roman"/>
                <a:ea typeface="Times New Roman"/>
                <a:cs typeface="Times New Roman"/>
                <a:sym typeface="Times New Roman"/>
              </a:rPr>
              <a:t>, Dan Williams</a:t>
            </a:r>
          </a:p>
          <a:p>
            <a:pPr lvl="0" algn="ctr" rtl="0">
              <a:lnSpc>
                <a:spcPct val="115000"/>
              </a:lnSpc>
              <a:spcBef>
                <a:spcPts val="0"/>
              </a:spcBef>
              <a:buClr>
                <a:schemeClr val="dk1"/>
              </a:buClr>
              <a:buSzPct val="36666"/>
              <a:buFont typeface="Arial"/>
              <a:buNone/>
            </a:pPr>
            <a:r>
              <a:rPr lang="en-US" sz="3000" dirty="0">
                <a:solidFill>
                  <a:schemeClr val="dk1"/>
                </a:solidFill>
                <a:latin typeface="Times New Roman"/>
                <a:ea typeface="Times New Roman"/>
                <a:cs typeface="Times New Roman"/>
                <a:sym typeface="Times New Roman"/>
              </a:rPr>
              <a:t>Eastport South Manor Junior Senior High School</a:t>
            </a:r>
            <a:r>
              <a:rPr lang="en-US" sz="3000" baseline="30000" dirty="0">
                <a:solidFill>
                  <a:schemeClr val="dk1"/>
                </a:solidFill>
                <a:latin typeface="Times New Roman"/>
                <a:ea typeface="Times New Roman"/>
                <a:cs typeface="Times New Roman"/>
                <a:sym typeface="Times New Roman"/>
              </a:rPr>
              <a:t>1</a:t>
            </a:r>
            <a:r>
              <a:rPr lang="en-US" sz="3000" dirty="0">
                <a:solidFill>
                  <a:schemeClr val="dk1"/>
                </a:solidFill>
                <a:latin typeface="Times New Roman"/>
                <a:ea typeface="Times New Roman"/>
                <a:cs typeface="Times New Roman"/>
                <a:sym typeface="Times New Roman"/>
              </a:rPr>
              <a:t>, Stony Brook University</a:t>
            </a:r>
            <a:r>
              <a:rPr lang="en-US" sz="3000" baseline="30000" dirty="0">
                <a:solidFill>
                  <a:schemeClr val="dk1"/>
                </a:solidFill>
                <a:latin typeface="Times New Roman"/>
                <a:ea typeface="Times New Roman"/>
                <a:cs typeface="Times New Roman"/>
                <a:sym typeface="Times New Roman"/>
              </a:rPr>
              <a:t>2</a:t>
            </a:r>
          </a:p>
          <a:p>
            <a:pPr lvl="0" algn="ctr">
              <a:spcBef>
                <a:spcPts val="0"/>
              </a:spcBef>
              <a:buNone/>
            </a:pPr>
            <a:endParaRPr sz="3600" b="1" dirty="0">
              <a:latin typeface="Times New Roman"/>
              <a:ea typeface="Times New Roman"/>
              <a:cs typeface="Times New Roman"/>
              <a:sym typeface="Times New Roman"/>
            </a:endParaRPr>
          </a:p>
        </p:txBody>
      </p:sp>
      <p:sp>
        <p:nvSpPr>
          <p:cNvPr id="85" name="Shape 85"/>
          <p:cNvSpPr txBox="1"/>
          <p:nvPr/>
        </p:nvSpPr>
        <p:spPr>
          <a:xfrm>
            <a:off x="845200" y="3959100"/>
            <a:ext cx="3914700" cy="5604900"/>
          </a:xfrm>
          <a:prstGeom prst="rect">
            <a:avLst/>
          </a:prstGeom>
          <a:noFill/>
          <a:ln>
            <a:noFill/>
          </a:ln>
        </p:spPr>
        <p:txBody>
          <a:bodyPr lIns="91425" tIns="91425" rIns="91425" bIns="91425" anchor="t" anchorCtr="0">
            <a:noAutofit/>
          </a:bodyPr>
          <a:lstStyle/>
          <a:p>
            <a:pPr lvl="0">
              <a:spcBef>
                <a:spcPts val="0"/>
              </a:spcBef>
              <a:buNone/>
            </a:pPr>
            <a:endParaRPr>
              <a:latin typeface="Times New Roman"/>
              <a:ea typeface="Times New Roman"/>
              <a:cs typeface="Times New Roman"/>
              <a:sym typeface="Times New Roman"/>
            </a:endParaRPr>
          </a:p>
        </p:txBody>
      </p:sp>
      <p:sp>
        <p:nvSpPr>
          <p:cNvPr id="86" name="Shape 86"/>
          <p:cNvSpPr txBox="1"/>
          <p:nvPr/>
        </p:nvSpPr>
        <p:spPr>
          <a:xfrm>
            <a:off x="1049986" y="881744"/>
            <a:ext cx="7317069" cy="21063856"/>
          </a:xfrm>
          <a:prstGeom prst="rect">
            <a:avLst/>
          </a:prstGeom>
          <a:noFill/>
          <a:ln>
            <a:noFill/>
          </a:ln>
        </p:spPr>
        <p:txBody>
          <a:bodyPr lIns="91425" tIns="91425" rIns="91425" bIns="91425" anchor="t" anchorCtr="0">
            <a:noAutofit/>
          </a:bodyPr>
          <a:lstStyle/>
          <a:p>
            <a:pPr lvl="0" algn="ctr" rtl="0">
              <a:spcBef>
                <a:spcPts val="0"/>
              </a:spcBef>
              <a:spcAft>
                <a:spcPts val="1000"/>
              </a:spcAft>
              <a:buNone/>
            </a:pPr>
            <a:r>
              <a:rPr lang="en-US" sz="3000" b="1" dirty="0">
                <a:latin typeface="Times New Roman"/>
                <a:ea typeface="Times New Roman"/>
                <a:cs typeface="Times New Roman"/>
                <a:sym typeface="Times New Roman"/>
              </a:rPr>
              <a:t>Abstract</a:t>
            </a:r>
          </a:p>
          <a:p>
            <a:pPr lvl="0" indent="457200" rtl="0">
              <a:lnSpc>
                <a:spcPct val="115000"/>
              </a:lnSpc>
              <a:spcBef>
                <a:spcPts val="0"/>
              </a:spcBef>
              <a:buNone/>
            </a:pPr>
            <a:r>
              <a:rPr lang="en-US" sz="2400" dirty="0">
                <a:solidFill>
                  <a:schemeClr val="dk1"/>
                </a:solidFill>
                <a:latin typeface="Times New Roman"/>
                <a:ea typeface="Times New Roman"/>
                <a:cs typeface="Times New Roman"/>
                <a:sym typeface="Times New Roman"/>
              </a:rPr>
              <a:t>Over the past several decades, the shellfish in the bays surrounding Long Island have suffered severe decreases in population. As a result a key natural resource for water quality has been lost and events of red and brown tide have begun to occur in the bays, causing further damage to the ecosystem. Our project sought to determine the species diversity of the oysters being used by the Moriches Bay Project, one of many organizations seeking to repair the water quality of the bays by restoring the populations of shellfish which once existed, and predicted that species diversity would be lacking. Our objectives were to determine the species diversity of seeding populations in Moriches Bay and to establish a novel barcode for the area. This project followed standard CSHL protocol using materials and lab space provided by Stony Brook University. Our resulting barcodes were of a high quality, and were all of the species </a:t>
            </a:r>
            <a:r>
              <a:rPr lang="en-US" sz="2400" i="1" dirty="0">
                <a:solidFill>
                  <a:schemeClr val="dk1"/>
                </a:solidFill>
                <a:latin typeface="Times New Roman"/>
                <a:ea typeface="Times New Roman"/>
                <a:cs typeface="Times New Roman"/>
                <a:sym typeface="Times New Roman"/>
              </a:rPr>
              <a:t>Crassostrea virginica</a:t>
            </a:r>
            <a:r>
              <a:rPr lang="en-US" sz="2400" dirty="0">
                <a:solidFill>
                  <a:schemeClr val="dk1"/>
                </a:solidFill>
                <a:latin typeface="Times New Roman"/>
                <a:ea typeface="Times New Roman"/>
                <a:cs typeface="Times New Roman"/>
                <a:sym typeface="Times New Roman"/>
              </a:rPr>
              <a:t>, as predicted. What this shows is that the seeding population may be susceptible to environmental change should some major ecologic disruption occur, however because barcoding can only distinguish diversity down to the species level, further work is necessary to establish the genetic diversity of the bay before this can be determined for sure. </a:t>
            </a:r>
            <a:endParaRPr lang="en-US" sz="2400" dirty="0" smtClean="0">
              <a:solidFill>
                <a:schemeClr val="dk1"/>
              </a:solidFill>
              <a:latin typeface="Times New Roman"/>
              <a:ea typeface="Times New Roman"/>
              <a:cs typeface="Times New Roman"/>
              <a:sym typeface="Times New Roman"/>
            </a:endParaRPr>
          </a:p>
          <a:p>
            <a:pPr lvl="0" indent="457200" rtl="0">
              <a:lnSpc>
                <a:spcPct val="115000"/>
              </a:lnSpc>
              <a:spcBef>
                <a:spcPts val="0"/>
              </a:spcBef>
              <a:buNone/>
            </a:pPr>
            <a:endParaRPr sz="2400" dirty="0">
              <a:solidFill>
                <a:schemeClr val="dk1"/>
              </a:solidFill>
              <a:latin typeface="Times New Roman"/>
              <a:ea typeface="Times New Roman"/>
              <a:cs typeface="Times New Roman"/>
              <a:sym typeface="Times New Roman"/>
            </a:endParaRPr>
          </a:p>
          <a:p>
            <a:pPr lvl="0" algn="ctr" rtl="0">
              <a:lnSpc>
                <a:spcPct val="115000"/>
              </a:lnSpc>
              <a:spcBef>
                <a:spcPts val="0"/>
              </a:spcBef>
              <a:spcAft>
                <a:spcPts val="0"/>
              </a:spcAft>
              <a:buNone/>
            </a:pPr>
            <a:r>
              <a:rPr lang="en-US" sz="3000" b="1" dirty="0">
                <a:solidFill>
                  <a:schemeClr val="dk1"/>
                </a:solidFill>
                <a:latin typeface="Times New Roman"/>
                <a:ea typeface="Times New Roman"/>
                <a:cs typeface="Times New Roman"/>
                <a:sym typeface="Times New Roman"/>
              </a:rPr>
              <a:t>Introduction</a:t>
            </a:r>
          </a:p>
          <a:p>
            <a:pPr lvl="0" indent="457200" rtl="0">
              <a:lnSpc>
                <a:spcPct val="115000"/>
              </a:lnSpc>
              <a:spcBef>
                <a:spcPts val="0"/>
              </a:spcBef>
              <a:spcAft>
                <a:spcPts val="1000"/>
              </a:spcAft>
              <a:buNone/>
            </a:pPr>
            <a:r>
              <a:rPr lang="en-US" sz="2400" dirty="0">
                <a:solidFill>
                  <a:schemeClr val="dk1"/>
                </a:solidFill>
                <a:latin typeface="Times New Roman"/>
                <a:ea typeface="Times New Roman"/>
                <a:cs typeface="Times New Roman"/>
                <a:sym typeface="Times New Roman"/>
              </a:rPr>
              <a:t>Extensive work over the last several years, by many organizations, has been dedicated to the restoration of shellfish in the waters of Long Island in order to raise water quality and prevent algal blooms which harm the ecosystem of the bays. Many of these efforts have focused on the seeding of new shellfish populations, which raises an important question regarding the biodiversity of the shellfish being seeded into the bay: Does the presence of biodiversity in the bay’s species have an effect on the bay’s environmental resilience? Non-diverse populations are far more likely to be eliminated by environmental or ecologic changes in the bay, and in order to bring the overall reseeding effort to a close sturdy populations are necessary. The purpose of our project was to determine the diversity of species in the seeding population of the Moriches Bay, as well as to create a barcode database for the area. We also planned to compare our barcodes to oysters from Shinnecock Bay done by another research group, however this was impossible due to the low quality of the barcodes (Figure 1).</a:t>
            </a:r>
          </a:p>
          <a:p>
            <a:pPr lvl="0" rtl="0">
              <a:spcBef>
                <a:spcPts val="0"/>
              </a:spcBef>
              <a:buNone/>
            </a:pPr>
            <a:endParaRPr sz="3000" dirty="0">
              <a:latin typeface="Times New Roman"/>
              <a:ea typeface="Times New Roman"/>
              <a:cs typeface="Times New Roman"/>
              <a:sym typeface="Times New Roman"/>
            </a:endParaRPr>
          </a:p>
        </p:txBody>
      </p:sp>
      <p:sp>
        <p:nvSpPr>
          <p:cNvPr id="87" name="Shape 87"/>
          <p:cNvSpPr txBox="1"/>
          <p:nvPr/>
        </p:nvSpPr>
        <p:spPr>
          <a:xfrm>
            <a:off x="23643308" y="3592286"/>
            <a:ext cx="8262721" cy="17849564"/>
          </a:xfrm>
          <a:prstGeom prst="rect">
            <a:avLst/>
          </a:prstGeom>
          <a:noFill/>
          <a:ln>
            <a:noFill/>
          </a:ln>
        </p:spPr>
        <p:txBody>
          <a:bodyPr lIns="91425" tIns="91425" rIns="91425" bIns="91425" anchor="t" anchorCtr="0">
            <a:noAutofit/>
          </a:bodyPr>
          <a:lstStyle/>
          <a:p>
            <a:pPr lvl="0" algn="ctr" rtl="0">
              <a:lnSpc>
                <a:spcPct val="115000"/>
              </a:lnSpc>
              <a:spcBef>
                <a:spcPts val="0"/>
              </a:spcBef>
              <a:buClr>
                <a:schemeClr val="dk1"/>
              </a:buClr>
              <a:buSzPct val="36666"/>
              <a:buFont typeface="Arial"/>
              <a:buNone/>
            </a:pPr>
            <a:r>
              <a:rPr lang="en-US" sz="3000" b="1" dirty="0">
                <a:solidFill>
                  <a:schemeClr val="dk1"/>
                </a:solidFill>
                <a:latin typeface="Times New Roman"/>
                <a:ea typeface="Times New Roman"/>
                <a:cs typeface="Times New Roman"/>
                <a:sym typeface="Times New Roman"/>
              </a:rPr>
              <a:t>Methods</a:t>
            </a:r>
          </a:p>
          <a:p>
            <a:pPr lvl="0" rtl="0">
              <a:spcBef>
                <a:spcPts val="0"/>
              </a:spcBef>
              <a:buClr>
                <a:schemeClr val="dk1"/>
              </a:buClr>
              <a:buSzPct val="45833"/>
              <a:buFont typeface="Arial"/>
              <a:buNone/>
            </a:pPr>
            <a:r>
              <a:rPr lang="en-US" sz="2400" dirty="0">
                <a:solidFill>
                  <a:schemeClr val="dk1"/>
                </a:solidFill>
                <a:latin typeface="Times New Roman"/>
                <a:ea typeface="Times New Roman"/>
                <a:cs typeface="Times New Roman"/>
                <a:sym typeface="Times New Roman"/>
              </a:rPr>
              <a:t>We first obtained our samples from the Moriches Bay Project at their location on Dune Road (Figure 2). We obtained 20 adult oysters, and extracted their DNA using standard Barcode Long Island extraction protocol at Stony Brook University. DNA analysis was then carried out using the tools available on the DNA Subway website</a:t>
            </a:r>
            <a:r>
              <a:rPr lang="en-US" sz="2400" dirty="0" smtClean="0">
                <a:solidFill>
                  <a:schemeClr val="dk1"/>
                </a:solidFill>
                <a:latin typeface="Times New Roman"/>
                <a:ea typeface="Times New Roman"/>
                <a:cs typeface="Times New Roman"/>
                <a:sym typeface="Times New Roman"/>
              </a:rPr>
              <a:t>.</a:t>
            </a:r>
            <a:endParaRPr sz="2400" b="1" dirty="0">
              <a:solidFill>
                <a:schemeClr val="dk1"/>
              </a:solidFill>
              <a:latin typeface="Times New Roman"/>
              <a:ea typeface="Times New Roman"/>
              <a:cs typeface="Times New Roman"/>
              <a:sym typeface="Times New Roman"/>
            </a:endParaRPr>
          </a:p>
          <a:p>
            <a:pPr lvl="0" algn="ctr" rtl="0">
              <a:spcBef>
                <a:spcPts val="0"/>
              </a:spcBef>
              <a:buNone/>
            </a:pPr>
            <a:r>
              <a:rPr lang="en-US" sz="3000" b="1" dirty="0">
                <a:solidFill>
                  <a:schemeClr val="dk1"/>
                </a:solidFill>
                <a:latin typeface="Times New Roman"/>
                <a:ea typeface="Times New Roman"/>
                <a:cs typeface="Times New Roman"/>
                <a:sym typeface="Times New Roman"/>
              </a:rPr>
              <a:t>Results</a:t>
            </a:r>
          </a:p>
          <a:p>
            <a:pPr marL="457200" lvl="0" indent="-381000" rtl="0">
              <a:spcBef>
                <a:spcPts val="0"/>
              </a:spcBef>
              <a:buClr>
                <a:schemeClr val="dk1"/>
              </a:buClr>
              <a:buSzPct val="100000"/>
              <a:buFont typeface="Times New Roman"/>
              <a:buChar char="●"/>
            </a:pPr>
            <a:r>
              <a:rPr lang="en-US" sz="2400" dirty="0">
                <a:solidFill>
                  <a:schemeClr val="dk1"/>
                </a:solidFill>
                <a:latin typeface="Times New Roman"/>
                <a:ea typeface="Times New Roman"/>
                <a:cs typeface="Times New Roman"/>
                <a:sym typeface="Times New Roman"/>
              </a:rPr>
              <a:t>High quality barcodes were obtained</a:t>
            </a:r>
          </a:p>
          <a:p>
            <a:pPr marL="457200" lvl="0" indent="-381000" rtl="0">
              <a:spcBef>
                <a:spcPts val="0"/>
              </a:spcBef>
              <a:buClr>
                <a:schemeClr val="dk1"/>
              </a:buClr>
              <a:buSzPct val="100000"/>
              <a:buFont typeface="Times New Roman"/>
              <a:buChar char="●"/>
            </a:pPr>
            <a:r>
              <a:rPr lang="en-US" sz="2400" dirty="0">
                <a:solidFill>
                  <a:schemeClr val="dk1"/>
                </a:solidFill>
                <a:latin typeface="Times New Roman"/>
                <a:ea typeface="Times New Roman"/>
                <a:cs typeface="Times New Roman"/>
                <a:sym typeface="Times New Roman"/>
              </a:rPr>
              <a:t>All samples were found to be of the species </a:t>
            </a:r>
            <a:r>
              <a:rPr lang="en-US" sz="2400" i="1" dirty="0">
                <a:solidFill>
                  <a:schemeClr val="dk1"/>
                </a:solidFill>
                <a:latin typeface="Times New Roman"/>
                <a:ea typeface="Times New Roman"/>
                <a:cs typeface="Times New Roman"/>
                <a:sym typeface="Times New Roman"/>
              </a:rPr>
              <a:t>Crassostrea virginica</a:t>
            </a:r>
          </a:p>
          <a:p>
            <a:pPr marL="457200" lvl="0" indent="-381000" rtl="0">
              <a:spcBef>
                <a:spcPts val="0"/>
              </a:spcBef>
              <a:buClr>
                <a:schemeClr val="dk1"/>
              </a:buClr>
              <a:buSzPct val="100000"/>
              <a:buFont typeface="Times New Roman"/>
              <a:buChar char="●"/>
            </a:pPr>
            <a:r>
              <a:rPr lang="en-US" sz="2400" dirty="0">
                <a:solidFill>
                  <a:schemeClr val="dk1"/>
                </a:solidFill>
                <a:latin typeface="Times New Roman"/>
                <a:ea typeface="Times New Roman"/>
                <a:cs typeface="Times New Roman"/>
                <a:sym typeface="Times New Roman"/>
              </a:rPr>
              <a:t>Few differences were noted between the </a:t>
            </a:r>
            <a:r>
              <a:rPr lang="en-US" sz="2400" dirty="0" smtClean="0">
                <a:solidFill>
                  <a:schemeClr val="dk1"/>
                </a:solidFill>
                <a:latin typeface="Times New Roman"/>
                <a:ea typeface="Times New Roman"/>
                <a:cs typeface="Times New Roman"/>
                <a:sym typeface="Times New Roman"/>
              </a:rPr>
              <a:t>samples</a:t>
            </a:r>
            <a:endParaRPr sz="2400" b="1" dirty="0">
              <a:solidFill>
                <a:schemeClr val="dk1"/>
              </a:solidFill>
              <a:latin typeface="Times New Roman"/>
              <a:ea typeface="Times New Roman"/>
              <a:cs typeface="Times New Roman"/>
              <a:sym typeface="Times New Roman"/>
            </a:endParaRPr>
          </a:p>
          <a:p>
            <a:pPr lvl="0" algn="ctr">
              <a:spcBef>
                <a:spcPts val="0"/>
              </a:spcBef>
              <a:buClr>
                <a:schemeClr val="dk1"/>
              </a:buClr>
              <a:buSzPct val="36666"/>
              <a:buFont typeface="Arial"/>
              <a:buNone/>
            </a:pPr>
            <a:r>
              <a:rPr lang="en-US" sz="3000" b="1" dirty="0">
                <a:solidFill>
                  <a:schemeClr val="dk1"/>
                </a:solidFill>
                <a:latin typeface="Times New Roman"/>
                <a:ea typeface="Times New Roman"/>
                <a:cs typeface="Times New Roman"/>
                <a:sym typeface="Times New Roman"/>
              </a:rPr>
              <a:t>Discussion</a:t>
            </a:r>
          </a:p>
          <a:p>
            <a:pPr lvl="0" rtl="0">
              <a:spcBef>
                <a:spcPts val="0"/>
              </a:spcBef>
              <a:buClr>
                <a:schemeClr val="dk1"/>
              </a:buClr>
              <a:buSzPct val="45833"/>
              <a:buFont typeface="Arial"/>
              <a:buNone/>
            </a:pPr>
            <a:r>
              <a:rPr lang="en-US" sz="2400" dirty="0">
                <a:solidFill>
                  <a:schemeClr val="dk1"/>
                </a:solidFill>
                <a:latin typeface="Times New Roman"/>
                <a:ea typeface="Times New Roman"/>
                <a:cs typeface="Times New Roman"/>
                <a:sym typeface="Times New Roman"/>
              </a:rPr>
              <a:t>What our results show us is that the future species diversity of Moriches Bay oysters is likely to be low, and can incur all the issues that come along with that. However, our objective is nonetheless achieved as we have built a novel barcode of the oysters in the bay and established a baseline for biodiversity going forward. Had we had higher quality Shinnecock samples a wider comparison could have made, so redoing these barcodes may be a useful next step in this study.</a:t>
            </a:r>
          </a:p>
          <a:p>
            <a:pPr marL="0" lvl="0" indent="-69850" algn="ctr">
              <a:spcBef>
                <a:spcPts val="0"/>
              </a:spcBef>
              <a:buClr>
                <a:schemeClr val="dk1"/>
              </a:buClr>
              <a:buSzPct val="36666"/>
              <a:buFont typeface="Arial"/>
              <a:buNone/>
            </a:pPr>
            <a:r>
              <a:rPr lang="en-US" sz="3000" b="1" dirty="0">
                <a:solidFill>
                  <a:schemeClr val="dk1"/>
                </a:solidFill>
                <a:latin typeface="Times New Roman"/>
                <a:ea typeface="Times New Roman"/>
                <a:cs typeface="Times New Roman"/>
                <a:sym typeface="Times New Roman"/>
              </a:rPr>
              <a:t>Acknowledgments</a:t>
            </a:r>
          </a:p>
          <a:p>
            <a:pPr lvl="0">
              <a:spcBef>
                <a:spcPts val="0"/>
              </a:spcBef>
              <a:buClr>
                <a:schemeClr val="dk1"/>
              </a:buClr>
              <a:buSzPct val="45833"/>
              <a:buFont typeface="Arial"/>
              <a:buNone/>
            </a:pPr>
            <a:r>
              <a:rPr lang="en-US" sz="2400" dirty="0">
                <a:solidFill>
                  <a:schemeClr val="dk1"/>
                </a:solidFill>
                <a:latin typeface="Times New Roman"/>
                <a:ea typeface="Times New Roman"/>
                <a:cs typeface="Times New Roman"/>
                <a:sym typeface="Times New Roman"/>
              </a:rPr>
              <a:t>We would like to thank the Moriches Bay Project for providing the oysters used, Mr. Daniel Williams and Mr. Dan Maloney for aiding us with the lab procedures, Stony Brook University for providing lab space, and especially Mr. Bolen and Mr. Ostensen, for being great teachers and mentors and helping us make the most of our research opportunities</a:t>
            </a:r>
            <a:r>
              <a:rPr lang="en-US" sz="2400" dirty="0" smtClean="0">
                <a:solidFill>
                  <a:schemeClr val="dk1"/>
                </a:solidFill>
                <a:latin typeface="Times New Roman"/>
                <a:ea typeface="Times New Roman"/>
                <a:cs typeface="Times New Roman"/>
                <a:sym typeface="Times New Roman"/>
              </a:rPr>
              <a:t>.</a:t>
            </a:r>
            <a:endParaRPr sz="2400" b="1" dirty="0">
              <a:solidFill>
                <a:schemeClr val="dk1"/>
              </a:solidFill>
              <a:latin typeface="Times New Roman"/>
              <a:ea typeface="Times New Roman"/>
              <a:cs typeface="Times New Roman"/>
              <a:sym typeface="Times New Roman"/>
            </a:endParaRPr>
          </a:p>
          <a:p>
            <a:pPr lvl="0" algn="ctr" rtl="0">
              <a:spcBef>
                <a:spcPts val="0"/>
              </a:spcBef>
              <a:buClr>
                <a:schemeClr val="dk1"/>
              </a:buClr>
              <a:buSzPct val="36666"/>
              <a:buFont typeface="Arial"/>
              <a:buNone/>
            </a:pPr>
            <a:r>
              <a:rPr lang="en-US" sz="3000" b="1" dirty="0">
                <a:solidFill>
                  <a:schemeClr val="dk1"/>
                </a:solidFill>
                <a:latin typeface="Times New Roman"/>
                <a:ea typeface="Times New Roman"/>
                <a:cs typeface="Times New Roman"/>
                <a:sym typeface="Times New Roman"/>
              </a:rPr>
              <a:t>References</a:t>
            </a:r>
          </a:p>
          <a:p>
            <a:pPr lvl="0" rtl="0">
              <a:lnSpc>
                <a:spcPct val="115000"/>
              </a:lnSpc>
              <a:spcBef>
                <a:spcPts val="0"/>
              </a:spcBef>
              <a:buClr>
                <a:schemeClr val="dk1"/>
              </a:buClr>
              <a:buSzPct val="45833"/>
              <a:buFont typeface="Arial"/>
              <a:buNone/>
            </a:pPr>
            <a:r>
              <a:rPr lang="en-US" sz="2400" dirty="0">
                <a:solidFill>
                  <a:srgbClr val="333333"/>
                </a:solidFill>
                <a:latin typeface="Times New Roman"/>
                <a:ea typeface="Times New Roman"/>
                <a:cs typeface="Times New Roman"/>
                <a:sym typeface="Times New Roman"/>
              </a:rPr>
              <a:t>What Is DNA Barcoding? « Barcode of Life. [accessed 2016 May 10]. http://</a:t>
            </a:r>
            <a:r>
              <a:rPr lang="en-US" sz="2400" dirty="0" smtClean="0">
                <a:solidFill>
                  <a:srgbClr val="333333"/>
                </a:solidFill>
                <a:latin typeface="Times New Roman"/>
                <a:ea typeface="Times New Roman"/>
                <a:cs typeface="Times New Roman"/>
                <a:sym typeface="Times New Roman"/>
              </a:rPr>
              <a:t>www.barcodeoflife.org/content/about/what-dna-barcoding</a:t>
            </a:r>
            <a:endParaRPr sz="2400" dirty="0">
              <a:solidFill>
                <a:schemeClr val="dk1"/>
              </a:solidFill>
              <a:latin typeface="Times New Roman"/>
              <a:ea typeface="Times New Roman"/>
              <a:cs typeface="Times New Roman"/>
              <a:sym typeface="Times New Roman"/>
            </a:endParaRPr>
          </a:p>
          <a:p>
            <a:pPr lvl="0" rtl="0">
              <a:lnSpc>
                <a:spcPct val="115000"/>
              </a:lnSpc>
              <a:spcBef>
                <a:spcPts val="0"/>
              </a:spcBef>
              <a:buClr>
                <a:schemeClr val="dk1"/>
              </a:buClr>
              <a:buSzPct val="45833"/>
              <a:buFont typeface="Arial"/>
              <a:buNone/>
            </a:pPr>
            <a:r>
              <a:rPr lang="en-US" sz="2400" dirty="0">
                <a:solidFill>
                  <a:srgbClr val="333333"/>
                </a:solidFill>
                <a:latin typeface="Times New Roman"/>
                <a:ea typeface="Times New Roman"/>
                <a:cs typeface="Times New Roman"/>
                <a:sym typeface="Times New Roman"/>
              </a:rPr>
              <a:t>Why Is Biodiversity Important? Who Cares? - Global Issues. [accessed 2016 May 10]. http://</a:t>
            </a:r>
            <a:r>
              <a:rPr lang="en-US" sz="2400" dirty="0" smtClean="0">
                <a:solidFill>
                  <a:srgbClr val="333333"/>
                </a:solidFill>
                <a:latin typeface="Times New Roman"/>
                <a:ea typeface="Times New Roman"/>
                <a:cs typeface="Times New Roman"/>
                <a:sym typeface="Times New Roman"/>
              </a:rPr>
              <a:t>www.globalissues.org/article/170/why-is-biodiversity-important-who-cares</a:t>
            </a:r>
            <a:endParaRPr sz="2400" dirty="0">
              <a:solidFill>
                <a:srgbClr val="333333"/>
              </a:solidFill>
              <a:latin typeface="Times New Roman"/>
              <a:ea typeface="Times New Roman"/>
              <a:cs typeface="Times New Roman"/>
              <a:sym typeface="Times New Roman"/>
            </a:endParaRPr>
          </a:p>
          <a:p>
            <a:pPr lvl="0" rtl="0">
              <a:lnSpc>
                <a:spcPct val="115000"/>
              </a:lnSpc>
              <a:spcBef>
                <a:spcPts val="0"/>
              </a:spcBef>
              <a:buClr>
                <a:schemeClr val="dk1"/>
              </a:buClr>
              <a:buSzPct val="45833"/>
              <a:buFont typeface="Arial"/>
              <a:buNone/>
            </a:pPr>
            <a:r>
              <a:rPr lang="en-US" sz="2400" dirty="0">
                <a:solidFill>
                  <a:srgbClr val="333333"/>
                </a:solidFill>
                <a:latin typeface="Times New Roman"/>
                <a:ea typeface="Times New Roman"/>
                <a:cs typeface="Times New Roman"/>
                <a:sym typeface="Times New Roman"/>
              </a:rPr>
              <a:t>Why Is Biodiversity Important? Who Cares? - Global Issues. [accessed 2016 May 10]. http://</a:t>
            </a:r>
            <a:r>
              <a:rPr lang="en-US" sz="2400" dirty="0" smtClean="0">
                <a:solidFill>
                  <a:srgbClr val="333333"/>
                </a:solidFill>
                <a:latin typeface="Times New Roman"/>
                <a:ea typeface="Times New Roman"/>
                <a:cs typeface="Times New Roman"/>
                <a:sym typeface="Times New Roman"/>
              </a:rPr>
              <a:t>www.globalissues.org/article/170/why-is-biodiversity-important-who-cares</a:t>
            </a:r>
            <a:endParaRPr sz="2400" dirty="0">
              <a:solidFill>
                <a:srgbClr val="333333"/>
              </a:solidFill>
              <a:highlight>
                <a:srgbClr val="EEEEEE"/>
              </a:highlight>
              <a:latin typeface="Times New Roman"/>
              <a:ea typeface="Times New Roman"/>
              <a:cs typeface="Times New Roman"/>
              <a:sym typeface="Times New Roman"/>
            </a:endParaRPr>
          </a:p>
          <a:p>
            <a:pPr lvl="0" rtl="0">
              <a:lnSpc>
                <a:spcPct val="115000"/>
              </a:lnSpc>
              <a:spcBef>
                <a:spcPts val="0"/>
              </a:spcBef>
              <a:buClr>
                <a:schemeClr val="dk1"/>
              </a:buClr>
              <a:buSzPct val="45833"/>
              <a:buFont typeface="Arial"/>
              <a:buNone/>
            </a:pPr>
            <a:r>
              <a:rPr lang="en-US" sz="2400" dirty="0">
                <a:solidFill>
                  <a:srgbClr val="333333"/>
                </a:solidFill>
                <a:latin typeface="Times New Roman"/>
                <a:ea typeface="Times New Roman"/>
                <a:cs typeface="Times New Roman"/>
                <a:sym typeface="Times New Roman"/>
              </a:rPr>
              <a:t>What is a red tide? What is a red tide? [accessed 2016 May 10]. http://oceanservice.noaa.gov/facts/redtide.html</a:t>
            </a:r>
          </a:p>
        </p:txBody>
      </p:sp>
      <p:pic>
        <p:nvPicPr>
          <p:cNvPr id="88" name="Shape 88"/>
          <p:cNvPicPr preferRelativeResize="0"/>
          <p:nvPr/>
        </p:nvPicPr>
        <p:blipFill>
          <a:blip r:embed="rId3">
            <a:alphaModFix/>
          </a:blip>
          <a:stretch>
            <a:fillRect/>
          </a:stretch>
        </p:blipFill>
        <p:spPr>
          <a:xfrm>
            <a:off x="8367055" y="3393213"/>
            <a:ext cx="10662350" cy="5067650"/>
          </a:xfrm>
          <a:prstGeom prst="rect">
            <a:avLst/>
          </a:prstGeom>
          <a:noFill/>
          <a:ln>
            <a:noFill/>
          </a:ln>
        </p:spPr>
      </p:pic>
      <p:pic>
        <p:nvPicPr>
          <p:cNvPr id="89" name="Shape 89"/>
          <p:cNvPicPr preferRelativeResize="0"/>
          <p:nvPr/>
        </p:nvPicPr>
        <p:blipFill>
          <a:blip r:embed="rId4">
            <a:alphaModFix/>
          </a:blip>
          <a:stretch>
            <a:fillRect/>
          </a:stretch>
        </p:blipFill>
        <p:spPr>
          <a:xfrm>
            <a:off x="8359573" y="9536606"/>
            <a:ext cx="10662338" cy="5376712"/>
          </a:xfrm>
          <a:prstGeom prst="rect">
            <a:avLst/>
          </a:prstGeom>
          <a:noFill/>
          <a:ln>
            <a:noFill/>
          </a:ln>
        </p:spPr>
      </p:pic>
      <p:sp>
        <p:nvSpPr>
          <p:cNvPr id="90" name="Shape 90"/>
          <p:cNvSpPr txBox="1"/>
          <p:nvPr/>
        </p:nvSpPr>
        <p:spPr>
          <a:xfrm>
            <a:off x="19036508" y="14024537"/>
            <a:ext cx="4606800" cy="1883400"/>
          </a:xfrm>
          <a:prstGeom prst="rect">
            <a:avLst/>
          </a:prstGeom>
          <a:noFill/>
          <a:ln>
            <a:noFill/>
          </a:ln>
        </p:spPr>
        <p:txBody>
          <a:bodyPr lIns="91425" tIns="91425" rIns="91425" bIns="91425" anchor="t" anchorCtr="0">
            <a:noAutofit/>
          </a:bodyPr>
          <a:lstStyle/>
          <a:p>
            <a:pPr lvl="0" rtl="0">
              <a:spcBef>
                <a:spcPts val="0"/>
              </a:spcBef>
              <a:spcAft>
                <a:spcPts val="1000"/>
              </a:spcAft>
              <a:buNone/>
            </a:pPr>
            <a:r>
              <a:rPr lang="en-US" sz="2800" dirty="0">
                <a:latin typeface="Times New Roman"/>
                <a:ea typeface="Times New Roman"/>
                <a:cs typeface="Times New Roman"/>
                <a:sym typeface="Times New Roman"/>
              </a:rPr>
              <a:t>Figure 4 - Location where Oysters were obtained, coordinates are </a:t>
            </a:r>
            <a:r>
              <a:rPr lang="en-US" sz="2800" dirty="0">
                <a:solidFill>
                  <a:schemeClr val="dk1"/>
                </a:solidFill>
                <a:latin typeface="Times New Roman"/>
                <a:ea typeface="Times New Roman"/>
                <a:cs typeface="Times New Roman"/>
                <a:sym typeface="Times New Roman"/>
              </a:rPr>
              <a:t>40°47'29.1"N 72°39'52.1"W</a:t>
            </a:r>
          </a:p>
          <a:p>
            <a:pPr lvl="0">
              <a:spcBef>
                <a:spcPts val="0"/>
              </a:spcBef>
              <a:spcAft>
                <a:spcPts val="1000"/>
              </a:spcAft>
              <a:buNone/>
            </a:pPr>
            <a:endParaRPr sz="2800" dirty="0">
              <a:latin typeface="Times New Roman"/>
              <a:ea typeface="Times New Roman"/>
              <a:cs typeface="Times New Roman"/>
              <a:sym typeface="Times New Roman"/>
            </a:endParaRPr>
          </a:p>
          <a:p>
            <a:pPr lvl="0">
              <a:spcBef>
                <a:spcPts val="0"/>
              </a:spcBef>
              <a:buNone/>
            </a:pPr>
            <a:endParaRPr sz="2400" dirty="0">
              <a:latin typeface="Times New Roman"/>
              <a:ea typeface="Times New Roman"/>
              <a:cs typeface="Times New Roman"/>
              <a:sym typeface="Times New Roman"/>
            </a:endParaRPr>
          </a:p>
        </p:txBody>
      </p:sp>
      <p:pic>
        <p:nvPicPr>
          <p:cNvPr id="91" name="Shape 91"/>
          <p:cNvPicPr preferRelativeResize="0"/>
          <p:nvPr/>
        </p:nvPicPr>
        <p:blipFill>
          <a:blip r:embed="rId5">
            <a:alphaModFix/>
          </a:blip>
          <a:stretch>
            <a:fillRect/>
          </a:stretch>
        </p:blipFill>
        <p:spPr>
          <a:xfrm>
            <a:off x="23650802" y="988931"/>
            <a:ext cx="2905500" cy="2603355"/>
          </a:xfrm>
          <a:prstGeom prst="rect">
            <a:avLst/>
          </a:prstGeom>
          <a:noFill/>
          <a:ln>
            <a:noFill/>
          </a:ln>
        </p:spPr>
      </p:pic>
      <p:pic>
        <p:nvPicPr>
          <p:cNvPr id="92" name="Shape 92"/>
          <p:cNvPicPr preferRelativeResize="0"/>
          <p:nvPr/>
        </p:nvPicPr>
        <p:blipFill>
          <a:blip r:embed="rId6">
            <a:alphaModFix/>
          </a:blip>
          <a:stretch>
            <a:fillRect/>
          </a:stretch>
        </p:blipFill>
        <p:spPr>
          <a:xfrm>
            <a:off x="26978529" y="2075713"/>
            <a:ext cx="4927500" cy="1883387"/>
          </a:xfrm>
          <a:prstGeom prst="rect">
            <a:avLst/>
          </a:prstGeom>
          <a:noFill/>
          <a:ln>
            <a:noFill/>
          </a:ln>
        </p:spPr>
      </p:pic>
      <p:pic>
        <p:nvPicPr>
          <p:cNvPr id="93" name="Shape 93"/>
          <p:cNvPicPr preferRelativeResize="0"/>
          <p:nvPr/>
        </p:nvPicPr>
        <p:blipFill>
          <a:blip r:embed="rId7">
            <a:alphaModFix/>
          </a:blip>
          <a:stretch>
            <a:fillRect/>
          </a:stretch>
        </p:blipFill>
        <p:spPr>
          <a:xfrm>
            <a:off x="27072422" y="1030169"/>
            <a:ext cx="2905500" cy="1019600"/>
          </a:xfrm>
          <a:prstGeom prst="rect">
            <a:avLst/>
          </a:prstGeom>
          <a:noFill/>
          <a:ln>
            <a:noFill/>
          </a:ln>
        </p:spPr>
      </p:pic>
      <p:pic>
        <p:nvPicPr>
          <p:cNvPr id="94" name="Shape 94"/>
          <p:cNvPicPr preferRelativeResize="0"/>
          <p:nvPr/>
        </p:nvPicPr>
        <p:blipFill>
          <a:blip r:embed="rId8">
            <a:alphaModFix/>
          </a:blip>
          <a:stretch>
            <a:fillRect/>
          </a:stretch>
        </p:blipFill>
        <p:spPr>
          <a:xfrm>
            <a:off x="10687857" y="16238138"/>
            <a:ext cx="10292436" cy="3707150"/>
          </a:xfrm>
          <a:prstGeom prst="rect">
            <a:avLst/>
          </a:prstGeom>
          <a:noFill/>
          <a:ln>
            <a:noFill/>
          </a:ln>
        </p:spPr>
      </p:pic>
      <p:pic>
        <p:nvPicPr>
          <p:cNvPr id="95" name="Shape 95"/>
          <p:cNvPicPr preferRelativeResize="0"/>
          <p:nvPr/>
        </p:nvPicPr>
        <p:blipFill>
          <a:blip r:embed="rId9">
            <a:alphaModFix/>
          </a:blip>
          <a:stretch>
            <a:fillRect/>
          </a:stretch>
        </p:blipFill>
        <p:spPr>
          <a:xfrm>
            <a:off x="19135439" y="3686718"/>
            <a:ext cx="4408937" cy="10243387"/>
          </a:xfrm>
          <a:prstGeom prst="rect">
            <a:avLst/>
          </a:prstGeom>
          <a:noFill/>
          <a:ln>
            <a:noFill/>
          </a:ln>
        </p:spPr>
      </p:pic>
      <p:sp>
        <p:nvSpPr>
          <p:cNvPr id="96" name="Shape 96"/>
          <p:cNvSpPr txBox="1"/>
          <p:nvPr/>
        </p:nvSpPr>
        <p:spPr>
          <a:xfrm>
            <a:off x="8364836" y="8432831"/>
            <a:ext cx="10666789" cy="964912"/>
          </a:xfrm>
          <a:prstGeom prst="rect">
            <a:avLst/>
          </a:prstGeom>
          <a:noFill/>
          <a:ln>
            <a:noFill/>
          </a:ln>
        </p:spPr>
        <p:txBody>
          <a:bodyPr lIns="91425" tIns="91425" rIns="91425" bIns="91425" anchor="t" anchorCtr="0">
            <a:noAutofit/>
          </a:bodyPr>
          <a:lstStyle/>
          <a:p>
            <a:pPr lvl="0" rtl="0">
              <a:spcBef>
                <a:spcPts val="0"/>
              </a:spcBef>
              <a:spcAft>
                <a:spcPts val="1000"/>
              </a:spcAft>
              <a:buClr>
                <a:schemeClr val="dk1"/>
              </a:buClr>
              <a:buSzPct val="39285"/>
              <a:buFont typeface="Arial"/>
              <a:buNone/>
            </a:pPr>
            <a:r>
              <a:rPr lang="en-US" sz="2800" dirty="0">
                <a:solidFill>
                  <a:schemeClr val="dk1"/>
                </a:solidFill>
                <a:latin typeface="Times New Roman"/>
                <a:ea typeface="Times New Roman"/>
                <a:cs typeface="Times New Roman"/>
                <a:sym typeface="Times New Roman"/>
              </a:rPr>
              <a:t>Figure 1 - Low Quality Shinnecock Comparison Samples; could not be used for cross-bay comparison.</a:t>
            </a:r>
          </a:p>
          <a:p>
            <a:pPr lvl="0">
              <a:spcBef>
                <a:spcPts val="0"/>
              </a:spcBef>
              <a:buNone/>
            </a:pPr>
            <a:endParaRPr dirty="0"/>
          </a:p>
        </p:txBody>
      </p:sp>
      <p:sp>
        <p:nvSpPr>
          <p:cNvPr id="97" name="Shape 97"/>
          <p:cNvSpPr txBox="1"/>
          <p:nvPr/>
        </p:nvSpPr>
        <p:spPr>
          <a:xfrm>
            <a:off x="8359573" y="15139367"/>
            <a:ext cx="10634714" cy="866374"/>
          </a:xfrm>
          <a:prstGeom prst="rect">
            <a:avLst/>
          </a:prstGeom>
          <a:noFill/>
          <a:ln>
            <a:noFill/>
          </a:ln>
        </p:spPr>
        <p:txBody>
          <a:bodyPr lIns="91425" tIns="91425" rIns="91425" bIns="91425" anchor="t" anchorCtr="0">
            <a:noAutofit/>
          </a:bodyPr>
          <a:lstStyle/>
          <a:p>
            <a:pPr lvl="0" rtl="0">
              <a:spcBef>
                <a:spcPts val="0"/>
              </a:spcBef>
              <a:spcAft>
                <a:spcPts val="1000"/>
              </a:spcAft>
              <a:buClr>
                <a:schemeClr val="dk1"/>
              </a:buClr>
              <a:buSzPct val="39285"/>
              <a:buFont typeface="Arial"/>
              <a:buNone/>
            </a:pPr>
            <a:r>
              <a:rPr lang="en-US" sz="2800" dirty="0">
                <a:solidFill>
                  <a:schemeClr val="dk1"/>
                </a:solidFill>
                <a:latin typeface="Times New Roman"/>
                <a:ea typeface="Times New Roman"/>
                <a:cs typeface="Times New Roman"/>
                <a:sym typeface="Times New Roman"/>
              </a:rPr>
              <a:t>Figure 2 - Moriches Bay Sample Results; showing minimal differences and showing near perfect matching to the </a:t>
            </a:r>
            <a:r>
              <a:rPr lang="en-US" sz="2800" i="1" dirty="0">
                <a:solidFill>
                  <a:schemeClr val="dk1"/>
                </a:solidFill>
                <a:latin typeface="Times New Roman"/>
                <a:ea typeface="Times New Roman"/>
                <a:cs typeface="Times New Roman"/>
                <a:sym typeface="Times New Roman"/>
              </a:rPr>
              <a:t>Crassostrea virginica</a:t>
            </a:r>
            <a:r>
              <a:rPr lang="en-US" sz="2800" dirty="0">
                <a:solidFill>
                  <a:schemeClr val="dk1"/>
                </a:solidFill>
                <a:latin typeface="Times New Roman"/>
                <a:ea typeface="Times New Roman"/>
                <a:cs typeface="Times New Roman"/>
                <a:sym typeface="Times New Roman"/>
              </a:rPr>
              <a:t> Barcode. </a:t>
            </a:r>
          </a:p>
          <a:p>
            <a:pPr lvl="0">
              <a:spcBef>
                <a:spcPts val="0"/>
              </a:spcBef>
              <a:buNone/>
            </a:pPr>
            <a:endParaRPr dirty="0"/>
          </a:p>
        </p:txBody>
      </p:sp>
      <p:sp>
        <p:nvSpPr>
          <p:cNvPr id="98" name="Shape 98"/>
          <p:cNvSpPr txBox="1"/>
          <p:nvPr/>
        </p:nvSpPr>
        <p:spPr>
          <a:xfrm>
            <a:off x="10019469" y="19930825"/>
            <a:ext cx="11679900" cy="1019700"/>
          </a:xfrm>
          <a:prstGeom prst="rect">
            <a:avLst/>
          </a:prstGeom>
          <a:noFill/>
          <a:ln>
            <a:noFill/>
          </a:ln>
        </p:spPr>
        <p:txBody>
          <a:bodyPr lIns="91425" tIns="91425" rIns="91425" bIns="91425" anchor="t" anchorCtr="0">
            <a:noAutofit/>
          </a:bodyPr>
          <a:lstStyle/>
          <a:p>
            <a:pPr lvl="0" rtl="0">
              <a:spcBef>
                <a:spcPts val="0"/>
              </a:spcBef>
              <a:spcAft>
                <a:spcPts val="1000"/>
              </a:spcAft>
              <a:buNone/>
            </a:pPr>
            <a:r>
              <a:rPr lang="en-US" sz="2800" dirty="0">
                <a:solidFill>
                  <a:schemeClr val="dk1"/>
                </a:solidFill>
                <a:latin typeface="Times New Roman"/>
                <a:ea typeface="Times New Roman"/>
                <a:cs typeface="Times New Roman"/>
                <a:sym typeface="Times New Roman"/>
              </a:rPr>
              <a:t>Figure 3 - A phylogenetic tree displaying the relationships between our samples and the standard.</a:t>
            </a:r>
          </a:p>
          <a:p>
            <a:pPr lvl="0" rtl="0">
              <a:spcBef>
                <a:spcPts val="0"/>
              </a:spcBef>
              <a:spcAft>
                <a:spcPts val="1000"/>
              </a:spcAft>
              <a:buClr>
                <a:schemeClr val="dk1"/>
              </a:buClr>
              <a:buFont typeface="Arial"/>
              <a:buNone/>
            </a:pPr>
            <a:endParaRPr sz="2800" dirty="0">
              <a:solidFill>
                <a:schemeClr val="dk1"/>
              </a:solidFill>
              <a:latin typeface="Times New Roman"/>
              <a:ea typeface="Times New Roman"/>
              <a:cs typeface="Times New Roman"/>
              <a:sym typeface="Times New Roman"/>
            </a:endParaRPr>
          </a:p>
          <a:p>
            <a:pPr lvl="0">
              <a:spcBef>
                <a:spcPts val="0"/>
              </a:spcBef>
              <a:buNone/>
            </a:pPr>
            <a:endParaRPr dirty="0"/>
          </a:p>
        </p:txBody>
      </p:sp>
    </p:spTree>
  </p:cSld>
  <p:clrMapOvr>
    <a:masterClrMapping/>
  </p:clrMapOvr>
  <p:transition spd="slow">
    <p:fade/>
  </p:transition>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854</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Ostensen, James</cp:lastModifiedBy>
  <cp:revision>2</cp:revision>
  <dcterms:modified xsi:type="dcterms:W3CDTF">2016-05-26T15:23:02Z</dcterms:modified>
</cp:coreProperties>
</file>