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4" d="100"/>
          <a:sy n="44" d="100"/>
        </p:scale>
        <p:origin x="-48"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5"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234903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456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3"/>
            <a:ext cx="30674100" cy="8757900"/>
          </a:xfrm>
          <a:prstGeom prst="rect">
            <a:avLst/>
          </a:prstGeom>
        </p:spPr>
        <p:txBody>
          <a:bodyPr lIns="349450" tIns="349450" rIns="349450" bIns="349450" anchor="b" anchorCtr="0"/>
          <a:lstStyle>
            <a:lvl1pPr lvl="0" algn="ctr">
              <a:spcBef>
                <a:spcPts val="0"/>
              </a:spcBef>
              <a:buSzPct val="100000"/>
              <a:defRPr sz="19900"/>
            </a:lvl1pPr>
            <a:lvl2pPr lvl="1" algn="ctr">
              <a:spcBef>
                <a:spcPts val="0"/>
              </a:spcBef>
              <a:buSzPct val="100000"/>
              <a:defRPr sz="19900"/>
            </a:lvl2pPr>
            <a:lvl3pPr lvl="2" algn="ctr">
              <a:spcBef>
                <a:spcPts val="0"/>
              </a:spcBef>
              <a:buSzPct val="100000"/>
              <a:defRPr sz="19900"/>
            </a:lvl3pPr>
            <a:lvl4pPr lvl="3" algn="ctr">
              <a:spcBef>
                <a:spcPts val="0"/>
              </a:spcBef>
              <a:buSzPct val="100000"/>
              <a:defRPr sz="19900"/>
            </a:lvl4pPr>
            <a:lvl5pPr lvl="4" algn="ctr">
              <a:spcBef>
                <a:spcPts val="0"/>
              </a:spcBef>
              <a:buSzPct val="100000"/>
              <a:defRPr sz="19900"/>
            </a:lvl5pPr>
            <a:lvl6pPr lvl="5" algn="ctr">
              <a:spcBef>
                <a:spcPts val="0"/>
              </a:spcBef>
              <a:buSzPct val="100000"/>
              <a:defRPr sz="19900"/>
            </a:lvl6pPr>
            <a:lvl7pPr lvl="6" algn="ctr">
              <a:spcBef>
                <a:spcPts val="0"/>
              </a:spcBef>
              <a:buSzPct val="100000"/>
              <a:defRPr sz="19900"/>
            </a:lvl7pPr>
            <a:lvl8pPr lvl="7" algn="ctr">
              <a:spcBef>
                <a:spcPts val="0"/>
              </a:spcBef>
              <a:buSzPct val="100000"/>
              <a:defRPr sz="19900"/>
            </a:lvl8pPr>
            <a:lvl9pPr lvl="8" algn="ctr">
              <a:spcBef>
                <a:spcPts val="0"/>
              </a:spcBef>
              <a:buSzPct val="100000"/>
              <a:defRPr sz="19900"/>
            </a:lvl9pPr>
          </a:lstStyle>
          <a:p>
            <a:endParaRPr/>
          </a:p>
        </p:txBody>
      </p:sp>
      <p:sp>
        <p:nvSpPr>
          <p:cNvPr id="11" name="Shape 11"/>
          <p:cNvSpPr txBox="1">
            <a:spLocks noGrp="1"/>
          </p:cNvSpPr>
          <p:nvPr>
            <p:ph type="subTitle" idx="1"/>
          </p:nvPr>
        </p:nvSpPr>
        <p:spPr>
          <a:xfrm>
            <a:off x="1122120" y="12092266"/>
            <a:ext cx="30674100" cy="3381899"/>
          </a:xfrm>
          <a:prstGeom prst="rect">
            <a:avLst/>
          </a:prstGeom>
        </p:spPr>
        <p:txBody>
          <a:bodyPr lIns="349450" tIns="349450" rIns="349450" bIns="349450" anchor="t" anchorCtr="0"/>
          <a:lstStyle>
            <a:lvl1pPr lvl="0" algn="ctr">
              <a:lnSpc>
                <a:spcPct val="100000"/>
              </a:lnSpc>
              <a:spcBef>
                <a:spcPts val="0"/>
              </a:spcBef>
              <a:spcAft>
                <a:spcPts val="0"/>
              </a:spcAft>
              <a:buSzPct val="100000"/>
              <a:buNone/>
              <a:defRPr sz="10700"/>
            </a:lvl1pPr>
            <a:lvl2pPr lvl="1" algn="ctr">
              <a:lnSpc>
                <a:spcPct val="100000"/>
              </a:lnSpc>
              <a:spcBef>
                <a:spcPts val="0"/>
              </a:spcBef>
              <a:spcAft>
                <a:spcPts val="0"/>
              </a:spcAft>
              <a:buSzPct val="100000"/>
              <a:buNone/>
              <a:defRPr sz="10700"/>
            </a:lvl2pPr>
            <a:lvl3pPr lvl="2" algn="ctr">
              <a:lnSpc>
                <a:spcPct val="100000"/>
              </a:lnSpc>
              <a:spcBef>
                <a:spcPts val="0"/>
              </a:spcBef>
              <a:spcAft>
                <a:spcPts val="0"/>
              </a:spcAft>
              <a:buSzPct val="100000"/>
              <a:buNone/>
              <a:defRPr sz="10700"/>
            </a:lvl3pPr>
            <a:lvl4pPr lvl="3" algn="ctr">
              <a:lnSpc>
                <a:spcPct val="100000"/>
              </a:lnSpc>
              <a:spcBef>
                <a:spcPts val="0"/>
              </a:spcBef>
              <a:spcAft>
                <a:spcPts val="0"/>
              </a:spcAft>
              <a:buSzPct val="100000"/>
              <a:buNone/>
              <a:defRPr sz="10700"/>
            </a:lvl4pPr>
            <a:lvl5pPr lvl="4" algn="ctr">
              <a:lnSpc>
                <a:spcPct val="100000"/>
              </a:lnSpc>
              <a:spcBef>
                <a:spcPts val="0"/>
              </a:spcBef>
              <a:spcAft>
                <a:spcPts val="0"/>
              </a:spcAft>
              <a:buSzPct val="100000"/>
              <a:buNone/>
              <a:defRPr sz="10700"/>
            </a:lvl5pPr>
            <a:lvl6pPr lvl="5" algn="ctr">
              <a:lnSpc>
                <a:spcPct val="100000"/>
              </a:lnSpc>
              <a:spcBef>
                <a:spcPts val="0"/>
              </a:spcBef>
              <a:spcAft>
                <a:spcPts val="0"/>
              </a:spcAft>
              <a:buSzPct val="100000"/>
              <a:buNone/>
              <a:defRPr sz="10700"/>
            </a:lvl6pPr>
            <a:lvl7pPr lvl="6" algn="ctr">
              <a:lnSpc>
                <a:spcPct val="100000"/>
              </a:lnSpc>
              <a:spcBef>
                <a:spcPts val="0"/>
              </a:spcBef>
              <a:spcAft>
                <a:spcPts val="0"/>
              </a:spcAft>
              <a:buSzPct val="100000"/>
              <a:buNone/>
              <a:defRPr sz="10700"/>
            </a:lvl7pPr>
            <a:lvl8pPr lvl="7" algn="ctr">
              <a:lnSpc>
                <a:spcPct val="100000"/>
              </a:lnSpc>
              <a:spcBef>
                <a:spcPts val="0"/>
              </a:spcBef>
              <a:spcAft>
                <a:spcPts val="0"/>
              </a:spcAft>
              <a:buSzPct val="100000"/>
              <a:buNone/>
              <a:defRPr sz="10700"/>
            </a:lvl8pPr>
            <a:lvl9pPr lvl="8" algn="ctr">
              <a:lnSpc>
                <a:spcPct val="100000"/>
              </a:lnSpc>
              <a:spcBef>
                <a:spcPts val="0"/>
              </a:spcBef>
              <a:spcAft>
                <a:spcPts val="0"/>
              </a:spcAft>
              <a:buSzPct val="100000"/>
              <a:buNone/>
              <a:defRPr sz="10700"/>
            </a:lvl9pPr>
          </a:lstStyle>
          <a:p>
            <a:endParaRPr/>
          </a:p>
        </p:txBody>
      </p:sp>
      <p:sp>
        <p:nvSpPr>
          <p:cNvPr id="12" name="Shape 12"/>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100" cy="3591600"/>
          </a:xfrm>
          <a:prstGeom prst="rect">
            <a:avLst/>
          </a:prstGeom>
        </p:spPr>
        <p:txBody>
          <a:bodyPr lIns="349450" tIns="349450" rIns="349450" bIns="349450" anchor="ctr" anchorCtr="0"/>
          <a:lstStyle>
            <a:lvl1pPr lvl="0" algn="ctr">
              <a:spcBef>
                <a:spcPts val="0"/>
              </a:spcBef>
              <a:buSzPct val="100000"/>
              <a:defRPr sz="13800"/>
            </a:lvl1pPr>
            <a:lvl2pPr lvl="1" algn="ctr">
              <a:spcBef>
                <a:spcPts val="0"/>
              </a:spcBef>
              <a:buSzPct val="100000"/>
              <a:defRPr sz="13800"/>
            </a:lvl2pPr>
            <a:lvl3pPr lvl="2" algn="ctr">
              <a:spcBef>
                <a:spcPts val="0"/>
              </a:spcBef>
              <a:buSzPct val="100000"/>
              <a:defRPr sz="13800"/>
            </a:lvl3pPr>
            <a:lvl4pPr lvl="3" algn="ctr">
              <a:spcBef>
                <a:spcPts val="0"/>
              </a:spcBef>
              <a:buSzPct val="100000"/>
              <a:defRPr sz="13800"/>
            </a:lvl4pPr>
            <a:lvl5pPr lvl="4" algn="ctr">
              <a:spcBef>
                <a:spcPts val="0"/>
              </a:spcBef>
              <a:buSzPct val="100000"/>
              <a:defRPr sz="13800"/>
            </a:lvl5pPr>
            <a:lvl6pPr lvl="5" algn="ctr">
              <a:spcBef>
                <a:spcPts val="0"/>
              </a:spcBef>
              <a:buSzPct val="100000"/>
              <a:defRPr sz="13800"/>
            </a:lvl6pPr>
            <a:lvl7pPr lvl="6" algn="ctr">
              <a:spcBef>
                <a:spcPts val="0"/>
              </a:spcBef>
              <a:buSzPct val="100000"/>
              <a:defRPr sz="13800"/>
            </a:lvl7pPr>
            <a:lvl8pPr lvl="7" algn="ctr">
              <a:spcBef>
                <a:spcPts val="0"/>
              </a:spcBef>
              <a:buSzPct val="100000"/>
              <a:defRPr sz="13800"/>
            </a:lvl8pPr>
            <a:lvl9pPr lvl="8" algn="ctr">
              <a:spcBef>
                <a:spcPts val="0"/>
              </a:spcBef>
              <a:buSzPct val="100000"/>
              <a:defRPr sz="13800"/>
            </a:lvl9pPr>
          </a:lstStyle>
          <a:p>
            <a:endParaRPr/>
          </a:p>
        </p:txBody>
      </p:sp>
      <p:sp>
        <p:nvSpPr>
          <p:cNvPr id="15" name="Shape 15"/>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100" cy="2443500"/>
          </a:xfrm>
          <a:prstGeom prst="rect">
            <a:avLst/>
          </a:prstGeom>
        </p:spPr>
        <p:txBody>
          <a:bodyPr lIns="349450" tIns="349450" rIns="349450" bIns="34945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122119" y="4917226"/>
            <a:ext cx="14399700" cy="14576700"/>
          </a:xfrm>
          <a:prstGeom prst="rect">
            <a:avLst/>
          </a:prstGeom>
        </p:spPr>
        <p:txBody>
          <a:bodyPr lIns="349450" tIns="349450" rIns="349450" bIns="349450" anchor="t" anchorCtr="0"/>
          <a:lstStyle>
            <a:lvl1pPr lvl="0">
              <a:spcBef>
                <a:spcPts val="0"/>
              </a:spcBef>
              <a:buSzPct val="100000"/>
              <a:defRPr sz="5400"/>
            </a:lvl1pPr>
            <a:lvl2pPr lvl="1">
              <a:spcBef>
                <a:spcPts val="0"/>
              </a:spcBef>
              <a:buSzPct val="100000"/>
              <a:defRPr sz="4600"/>
            </a:lvl2pPr>
            <a:lvl3pPr lvl="2">
              <a:spcBef>
                <a:spcPts val="0"/>
              </a:spcBef>
              <a:buSzPct val="100000"/>
              <a:defRPr sz="4600"/>
            </a:lvl3pPr>
            <a:lvl4pPr lvl="3">
              <a:spcBef>
                <a:spcPts val="0"/>
              </a:spcBef>
              <a:buSzPct val="100000"/>
              <a:defRPr sz="4600"/>
            </a:lvl4pPr>
            <a:lvl5pPr lvl="4">
              <a:spcBef>
                <a:spcPts val="0"/>
              </a:spcBef>
              <a:buSzPct val="100000"/>
              <a:defRPr sz="4600"/>
            </a:lvl5pPr>
            <a:lvl6pPr lvl="5">
              <a:spcBef>
                <a:spcPts val="0"/>
              </a:spcBef>
              <a:buSzPct val="100000"/>
              <a:defRPr sz="4600"/>
            </a:lvl6pPr>
            <a:lvl7pPr lvl="6">
              <a:spcBef>
                <a:spcPts val="0"/>
              </a:spcBef>
              <a:buSzPct val="100000"/>
              <a:defRPr sz="4600"/>
            </a:lvl7pPr>
            <a:lvl8pPr lvl="7">
              <a:spcBef>
                <a:spcPts val="0"/>
              </a:spcBef>
              <a:buSzPct val="100000"/>
              <a:defRPr sz="4600"/>
            </a:lvl8pPr>
            <a:lvl9pPr lvl="8">
              <a:spcBef>
                <a:spcPts val="0"/>
              </a:spcBef>
              <a:buSzPct val="100000"/>
              <a:defRPr sz="4600"/>
            </a:lvl9pPr>
          </a:lstStyle>
          <a:p>
            <a:endParaRPr/>
          </a:p>
        </p:txBody>
      </p:sp>
      <p:sp>
        <p:nvSpPr>
          <p:cNvPr id="23" name="Shape 23"/>
          <p:cNvSpPr txBox="1">
            <a:spLocks noGrp="1"/>
          </p:cNvSpPr>
          <p:nvPr>
            <p:ph type="body" idx="2"/>
          </p:nvPr>
        </p:nvSpPr>
        <p:spPr>
          <a:xfrm>
            <a:off x="17396639" y="4917226"/>
            <a:ext cx="14399700" cy="14576700"/>
          </a:xfrm>
          <a:prstGeom prst="rect">
            <a:avLst/>
          </a:prstGeom>
        </p:spPr>
        <p:txBody>
          <a:bodyPr lIns="349450" tIns="349450" rIns="349450" bIns="349450" anchor="t" anchorCtr="0"/>
          <a:lstStyle>
            <a:lvl1pPr lvl="0">
              <a:spcBef>
                <a:spcPts val="0"/>
              </a:spcBef>
              <a:buSzPct val="100000"/>
              <a:defRPr sz="5400"/>
            </a:lvl1pPr>
            <a:lvl2pPr lvl="1">
              <a:spcBef>
                <a:spcPts val="0"/>
              </a:spcBef>
              <a:buSzPct val="100000"/>
              <a:defRPr sz="4600"/>
            </a:lvl2pPr>
            <a:lvl3pPr lvl="2">
              <a:spcBef>
                <a:spcPts val="0"/>
              </a:spcBef>
              <a:buSzPct val="100000"/>
              <a:defRPr sz="4600"/>
            </a:lvl3pPr>
            <a:lvl4pPr lvl="3">
              <a:spcBef>
                <a:spcPts val="0"/>
              </a:spcBef>
              <a:buSzPct val="100000"/>
              <a:defRPr sz="4600"/>
            </a:lvl4pPr>
            <a:lvl5pPr lvl="4">
              <a:spcBef>
                <a:spcPts val="0"/>
              </a:spcBef>
              <a:buSzPct val="100000"/>
              <a:defRPr sz="4600"/>
            </a:lvl5pPr>
            <a:lvl6pPr lvl="5">
              <a:spcBef>
                <a:spcPts val="0"/>
              </a:spcBef>
              <a:buSzPct val="100000"/>
              <a:defRPr sz="4600"/>
            </a:lvl6pPr>
            <a:lvl7pPr lvl="6">
              <a:spcBef>
                <a:spcPts val="0"/>
              </a:spcBef>
              <a:buSzPct val="100000"/>
              <a:defRPr sz="4600"/>
            </a:lvl7pPr>
            <a:lvl8pPr lvl="7">
              <a:spcBef>
                <a:spcPts val="0"/>
              </a:spcBef>
              <a:buSzPct val="100000"/>
              <a:defRPr sz="4600"/>
            </a:lvl8pPr>
            <a:lvl9pPr lvl="8">
              <a:spcBef>
                <a:spcPts val="0"/>
              </a:spcBef>
              <a:buSzPct val="100000"/>
              <a:defRPr sz="4600"/>
            </a:lvl9pPr>
          </a:lstStyle>
          <a:p>
            <a:endParaRPr/>
          </a:p>
        </p:txBody>
      </p:sp>
      <p:sp>
        <p:nvSpPr>
          <p:cNvPr id="24" name="Shape 24"/>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100" cy="2443500"/>
          </a:xfrm>
          <a:prstGeom prst="rect">
            <a:avLst/>
          </a:prstGeom>
        </p:spPr>
        <p:txBody>
          <a:bodyPr lIns="349450" tIns="349450" rIns="349450" bIns="34945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19" y="2370560"/>
            <a:ext cx="10108800" cy="3224400"/>
          </a:xfrm>
          <a:prstGeom prst="rect">
            <a:avLst/>
          </a:prstGeom>
        </p:spPr>
        <p:txBody>
          <a:bodyPr lIns="349450" tIns="349450" rIns="349450" bIns="349450" anchor="b" anchorCtr="0"/>
          <a:lstStyle>
            <a:lvl1pPr lvl="0">
              <a:spcBef>
                <a:spcPts val="0"/>
              </a:spcBef>
              <a:buSzPct val="100000"/>
              <a:defRPr sz="9200"/>
            </a:lvl1pPr>
            <a:lvl2pPr lvl="1">
              <a:spcBef>
                <a:spcPts val="0"/>
              </a:spcBef>
              <a:buSzPct val="100000"/>
              <a:defRPr sz="9200"/>
            </a:lvl2pPr>
            <a:lvl3pPr lvl="2">
              <a:spcBef>
                <a:spcPts val="0"/>
              </a:spcBef>
              <a:buSzPct val="100000"/>
              <a:defRPr sz="9200"/>
            </a:lvl3pPr>
            <a:lvl4pPr lvl="3">
              <a:spcBef>
                <a:spcPts val="0"/>
              </a:spcBef>
              <a:buSzPct val="100000"/>
              <a:defRPr sz="9200"/>
            </a:lvl4pPr>
            <a:lvl5pPr lvl="4">
              <a:spcBef>
                <a:spcPts val="0"/>
              </a:spcBef>
              <a:buSzPct val="100000"/>
              <a:defRPr sz="9200"/>
            </a:lvl5pPr>
            <a:lvl6pPr lvl="5">
              <a:spcBef>
                <a:spcPts val="0"/>
              </a:spcBef>
              <a:buSzPct val="100000"/>
              <a:defRPr sz="9200"/>
            </a:lvl6pPr>
            <a:lvl7pPr lvl="6">
              <a:spcBef>
                <a:spcPts val="0"/>
              </a:spcBef>
              <a:buSzPct val="100000"/>
              <a:defRPr sz="9200"/>
            </a:lvl7pPr>
            <a:lvl8pPr lvl="7">
              <a:spcBef>
                <a:spcPts val="0"/>
              </a:spcBef>
              <a:buSzPct val="100000"/>
              <a:defRPr sz="9200"/>
            </a:lvl8pPr>
            <a:lvl9pPr lvl="8">
              <a:spcBef>
                <a:spcPts val="0"/>
              </a:spcBef>
              <a:buSzPct val="100000"/>
              <a:defRPr sz="9200"/>
            </a:lvl9pPr>
          </a:lstStyle>
          <a:p>
            <a:endParaRPr/>
          </a:p>
        </p:txBody>
      </p:sp>
      <p:sp>
        <p:nvSpPr>
          <p:cNvPr id="30" name="Shape 30"/>
          <p:cNvSpPr txBox="1">
            <a:spLocks noGrp="1"/>
          </p:cNvSpPr>
          <p:nvPr>
            <p:ph type="body" idx="1"/>
          </p:nvPr>
        </p:nvSpPr>
        <p:spPr>
          <a:xfrm>
            <a:off x="1122119" y="5928960"/>
            <a:ext cx="10108800" cy="13565400"/>
          </a:xfrm>
          <a:prstGeom prst="rect">
            <a:avLst/>
          </a:prstGeom>
        </p:spPr>
        <p:txBody>
          <a:bodyPr lIns="349450" tIns="349450" rIns="349450" bIns="349450" anchor="t" anchorCtr="0"/>
          <a:lstStyle>
            <a:lvl1pPr lvl="0">
              <a:spcBef>
                <a:spcPts val="0"/>
              </a:spcBef>
              <a:buSzPct val="100000"/>
              <a:defRPr sz="4600"/>
            </a:lvl1pPr>
            <a:lvl2pPr lvl="1">
              <a:spcBef>
                <a:spcPts val="0"/>
              </a:spcBef>
              <a:buSzPct val="100000"/>
              <a:defRPr sz="4600"/>
            </a:lvl2pPr>
            <a:lvl3pPr lvl="2">
              <a:spcBef>
                <a:spcPts val="0"/>
              </a:spcBef>
              <a:buSzPct val="100000"/>
              <a:defRPr sz="4600"/>
            </a:lvl3pPr>
            <a:lvl4pPr lvl="3">
              <a:spcBef>
                <a:spcPts val="0"/>
              </a:spcBef>
              <a:buSzPct val="100000"/>
              <a:defRPr sz="4600"/>
            </a:lvl4pPr>
            <a:lvl5pPr lvl="4">
              <a:spcBef>
                <a:spcPts val="0"/>
              </a:spcBef>
              <a:buSzPct val="100000"/>
              <a:defRPr sz="4600"/>
            </a:lvl5pPr>
            <a:lvl6pPr lvl="5">
              <a:spcBef>
                <a:spcPts val="0"/>
              </a:spcBef>
              <a:buSzPct val="100000"/>
              <a:defRPr sz="4600"/>
            </a:lvl6pPr>
            <a:lvl7pPr lvl="6">
              <a:spcBef>
                <a:spcPts val="0"/>
              </a:spcBef>
              <a:buSzPct val="100000"/>
              <a:defRPr sz="4600"/>
            </a:lvl7pPr>
            <a:lvl8pPr lvl="7">
              <a:spcBef>
                <a:spcPts val="0"/>
              </a:spcBef>
              <a:buSzPct val="100000"/>
              <a:defRPr sz="4600"/>
            </a:lvl8pPr>
            <a:lvl9pPr lvl="8">
              <a:spcBef>
                <a:spcPts val="0"/>
              </a:spcBef>
              <a:buSzPct val="100000"/>
              <a:defRPr sz="4600"/>
            </a:lvl9pPr>
          </a:lstStyle>
          <a:p>
            <a:endParaRPr/>
          </a:p>
        </p:txBody>
      </p:sp>
      <p:sp>
        <p:nvSpPr>
          <p:cNvPr id="31" name="Shape 31"/>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39"/>
            <a:ext cx="22924200" cy="17454000"/>
          </a:xfrm>
          <a:prstGeom prst="rect">
            <a:avLst/>
          </a:prstGeom>
        </p:spPr>
        <p:txBody>
          <a:bodyPr lIns="349450" tIns="349450" rIns="349450" bIns="349450" anchor="ctr" anchorCtr="0"/>
          <a:lstStyle>
            <a:lvl1pPr lvl="0">
              <a:spcBef>
                <a:spcPts val="0"/>
              </a:spcBef>
              <a:buSzPct val="100000"/>
              <a:defRPr sz="18300"/>
            </a:lvl1pPr>
            <a:lvl2pPr lvl="1">
              <a:spcBef>
                <a:spcPts val="0"/>
              </a:spcBef>
              <a:buSzPct val="100000"/>
              <a:defRPr sz="18300"/>
            </a:lvl2pPr>
            <a:lvl3pPr lvl="2">
              <a:spcBef>
                <a:spcPts val="0"/>
              </a:spcBef>
              <a:buSzPct val="100000"/>
              <a:defRPr sz="18300"/>
            </a:lvl3pPr>
            <a:lvl4pPr lvl="3">
              <a:spcBef>
                <a:spcPts val="0"/>
              </a:spcBef>
              <a:buSzPct val="100000"/>
              <a:defRPr sz="18300"/>
            </a:lvl4pPr>
            <a:lvl5pPr lvl="4">
              <a:spcBef>
                <a:spcPts val="0"/>
              </a:spcBef>
              <a:buSzPct val="100000"/>
              <a:defRPr sz="18300"/>
            </a:lvl5pPr>
            <a:lvl6pPr lvl="5">
              <a:spcBef>
                <a:spcPts val="0"/>
              </a:spcBef>
              <a:buSzPct val="100000"/>
              <a:defRPr sz="18300"/>
            </a:lvl6pPr>
            <a:lvl7pPr lvl="6">
              <a:spcBef>
                <a:spcPts val="0"/>
              </a:spcBef>
              <a:buSzPct val="100000"/>
              <a:defRPr sz="18300"/>
            </a:lvl7pPr>
            <a:lvl8pPr lvl="7">
              <a:spcBef>
                <a:spcPts val="0"/>
              </a:spcBef>
              <a:buSzPct val="100000"/>
              <a:defRPr sz="18300"/>
            </a:lvl8pPr>
            <a:lvl9pPr lvl="8">
              <a:spcBef>
                <a:spcPts val="0"/>
              </a:spcBef>
              <a:buSzPct val="100000"/>
              <a:defRPr sz="18300"/>
            </a:lvl9pPr>
          </a:lstStyle>
          <a:p>
            <a:endParaRPr/>
          </a:p>
        </p:txBody>
      </p:sp>
      <p:sp>
        <p:nvSpPr>
          <p:cNvPr id="34" name="Shape 34"/>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33"/>
            <a:ext cx="16459200" cy="21945600"/>
          </a:xfrm>
          <a:prstGeom prst="rect">
            <a:avLst/>
          </a:prstGeom>
          <a:solidFill>
            <a:schemeClr val="lt2"/>
          </a:solidFill>
          <a:ln>
            <a:noFill/>
          </a:ln>
        </p:spPr>
        <p:txBody>
          <a:bodyPr lIns="349450" tIns="349450" rIns="349450" bIns="349450" anchor="ctr" anchorCtr="0">
            <a:noAutofit/>
          </a:bodyPr>
          <a:lstStyle/>
          <a:p>
            <a:pPr lvl="0">
              <a:spcBef>
                <a:spcPts val="0"/>
              </a:spcBef>
              <a:buNone/>
            </a:pPr>
            <a:endParaRPr/>
          </a:p>
        </p:txBody>
      </p:sp>
      <p:sp>
        <p:nvSpPr>
          <p:cNvPr id="37" name="Shape 37"/>
          <p:cNvSpPr txBox="1">
            <a:spLocks noGrp="1"/>
          </p:cNvSpPr>
          <p:nvPr>
            <p:ph type="title"/>
          </p:nvPr>
        </p:nvSpPr>
        <p:spPr>
          <a:xfrm>
            <a:off x="955800" y="5261546"/>
            <a:ext cx="14562600" cy="6324600"/>
          </a:xfrm>
          <a:prstGeom prst="rect">
            <a:avLst/>
          </a:prstGeom>
        </p:spPr>
        <p:txBody>
          <a:bodyPr lIns="349450" tIns="349450" rIns="349450" bIns="349450" anchor="b" anchorCtr="0"/>
          <a:lstStyle>
            <a:lvl1pPr lvl="0" algn="ctr">
              <a:spcBef>
                <a:spcPts val="0"/>
              </a:spcBef>
              <a:buSzPct val="100000"/>
              <a:defRPr sz="16100"/>
            </a:lvl1pPr>
            <a:lvl2pPr lvl="1" algn="ctr">
              <a:spcBef>
                <a:spcPts val="0"/>
              </a:spcBef>
              <a:buSzPct val="100000"/>
              <a:defRPr sz="16100"/>
            </a:lvl2pPr>
            <a:lvl3pPr lvl="2" algn="ctr">
              <a:spcBef>
                <a:spcPts val="0"/>
              </a:spcBef>
              <a:buSzPct val="100000"/>
              <a:defRPr sz="16100"/>
            </a:lvl3pPr>
            <a:lvl4pPr lvl="3" algn="ctr">
              <a:spcBef>
                <a:spcPts val="0"/>
              </a:spcBef>
              <a:buSzPct val="100000"/>
              <a:defRPr sz="16100"/>
            </a:lvl4pPr>
            <a:lvl5pPr lvl="4" algn="ctr">
              <a:spcBef>
                <a:spcPts val="0"/>
              </a:spcBef>
              <a:buSzPct val="100000"/>
              <a:defRPr sz="16100"/>
            </a:lvl5pPr>
            <a:lvl6pPr lvl="5" algn="ctr">
              <a:spcBef>
                <a:spcPts val="0"/>
              </a:spcBef>
              <a:buSzPct val="100000"/>
              <a:defRPr sz="16100"/>
            </a:lvl6pPr>
            <a:lvl7pPr lvl="6" algn="ctr">
              <a:spcBef>
                <a:spcPts val="0"/>
              </a:spcBef>
              <a:buSzPct val="100000"/>
              <a:defRPr sz="16100"/>
            </a:lvl7pPr>
            <a:lvl8pPr lvl="7" algn="ctr">
              <a:spcBef>
                <a:spcPts val="0"/>
              </a:spcBef>
              <a:buSzPct val="100000"/>
              <a:defRPr sz="16100"/>
            </a:lvl8pPr>
            <a:lvl9pPr lvl="8" algn="ctr">
              <a:spcBef>
                <a:spcPts val="0"/>
              </a:spcBef>
              <a:buSzPct val="100000"/>
              <a:defRPr sz="16100"/>
            </a:lvl9pPr>
          </a:lstStyle>
          <a:p>
            <a:endParaRPr/>
          </a:p>
        </p:txBody>
      </p:sp>
      <p:sp>
        <p:nvSpPr>
          <p:cNvPr id="38" name="Shape 38"/>
          <p:cNvSpPr txBox="1">
            <a:spLocks noGrp="1"/>
          </p:cNvSpPr>
          <p:nvPr>
            <p:ph type="subTitle" idx="1"/>
          </p:nvPr>
        </p:nvSpPr>
        <p:spPr>
          <a:xfrm>
            <a:off x="955800" y="11959786"/>
            <a:ext cx="14562600" cy="5269800"/>
          </a:xfrm>
          <a:prstGeom prst="rect">
            <a:avLst/>
          </a:prstGeom>
        </p:spPr>
        <p:txBody>
          <a:bodyPr lIns="349450" tIns="349450" rIns="349450" bIns="349450" anchor="t" anchorCtr="0"/>
          <a:lstStyle>
            <a:lvl1pPr lvl="0" algn="ctr">
              <a:lnSpc>
                <a:spcPct val="100000"/>
              </a:lnSpc>
              <a:spcBef>
                <a:spcPts val="0"/>
              </a:spcBef>
              <a:spcAft>
                <a:spcPts val="0"/>
              </a:spcAft>
              <a:buSzPct val="100000"/>
              <a:buNone/>
              <a:defRPr sz="8000"/>
            </a:lvl1pPr>
            <a:lvl2pPr lvl="1" algn="ctr">
              <a:lnSpc>
                <a:spcPct val="100000"/>
              </a:lnSpc>
              <a:spcBef>
                <a:spcPts val="0"/>
              </a:spcBef>
              <a:spcAft>
                <a:spcPts val="0"/>
              </a:spcAft>
              <a:buSzPct val="100000"/>
              <a:buNone/>
              <a:defRPr sz="8000"/>
            </a:lvl2pPr>
            <a:lvl3pPr lvl="2" algn="ctr">
              <a:lnSpc>
                <a:spcPct val="100000"/>
              </a:lnSpc>
              <a:spcBef>
                <a:spcPts val="0"/>
              </a:spcBef>
              <a:spcAft>
                <a:spcPts val="0"/>
              </a:spcAft>
              <a:buSzPct val="100000"/>
              <a:buNone/>
              <a:defRPr sz="8000"/>
            </a:lvl3pPr>
            <a:lvl4pPr lvl="3" algn="ctr">
              <a:lnSpc>
                <a:spcPct val="100000"/>
              </a:lnSpc>
              <a:spcBef>
                <a:spcPts val="0"/>
              </a:spcBef>
              <a:spcAft>
                <a:spcPts val="0"/>
              </a:spcAft>
              <a:buSzPct val="100000"/>
              <a:buNone/>
              <a:defRPr sz="8000"/>
            </a:lvl4pPr>
            <a:lvl5pPr lvl="4" algn="ctr">
              <a:lnSpc>
                <a:spcPct val="100000"/>
              </a:lnSpc>
              <a:spcBef>
                <a:spcPts val="0"/>
              </a:spcBef>
              <a:spcAft>
                <a:spcPts val="0"/>
              </a:spcAft>
              <a:buSzPct val="100000"/>
              <a:buNone/>
              <a:defRPr sz="8000"/>
            </a:lvl5pPr>
            <a:lvl6pPr lvl="5" algn="ctr">
              <a:lnSpc>
                <a:spcPct val="100000"/>
              </a:lnSpc>
              <a:spcBef>
                <a:spcPts val="0"/>
              </a:spcBef>
              <a:spcAft>
                <a:spcPts val="0"/>
              </a:spcAft>
              <a:buSzPct val="100000"/>
              <a:buNone/>
              <a:defRPr sz="8000"/>
            </a:lvl6pPr>
            <a:lvl7pPr lvl="6" algn="ctr">
              <a:lnSpc>
                <a:spcPct val="100000"/>
              </a:lnSpc>
              <a:spcBef>
                <a:spcPts val="0"/>
              </a:spcBef>
              <a:spcAft>
                <a:spcPts val="0"/>
              </a:spcAft>
              <a:buSzPct val="100000"/>
              <a:buNone/>
              <a:defRPr sz="8000"/>
            </a:lvl7pPr>
            <a:lvl8pPr lvl="7" algn="ctr">
              <a:lnSpc>
                <a:spcPct val="100000"/>
              </a:lnSpc>
              <a:spcBef>
                <a:spcPts val="0"/>
              </a:spcBef>
              <a:spcAft>
                <a:spcPts val="0"/>
              </a:spcAft>
              <a:buSzPct val="100000"/>
              <a:buNone/>
              <a:defRPr sz="8000"/>
            </a:lvl8pPr>
            <a:lvl9pPr lvl="8" algn="ctr">
              <a:lnSpc>
                <a:spcPct val="100000"/>
              </a:lnSpc>
              <a:spcBef>
                <a:spcPts val="0"/>
              </a:spcBef>
              <a:spcAft>
                <a:spcPts val="0"/>
              </a:spcAft>
              <a:buSzPct val="100000"/>
              <a:buNone/>
              <a:defRPr sz="8000"/>
            </a:lvl9pPr>
          </a:lstStyle>
          <a:p>
            <a:endParaRPr/>
          </a:p>
        </p:txBody>
      </p:sp>
      <p:sp>
        <p:nvSpPr>
          <p:cNvPr id="39" name="Shape 39"/>
          <p:cNvSpPr txBox="1">
            <a:spLocks noGrp="1"/>
          </p:cNvSpPr>
          <p:nvPr>
            <p:ph type="body" idx="2"/>
          </p:nvPr>
        </p:nvSpPr>
        <p:spPr>
          <a:xfrm>
            <a:off x="17782200" y="3089386"/>
            <a:ext cx="13813200" cy="15765900"/>
          </a:xfrm>
          <a:prstGeom prst="rect">
            <a:avLst/>
          </a:prstGeom>
        </p:spPr>
        <p:txBody>
          <a:bodyPr lIns="349450" tIns="349450" rIns="349450" bIns="349450"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19" y="18050453"/>
            <a:ext cx="21595800" cy="2581800"/>
          </a:xfrm>
          <a:prstGeom prst="rect">
            <a:avLst/>
          </a:prstGeom>
        </p:spPr>
        <p:txBody>
          <a:bodyPr lIns="349450" tIns="349450" rIns="349450" bIns="349450"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0" y="4719466"/>
            <a:ext cx="30674100" cy="8377500"/>
          </a:xfrm>
          <a:prstGeom prst="rect">
            <a:avLst/>
          </a:prstGeom>
        </p:spPr>
        <p:txBody>
          <a:bodyPr lIns="349450" tIns="349450" rIns="349450" bIns="349450" anchor="b" anchorCtr="0"/>
          <a:lstStyle>
            <a:lvl1pPr lvl="0" algn="ctr">
              <a:spcBef>
                <a:spcPts val="0"/>
              </a:spcBef>
              <a:buSzPct val="100000"/>
              <a:defRPr sz="45900"/>
            </a:lvl1pPr>
            <a:lvl2pPr lvl="1" algn="ctr">
              <a:spcBef>
                <a:spcPts val="0"/>
              </a:spcBef>
              <a:buSzPct val="100000"/>
              <a:defRPr sz="45900"/>
            </a:lvl2pPr>
            <a:lvl3pPr lvl="2" algn="ctr">
              <a:spcBef>
                <a:spcPts val="0"/>
              </a:spcBef>
              <a:buSzPct val="100000"/>
              <a:defRPr sz="45900"/>
            </a:lvl3pPr>
            <a:lvl4pPr lvl="3" algn="ctr">
              <a:spcBef>
                <a:spcPts val="0"/>
              </a:spcBef>
              <a:buSzPct val="100000"/>
              <a:defRPr sz="45900"/>
            </a:lvl4pPr>
            <a:lvl5pPr lvl="4" algn="ctr">
              <a:spcBef>
                <a:spcPts val="0"/>
              </a:spcBef>
              <a:buSzPct val="100000"/>
              <a:defRPr sz="45900"/>
            </a:lvl5pPr>
            <a:lvl6pPr lvl="5" algn="ctr">
              <a:spcBef>
                <a:spcPts val="0"/>
              </a:spcBef>
              <a:buSzPct val="100000"/>
              <a:defRPr sz="45900"/>
            </a:lvl6pPr>
            <a:lvl7pPr lvl="6" algn="ctr">
              <a:spcBef>
                <a:spcPts val="0"/>
              </a:spcBef>
              <a:buSzPct val="100000"/>
              <a:defRPr sz="45900"/>
            </a:lvl7pPr>
            <a:lvl8pPr lvl="7" algn="ctr">
              <a:spcBef>
                <a:spcPts val="0"/>
              </a:spcBef>
              <a:buSzPct val="100000"/>
              <a:defRPr sz="45900"/>
            </a:lvl8pPr>
            <a:lvl9pPr lvl="8" algn="ctr">
              <a:spcBef>
                <a:spcPts val="0"/>
              </a:spcBef>
              <a:buSzPct val="100000"/>
              <a:defRPr sz="45900"/>
            </a:lvl9pPr>
          </a:lstStyle>
          <a:p>
            <a:endParaRPr/>
          </a:p>
        </p:txBody>
      </p:sp>
      <p:sp>
        <p:nvSpPr>
          <p:cNvPr id="46" name="Shape 46"/>
          <p:cNvSpPr txBox="1">
            <a:spLocks noGrp="1"/>
          </p:cNvSpPr>
          <p:nvPr>
            <p:ph type="body" idx="1"/>
          </p:nvPr>
        </p:nvSpPr>
        <p:spPr>
          <a:xfrm>
            <a:off x="1122120" y="13449493"/>
            <a:ext cx="30674100" cy="5550000"/>
          </a:xfrm>
          <a:prstGeom prst="rect">
            <a:avLst/>
          </a:prstGeom>
        </p:spPr>
        <p:txBody>
          <a:bodyPr lIns="349450" tIns="349450" rIns="349450" bIns="34945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100" cy="2443500"/>
          </a:xfrm>
          <a:prstGeom prst="rect">
            <a:avLst/>
          </a:prstGeom>
          <a:noFill/>
          <a:ln>
            <a:noFill/>
          </a:ln>
        </p:spPr>
        <p:txBody>
          <a:bodyPr lIns="349450" tIns="349450" rIns="349450" bIns="349450" anchor="t" anchorCtr="0"/>
          <a:lstStyle>
            <a:lvl1pPr lvl="0">
              <a:spcBef>
                <a:spcPts val="0"/>
              </a:spcBef>
              <a:buClr>
                <a:schemeClr val="dk1"/>
              </a:buClr>
              <a:buSzPct val="100000"/>
              <a:buNone/>
              <a:defRPr sz="10700">
                <a:solidFill>
                  <a:schemeClr val="dk1"/>
                </a:solidFill>
              </a:defRPr>
            </a:lvl1pPr>
            <a:lvl2pPr lvl="1">
              <a:spcBef>
                <a:spcPts val="0"/>
              </a:spcBef>
              <a:buClr>
                <a:schemeClr val="dk1"/>
              </a:buClr>
              <a:buSzPct val="100000"/>
              <a:buNone/>
              <a:defRPr sz="10700">
                <a:solidFill>
                  <a:schemeClr val="dk1"/>
                </a:solidFill>
              </a:defRPr>
            </a:lvl2pPr>
            <a:lvl3pPr lvl="2">
              <a:spcBef>
                <a:spcPts val="0"/>
              </a:spcBef>
              <a:buClr>
                <a:schemeClr val="dk1"/>
              </a:buClr>
              <a:buSzPct val="100000"/>
              <a:buNone/>
              <a:defRPr sz="10700">
                <a:solidFill>
                  <a:schemeClr val="dk1"/>
                </a:solidFill>
              </a:defRPr>
            </a:lvl3pPr>
            <a:lvl4pPr lvl="3">
              <a:spcBef>
                <a:spcPts val="0"/>
              </a:spcBef>
              <a:buClr>
                <a:schemeClr val="dk1"/>
              </a:buClr>
              <a:buSzPct val="100000"/>
              <a:buNone/>
              <a:defRPr sz="10700">
                <a:solidFill>
                  <a:schemeClr val="dk1"/>
                </a:solidFill>
              </a:defRPr>
            </a:lvl4pPr>
            <a:lvl5pPr lvl="4">
              <a:spcBef>
                <a:spcPts val="0"/>
              </a:spcBef>
              <a:buClr>
                <a:schemeClr val="dk1"/>
              </a:buClr>
              <a:buSzPct val="100000"/>
              <a:buNone/>
              <a:defRPr sz="10700">
                <a:solidFill>
                  <a:schemeClr val="dk1"/>
                </a:solidFill>
              </a:defRPr>
            </a:lvl5pPr>
            <a:lvl6pPr lvl="5">
              <a:spcBef>
                <a:spcPts val="0"/>
              </a:spcBef>
              <a:buClr>
                <a:schemeClr val="dk1"/>
              </a:buClr>
              <a:buSzPct val="100000"/>
              <a:buNone/>
              <a:defRPr sz="10700">
                <a:solidFill>
                  <a:schemeClr val="dk1"/>
                </a:solidFill>
              </a:defRPr>
            </a:lvl6pPr>
            <a:lvl7pPr lvl="6">
              <a:spcBef>
                <a:spcPts val="0"/>
              </a:spcBef>
              <a:buClr>
                <a:schemeClr val="dk1"/>
              </a:buClr>
              <a:buSzPct val="100000"/>
              <a:buNone/>
              <a:defRPr sz="10700">
                <a:solidFill>
                  <a:schemeClr val="dk1"/>
                </a:solidFill>
              </a:defRPr>
            </a:lvl7pPr>
            <a:lvl8pPr lvl="7">
              <a:spcBef>
                <a:spcPts val="0"/>
              </a:spcBef>
              <a:buClr>
                <a:schemeClr val="dk1"/>
              </a:buClr>
              <a:buSzPct val="100000"/>
              <a:buNone/>
              <a:defRPr sz="10700">
                <a:solidFill>
                  <a:schemeClr val="dk1"/>
                </a:solidFill>
              </a:defRPr>
            </a:lvl8pPr>
            <a:lvl9pPr lvl="8">
              <a:spcBef>
                <a:spcPts val="0"/>
              </a:spcBef>
              <a:buClr>
                <a:schemeClr val="dk1"/>
              </a:buClr>
              <a:buSzPct val="100000"/>
              <a:buNone/>
              <a:defRPr sz="10700">
                <a:solidFill>
                  <a:schemeClr val="dk1"/>
                </a:solidFill>
              </a:defRPr>
            </a:lvl9pPr>
          </a:lstStyle>
          <a:p>
            <a:endParaRPr/>
          </a:p>
        </p:txBody>
      </p:sp>
      <p:sp>
        <p:nvSpPr>
          <p:cNvPr id="7" name="Shape 7"/>
          <p:cNvSpPr txBox="1">
            <a:spLocks noGrp="1"/>
          </p:cNvSpPr>
          <p:nvPr>
            <p:ph type="body" idx="1"/>
          </p:nvPr>
        </p:nvSpPr>
        <p:spPr>
          <a:xfrm>
            <a:off x="1122120" y="4917226"/>
            <a:ext cx="30674100" cy="14576700"/>
          </a:xfrm>
          <a:prstGeom prst="rect">
            <a:avLst/>
          </a:prstGeom>
          <a:noFill/>
          <a:ln>
            <a:noFill/>
          </a:ln>
        </p:spPr>
        <p:txBody>
          <a:bodyPr lIns="349450" tIns="349450" rIns="349450" bIns="349450" anchor="t" anchorCtr="0"/>
          <a:lstStyle>
            <a:lvl1pPr lvl="0">
              <a:lnSpc>
                <a:spcPct val="115000"/>
              </a:lnSpc>
              <a:spcBef>
                <a:spcPts val="0"/>
              </a:spcBef>
              <a:spcAft>
                <a:spcPts val="6100"/>
              </a:spcAft>
              <a:buClr>
                <a:schemeClr val="dk2"/>
              </a:buClr>
              <a:buSzPct val="100000"/>
              <a:defRPr sz="6900">
                <a:solidFill>
                  <a:schemeClr val="dk2"/>
                </a:solidFill>
              </a:defRPr>
            </a:lvl1pPr>
            <a:lvl2pPr lvl="1">
              <a:lnSpc>
                <a:spcPct val="115000"/>
              </a:lnSpc>
              <a:spcBef>
                <a:spcPts val="0"/>
              </a:spcBef>
              <a:spcAft>
                <a:spcPts val="6100"/>
              </a:spcAft>
              <a:buClr>
                <a:schemeClr val="dk2"/>
              </a:buClr>
              <a:buSzPct val="100000"/>
              <a:defRPr sz="5400">
                <a:solidFill>
                  <a:schemeClr val="dk2"/>
                </a:solidFill>
              </a:defRPr>
            </a:lvl2pPr>
            <a:lvl3pPr lvl="2">
              <a:lnSpc>
                <a:spcPct val="115000"/>
              </a:lnSpc>
              <a:spcBef>
                <a:spcPts val="0"/>
              </a:spcBef>
              <a:spcAft>
                <a:spcPts val="6100"/>
              </a:spcAft>
              <a:buClr>
                <a:schemeClr val="dk2"/>
              </a:buClr>
              <a:buSzPct val="100000"/>
              <a:defRPr sz="5400">
                <a:solidFill>
                  <a:schemeClr val="dk2"/>
                </a:solidFill>
              </a:defRPr>
            </a:lvl3pPr>
            <a:lvl4pPr lvl="3">
              <a:lnSpc>
                <a:spcPct val="115000"/>
              </a:lnSpc>
              <a:spcBef>
                <a:spcPts val="0"/>
              </a:spcBef>
              <a:spcAft>
                <a:spcPts val="6100"/>
              </a:spcAft>
              <a:buClr>
                <a:schemeClr val="dk2"/>
              </a:buClr>
              <a:buSzPct val="100000"/>
              <a:defRPr sz="5400">
                <a:solidFill>
                  <a:schemeClr val="dk2"/>
                </a:solidFill>
              </a:defRPr>
            </a:lvl4pPr>
            <a:lvl5pPr lvl="4">
              <a:lnSpc>
                <a:spcPct val="115000"/>
              </a:lnSpc>
              <a:spcBef>
                <a:spcPts val="0"/>
              </a:spcBef>
              <a:spcAft>
                <a:spcPts val="6100"/>
              </a:spcAft>
              <a:buClr>
                <a:schemeClr val="dk2"/>
              </a:buClr>
              <a:buSzPct val="100000"/>
              <a:defRPr sz="5400">
                <a:solidFill>
                  <a:schemeClr val="dk2"/>
                </a:solidFill>
              </a:defRPr>
            </a:lvl5pPr>
            <a:lvl6pPr lvl="5">
              <a:lnSpc>
                <a:spcPct val="115000"/>
              </a:lnSpc>
              <a:spcBef>
                <a:spcPts val="0"/>
              </a:spcBef>
              <a:spcAft>
                <a:spcPts val="6100"/>
              </a:spcAft>
              <a:buClr>
                <a:schemeClr val="dk2"/>
              </a:buClr>
              <a:buSzPct val="100000"/>
              <a:defRPr sz="5400">
                <a:solidFill>
                  <a:schemeClr val="dk2"/>
                </a:solidFill>
              </a:defRPr>
            </a:lvl6pPr>
            <a:lvl7pPr lvl="6">
              <a:lnSpc>
                <a:spcPct val="115000"/>
              </a:lnSpc>
              <a:spcBef>
                <a:spcPts val="0"/>
              </a:spcBef>
              <a:spcAft>
                <a:spcPts val="6100"/>
              </a:spcAft>
              <a:buClr>
                <a:schemeClr val="dk2"/>
              </a:buClr>
              <a:buSzPct val="100000"/>
              <a:defRPr sz="5400">
                <a:solidFill>
                  <a:schemeClr val="dk2"/>
                </a:solidFill>
              </a:defRPr>
            </a:lvl7pPr>
            <a:lvl8pPr lvl="7">
              <a:lnSpc>
                <a:spcPct val="115000"/>
              </a:lnSpc>
              <a:spcBef>
                <a:spcPts val="0"/>
              </a:spcBef>
              <a:spcAft>
                <a:spcPts val="6100"/>
              </a:spcAft>
              <a:buClr>
                <a:schemeClr val="dk2"/>
              </a:buClr>
              <a:buSzPct val="100000"/>
              <a:defRPr sz="5400">
                <a:solidFill>
                  <a:schemeClr val="dk2"/>
                </a:solidFill>
              </a:defRPr>
            </a:lvl8pPr>
            <a:lvl9pPr lvl="8">
              <a:lnSpc>
                <a:spcPct val="115000"/>
              </a:lnSpc>
              <a:spcBef>
                <a:spcPts val="0"/>
              </a:spcBef>
              <a:spcAft>
                <a:spcPts val="6100"/>
              </a:spcAft>
              <a:buClr>
                <a:schemeClr val="dk2"/>
              </a:buClr>
              <a:buSzPct val="100000"/>
              <a:defRPr sz="5400">
                <a:solidFill>
                  <a:schemeClr val="dk2"/>
                </a:solidFill>
              </a:defRPr>
            </a:lvl9pPr>
          </a:lstStyle>
          <a:p>
            <a:endParaRPr/>
          </a:p>
        </p:txBody>
      </p:sp>
      <p:sp>
        <p:nvSpPr>
          <p:cNvPr id="8" name="Shape 8"/>
          <p:cNvSpPr txBox="1">
            <a:spLocks noGrp="1"/>
          </p:cNvSpPr>
          <p:nvPr>
            <p:ph type="sldNum" idx="12"/>
          </p:nvPr>
        </p:nvSpPr>
        <p:spPr>
          <a:xfrm>
            <a:off x="30500848" y="19896391"/>
            <a:ext cx="1975200" cy="1679400"/>
          </a:xfrm>
          <a:prstGeom prst="rect">
            <a:avLst/>
          </a:prstGeom>
          <a:noFill/>
          <a:ln>
            <a:noFill/>
          </a:ln>
        </p:spPr>
        <p:txBody>
          <a:bodyPr lIns="349450" tIns="349450" rIns="349450" bIns="349450" anchor="ctr" anchorCtr="0">
            <a:noAutofit/>
          </a:bodyPr>
          <a:lstStyle/>
          <a:p>
            <a:pPr lvl="0" algn="r">
              <a:spcBef>
                <a:spcPts val="0"/>
              </a:spcBef>
              <a:buNone/>
            </a:pPr>
            <a:fld id="{00000000-1234-1234-1234-123412341234}" type="slidenum">
              <a:rPr lang="en" sz="3800">
                <a:solidFill>
                  <a:schemeClr val="dk2"/>
                </a:solidFill>
              </a:rPr>
              <a:t>‹#›</a:t>
            </a:fld>
            <a:endParaRPr lang="en" sz="38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caryinstitute.org/sites/default/files/public/reprints/Kroiss_2005_REU.pdf"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nas.er.usgs.gov/queries/factsheet.aspx?SpeciesID=104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www.in.gov/dnr/files/CHINESE_MYSTERY_SNAIL.pdf" TargetMode="External"/><Relationship Id="rId5" Type="http://schemas.openxmlformats.org/officeDocument/2006/relationships/image" Target="../media/image3.jpg"/><Relationship Id="rId1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99150" y="451626"/>
            <a:ext cx="30674100" cy="2416500"/>
          </a:xfrm>
          <a:prstGeom prst="rect">
            <a:avLst/>
          </a:prstGeom>
        </p:spPr>
        <p:txBody>
          <a:bodyPr lIns="349450" tIns="349450" rIns="349450" bIns="349450" anchor="b" anchorCtr="0">
            <a:noAutofit/>
          </a:bodyPr>
          <a:lstStyle/>
          <a:p>
            <a:pPr lvl="0">
              <a:spcBef>
                <a:spcPts val="0"/>
              </a:spcBef>
              <a:buNone/>
            </a:pPr>
            <a:r>
              <a:rPr lang="en" sz="6900" u="sng"/>
              <a:t>Genetic Diversity Of Freshwater Snails in The Peconic River Using the DNA Barcoding Method</a:t>
            </a:r>
          </a:p>
        </p:txBody>
      </p:sp>
      <p:sp>
        <p:nvSpPr>
          <p:cNvPr id="55" name="Shape 55"/>
          <p:cNvSpPr txBox="1">
            <a:spLocks noGrp="1"/>
          </p:cNvSpPr>
          <p:nvPr>
            <p:ph type="subTitle" idx="1"/>
          </p:nvPr>
        </p:nvSpPr>
        <p:spPr>
          <a:xfrm>
            <a:off x="-663046" y="6347668"/>
            <a:ext cx="11024883" cy="4470701"/>
          </a:xfrm>
          <a:prstGeom prst="rect">
            <a:avLst/>
          </a:prstGeom>
        </p:spPr>
        <p:txBody>
          <a:bodyPr lIns="349450" tIns="349450" rIns="349450" bIns="349450" anchor="t" anchorCtr="0">
            <a:noAutofit/>
          </a:bodyPr>
          <a:lstStyle/>
          <a:p>
            <a:pPr marL="1752600" lvl="0" indent="-1028700" algn="l" rtl="0">
              <a:spcBef>
                <a:spcPts val="0"/>
              </a:spcBef>
              <a:buClr>
                <a:srgbClr val="000000"/>
              </a:buClr>
              <a:buSzPct val="100000"/>
              <a:buFont typeface="Times New Roman"/>
              <a:buChar char="●"/>
            </a:pPr>
            <a:r>
              <a:rPr lang="en" sz="2400" dirty="0">
                <a:solidFill>
                  <a:schemeClr val="dk1"/>
                </a:solidFill>
                <a:latin typeface="Times New Roman"/>
                <a:ea typeface="Times New Roman"/>
                <a:cs typeface="Times New Roman"/>
                <a:sym typeface="Times New Roman"/>
              </a:rPr>
              <a:t>Biodiversity </a:t>
            </a:r>
            <a:r>
              <a:rPr lang="en" sz="2400" dirty="0" smtClean="0">
                <a:solidFill>
                  <a:schemeClr val="dk1"/>
                </a:solidFill>
                <a:latin typeface="Times New Roman"/>
                <a:ea typeface="Times New Roman"/>
                <a:cs typeface="Times New Roman"/>
                <a:sym typeface="Times New Roman"/>
              </a:rPr>
              <a:t>r</a:t>
            </a:r>
            <a:r>
              <a:rPr lang="en" sz="2400" dirty="0" smtClean="0">
                <a:solidFill>
                  <a:schemeClr val="dk1"/>
                </a:solidFill>
                <a:latin typeface="Times New Roman"/>
                <a:ea typeface="Times New Roman"/>
                <a:cs typeface="Times New Roman"/>
                <a:sym typeface="Times New Roman"/>
              </a:rPr>
              <a:t>efers to </a:t>
            </a:r>
            <a:r>
              <a:rPr lang="en" sz="2400" dirty="0">
                <a:solidFill>
                  <a:schemeClr val="dk1"/>
                </a:solidFill>
                <a:latin typeface="Times New Roman"/>
                <a:ea typeface="Times New Roman"/>
                <a:cs typeface="Times New Roman"/>
                <a:sym typeface="Times New Roman"/>
              </a:rPr>
              <a:t>the amount of genetic diversity in ecosystems. </a:t>
            </a:r>
            <a:r>
              <a:rPr lang="en" sz="2400" dirty="0" smtClean="0">
                <a:solidFill>
                  <a:schemeClr val="dk1"/>
                </a:solidFill>
                <a:latin typeface="Times New Roman"/>
                <a:ea typeface="Times New Roman"/>
                <a:cs typeface="Times New Roman"/>
                <a:sym typeface="Times New Roman"/>
              </a:rPr>
              <a:t>A lack of biodiversity</a:t>
            </a:r>
            <a:r>
              <a:rPr lang="en" sz="2400" dirty="0">
                <a:solidFill>
                  <a:schemeClr val="dk1"/>
                </a:solidFill>
                <a:latin typeface="Times New Roman"/>
                <a:ea typeface="Times New Roman"/>
                <a:cs typeface="Times New Roman"/>
                <a:sym typeface="Times New Roman"/>
              </a:rPr>
              <a:t>, can lead to </a:t>
            </a:r>
            <a:r>
              <a:rPr lang="en" sz="2400" dirty="0" smtClean="0">
                <a:solidFill>
                  <a:schemeClr val="dk1"/>
                </a:solidFill>
                <a:latin typeface="Times New Roman"/>
                <a:ea typeface="Times New Roman"/>
                <a:cs typeface="Times New Roman"/>
                <a:sym typeface="Times New Roman"/>
              </a:rPr>
              <a:t>extinction of a species.</a:t>
            </a:r>
            <a:r>
              <a:rPr lang="en" sz="2400" dirty="0" smtClean="0">
                <a:latin typeface="Times New Roman"/>
                <a:ea typeface="Times New Roman"/>
                <a:cs typeface="Times New Roman"/>
                <a:sym typeface="Times New Roman"/>
              </a:rPr>
              <a:t> </a:t>
            </a:r>
            <a:endParaRPr lang="en" sz="2400" dirty="0">
              <a:latin typeface="Times New Roman"/>
              <a:ea typeface="Times New Roman"/>
              <a:cs typeface="Times New Roman"/>
              <a:sym typeface="Times New Roman"/>
            </a:endParaRPr>
          </a:p>
          <a:p>
            <a:pPr marL="1752600" lvl="0" indent="-1028700" algn="l" rtl="0">
              <a:spcBef>
                <a:spcPts val="0"/>
              </a:spcBef>
              <a:buClr>
                <a:srgbClr val="000000"/>
              </a:buClr>
              <a:buSzPct val="100000"/>
              <a:buFont typeface="Times New Roman"/>
              <a:buChar char="●"/>
            </a:pPr>
            <a:r>
              <a:rPr lang="en" sz="2400" dirty="0">
                <a:solidFill>
                  <a:srgbClr val="000000"/>
                </a:solidFill>
                <a:latin typeface="Times New Roman"/>
                <a:ea typeface="Times New Roman"/>
                <a:cs typeface="Times New Roman"/>
                <a:sym typeface="Times New Roman"/>
              </a:rPr>
              <a:t>Our study </a:t>
            </a:r>
            <a:r>
              <a:rPr lang="en" sz="2400" dirty="0" smtClean="0">
                <a:solidFill>
                  <a:srgbClr val="000000"/>
                </a:solidFill>
                <a:latin typeface="Times New Roman"/>
                <a:ea typeface="Times New Roman"/>
                <a:cs typeface="Times New Roman"/>
                <a:sym typeface="Times New Roman"/>
              </a:rPr>
              <a:t>sought to sequence the DNA </a:t>
            </a:r>
            <a:r>
              <a:rPr lang="en" sz="2400" dirty="0">
                <a:solidFill>
                  <a:srgbClr val="000000"/>
                </a:solidFill>
                <a:latin typeface="Times New Roman"/>
                <a:ea typeface="Times New Roman"/>
                <a:cs typeface="Times New Roman"/>
                <a:sym typeface="Times New Roman"/>
              </a:rPr>
              <a:t>of </a:t>
            </a:r>
            <a:r>
              <a:rPr lang="en" sz="2400" dirty="0" smtClean="0">
                <a:solidFill>
                  <a:srgbClr val="000000"/>
                </a:solidFill>
                <a:latin typeface="Times New Roman"/>
                <a:ea typeface="Times New Roman"/>
                <a:cs typeface="Times New Roman"/>
                <a:sym typeface="Times New Roman"/>
              </a:rPr>
              <a:t> Peconic </a:t>
            </a:r>
            <a:r>
              <a:rPr lang="en" sz="2400" dirty="0">
                <a:solidFill>
                  <a:srgbClr val="000000"/>
                </a:solidFill>
                <a:latin typeface="Times New Roman"/>
                <a:ea typeface="Times New Roman"/>
                <a:cs typeface="Times New Roman"/>
                <a:sym typeface="Times New Roman"/>
              </a:rPr>
              <a:t>River </a:t>
            </a:r>
            <a:r>
              <a:rPr lang="en" sz="2400" dirty="0" smtClean="0">
                <a:solidFill>
                  <a:srgbClr val="000000"/>
                </a:solidFill>
                <a:latin typeface="Times New Roman"/>
                <a:ea typeface="Times New Roman"/>
                <a:cs typeface="Times New Roman"/>
                <a:sym typeface="Times New Roman"/>
              </a:rPr>
              <a:t>snails (CO1 gene).</a:t>
            </a:r>
            <a:endParaRPr lang="en" sz="2400" dirty="0">
              <a:solidFill>
                <a:srgbClr val="000000"/>
              </a:solidFill>
              <a:latin typeface="Times New Roman"/>
              <a:ea typeface="Times New Roman"/>
              <a:cs typeface="Times New Roman"/>
              <a:sym typeface="Times New Roman"/>
            </a:endParaRPr>
          </a:p>
          <a:p>
            <a:pPr marL="1752600" lvl="0" indent="-1028700" algn="l" rtl="0">
              <a:spcBef>
                <a:spcPts val="0"/>
              </a:spcBef>
              <a:buClr>
                <a:srgbClr val="000000"/>
              </a:buClr>
              <a:buSzPct val="100000"/>
              <a:buFont typeface="Times New Roman"/>
              <a:buChar char="●"/>
            </a:pPr>
            <a:r>
              <a:rPr lang="en" sz="2400" dirty="0">
                <a:solidFill>
                  <a:srgbClr val="000000"/>
                </a:solidFill>
                <a:latin typeface="Times New Roman"/>
                <a:ea typeface="Times New Roman"/>
                <a:cs typeface="Times New Roman"/>
                <a:sym typeface="Times New Roman"/>
              </a:rPr>
              <a:t>The Biodiversity in the Peconic River is understudied. </a:t>
            </a:r>
            <a:r>
              <a:rPr lang="en" sz="2400" dirty="0">
                <a:solidFill>
                  <a:schemeClr val="dk1"/>
                </a:solidFill>
                <a:latin typeface="Times New Roman"/>
                <a:ea typeface="Times New Roman"/>
                <a:cs typeface="Times New Roman"/>
                <a:sym typeface="Times New Roman"/>
              </a:rPr>
              <a:t>If there is a lack of genetic diversity the species </a:t>
            </a:r>
            <a:r>
              <a:rPr lang="en" sz="2400" dirty="0" smtClean="0">
                <a:solidFill>
                  <a:schemeClr val="dk1"/>
                </a:solidFill>
                <a:latin typeface="Times New Roman"/>
                <a:ea typeface="Times New Roman"/>
                <a:cs typeface="Times New Roman"/>
                <a:sym typeface="Times New Roman"/>
              </a:rPr>
              <a:t>could </a:t>
            </a:r>
            <a:r>
              <a:rPr lang="en" sz="2400" dirty="0">
                <a:solidFill>
                  <a:schemeClr val="dk1"/>
                </a:solidFill>
                <a:latin typeface="Times New Roman"/>
                <a:ea typeface="Times New Roman"/>
                <a:cs typeface="Times New Roman"/>
                <a:sym typeface="Times New Roman"/>
              </a:rPr>
              <a:t>be wiped out by a disease </a:t>
            </a:r>
            <a:r>
              <a:rPr lang="en" sz="2400" dirty="0" smtClean="0">
                <a:solidFill>
                  <a:schemeClr val="dk1"/>
                </a:solidFill>
                <a:latin typeface="Times New Roman"/>
                <a:ea typeface="Times New Roman"/>
                <a:cs typeface="Times New Roman"/>
                <a:sym typeface="Times New Roman"/>
              </a:rPr>
              <a:t>and </a:t>
            </a:r>
            <a:r>
              <a:rPr lang="en" sz="2400" dirty="0">
                <a:solidFill>
                  <a:schemeClr val="dk1"/>
                </a:solidFill>
                <a:latin typeface="Times New Roman"/>
                <a:ea typeface="Times New Roman"/>
                <a:cs typeface="Times New Roman"/>
                <a:sym typeface="Times New Roman"/>
              </a:rPr>
              <a:t>be detrimental to the ecosystem in the area. </a:t>
            </a:r>
          </a:p>
          <a:p>
            <a:pPr marL="1752600" lvl="0" indent="-1028700" algn="l" rtl="0">
              <a:spcBef>
                <a:spcPts val="0"/>
              </a:spcBef>
              <a:buClr>
                <a:srgbClr val="000000"/>
              </a:buClr>
              <a:buSzPct val="100000"/>
              <a:buFont typeface="Times New Roman"/>
              <a:buChar char="●"/>
            </a:pPr>
            <a:r>
              <a:rPr lang="en" sz="2400" dirty="0">
                <a:solidFill>
                  <a:schemeClr val="dk1"/>
                </a:solidFill>
                <a:latin typeface="Times New Roman"/>
                <a:ea typeface="Times New Roman"/>
                <a:cs typeface="Times New Roman"/>
                <a:sym typeface="Times New Roman"/>
              </a:rPr>
              <a:t>The objective of this experiment was to code the DNA of the CO1 gene in freshwater snails to study the diversity of these species. </a:t>
            </a:r>
            <a:r>
              <a:rPr lang="en" sz="2400" dirty="0" smtClean="0">
                <a:solidFill>
                  <a:schemeClr val="dk1"/>
                </a:solidFill>
                <a:latin typeface="Times New Roman"/>
                <a:ea typeface="Times New Roman"/>
                <a:cs typeface="Times New Roman"/>
                <a:sym typeface="Times New Roman"/>
              </a:rPr>
              <a:t> By </a:t>
            </a:r>
            <a:r>
              <a:rPr lang="en" sz="2400" dirty="0">
                <a:solidFill>
                  <a:schemeClr val="dk1"/>
                </a:solidFill>
                <a:latin typeface="Times New Roman"/>
                <a:ea typeface="Times New Roman"/>
                <a:cs typeface="Times New Roman"/>
                <a:sym typeface="Times New Roman"/>
              </a:rPr>
              <a:t>following the barcode protocol </a:t>
            </a:r>
            <a:r>
              <a:rPr lang="en" sz="2400" dirty="0" smtClean="0">
                <a:solidFill>
                  <a:schemeClr val="dk1"/>
                </a:solidFill>
                <a:latin typeface="Times New Roman"/>
                <a:ea typeface="Times New Roman"/>
                <a:cs typeface="Times New Roman"/>
                <a:sym typeface="Times New Roman"/>
              </a:rPr>
              <a:t> the DNA was sequenced and the snail’s genus was identified.</a:t>
            </a:r>
            <a:endParaRPr lang="en" sz="2400" dirty="0">
              <a:solidFill>
                <a:schemeClr val="dk1"/>
              </a:solidFill>
              <a:latin typeface="Times New Roman"/>
              <a:ea typeface="Times New Roman"/>
              <a:cs typeface="Times New Roman"/>
              <a:sym typeface="Times New Roman"/>
            </a:endParaRPr>
          </a:p>
        </p:txBody>
      </p:sp>
      <p:sp>
        <p:nvSpPr>
          <p:cNvPr id="56" name="Shape 56"/>
          <p:cNvSpPr txBox="1"/>
          <p:nvPr/>
        </p:nvSpPr>
        <p:spPr>
          <a:xfrm>
            <a:off x="21939699" y="1165125"/>
            <a:ext cx="12926099" cy="2114700"/>
          </a:xfrm>
          <a:prstGeom prst="rect">
            <a:avLst/>
          </a:prstGeom>
          <a:noFill/>
          <a:ln>
            <a:noFill/>
          </a:ln>
        </p:spPr>
        <p:txBody>
          <a:bodyPr lIns="349450" tIns="349450" rIns="349450" bIns="349450" anchor="t" anchorCtr="0">
            <a:noAutofit/>
          </a:bodyPr>
          <a:lstStyle/>
          <a:p>
            <a:pPr lvl="0">
              <a:spcBef>
                <a:spcPts val="0"/>
              </a:spcBef>
              <a:buNone/>
            </a:pPr>
            <a:r>
              <a:rPr lang="en" sz="3600"/>
              <a:t>By: Nicholas Morello </a:t>
            </a:r>
            <a:r>
              <a:rPr lang="en" sz="3600">
                <a:solidFill>
                  <a:schemeClr val="dk1"/>
                </a:solidFill>
              </a:rPr>
              <a:t>and Bobby Spiciati</a:t>
            </a:r>
            <a:r>
              <a:rPr lang="en" sz="5400">
                <a:solidFill>
                  <a:schemeClr val="dk1"/>
                </a:solidFill>
              </a:rPr>
              <a:t> </a:t>
            </a:r>
          </a:p>
        </p:txBody>
      </p:sp>
      <p:sp>
        <p:nvSpPr>
          <p:cNvPr id="57" name="Shape 57"/>
          <p:cNvSpPr txBox="1"/>
          <p:nvPr/>
        </p:nvSpPr>
        <p:spPr>
          <a:xfrm>
            <a:off x="21827575" y="1949300"/>
            <a:ext cx="12926100" cy="684900"/>
          </a:xfrm>
          <a:prstGeom prst="rect">
            <a:avLst/>
          </a:prstGeom>
          <a:noFill/>
          <a:ln>
            <a:noFill/>
          </a:ln>
        </p:spPr>
        <p:txBody>
          <a:bodyPr lIns="349450" tIns="349450" rIns="349450" bIns="349450" anchor="t" anchorCtr="0">
            <a:noAutofit/>
          </a:bodyPr>
          <a:lstStyle/>
          <a:p>
            <a:pPr lvl="0">
              <a:spcBef>
                <a:spcPts val="0"/>
              </a:spcBef>
              <a:buNone/>
            </a:pPr>
            <a:r>
              <a:rPr lang="en" sz="3600" u="sng"/>
              <a:t>Research Mentors</a:t>
            </a:r>
            <a:r>
              <a:rPr lang="en" sz="3600"/>
              <a:t>: Mr. Ostensen and Mr. Bolen</a:t>
            </a:r>
          </a:p>
        </p:txBody>
      </p:sp>
      <p:pic>
        <p:nvPicPr>
          <p:cNvPr id="58" name="Shape 58"/>
          <p:cNvPicPr preferRelativeResize="0"/>
          <p:nvPr/>
        </p:nvPicPr>
        <p:blipFill rotWithShape="1">
          <a:blip r:embed="rId3">
            <a:alphaModFix/>
          </a:blip>
          <a:srcRect r="81982"/>
          <a:stretch/>
        </p:blipFill>
        <p:spPr>
          <a:xfrm>
            <a:off x="10951275" y="2544800"/>
            <a:ext cx="2505175" cy="2326350"/>
          </a:xfrm>
          <a:prstGeom prst="rect">
            <a:avLst/>
          </a:prstGeom>
          <a:noFill/>
          <a:ln>
            <a:noFill/>
          </a:ln>
        </p:spPr>
      </p:pic>
      <p:sp>
        <p:nvSpPr>
          <p:cNvPr id="59" name="Shape 59"/>
          <p:cNvSpPr txBox="1"/>
          <p:nvPr/>
        </p:nvSpPr>
        <p:spPr>
          <a:xfrm>
            <a:off x="11935190" y="3830028"/>
            <a:ext cx="7602000" cy="152400"/>
          </a:xfrm>
          <a:prstGeom prst="rect">
            <a:avLst/>
          </a:prstGeom>
          <a:noFill/>
          <a:ln>
            <a:noFill/>
          </a:ln>
        </p:spPr>
        <p:txBody>
          <a:bodyPr lIns="349450" tIns="349450" rIns="349450" bIns="349450" anchor="t" anchorCtr="0">
            <a:noAutofit/>
          </a:bodyPr>
          <a:lstStyle/>
          <a:p>
            <a:pPr lvl="0">
              <a:spcBef>
                <a:spcPts val="0"/>
              </a:spcBef>
              <a:buNone/>
            </a:pPr>
            <a:endParaRPr sz="5400">
              <a:solidFill>
                <a:srgbClr val="0B5394"/>
              </a:solidFill>
            </a:endParaRPr>
          </a:p>
        </p:txBody>
      </p:sp>
      <p:sp>
        <p:nvSpPr>
          <p:cNvPr id="60" name="Shape 60"/>
          <p:cNvSpPr txBox="1"/>
          <p:nvPr/>
        </p:nvSpPr>
        <p:spPr>
          <a:xfrm>
            <a:off x="1565575" y="5473175"/>
            <a:ext cx="4879800" cy="684900"/>
          </a:xfrm>
          <a:prstGeom prst="rect">
            <a:avLst/>
          </a:prstGeom>
          <a:noFill/>
          <a:ln>
            <a:noFill/>
          </a:ln>
        </p:spPr>
        <p:txBody>
          <a:bodyPr lIns="349450" tIns="349450" rIns="349450" bIns="349450" anchor="t" anchorCtr="0">
            <a:noAutofit/>
          </a:bodyPr>
          <a:lstStyle/>
          <a:p>
            <a:pPr lvl="0">
              <a:spcBef>
                <a:spcPts val="0"/>
              </a:spcBef>
              <a:buNone/>
            </a:pPr>
            <a:r>
              <a:rPr lang="en" sz="5400" u="sng">
                <a:latin typeface="Times New Roman"/>
                <a:ea typeface="Times New Roman"/>
                <a:cs typeface="Times New Roman"/>
                <a:sym typeface="Times New Roman"/>
              </a:rPr>
              <a:t>Introduction</a:t>
            </a:r>
          </a:p>
        </p:txBody>
      </p:sp>
      <p:sp>
        <p:nvSpPr>
          <p:cNvPr id="61" name="Shape 61"/>
          <p:cNvSpPr txBox="1"/>
          <p:nvPr/>
        </p:nvSpPr>
        <p:spPr>
          <a:xfrm>
            <a:off x="23350300" y="9667749"/>
            <a:ext cx="6095400" cy="1188300"/>
          </a:xfrm>
          <a:prstGeom prst="rect">
            <a:avLst/>
          </a:prstGeom>
          <a:noFill/>
          <a:ln>
            <a:noFill/>
          </a:ln>
        </p:spPr>
        <p:txBody>
          <a:bodyPr lIns="349450" tIns="349450" rIns="349450" bIns="349450" anchor="t" anchorCtr="0">
            <a:noAutofit/>
          </a:bodyPr>
          <a:lstStyle/>
          <a:p>
            <a:pPr lvl="0" algn="l">
              <a:spcBef>
                <a:spcPts val="0"/>
              </a:spcBef>
              <a:buNone/>
            </a:pPr>
            <a:r>
              <a:rPr lang="en" sz="5400">
                <a:latin typeface="Times New Roman"/>
                <a:ea typeface="Times New Roman"/>
                <a:cs typeface="Times New Roman"/>
                <a:sym typeface="Times New Roman"/>
              </a:rPr>
              <a:t> </a:t>
            </a:r>
            <a:r>
              <a:rPr lang="en" sz="5400" u="sng">
                <a:latin typeface="Times New Roman"/>
                <a:ea typeface="Times New Roman"/>
                <a:cs typeface="Times New Roman"/>
                <a:sym typeface="Times New Roman"/>
              </a:rPr>
              <a:t>Results</a:t>
            </a:r>
          </a:p>
        </p:txBody>
      </p:sp>
      <p:sp>
        <p:nvSpPr>
          <p:cNvPr id="62" name="Shape 62"/>
          <p:cNvSpPr txBox="1"/>
          <p:nvPr/>
        </p:nvSpPr>
        <p:spPr>
          <a:xfrm>
            <a:off x="21939700" y="10596400"/>
            <a:ext cx="10534500" cy="9198900"/>
          </a:xfrm>
          <a:prstGeom prst="rect">
            <a:avLst/>
          </a:prstGeom>
          <a:noFill/>
          <a:ln>
            <a:noFill/>
          </a:ln>
        </p:spPr>
        <p:txBody>
          <a:bodyPr lIns="349450" tIns="349450" rIns="349450" bIns="349450" anchor="t" anchorCtr="0">
            <a:noAutofit/>
          </a:bodyPr>
          <a:lstStyle/>
          <a:p>
            <a:pPr lvl="0" indent="387350" rtl="0">
              <a:lnSpc>
                <a:spcPct val="115000"/>
              </a:lnSpc>
              <a:spcBef>
                <a:spcPts val="0"/>
              </a:spcBef>
              <a:buClr>
                <a:schemeClr val="dk1"/>
              </a:buClr>
              <a:buSzPct val="45833"/>
              <a:buFont typeface="Arial"/>
              <a:buNone/>
            </a:pPr>
            <a:r>
              <a:rPr lang="en" sz="2400" dirty="0">
                <a:solidFill>
                  <a:schemeClr val="dk1"/>
                </a:solidFill>
                <a:latin typeface="Times New Roman"/>
                <a:ea typeface="Times New Roman"/>
                <a:cs typeface="Times New Roman"/>
                <a:sym typeface="Times New Roman"/>
              </a:rPr>
              <a:t>The sample of snails that was collected from the the Peconic River in Suffolk County on Long Island was put through the barcode protocol. Once the DNA was interpreted and analysed </a:t>
            </a:r>
            <a:r>
              <a:rPr lang="en" sz="2400" dirty="0" smtClean="0">
                <a:solidFill>
                  <a:schemeClr val="dk1"/>
                </a:solidFill>
                <a:latin typeface="Times New Roman"/>
                <a:ea typeface="Times New Roman"/>
                <a:cs typeface="Times New Roman"/>
                <a:sym typeface="Times New Roman"/>
              </a:rPr>
              <a:t>the </a:t>
            </a:r>
            <a:r>
              <a:rPr lang="en" sz="2400" dirty="0">
                <a:solidFill>
                  <a:schemeClr val="dk1"/>
                </a:solidFill>
                <a:latin typeface="Times New Roman"/>
                <a:ea typeface="Times New Roman"/>
                <a:cs typeface="Times New Roman"/>
                <a:sym typeface="Times New Roman"/>
              </a:rPr>
              <a:t>genus </a:t>
            </a:r>
            <a:r>
              <a:rPr lang="en" sz="2400" dirty="0" smtClean="0">
                <a:solidFill>
                  <a:schemeClr val="dk1"/>
                </a:solidFill>
                <a:latin typeface="Times New Roman"/>
                <a:ea typeface="Times New Roman"/>
                <a:cs typeface="Times New Roman"/>
                <a:sym typeface="Times New Roman"/>
              </a:rPr>
              <a:t>was identified as  </a:t>
            </a:r>
            <a:r>
              <a:rPr lang="en" sz="2400" i="1" dirty="0">
                <a:solidFill>
                  <a:schemeClr val="dk1"/>
                </a:solidFill>
                <a:latin typeface="Times New Roman"/>
                <a:ea typeface="Times New Roman"/>
                <a:cs typeface="Times New Roman"/>
                <a:sym typeface="Times New Roman"/>
              </a:rPr>
              <a:t>Bellamya</a:t>
            </a:r>
            <a:r>
              <a:rPr lang="en" sz="2400" dirty="0">
                <a:solidFill>
                  <a:schemeClr val="dk1"/>
                </a:solidFill>
                <a:latin typeface="Times New Roman"/>
                <a:ea typeface="Times New Roman"/>
                <a:cs typeface="Times New Roman"/>
                <a:sym typeface="Times New Roman"/>
              </a:rPr>
              <a:t>. This genus is a genus for freshwater snails that are native to Northeast Asia; particularly China. The snails were an introduced species to Long Island. Although most of the DNA base pairs did not match up, out of about six-hundred twenty-five base pairs there were over one hundred mismatches. All of the snails we obtained from the Peconic River are the same genus due to the similarity of the genetic variation between our samples.</a:t>
            </a:r>
          </a:p>
          <a:p>
            <a:pPr lvl="0" indent="387350" rtl="0">
              <a:lnSpc>
                <a:spcPct val="115000"/>
              </a:lnSpc>
              <a:spcBef>
                <a:spcPts val="0"/>
              </a:spcBef>
              <a:buClr>
                <a:schemeClr val="dk1"/>
              </a:buClr>
              <a:buFont typeface="Arial"/>
              <a:buNone/>
            </a:pPr>
            <a:endParaRPr sz="2400" dirty="0">
              <a:solidFill>
                <a:schemeClr val="dk1"/>
              </a:solidFill>
              <a:latin typeface="Times New Roman"/>
              <a:ea typeface="Times New Roman"/>
              <a:cs typeface="Times New Roman"/>
              <a:sym typeface="Times New Roman"/>
            </a:endParaRPr>
          </a:p>
          <a:p>
            <a:pPr marL="0" lvl="0" indent="0" rtl="0">
              <a:spcBef>
                <a:spcPts val="0"/>
              </a:spcBef>
              <a:buNone/>
            </a:pPr>
            <a:endParaRPr sz="2400" dirty="0"/>
          </a:p>
        </p:txBody>
      </p:sp>
      <p:sp>
        <p:nvSpPr>
          <p:cNvPr id="63" name="Shape 63"/>
          <p:cNvSpPr txBox="1"/>
          <p:nvPr/>
        </p:nvSpPr>
        <p:spPr>
          <a:xfrm>
            <a:off x="19539399" y="12863875"/>
            <a:ext cx="2400300" cy="1629600"/>
          </a:xfrm>
          <a:prstGeom prst="rect">
            <a:avLst/>
          </a:prstGeom>
          <a:noFill/>
          <a:ln>
            <a:noFill/>
          </a:ln>
        </p:spPr>
        <p:txBody>
          <a:bodyPr lIns="349450" tIns="349450" rIns="349450" bIns="349450" anchor="ctr" anchorCtr="0">
            <a:noAutofit/>
          </a:bodyPr>
          <a:lstStyle/>
          <a:p>
            <a:pPr lvl="0" rtl="0">
              <a:spcBef>
                <a:spcPts val="0"/>
              </a:spcBef>
              <a:buNone/>
            </a:pPr>
            <a:endParaRPr sz="3400">
              <a:solidFill>
                <a:schemeClr val="dk1"/>
              </a:solidFill>
              <a:latin typeface="Times New Roman"/>
              <a:ea typeface="Times New Roman"/>
              <a:cs typeface="Times New Roman"/>
              <a:sym typeface="Times New Roman"/>
            </a:endParaRPr>
          </a:p>
        </p:txBody>
      </p:sp>
      <p:sp>
        <p:nvSpPr>
          <p:cNvPr id="64" name="Shape 64"/>
          <p:cNvSpPr txBox="1"/>
          <p:nvPr/>
        </p:nvSpPr>
        <p:spPr>
          <a:xfrm>
            <a:off x="-555800" y="12540350"/>
            <a:ext cx="11444400" cy="8102400"/>
          </a:xfrm>
          <a:prstGeom prst="rect">
            <a:avLst/>
          </a:prstGeom>
          <a:noFill/>
          <a:ln>
            <a:noFill/>
          </a:ln>
        </p:spPr>
        <p:txBody>
          <a:bodyPr lIns="349450" tIns="349450" rIns="349450" bIns="349450" anchor="ctr" anchorCtr="0">
            <a:noAutofit/>
          </a:bodyPr>
          <a:lstStyle/>
          <a:p>
            <a:pPr lvl="0" algn="l" rtl="0">
              <a:spcBef>
                <a:spcPts val="0"/>
              </a:spcBef>
              <a:buNone/>
            </a:pPr>
            <a:r>
              <a:rPr lang="en" sz="5400" dirty="0">
                <a:solidFill>
                  <a:schemeClr val="dk1"/>
                </a:solidFill>
              </a:rPr>
              <a:t>          </a:t>
            </a:r>
          </a:p>
          <a:p>
            <a:pPr marL="1752600" lvl="0" indent="-1028700" rtl="0">
              <a:lnSpc>
                <a:spcPct val="115000"/>
              </a:lnSpc>
              <a:spcBef>
                <a:spcPts val="0"/>
              </a:spcBef>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The snails were obtained from the Peconic River on October 23, 2015. A Seine net was used to collect the samples. </a:t>
            </a:r>
            <a:r>
              <a:rPr lang="en" sz="2400" smtClean="0">
                <a:solidFill>
                  <a:schemeClr val="dk1"/>
                </a:solidFill>
                <a:latin typeface="Times New Roman"/>
                <a:ea typeface="Times New Roman"/>
                <a:cs typeface="Times New Roman"/>
                <a:sym typeface="Times New Roman"/>
              </a:rPr>
              <a:t>There were fourteen snails collected. </a:t>
            </a:r>
            <a:endParaRPr lang="en" sz="2400" dirty="0">
              <a:solidFill>
                <a:schemeClr val="dk1"/>
              </a:solidFill>
              <a:latin typeface="Times New Roman"/>
              <a:ea typeface="Times New Roman"/>
              <a:cs typeface="Times New Roman"/>
              <a:sym typeface="Times New Roman"/>
            </a:endParaRPr>
          </a:p>
          <a:p>
            <a:pPr marL="1752600" lvl="0" indent="-1028700" rtl="0">
              <a:lnSpc>
                <a:spcPct val="115000"/>
              </a:lnSpc>
              <a:spcBef>
                <a:spcPts val="0"/>
              </a:spcBef>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 The snail's DNA was extracted and placed in a tube with added lysis solution. After grinding the sample, it was incubated for ten minutes. The samples were then centrifuged for one minute then the supernatant was transferred to another tube. Silica resin was added, then mixed and incubated for five minutes, then centrifuged for thirty seconds. Next, the  supernatant needed to be removed so wash buffer could be added and mixed as a vortex and centrifuged for thirty seconds. Then, the last four steps were repeated. Next, the supernatant was to be removed, </a:t>
            </a:r>
            <a:r>
              <a:rPr lang="en" sz="2400" dirty="0" smtClean="0">
                <a:solidFill>
                  <a:schemeClr val="dk1"/>
                </a:solidFill>
                <a:latin typeface="Times New Roman"/>
                <a:ea typeface="Times New Roman"/>
                <a:cs typeface="Times New Roman"/>
                <a:sym typeface="Times New Roman"/>
              </a:rPr>
              <a:t>distilled water was </a:t>
            </a:r>
            <a:r>
              <a:rPr lang="en" sz="2400" dirty="0">
                <a:solidFill>
                  <a:schemeClr val="dk1"/>
                </a:solidFill>
                <a:latin typeface="Times New Roman"/>
                <a:ea typeface="Times New Roman"/>
                <a:cs typeface="Times New Roman"/>
                <a:sym typeface="Times New Roman"/>
              </a:rPr>
              <a:t>added </a:t>
            </a:r>
            <a:r>
              <a:rPr lang="en" sz="2400" dirty="0" smtClean="0">
                <a:solidFill>
                  <a:schemeClr val="dk1"/>
                </a:solidFill>
                <a:latin typeface="Times New Roman"/>
                <a:ea typeface="Times New Roman"/>
                <a:cs typeface="Times New Roman"/>
                <a:sym typeface="Times New Roman"/>
              </a:rPr>
              <a:t>and mixed.  By </a:t>
            </a:r>
            <a:r>
              <a:rPr lang="en" sz="2400" dirty="0">
                <a:solidFill>
                  <a:schemeClr val="dk1"/>
                </a:solidFill>
                <a:latin typeface="Times New Roman"/>
                <a:ea typeface="Times New Roman"/>
                <a:cs typeface="Times New Roman"/>
                <a:sym typeface="Times New Roman"/>
              </a:rPr>
              <a:t>pipetting in and out, then incubated the samples for five minutes, and after incubation, centrifuge them. After that process, the supernatant </a:t>
            </a:r>
            <a:r>
              <a:rPr lang="en" sz="2400" dirty="0" smtClean="0">
                <a:solidFill>
                  <a:schemeClr val="dk1"/>
                </a:solidFill>
                <a:latin typeface="Times New Roman"/>
                <a:ea typeface="Times New Roman"/>
                <a:cs typeface="Times New Roman"/>
                <a:sym typeface="Times New Roman"/>
              </a:rPr>
              <a:t>was </a:t>
            </a:r>
            <a:r>
              <a:rPr lang="en" sz="2400" dirty="0">
                <a:solidFill>
                  <a:schemeClr val="dk1"/>
                </a:solidFill>
                <a:latin typeface="Times New Roman"/>
                <a:ea typeface="Times New Roman"/>
                <a:cs typeface="Times New Roman"/>
                <a:sym typeface="Times New Roman"/>
              </a:rPr>
              <a:t>put into a fresh tube </a:t>
            </a:r>
            <a:r>
              <a:rPr lang="en" sz="2400" dirty="0" smtClean="0">
                <a:solidFill>
                  <a:schemeClr val="dk1"/>
                </a:solidFill>
                <a:latin typeface="Times New Roman"/>
                <a:ea typeface="Times New Roman"/>
                <a:cs typeface="Times New Roman"/>
                <a:sym typeface="Times New Roman"/>
              </a:rPr>
              <a:t>and stored </a:t>
            </a:r>
            <a:r>
              <a:rPr lang="en" sz="2400" dirty="0">
                <a:solidFill>
                  <a:schemeClr val="dk1"/>
                </a:solidFill>
                <a:latin typeface="Times New Roman"/>
                <a:ea typeface="Times New Roman"/>
                <a:cs typeface="Times New Roman"/>
                <a:sym typeface="Times New Roman"/>
              </a:rPr>
              <a:t>at negative twenty degrees celsius.</a:t>
            </a:r>
          </a:p>
          <a:p>
            <a:pPr marL="1752600" lvl="0" indent="-1028700" rtl="0">
              <a:lnSpc>
                <a:spcPct val="115000"/>
              </a:lnSpc>
              <a:spcBef>
                <a:spcPts val="0"/>
              </a:spcBef>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 Then, </a:t>
            </a:r>
            <a:r>
              <a:rPr lang="en" sz="2400" dirty="0" smtClean="0">
                <a:solidFill>
                  <a:schemeClr val="dk1"/>
                </a:solidFill>
                <a:latin typeface="Times New Roman"/>
                <a:ea typeface="Times New Roman"/>
                <a:cs typeface="Times New Roman"/>
                <a:sym typeface="Times New Roman"/>
              </a:rPr>
              <a:t>gel </a:t>
            </a:r>
            <a:r>
              <a:rPr lang="en" sz="2400" dirty="0">
                <a:solidFill>
                  <a:schemeClr val="dk1"/>
                </a:solidFill>
                <a:latin typeface="Times New Roman"/>
                <a:ea typeface="Times New Roman"/>
                <a:cs typeface="Times New Roman"/>
                <a:sym typeface="Times New Roman"/>
              </a:rPr>
              <a:t>electrophoresis; which allows for the DNA to be properly viewed. To process the DNA of this group, the method of PCR was used to copy and analyze the DNA of the CO1 gene of the samples.The samples with the most success were to be sent to the DNA subway. Then,“Genewiz” was used to compare the DNA to other freshwater snails. </a:t>
            </a:r>
          </a:p>
          <a:p>
            <a:pPr marL="1752600" lvl="0" indent="-1028700" rtl="0">
              <a:lnSpc>
                <a:spcPct val="115000"/>
              </a:lnSpc>
              <a:spcBef>
                <a:spcPts val="0"/>
              </a:spcBef>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When the sequence was completed, the DNA  was </a:t>
            </a:r>
            <a:r>
              <a:rPr lang="en" sz="2400" dirty="0" smtClean="0">
                <a:solidFill>
                  <a:schemeClr val="dk1"/>
                </a:solidFill>
                <a:latin typeface="Times New Roman"/>
                <a:ea typeface="Times New Roman"/>
                <a:cs typeface="Times New Roman"/>
                <a:sym typeface="Times New Roman"/>
              </a:rPr>
              <a:t>compared </a:t>
            </a:r>
            <a:r>
              <a:rPr lang="en" sz="2400" dirty="0">
                <a:solidFill>
                  <a:schemeClr val="dk1"/>
                </a:solidFill>
                <a:latin typeface="Times New Roman"/>
                <a:ea typeface="Times New Roman"/>
                <a:cs typeface="Times New Roman"/>
                <a:sym typeface="Times New Roman"/>
              </a:rPr>
              <a:t>to the DNA to that of other wild-type freshwater snails on </a:t>
            </a:r>
            <a:r>
              <a:rPr lang="en" sz="2400" dirty="0" smtClean="0">
                <a:solidFill>
                  <a:schemeClr val="dk1"/>
                </a:solidFill>
                <a:latin typeface="Times New Roman"/>
                <a:ea typeface="Times New Roman"/>
                <a:cs typeface="Times New Roman"/>
                <a:sym typeface="Times New Roman"/>
              </a:rPr>
              <a:t>DNA </a:t>
            </a:r>
            <a:r>
              <a:rPr lang="en" sz="2400" dirty="0">
                <a:solidFill>
                  <a:schemeClr val="dk1"/>
                </a:solidFill>
                <a:latin typeface="Times New Roman"/>
                <a:ea typeface="Times New Roman"/>
                <a:cs typeface="Times New Roman"/>
                <a:sym typeface="Times New Roman"/>
              </a:rPr>
              <a:t>subway.</a:t>
            </a:r>
          </a:p>
        </p:txBody>
      </p:sp>
      <p:pic>
        <p:nvPicPr>
          <p:cNvPr id="65" name="Shape 65"/>
          <p:cNvPicPr preferRelativeResize="0"/>
          <p:nvPr/>
        </p:nvPicPr>
        <p:blipFill rotWithShape="1">
          <a:blip r:embed="rId4">
            <a:alphaModFix/>
          </a:blip>
          <a:srcRect l="24868" t="25258" r="39483" b="22576"/>
          <a:stretch/>
        </p:blipFill>
        <p:spPr>
          <a:xfrm>
            <a:off x="16156700" y="5341425"/>
            <a:ext cx="4215299" cy="3463874"/>
          </a:xfrm>
          <a:prstGeom prst="rect">
            <a:avLst/>
          </a:prstGeom>
          <a:noFill/>
          <a:ln>
            <a:noFill/>
          </a:ln>
        </p:spPr>
      </p:pic>
      <p:sp>
        <p:nvSpPr>
          <p:cNvPr id="66" name="Shape 66"/>
          <p:cNvSpPr txBox="1"/>
          <p:nvPr/>
        </p:nvSpPr>
        <p:spPr>
          <a:xfrm>
            <a:off x="16105750" y="8556100"/>
            <a:ext cx="4527300" cy="949800"/>
          </a:xfrm>
          <a:prstGeom prst="rect">
            <a:avLst/>
          </a:prstGeom>
          <a:noFill/>
          <a:ln>
            <a:noFill/>
          </a:ln>
        </p:spPr>
        <p:txBody>
          <a:bodyPr lIns="349450" tIns="349450" rIns="349450" bIns="349450" anchor="t" anchorCtr="0">
            <a:noAutofit/>
          </a:bodyPr>
          <a:lstStyle/>
          <a:p>
            <a:pPr lvl="0">
              <a:spcBef>
                <a:spcPts val="0"/>
              </a:spcBef>
              <a:buNone/>
            </a:pPr>
            <a:r>
              <a:rPr lang="en" sz="1800">
                <a:latin typeface="Times New Roman"/>
                <a:ea typeface="Times New Roman"/>
                <a:cs typeface="Times New Roman"/>
                <a:sym typeface="Times New Roman"/>
              </a:rPr>
              <a:t>Figure 2: DNA s results. Sample numbers 004, 006, 007, 010, 013 were the most successful.</a:t>
            </a:r>
          </a:p>
        </p:txBody>
      </p:sp>
      <p:sp>
        <p:nvSpPr>
          <p:cNvPr id="67" name="Shape 67"/>
          <p:cNvSpPr txBox="1"/>
          <p:nvPr/>
        </p:nvSpPr>
        <p:spPr>
          <a:xfrm>
            <a:off x="1068350" y="1390800"/>
            <a:ext cx="9662100" cy="4400400"/>
          </a:xfrm>
          <a:prstGeom prst="rect">
            <a:avLst/>
          </a:prstGeom>
          <a:noFill/>
          <a:ln>
            <a:noFill/>
          </a:ln>
        </p:spPr>
        <p:txBody>
          <a:bodyPr lIns="349450" tIns="349450" rIns="349450" bIns="349450" anchor="t" anchorCtr="0">
            <a:noAutofit/>
          </a:bodyPr>
          <a:lstStyle/>
          <a:p>
            <a:pPr lvl="0">
              <a:lnSpc>
                <a:spcPct val="100000"/>
              </a:lnSpc>
              <a:spcBef>
                <a:spcPts val="0"/>
              </a:spcBef>
              <a:buNone/>
            </a:pPr>
            <a:r>
              <a:rPr lang="en" sz="5400" dirty="0"/>
              <a:t>           </a:t>
            </a:r>
            <a:r>
              <a:rPr lang="en" sz="5400" dirty="0">
                <a:latin typeface="Times New Roman"/>
                <a:ea typeface="Times New Roman"/>
                <a:cs typeface="Times New Roman"/>
                <a:sym typeface="Times New Roman"/>
              </a:rPr>
              <a:t> </a:t>
            </a:r>
            <a:endParaRPr lang="en" sz="5400" dirty="0" smtClean="0">
              <a:latin typeface="Times New Roman"/>
              <a:ea typeface="Times New Roman"/>
              <a:cs typeface="Times New Roman"/>
              <a:sym typeface="Times New Roman"/>
            </a:endParaRPr>
          </a:p>
          <a:p>
            <a:pPr lvl="0">
              <a:lnSpc>
                <a:spcPct val="100000"/>
              </a:lnSpc>
              <a:spcBef>
                <a:spcPts val="0"/>
              </a:spcBef>
              <a:buNone/>
            </a:pPr>
            <a:endParaRPr lang="en" sz="2400" dirty="0" smtClean="0">
              <a:solidFill>
                <a:schemeClr val="dk1"/>
              </a:solidFill>
              <a:latin typeface="Times New Roman"/>
              <a:ea typeface="Times New Roman"/>
              <a:cs typeface="Times New Roman"/>
              <a:sym typeface="Times New Roman"/>
            </a:endParaRPr>
          </a:p>
          <a:p>
            <a:pPr lvl="0">
              <a:lnSpc>
                <a:spcPct val="100000"/>
              </a:lnSpc>
              <a:spcBef>
                <a:spcPts val="0"/>
              </a:spcBef>
              <a:buNone/>
            </a:pPr>
            <a:r>
              <a:rPr lang="en" sz="2400" dirty="0" smtClean="0">
                <a:solidFill>
                  <a:schemeClr val="dk1"/>
                </a:solidFill>
                <a:latin typeface="Times New Roman"/>
                <a:ea typeface="Times New Roman"/>
                <a:cs typeface="Times New Roman"/>
                <a:sym typeface="Times New Roman"/>
              </a:rPr>
              <a:t>A lack of biodiversity  </a:t>
            </a:r>
            <a:r>
              <a:rPr lang="en" sz="2400" dirty="0">
                <a:solidFill>
                  <a:schemeClr val="dk1"/>
                </a:solidFill>
                <a:latin typeface="Times New Roman"/>
                <a:ea typeface="Times New Roman"/>
                <a:cs typeface="Times New Roman"/>
                <a:sym typeface="Times New Roman"/>
              </a:rPr>
              <a:t>affects all organisms and, if there is not a lot of diversity, </a:t>
            </a:r>
            <a:r>
              <a:rPr lang="en" sz="2400" dirty="0" smtClean="0">
                <a:solidFill>
                  <a:schemeClr val="dk1"/>
                </a:solidFill>
                <a:latin typeface="Times New Roman"/>
                <a:ea typeface="Times New Roman"/>
                <a:cs typeface="Times New Roman"/>
                <a:sym typeface="Times New Roman"/>
              </a:rPr>
              <a:t>extinction may occur. </a:t>
            </a:r>
            <a:r>
              <a:rPr lang="en" sz="2400" dirty="0">
                <a:solidFill>
                  <a:schemeClr val="dk1"/>
                </a:solidFill>
                <a:latin typeface="Times New Roman"/>
                <a:ea typeface="Times New Roman"/>
                <a:cs typeface="Times New Roman"/>
                <a:sym typeface="Times New Roman"/>
              </a:rPr>
              <a:t>In</a:t>
            </a:r>
            <a:r>
              <a:rPr lang="en" sz="2400" dirty="0">
                <a:latin typeface="Times New Roman"/>
                <a:ea typeface="Times New Roman"/>
                <a:cs typeface="Times New Roman"/>
                <a:sym typeface="Times New Roman"/>
              </a:rPr>
              <a:t> this experiment, the question was the amount of genetic diversity in the Peconic River. The objective was to determine sequence of the CO1 gene to see the genetic diversity within the samples. Another objective was to determine the species of the snails. While the species of the snails was not  to be identifed, the genus of snails collected is Bellamya.</a:t>
            </a:r>
          </a:p>
        </p:txBody>
      </p:sp>
      <p:sp>
        <p:nvSpPr>
          <p:cNvPr id="68" name="Shape 68"/>
          <p:cNvSpPr txBox="1"/>
          <p:nvPr/>
        </p:nvSpPr>
        <p:spPr>
          <a:xfrm>
            <a:off x="21827575" y="2868125"/>
            <a:ext cx="10459800" cy="1679700"/>
          </a:xfrm>
          <a:prstGeom prst="rect">
            <a:avLst/>
          </a:prstGeom>
          <a:noFill/>
          <a:ln>
            <a:noFill/>
          </a:ln>
        </p:spPr>
        <p:txBody>
          <a:bodyPr lIns="349450" tIns="349450" rIns="349450" bIns="349450" anchor="t" anchorCtr="0">
            <a:noAutofit/>
          </a:bodyPr>
          <a:lstStyle/>
          <a:p>
            <a:pPr marL="2743200" lvl="0" indent="0">
              <a:spcBef>
                <a:spcPts val="0"/>
              </a:spcBef>
              <a:buNone/>
            </a:pPr>
            <a:endParaRPr sz="5400" u="sng">
              <a:latin typeface="Times New Roman"/>
              <a:ea typeface="Times New Roman"/>
              <a:cs typeface="Times New Roman"/>
              <a:sym typeface="Times New Roman"/>
            </a:endParaRPr>
          </a:p>
          <a:p>
            <a:pPr lvl="0" indent="457200" rtl="0">
              <a:spcBef>
                <a:spcPts val="0"/>
              </a:spcBef>
              <a:buNone/>
            </a:pPr>
            <a:r>
              <a:rPr lang="en" sz="2400">
                <a:latin typeface="Times New Roman"/>
                <a:ea typeface="Times New Roman"/>
                <a:cs typeface="Times New Roman"/>
                <a:sym typeface="Times New Roman"/>
              </a:rPr>
              <a:t>Overall, there were not that many complications to the results. But some that may have occured were pipetting errors, which could create erratic and inconsistant measurements. Also, the type of primers that were used could have skewed our results by not working. Another issue that may have occured is background DNA from prolonged PCR, which may leave incomplete copied DNA.</a:t>
            </a:r>
          </a:p>
          <a:p>
            <a:pPr lvl="0" indent="457200">
              <a:spcBef>
                <a:spcPts val="0"/>
              </a:spcBef>
              <a:buNone/>
            </a:pPr>
            <a:r>
              <a:rPr lang="en" sz="2400">
                <a:latin typeface="Times New Roman"/>
                <a:ea typeface="Times New Roman"/>
                <a:cs typeface="Times New Roman"/>
                <a:sym typeface="Times New Roman"/>
              </a:rPr>
              <a:t>The implications of our research to the scientific community would be that little DNA differences among our samples could lead to a disease that could wipe out the snail population. In return, the water quality in the Peconic would drastically drop.</a:t>
            </a:r>
            <a:r>
              <a:rPr lang="en" sz="2400">
                <a:solidFill>
                  <a:schemeClr val="dk1"/>
                </a:solidFill>
                <a:latin typeface="Times New Roman"/>
                <a:ea typeface="Times New Roman"/>
                <a:cs typeface="Times New Roman"/>
                <a:sym typeface="Times New Roman"/>
              </a:rPr>
              <a:t>The genus of the snails revealed that the snails are not native to Long Island. This means that the snails were an introduced species to Long Island. It is currently unknown if the snails are actually disrupting the ecosystem of the Peconic River. If this does happen, the snails can become invasive instead. The implication of this experiment is that the snails have genetic variation. This means that the snails have a better chance of surviving a population-ending diseases.</a:t>
            </a:r>
          </a:p>
          <a:p>
            <a:pPr lvl="0" rtl="0">
              <a:spcBef>
                <a:spcPts val="0"/>
              </a:spcBef>
              <a:buNone/>
            </a:pPr>
            <a:endParaRPr sz="2400">
              <a:latin typeface="Times New Roman"/>
              <a:ea typeface="Times New Roman"/>
              <a:cs typeface="Times New Roman"/>
              <a:sym typeface="Times New Roman"/>
            </a:endParaRPr>
          </a:p>
          <a:p>
            <a:pPr lvl="0">
              <a:spcBef>
                <a:spcPts val="0"/>
              </a:spcBef>
              <a:buNone/>
            </a:pPr>
            <a:endParaRPr sz="2400">
              <a:latin typeface="Times New Roman"/>
              <a:ea typeface="Times New Roman"/>
              <a:cs typeface="Times New Roman"/>
              <a:sym typeface="Times New Roman"/>
            </a:endParaRPr>
          </a:p>
        </p:txBody>
      </p:sp>
      <p:sp>
        <p:nvSpPr>
          <p:cNvPr id="69" name="Shape 69"/>
          <p:cNvSpPr txBox="1"/>
          <p:nvPr/>
        </p:nvSpPr>
        <p:spPr>
          <a:xfrm>
            <a:off x="22012956" y="14574557"/>
            <a:ext cx="10174800" cy="3780600"/>
          </a:xfrm>
          <a:prstGeom prst="rect">
            <a:avLst/>
          </a:prstGeom>
          <a:noFill/>
          <a:ln>
            <a:noFill/>
          </a:ln>
        </p:spPr>
        <p:txBody>
          <a:bodyPr lIns="349450" tIns="349450" rIns="349450" bIns="349450" anchor="t" anchorCtr="0">
            <a:noAutofit/>
          </a:bodyPr>
          <a:lstStyle/>
          <a:p>
            <a:pPr marL="1828800" lvl="0" indent="387350">
              <a:spcBef>
                <a:spcPts val="0"/>
              </a:spcBef>
              <a:buClr>
                <a:schemeClr val="dk1"/>
              </a:buClr>
              <a:buFont typeface="Arial"/>
              <a:buNone/>
            </a:pPr>
            <a:endParaRPr sz="5400" u="sng" dirty="0">
              <a:latin typeface="Times New Roman"/>
              <a:ea typeface="Times New Roman"/>
              <a:cs typeface="Times New Roman"/>
              <a:sym typeface="Times New Roman"/>
            </a:endParaRPr>
          </a:p>
          <a:p>
            <a:pPr lvl="0" indent="457200">
              <a:spcBef>
                <a:spcPts val="0"/>
              </a:spcBef>
              <a:buNone/>
            </a:pPr>
            <a:r>
              <a:rPr lang="en" sz="2400" dirty="0">
                <a:latin typeface="Times New Roman"/>
                <a:ea typeface="Times New Roman"/>
                <a:cs typeface="Times New Roman"/>
                <a:sym typeface="Times New Roman"/>
              </a:rPr>
              <a:t>The main contributors for this research project are Eastport South Manor HIgh School for allowing this project, Stony Brook University for allowing use of the instruments for PCR and gel electrophoresis, and Cold Spring Harbor for sponsoring this experiment. Also thanks go out to SEPA for contributining to the process.</a:t>
            </a:r>
            <a:r>
              <a:rPr lang="en" sz="2700" dirty="0">
                <a:latin typeface="Times New Roman"/>
                <a:ea typeface="Times New Roman"/>
                <a:cs typeface="Times New Roman"/>
                <a:sym typeface="Times New Roman"/>
              </a:rPr>
              <a:t> </a:t>
            </a:r>
          </a:p>
        </p:txBody>
      </p:sp>
      <p:pic>
        <p:nvPicPr>
          <p:cNvPr id="70" name="Shape 70"/>
          <p:cNvPicPr preferRelativeResize="0"/>
          <p:nvPr/>
        </p:nvPicPr>
        <p:blipFill rotWithShape="1">
          <a:blip r:embed="rId5">
            <a:alphaModFix/>
          </a:blip>
          <a:srcRect l="39180" t="3400" r="39121" b="56401"/>
          <a:stretch/>
        </p:blipFill>
        <p:spPr>
          <a:xfrm>
            <a:off x="11046937" y="5372662"/>
            <a:ext cx="2313826" cy="3280602"/>
          </a:xfrm>
          <a:prstGeom prst="rect">
            <a:avLst/>
          </a:prstGeom>
          <a:noFill/>
          <a:ln>
            <a:noFill/>
          </a:ln>
        </p:spPr>
      </p:pic>
      <p:pic>
        <p:nvPicPr>
          <p:cNvPr id="71" name="Shape 71"/>
          <p:cNvPicPr preferRelativeResize="0"/>
          <p:nvPr/>
        </p:nvPicPr>
        <p:blipFill rotWithShape="1">
          <a:blip r:embed="rId6">
            <a:alphaModFix/>
          </a:blip>
          <a:srcRect l="44108" t="-5261" r="35509" b="54620"/>
          <a:stretch/>
        </p:blipFill>
        <p:spPr>
          <a:xfrm>
            <a:off x="13360775" y="4944324"/>
            <a:ext cx="2035121" cy="3780598"/>
          </a:xfrm>
          <a:prstGeom prst="rect">
            <a:avLst/>
          </a:prstGeom>
          <a:noFill/>
          <a:ln>
            <a:noFill/>
          </a:ln>
        </p:spPr>
      </p:pic>
      <p:sp>
        <p:nvSpPr>
          <p:cNvPr id="72" name="Shape 72"/>
          <p:cNvSpPr txBox="1"/>
          <p:nvPr/>
        </p:nvSpPr>
        <p:spPr>
          <a:xfrm>
            <a:off x="11578475" y="8722712"/>
            <a:ext cx="3585600" cy="1090800"/>
          </a:xfrm>
          <a:prstGeom prst="rect">
            <a:avLst/>
          </a:prstGeom>
          <a:noFill/>
          <a:ln>
            <a:noFill/>
          </a:ln>
        </p:spPr>
        <p:txBody>
          <a:bodyPr lIns="91425" tIns="91425" rIns="91425" bIns="91425" anchor="t" anchorCtr="0">
            <a:noAutofit/>
          </a:bodyPr>
          <a:lstStyle/>
          <a:p>
            <a:pPr lvl="0">
              <a:spcBef>
                <a:spcPts val="0"/>
              </a:spcBef>
              <a:buNone/>
            </a:pPr>
            <a:r>
              <a:rPr lang="en" sz="1800">
                <a:latin typeface="Times New Roman"/>
                <a:ea typeface="Times New Roman"/>
                <a:cs typeface="Times New Roman"/>
                <a:sym typeface="Times New Roman"/>
              </a:rPr>
              <a:t>Figure 1: Picture of samples 006</a:t>
            </a:r>
            <a:r>
              <a:rPr lang="en" sz="1800"/>
              <a:t> </a:t>
            </a:r>
            <a:r>
              <a:rPr lang="en" sz="1800">
                <a:latin typeface="Times New Roman"/>
                <a:ea typeface="Times New Roman"/>
                <a:cs typeface="Times New Roman"/>
                <a:sym typeface="Times New Roman"/>
              </a:rPr>
              <a:t>and  013.</a:t>
            </a:r>
          </a:p>
        </p:txBody>
      </p:sp>
      <p:pic>
        <p:nvPicPr>
          <p:cNvPr id="73" name="Shape 73"/>
          <p:cNvPicPr preferRelativeResize="0"/>
          <p:nvPr/>
        </p:nvPicPr>
        <p:blipFill>
          <a:blip r:embed="rId7">
            <a:alphaModFix/>
          </a:blip>
          <a:stretch>
            <a:fillRect/>
          </a:stretch>
        </p:blipFill>
        <p:spPr>
          <a:xfrm>
            <a:off x="13456450" y="2544800"/>
            <a:ext cx="2505175" cy="2326350"/>
          </a:xfrm>
          <a:prstGeom prst="rect">
            <a:avLst/>
          </a:prstGeom>
          <a:noFill/>
          <a:ln>
            <a:noFill/>
          </a:ln>
        </p:spPr>
      </p:pic>
      <p:sp>
        <p:nvSpPr>
          <p:cNvPr id="74" name="Shape 74"/>
          <p:cNvSpPr txBox="1"/>
          <p:nvPr/>
        </p:nvSpPr>
        <p:spPr>
          <a:xfrm>
            <a:off x="11389900" y="17036725"/>
            <a:ext cx="1796700" cy="352800"/>
          </a:xfrm>
          <a:prstGeom prst="rect">
            <a:avLst/>
          </a:prstGeom>
          <a:noFill/>
          <a:ln>
            <a:noFill/>
          </a:ln>
        </p:spPr>
        <p:txBody>
          <a:bodyPr lIns="91425" tIns="91425" rIns="91425" bIns="91425" anchor="t" anchorCtr="0">
            <a:noAutofit/>
          </a:bodyPr>
          <a:lstStyle/>
          <a:p>
            <a:pPr lvl="0">
              <a:spcBef>
                <a:spcPts val="0"/>
              </a:spcBef>
              <a:buNone/>
            </a:pPr>
            <a:endParaRPr sz="3600"/>
          </a:p>
        </p:txBody>
      </p:sp>
      <p:pic>
        <p:nvPicPr>
          <p:cNvPr id="75" name="Shape 75"/>
          <p:cNvPicPr preferRelativeResize="0"/>
          <p:nvPr/>
        </p:nvPicPr>
        <p:blipFill>
          <a:blip r:embed="rId8">
            <a:alphaModFix/>
          </a:blip>
          <a:stretch>
            <a:fillRect/>
          </a:stretch>
        </p:blipFill>
        <p:spPr>
          <a:xfrm>
            <a:off x="15634925" y="10577650"/>
            <a:ext cx="4813199" cy="3280600"/>
          </a:xfrm>
          <a:prstGeom prst="rect">
            <a:avLst/>
          </a:prstGeom>
          <a:noFill/>
          <a:ln>
            <a:noFill/>
          </a:ln>
        </p:spPr>
      </p:pic>
      <p:pic>
        <p:nvPicPr>
          <p:cNvPr id="76" name="Shape 76"/>
          <p:cNvPicPr preferRelativeResize="0"/>
          <p:nvPr/>
        </p:nvPicPr>
        <p:blipFill>
          <a:blip r:embed="rId9">
            <a:alphaModFix/>
          </a:blip>
          <a:stretch>
            <a:fillRect/>
          </a:stretch>
        </p:blipFill>
        <p:spPr>
          <a:xfrm>
            <a:off x="11046950" y="15630600"/>
            <a:ext cx="9461625" cy="4705225"/>
          </a:xfrm>
          <a:prstGeom prst="rect">
            <a:avLst/>
          </a:prstGeom>
          <a:noFill/>
          <a:ln>
            <a:noFill/>
          </a:ln>
        </p:spPr>
      </p:pic>
      <p:sp>
        <p:nvSpPr>
          <p:cNvPr id="77" name="Shape 77"/>
          <p:cNvSpPr txBox="1"/>
          <p:nvPr/>
        </p:nvSpPr>
        <p:spPr>
          <a:xfrm>
            <a:off x="8963975" y="4323925"/>
            <a:ext cx="12407700" cy="874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78" name="Shape 78"/>
          <p:cNvSpPr txBox="1"/>
          <p:nvPr/>
        </p:nvSpPr>
        <p:spPr>
          <a:xfrm>
            <a:off x="15692300" y="14145425"/>
            <a:ext cx="5144100" cy="949800"/>
          </a:xfrm>
          <a:prstGeom prst="rect">
            <a:avLst/>
          </a:prstGeom>
          <a:noFill/>
          <a:ln>
            <a:noFill/>
          </a:ln>
        </p:spPr>
        <p:txBody>
          <a:bodyPr lIns="91425" tIns="91425" rIns="91425" bIns="91425" anchor="t" anchorCtr="0">
            <a:noAutofit/>
          </a:bodyPr>
          <a:lstStyle/>
          <a:p>
            <a:pPr lvl="0">
              <a:spcBef>
                <a:spcPts val="0"/>
              </a:spcBef>
              <a:buNone/>
            </a:pPr>
            <a:r>
              <a:rPr lang="en" sz="1800">
                <a:latin typeface="Times New Roman"/>
                <a:ea typeface="Times New Roman"/>
                <a:cs typeface="Times New Roman"/>
                <a:sym typeface="Times New Roman"/>
              </a:rPr>
              <a:t>Figure 3 Phylogenetic tree of the samples. It shows how the snails are related to other species.</a:t>
            </a:r>
          </a:p>
        </p:txBody>
      </p:sp>
      <p:sp>
        <p:nvSpPr>
          <p:cNvPr id="79" name="Shape 79"/>
          <p:cNvSpPr txBox="1"/>
          <p:nvPr/>
        </p:nvSpPr>
        <p:spPr>
          <a:xfrm>
            <a:off x="13186587" y="20718975"/>
            <a:ext cx="6352800" cy="1090800"/>
          </a:xfrm>
          <a:prstGeom prst="rect">
            <a:avLst/>
          </a:prstGeom>
          <a:noFill/>
          <a:ln>
            <a:noFill/>
          </a:ln>
        </p:spPr>
        <p:txBody>
          <a:bodyPr lIns="91425" tIns="91425" rIns="91425" bIns="91425" anchor="t" anchorCtr="0">
            <a:noAutofit/>
          </a:bodyPr>
          <a:lstStyle/>
          <a:p>
            <a:pPr lvl="0">
              <a:spcBef>
                <a:spcPts val="0"/>
              </a:spcBef>
              <a:buNone/>
            </a:pPr>
            <a:r>
              <a:rPr lang="en" sz="1800">
                <a:latin typeface="Times New Roman"/>
                <a:ea typeface="Times New Roman"/>
                <a:cs typeface="Times New Roman"/>
                <a:sym typeface="Times New Roman"/>
              </a:rPr>
              <a:t>Figure 5: Muscle results. This is the DNA of our samples compared to the other samples of DNA and related species.   </a:t>
            </a:r>
          </a:p>
        </p:txBody>
      </p:sp>
      <p:pic>
        <p:nvPicPr>
          <p:cNvPr id="80" name="Shape 80"/>
          <p:cNvPicPr preferRelativeResize="0"/>
          <p:nvPr/>
        </p:nvPicPr>
        <p:blipFill rotWithShape="1">
          <a:blip r:embed="rId10">
            <a:alphaModFix/>
          </a:blip>
          <a:srcRect l="46119" t="39698" r="16749" b="26072"/>
          <a:stretch/>
        </p:blipFill>
        <p:spPr>
          <a:xfrm>
            <a:off x="11107625" y="10556224"/>
            <a:ext cx="4527299" cy="3280599"/>
          </a:xfrm>
          <a:prstGeom prst="rect">
            <a:avLst/>
          </a:prstGeom>
          <a:noFill/>
          <a:ln>
            <a:noFill/>
          </a:ln>
        </p:spPr>
      </p:pic>
      <p:sp>
        <p:nvSpPr>
          <p:cNvPr id="81" name="Shape 81"/>
          <p:cNvSpPr txBox="1"/>
          <p:nvPr/>
        </p:nvSpPr>
        <p:spPr>
          <a:xfrm>
            <a:off x="1329000" y="1816837"/>
            <a:ext cx="4088400" cy="949800"/>
          </a:xfrm>
          <a:prstGeom prst="rect">
            <a:avLst/>
          </a:prstGeom>
          <a:noFill/>
          <a:ln>
            <a:noFill/>
          </a:ln>
        </p:spPr>
        <p:txBody>
          <a:bodyPr lIns="91425" tIns="91425" rIns="91425" bIns="91425" anchor="t" anchorCtr="0">
            <a:noAutofit/>
          </a:bodyPr>
          <a:lstStyle/>
          <a:p>
            <a:pPr lvl="0">
              <a:spcBef>
                <a:spcPts val="0"/>
              </a:spcBef>
              <a:buNone/>
            </a:pPr>
            <a:r>
              <a:rPr lang="en" sz="5400" dirty="0">
                <a:latin typeface="Times New Roman"/>
                <a:ea typeface="Times New Roman"/>
                <a:cs typeface="Times New Roman"/>
                <a:sym typeface="Times New Roman"/>
              </a:rPr>
              <a:t>   </a:t>
            </a:r>
            <a:r>
              <a:rPr lang="en" sz="5400" u="sng" dirty="0">
                <a:latin typeface="Times New Roman"/>
                <a:ea typeface="Times New Roman"/>
                <a:cs typeface="Times New Roman"/>
                <a:sym typeface="Times New Roman"/>
              </a:rPr>
              <a:t>Abstract</a:t>
            </a:r>
          </a:p>
        </p:txBody>
      </p:sp>
      <p:sp>
        <p:nvSpPr>
          <p:cNvPr id="82" name="Shape 82"/>
          <p:cNvSpPr txBox="1"/>
          <p:nvPr/>
        </p:nvSpPr>
        <p:spPr>
          <a:xfrm>
            <a:off x="22305225" y="18345375"/>
            <a:ext cx="10310100" cy="3000000"/>
          </a:xfrm>
          <a:prstGeom prst="rect">
            <a:avLst/>
          </a:prstGeom>
          <a:noFill/>
          <a:ln>
            <a:noFill/>
          </a:ln>
        </p:spPr>
        <p:txBody>
          <a:bodyPr lIns="91425" tIns="91425" rIns="91425" bIns="91425" anchor="ctr" anchorCtr="0">
            <a:noAutofit/>
          </a:bodyPr>
          <a:lstStyle/>
          <a:p>
            <a:pPr marL="0" lvl="0" indent="457200" rtl="0">
              <a:lnSpc>
                <a:spcPct val="115000"/>
              </a:lnSpc>
              <a:spcBef>
                <a:spcPts val="0"/>
              </a:spcBef>
              <a:buNone/>
            </a:pPr>
            <a:r>
              <a:rPr lang="en" sz="5400">
                <a:solidFill>
                  <a:schemeClr val="dk1"/>
                </a:solidFill>
                <a:latin typeface="Times New Roman"/>
                <a:ea typeface="Times New Roman"/>
                <a:cs typeface="Times New Roman"/>
                <a:sym typeface="Times New Roman"/>
              </a:rPr>
              <a:t>     </a:t>
            </a:r>
            <a:r>
              <a:rPr lang="en" sz="5400" u="sng">
                <a:solidFill>
                  <a:schemeClr val="dk1"/>
                </a:solidFill>
                <a:latin typeface="Times New Roman"/>
                <a:ea typeface="Times New Roman"/>
                <a:cs typeface="Times New Roman"/>
                <a:sym typeface="Times New Roman"/>
              </a:rPr>
              <a:t>References</a:t>
            </a:r>
          </a:p>
          <a:p>
            <a:pPr lvl="0" rtl="0">
              <a:lnSpc>
                <a:spcPct val="115000"/>
              </a:lnSpc>
              <a:spcBef>
                <a:spcPts val="0"/>
              </a:spcBef>
              <a:buNone/>
            </a:pPr>
            <a:r>
              <a:rPr lang="en" sz="2400">
                <a:latin typeface="Times New Roman"/>
                <a:ea typeface="Times New Roman"/>
                <a:cs typeface="Times New Roman"/>
                <a:sym typeface="Times New Roman"/>
              </a:rPr>
              <a:t>1.</a:t>
            </a:r>
            <a:r>
              <a:rPr lang="en" sz="2400" u="sng">
                <a:latin typeface="Times New Roman"/>
                <a:ea typeface="Times New Roman"/>
                <a:cs typeface="Times New Roman"/>
                <a:sym typeface="Times New Roman"/>
                <a:hlinkClick r:id="rId11"/>
              </a:rPr>
              <a:t>http://www.in.gov/dnr/files/CHINESE_MYSTERY_SNAIL.pdf</a:t>
            </a:r>
          </a:p>
          <a:p>
            <a:pPr lvl="0" rtl="0">
              <a:lnSpc>
                <a:spcPct val="115000"/>
              </a:lnSpc>
              <a:spcBef>
                <a:spcPts val="0"/>
              </a:spcBef>
              <a:buNone/>
            </a:pPr>
            <a:endParaRPr sz="2400">
              <a:latin typeface="Times New Roman"/>
              <a:ea typeface="Times New Roman"/>
              <a:cs typeface="Times New Roman"/>
              <a:sym typeface="Times New Roman"/>
            </a:endParaRPr>
          </a:p>
          <a:p>
            <a:pPr lvl="0" rtl="0">
              <a:lnSpc>
                <a:spcPct val="115000"/>
              </a:lnSpc>
              <a:spcBef>
                <a:spcPts val="0"/>
              </a:spcBef>
              <a:buNone/>
            </a:pPr>
            <a:r>
              <a:rPr lang="en" sz="2400">
                <a:latin typeface="Times New Roman"/>
                <a:ea typeface="Times New Roman"/>
                <a:cs typeface="Times New Roman"/>
                <a:sym typeface="Times New Roman"/>
              </a:rPr>
              <a:t>2.</a:t>
            </a:r>
            <a:r>
              <a:rPr lang="en" sz="2400" u="sng">
                <a:latin typeface="Times New Roman"/>
                <a:ea typeface="Times New Roman"/>
                <a:cs typeface="Times New Roman"/>
                <a:sym typeface="Times New Roman"/>
                <a:hlinkClick r:id="rId12"/>
              </a:rPr>
              <a:t>http://nas.er.usgs.gov/queries/factsheet.aspx?SpeciesID=1045</a:t>
            </a:r>
          </a:p>
          <a:p>
            <a:pPr lvl="0" rtl="0">
              <a:lnSpc>
                <a:spcPct val="115000"/>
              </a:lnSpc>
              <a:spcBef>
                <a:spcPts val="0"/>
              </a:spcBef>
              <a:buNone/>
            </a:pPr>
            <a:endParaRPr sz="2400">
              <a:latin typeface="Times New Roman"/>
              <a:ea typeface="Times New Roman"/>
              <a:cs typeface="Times New Roman"/>
              <a:sym typeface="Times New Roman"/>
            </a:endParaRPr>
          </a:p>
          <a:p>
            <a:pPr lvl="0" rtl="0">
              <a:lnSpc>
                <a:spcPct val="115000"/>
              </a:lnSpc>
              <a:spcBef>
                <a:spcPts val="0"/>
              </a:spcBef>
              <a:buNone/>
            </a:pPr>
            <a:r>
              <a:rPr lang="en" sz="2400" u="sng">
                <a:latin typeface="Times New Roman"/>
                <a:ea typeface="Times New Roman"/>
                <a:cs typeface="Times New Roman"/>
                <a:sym typeface="Times New Roman"/>
              </a:rPr>
              <a:t>3</a:t>
            </a:r>
            <a:r>
              <a:rPr lang="en" sz="2400">
                <a:latin typeface="Times New Roman"/>
                <a:ea typeface="Times New Roman"/>
                <a:cs typeface="Times New Roman"/>
                <a:sym typeface="Times New Roman"/>
              </a:rPr>
              <a:t>.</a:t>
            </a:r>
            <a:r>
              <a:rPr lang="en" sz="2400" u="sng">
                <a:latin typeface="Times New Roman"/>
                <a:ea typeface="Times New Roman"/>
                <a:cs typeface="Times New Roman"/>
                <a:sym typeface="Times New Roman"/>
                <a:hlinkClick r:id="rId13"/>
              </a:rPr>
              <a:t>http://www.caryinstitute.org/sites/default/files/public/reprints/Kroiss_2005_REU.pdf</a:t>
            </a:r>
          </a:p>
          <a:p>
            <a:pPr lvl="0" rtl="0">
              <a:lnSpc>
                <a:spcPct val="115000"/>
              </a:lnSpc>
              <a:spcBef>
                <a:spcPts val="0"/>
              </a:spcBef>
              <a:buNone/>
            </a:pPr>
            <a:endParaRPr sz="2400">
              <a:latin typeface="Times New Roman"/>
              <a:ea typeface="Times New Roman"/>
              <a:cs typeface="Times New Roman"/>
              <a:sym typeface="Times New Roman"/>
            </a:endParaRPr>
          </a:p>
        </p:txBody>
      </p:sp>
      <p:sp>
        <p:nvSpPr>
          <p:cNvPr id="83" name="Shape 83"/>
          <p:cNvSpPr txBox="1"/>
          <p:nvPr/>
        </p:nvSpPr>
        <p:spPr>
          <a:xfrm>
            <a:off x="1798175" y="11124625"/>
            <a:ext cx="7165800" cy="152400"/>
          </a:xfrm>
          <a:prstGeom prst="rect">
            <a:avLst/>
          </a:prstGeom>
          <a:noFill/>
          <a:ln>
            <a:noFill/>
          </a:ln>
        </p:spPr>
        <p:txBody>
          <a:bodyPr lIns="91425" tIns="91425" rIns="91425" bIns="91425" anchor="t" anchorCtr="0">
            <a:noAutofit/>
          </a:bodyPr>
          <a:lstStyle/>
          <a:p>
            <a:pPr lvl="0">
              <a:spcBef>
                <a:spcPts val="0"/>
              </a:spcBef>
              <a:buNone/>
            </a:pPr>
            <a:r>
              <a:rPr lang="en" sz="5400" u="sng"/>
              <a:t>Materials and Methods</a:t>
            </a:r>
          </a:p>
        </p:txBody>
      </p:sp>
      <p:sp>
        <p:nvSpPr>
          <p:cNvPr id="84" name="Shape 84"/>
          <p:cNvSpPr txBox="1"/>
          <p:nvPr/>
        </p:nvSpPr>
        <p:spPr>
          <a:xfrm>
            <a:off x="23560600" y="2983175"/>
            <a:ext cx="4215300" cy="1090800"/>
          </a:xfrm>
          <a:prstGeom prst="rect">
            <a:avLst/>
          </a:prstGeom>
          <a:noFill/>
          <a:ln>
            <a:noFill/>
          </a:ln>
        </p:spPr>
        <p:txBody>
          <a:bodyPr lIns="91425" tIns="91425" rIns="91425" bIns="91425" anchor="t" anchorCtr="0">
            <a:noAutofit/>
          </a:bodyPr>
          <a:lstStyle/>
          <a:p>
            <a:pPr lvl="0">
              <a:spcBef>
                <a:spcPts val="0"/>
              </a:spcBef>
              <a:buNone/>
            </a:pPr>
            <a:r>
              <a:rPr lang="en" sz="5400" u="sng" dirty="0" smtClean="0">
                <a:latin typeface="Times New Roman"/>
                <a:ea typeface="Times New Roman"/>
                <a:cs typeface="Times New Roman"/>
                <a:sym typeface="Times New Roman"/>
              </a:rPr>
              <a:t>Discussion</a:t>
            </a:r>
            <a:endParaRPr lang="en" sz="5400" u="sng" dirty="0">
              <a:latin typeface="Times New Roman"/>
              <a:ea typeface="Times New Roman"/>
              <a:cs typeface="Times New Roman"/>
              <a:sym typeface="Times New Roman"/>
            </a:endParaRPr>
          </a:p>
        </p:txBody>
      </p:sp>
      <p:sp>
        <p:nvSpPr>
          <p:cNvPr id="85" name="Shape 85"/>
          <p:cNvSpPr txBox="1"/>
          <p:nvPr/>
        </p:nvSpPr>
        <p:spPr>
          <a:xfrm>
            <a:off x="21389650" y="14758750"/>
            <a:ext cx="8557200" cy="874200"/>
          </a:xfrm>
          <a:prstGeom prst="rect">
            <a:avLst/>
          </a:prstGeom>
          <a:noFill/>
          <a:ln>
            <a:noFill/>
          </a:ln>
        </p:spPr>
        <p:txBody>
          <a:bodyPr lIns="91425" tIns="91425" rIns="91425" bIns="91425" anchor="t" anchorCtr="0">
            <a:noAutofit/>
          </a:bodyPr>
          <a:lstStyle/>
          <a:p>
            <a:pPr marL="1828800" lvl="0" indent="387350" rtl="0">
              <a:spcBef>
                <a:spcPts val="0"/>
              </a:spcBef>
              <a:buClr>
                <a:schemeClr val="dk1"/>
              </a:buClr>
              <a:buSzPct val="25000"/>
              <a:buFont typeface="Arial"/>
              <a:buNone/>
            </a:pPr>
            <a:r>
              <a:rPr lang="en" sz="5400" u="sng">
                <a:solidFill>
                  <a:schemeClr val="dk1"/>
                </a:solidFill>
                <a:latin typeface="Times New Roman"/>
                <a:ea typeface="Times New Roman"/>
                <a:cs typeface="Times New Roman"/>
                <a:sym typeface="Times New Roman"/>
              </a:rPr>
              <a:t>Acknowledgments</a:t>
            </a:r>
          </a:p>
        </p:txBody>
      </p:sp>
      <p:pic>
        <p:nvPicPr>
          <p:cNvPr id="86" name="Shape 86"/>
          <p:cNvPicPr preferRelativeResize="0"/>
          <p:nvPr/>
        </p:nvPicPr>
        <p:blipFill>
          <a:blip r:embed="rId14">
            <a:alphaModFix/>
          </a:blip>
          <a:stretch>
            <a:fillRect/>
          </a:stretch>
        </p:blipFill>
        <p:spPr>
          <a:xfrm>
            <a:off x="15961625" y="2544800"/>
            <a:ext cx="2676975" cy="2326350"/>
          </a:xfrm>
          <a:prstGeom prst="rect">
            <a:avLst/>
          </a:prstGeom>
          <a:noFill/>
          <a:ln>
            <a:noFill/>
          </a:ln>
        </p:spPr>
      </p:pic>
      <p:sp>
        <p:nvSpPr>
          <p:cNvPr id="87" name="Shape 87"/>
          <p:cNvSpPr txBox="1"/>
          <p:nvPr/>
        </p:nvSpPr>
        <p:spPr>
          <a:xfrm>
            <a:off x="10888600" y="14211225"/>
            <a:ext cx="4638600" cy="949800"/>
          </a:xfrm>
          <a:prstGeom prst="rect">
            <a:avLst/>
          </a:prstGeom>
          <a:noFill/>
          <a:ln>
            <a:noFill/>
          </a:ln>
        </p:spPr>
        <p:txBody>
          <a:bodyPr lIns="91425" tIns="91425" rIns="91425" bIns="91425" anchor="t" anchorCtr="0">
            <a:noAutofit/>
          </a:bodyPr>
          <a:lstStyle/>
          <a:p>
            <a:pPr lvl="0">
              <a:spcBef>
                <a:spcPts val="0"/>
              </a:spcBef>
              <a:buNone/>
            </a:pPr>
            <a:r>
              <a:rPr lang="en" sz="1800">
                <a:latin typeface="Times New Roman"/>
                <a:ea typeface="Times New Roman"/>
                <a:cs typeface="Times New Roman"/>
                <a:sym typeface="Times New Roman"/>
              </a:rPr>
              <a:t>Figure 4: This is the are where the 14 snail samples were collected.</a:t>
            </a:r>
          </a:p>
        </p:txBody>
      </p:sp>
      <p:pic>
        <p:nvPicPr>
          <p:cNvPr id="88" name="Shape 88"/>
          <p:cNvPicPr preferRelativeResize="0"/>
          <p:nvPr/>
        </p:nvPicPr>
        <p:blipFill rotWithShape="1">
          <a:blip r:embed="rId15">
            <a:alphaModFix/>
          </a:blip>
          <a:srcRect r="51732" b="28289"/>
          <a:stretch/>
        </p:blipFill>
        <p:spPr>
          <a:xfrm>
            <a:off x="18560962" y="2544800"/>
            <a:ext cx="2400300" cy="2326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1000</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simple-light-2</vt:lpstr>
      <vt:lpstr>Genetic Diversity Of Freshwater Snails in The Peconic River Using the DNA Barcoding Method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Diversity Of Freshwater Snails in The Peconic River Using the DNA Barcoding Method</dc:title>
  <dc:creator>JimLaura</dc:creator>
  <cp:lastModifiedBy>JimLaura</cp:lastModifiedBy>
  <cp:revision>5</cp:revision>
  <dcterms:modified xsi:type="dcterms:W3CDTF">2016-06-10T02:01:26Z</dcterms:modified>
</cp:coreProperties>
</file>