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43891200" cy="3291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2" d="100"/>
          <a:sy n="22" d="100"/>
        </p:scale>
        <p:origin x="150"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70515595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157103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1496200" y="4765280"/>
            <a:ext cx="40899001" cy="13136700"/>
          </a:xfrm>
          <a:prstGeom prst="rect">
            <a:avLst/>
          </a:prstGeom>
        </p:spPr>
        <p:txBody>
          <a:bodyPr lIns="487600" tIns="487600" rIns="487600" bIns="487600" anchor="b" anchorCtr="0"/>
          <a:lstStyle>
            <a:lvl1pPr lvl="0" algn="ctr">
              <a:spcBef>
                <a:spcPts val="0"/>
              </a:spcBef>
              <a:buSzPct val="100000"/>
              <a:defRPr sz="27700"/>
            </a:lvl1pPr>
            <a:lvl2pPr lvl="1" algn="ctr">
              <a:spcBef>
                <a:spcPts val="0"/>
              </a:spcBef>
              <a:buSzPct val="100000"/>
              <a:defRPr sz="27700"/>
            </a:lvl2pPr>
            <a:lvl3pPr lvl="2" algn="ctr">
              <a:spcBef>
                <a:spcPts val="0"/>
              </a:spcBef>
              <a:buSzPct val="100000"/>
              <a:defRPr sz="27700"/>
            </a:lvl3pPr>
            <a:lvl4pPr lvl="3" algn="ctr">
              <a:spcBef>
                <a:spcPts val="0"/>
              </a:spcBef>
              <a:buSzPct val="100000"/>
              <a:defRPr sz="27700"/>
            </a:lvl4pPr>
            <a:lvl5pPr lvl="4" algn="ctr">
              <a:spcBef>
                <a:spcPts val="0"/>
              </a:spcBef>
              <a:buSzPct val="100000"/>
              <a:defRPr sz="27700"/>
            </a:lvl5pPr>
            <a:lvl6pPr lvl="5" algn="ctr">
              <a:spcBef>
                <a:spcPts val="0"/>
              </a:spcBef>
              <a:buSzPct val="100000"/>
              <a:defRPr sz="27700"/>
            </a:lvl6pPr>
            <a:lvl7pPr lvl="6" algn="ctr">
              <a:spcBef>
                <a:spcPts val="0"/>
              </a:spcBef>
              <a:buSzPct val="100000"/>
              <a:defRPr sz="27700"/>
            </a:lvl7pPr>
            <a:lvl8pPr lvl="7" algn="ctr">
              <a:spcBef>
                <a:spcPts val="0"/>
              </a:spcBef>
              <a:buSzPct val="100000"/>
              <a:defRPr sz="27700"/>
            </a:lvl8pPr>
            <a:lvl9pPr lvl="8" algn="ctr">
              <a:spcBef>
                <a:spcPts val="0"/>
              </a:spcBef>
              <a:buSzPct val="100000"/>
              <a:defRPr sz="27700"/>
            </a:lvl9pPr>
          </a:lstStyle>
          <a:p>
            <a:endParaRPr/>
          </a:p>
        </p:txBody>
      </p:sp>
      <p:sp>
        <p:nvSpPr>
          <p:cNvPr id="11" name="Shape 11"/>
          <p:cNvSpPr txBox="1">
            <a:spLocks noGrp="1"/>
          </p:cNvSpPr>
          <p:nvPr>
            <p:ph type="subTitle" idx="1"/>
          </p:nvPr>
        </p:nvSpPr>
        <p:spPr>
          <a:xfrm>
            <a:off x="1496159" y="18138400"/>
            <a:ext cx="40899001" cy="5072699"/>
          </a:xfrm>
          <a:prstGeom prst="rect">
            <a:avLst/>
          </a:prstGeom>
        </p:spPr>
        <p:txBody>
          <a:bodyPr lIns="487600" tIns="487600" rIns="487600" bIns="487600" anchor="t" anchorCtr="0"/>
          <a:lstStyle>
            <a:lvl1pPr lvl="0" algn="ctr">
              <a:lnSpc>
                <a:spcPct val="100000"/>
              </a:lnSpc>
              <a:spcBef>
                <a:spcPts val="0"/>
              </a:spcBef>
              <a:spcAft>
                <a:spcPts val="0"/>
              </a:spcAft>
              <a:buSzPct val="100000"/>
              <a:buNone/>
              <a:defRPr sz="14900"/>
            </a:lvl1pPr>
            <a:lvl2pPr lvl="1" algn="ctr">
              <a:lnSpc>
                <a:spcPct val="100000"/>
              </a:lnSpc>
              <a:spcBef>
                <a:spcPts val="0"/>
              </a:spcBef>
              <a:spcAft>
                <a:spcPts val="0"/>
              </a:spcAft>
              <a:buSzPct val="100000"/>
              <a:buNone/>
              <a:defRPr sz="14900"/>
            </a:lvl2pPr>
            <a:lvl3pPr lvl="2" algn="ctr">
              <a:lnSpc>
                <a:spcPct val="100000"/>
              </a:lnSpc>
              <a:spcBef>
                <a:spcPts val="0"/>
              </a:spcBef>
              <a:spcAft>
                <a:spcPts val="0"/>
              </a:spcAft>
              <a:buSzPct val="100000"/>
              <a:buNone/>
              <a:defRPr sz="14900"/>
            </a:lvl3pPr>
            <a:lvl4pPr lvl="3" algn="ctr">
              <a:lnSpc>
                <a:spcPct val="100000"/>
              </a:lnSpc>
              <a:spcBef>
                <a:spcPts val="0"/>
              </a:spcBef>
              <a:spcAft>
                <a:spcPts val="0"/>
              </a:spcAft>
              <a:buSzPct val="100000"/>
              <a:buNone/>
              <a:defRPr sz="14900"/>
            </a:lvl4pPr>
            <a:lvl5pPr lvl="4" algn="ctr">
              <a:lnSpc>
                <a:spcPct val="100000"/>
              </a:lnSpc>
              <a:spcBef>
                <a:spcPts val="0"/>
              </a:spcBef>
              <a:spcAft>
                <a:spcPts val="0"/>
              </a:spcAft>
              <a:buSzPct val="100000"/>
              <a:buNone/>
              <a:defRPr sz="14900"/>
            </a:lvl5pPr>
            <a:lvl6pPr lvl="5" algn="ctr">
              <a:lnSpc>
                <a:spcPct val="100000"/>
              </a:lnSpc>
              <a:spcBef>
                <a:spcPts val="0"/>
              </a:spcBef>
              <a:spcAft>
                <a:spcPts val="0"/>
              </a:spcAft>
              <a:buSzPct val="100000"/>
              <a:buNone/>
              <a:defRPr sz="14900"/>
            </a:lvl6pPr>
            <a:lvl7pPr lvl="6" algn="ctr">
              <a:lnSpc>
                <a:spcPct val="100000"/>
              </a:lnSpc>
              <a:spcBef>
                <a:spcPts val="0"/>
              </a:spcBef>
              <a:spcAft>
                <a:spcPts val="0"/>
              </a:spcAft>
              <a:buSzPct val="100000"/>
              <a:buNone/>
              <a:defRPr sz="14900"/>
            </a:lvl7pPr>
            <a:lvl8pPr lvl="7" algn="ctr">
              <a:lnSpc>
                <a:spcPct val="100000"/>
              </a:lnSpc>
              <a:spcBef>
                <a:spcPts val="0"/>
              </a:spcBef>
              <a:spcAft>
                <a:spcPts val="0"/>
              </a:spcAft>
              <a:buSzPct val="100000"/>
              <a:buNone/>
              <a:defRPr sz="14900"/>
            </a:lvl8pPr>
            <a:lvl9pPr lvl="8" algn="ctr">
              <a:lnSpc>
                <a:spcPct val="100000"/>
              </a:lnSpc>
              <a:spcBef>
                <a:spcPts val="0"/>
              </a:spcBef>
              <a:spcAft>
                <a:spcPts val="0"/>
              </a:spcAft>
              <a:buSzPct val="100000"/>
              <a:buNone/>
              <a:defRPr sz="14900"/>
            </a:lvl9pPr>
          </a:lstStyle>
          <a:p>
            <a:endParaRPr/>
          </a:p>
        </p:txBody>
      </p:sp>
      <p:sp>
        <p:nvSpPr>
          <p:cNvPr id="12" name="Shape 12"/>
          <p:cNvSpPr txBox="1">
            <a:spLocks noGrp="1"/>
          </p:cNvSpPr>
          <p:nvPr>
            <p:ph type="sldNum" idx="12"/>
          </p:nvPr>
        </p:nvSpPr>
        <p:spPr>
          <a:xfrm>
            <a:off x="40667796" y="29844587"/>
            <a:ext cx="2633700" cy="2519099"/>
          </a:xfrm>
          <a:prstGeom prst="rect">
            <a:avLst/>
          </a:prstGeom>
        </p:spPr>
        <p:txBody>
          <a:bodyPr lIns="487600" tIns="487600" rIns="487600" bIns="487600"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1496159" y="7079200"/>
            <a:ext cx="40899001" cy="12566399"/>
          </a:xfrm>
          <a:prstGeom prst="rect">
            <a:avLst/>
          </a:prstGeom>
        </p:spPr>
        <p:txBody>
          <a:bodyPr lIns="487600" tIns="487600" rIns="487600" bIns="487600" anchor="b" anchorCtr="0"/>
          <a:lstStyle>
            <a:lvl1pPr lvl="0" algn="ctr">
              <a:spcBef>
                <a:spcPts val="0"/>
              </a:spcBef>
              <a:buSzPct val="100000"/>
              <a:defRPr sz="64000"/>
            </a:lvl1pPr>
            <a:lvl2pPr lvl="1" algn="ctr">
              <a:spcBef>
                <a:spcPts val="0"/>
              </a:spcBef>
              <a:buSzPct val="100000"/>
              <a:defRPr sz="64000"/>
            </a:lvl2pPr>
            <a:lvl3pPr lvl="2" algn="ctr">
              <a:spcBef>
                <a:spcPts val="0"/>
              </a:spcBef>
              <a:buSzPct val="100000"/>
              <a:defRPr sz="64000"/>
            </a:lvl3pPr>
            <a:lvl4pPr lvl="3" algn="ctr">
              <a:spcBef>
                <a:spcPts val="0"/>
              </a:spcBef>
              <a:buSzPct val="100000"/>
              <a:defRPr sz="64000"/>
            </a:lvl4pPr>
            <a:lvl5pPr lvl="4" algn="ctr">
              <a:spcBef>
                <a:spcPts val="0"/>
              </a:spcBef>
              <a:buSzPct val="100000"/>
              <a:defRPr sz="64000"/>
            </a:lvl5pPr>
            <a:lvl6pPr lvl="5" algn="ctr">
              <a:spcBef>
                <a:spcPts val="0"/>
              </a:spcBef>
              <a:buSzPct val="100000"/>
              <a:defRPr sz="64000"/>
            </a:lvl6pPr>
            <a:lvl7pPr lvl="6" algn="ctr">
              <a:spcBef>
                <a:spcPts val="0"/>
              </a:spcBef>
              <a:buSzPct val="100000"/>
              <a:defRPr sz="64000"/>
            </a:lvl7pPr>
            <a:lvl8pPr lvl="7" algn="ctr">
              <a:spcBef>
                <a:spcPts val="0"/>
              </a:spcBef>
              <a:buSzPct val="100000"/>
              <a:defRPr sz="64000"/>
            </a:lvl8pPr>
            <a:lvl9pPr lvl="8" algn="ctr">
              <a:spcBef>
                <a:spcPts val="0"/>
              </a:spcBef>
              <a:buSzPct val="100000"/>
              <a:defRPr sz="64000"/>
            </a:lvl9pPr>
          </a:lstStyle>
          <a:p>
            <a:endParaRPr/>
          </a:p>
        </p:txBody>
      </p:sp>
      <p:sp>
        <p:nvSpPr>
          <p:cNvPr id="46" name="Shape 46"/>
          <p:cNvSpPr txBox="1">
            <a:spLocks noGrp="1"/>
          </p:cNvSpPr>
          <p:nvPr>
            <p:ph type="body" idx="1"/>
          </p:nvPr>
        </p:nvSpPr>
        <p:spPr>
          <a:xfrm>
            <a:off x="1496159" y="20174240"/>
            <a:ext cx="40899001" cy="8325000"/>
          </a:xfrm>
          <a:prstGeom prst="rect">
            <a:avLst/>
          </a:prstGeom>
        </p:spPr>
        <p:txBody>
          <a:bodyPr lIns="487600" tIns="487600" rIns="487600" bIns="487600"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40667796" y="29844587"/>
            <a:ext cx="2633700" cy="2519099"/>
          </a:xfrm>
          <a:prstGeom prst="rect">
            <a:avLst/>
          </a:prstGeom>
        </p:spPr>
        <p:txBody>
          <a:bodyPr lIns="487600" tIns="487600" rIns="487600" bIns="487600"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40667796" y="29844587"/>
            <a:ext cx="2633700" cy="2519099"/>
          </a:xfrm>
          <a:prstGeom prst="rect">
            <a:avLst/>
          </a:prstGeom>
        </p:spPr>
        <p:txBody>
          <a:bodyPr lIns="487600" tIns="487600" rIns="487600" bIns="487600"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1496159" y="13765440"/>
            <a:ext cx="40899001" cy="5387399"/>
          </a:xfrm>
          <a:prstGeom prst="rect">
            <a:avLst/>
          </a:prstGeom>
        </p:spPr>
        <p:txBody>
          <a:bodyPr lIns="487600" tIns="487600" rIns="487600" bIns="487600" anchor="ctr" anchorCtr="0"/>
          <a:lstStyle>
            <a:lvl1pPr lvl="0" algn="ctr">
              <a:spcBef>
                <a:spcPts val="0"/>
              </a:spcBef>
              <a:buSzPct val="100000"/>
              <a:defRPr sz="19200"/>
            </a:lvl1pPr>
            <a:lvl2pPr lvl="1" algn="ctr">
              <a:spcBef>
                <a:spcPts val="0"/>
              </a:spcBef>
              <a:buSzPct val="100000"/>
              <a:defRPr sz="19200"/>
            </a:lvl2pPr>
            <a:lvl3pPr lvl="2" algn="ctr">
              <a:spcBef>
                <a:spcPts val="0"/>
              </a:spcBef>
              <a:buSzPct val="100000"/>
              <a:defRPr sz="19200"/>
            </a:lvl3pPr>
            <a:lvl4pPr lvl="3" algn="ctr">
              <a:spcBef>
                <a:spcPts val="0"/>
              </a:spcBef>
              <a:buSzPct val="100000"/>
              <a:defRPr sz="19200"/>
            </a:lvl4pPr>
            <a:lvl5pPr lvl="4" algn="ctr">
              <a:spcBef>
                <a:spcPts val="0"/>
              </a:spcBef>
              <a:buSzPct val="100000"/>
              <a:defRPr sz="19200"/>
            </a:lvl5pPr>
            <a:lvl6pPr lvl="5" algn="ctr">
              <a:spcBef>
                <a:spcPts val="0"/>
              </a:spcBef>
              <a:buSzPct val="100000"/>
              <a:defRPr sz="19200"/>
            </a:lvl6pPr>
            <a:lvl7pPr lvl="6" algn="ctr">
              <a:spcBef>
                <a:spcPts val="0"/>
              </a:spcBef>
              <a:buSzPct val="100000"/>
              <a:defRPr sz="19200"/>
            </a:lvl7pPr>
            <a:lvl8pPr lvl="7" algn="ctr">
              <a:spcBef>
                <a:spcPts val="0"/>
              </a:spcBef>
              <a:buSzPct val="100000"/>
              <a:defRPr sz="19200"/>
            </a:lvl8pPr>
            <a:lvl9pPr lvl="8" algn="ctr">
              <a:spcBef>
                <a:spcPts val="0"/>
              </a:spcBef>
              <a:buSzPct val="100000"/>
              <a:defRPr sz="19200"/>
            </a:lvl9pPr>
          </a:lstStyle>
          <a:p>
            <a:endParaRPr/>
          </a:p>
        </p:txBody>
      </p:sp>
      <p:sp>
        <p:nvSpPr>
          <p:cNvPr id="15" name="Shape 15"/>
          <p:cNvSpPr txBox="1">
            <a:spLocks noGrp="1"/>
          </p:cNvSpPr>
          <p:nvPr>
            <p:ph type="sldNum" idx="12"/>
          </p:nvPr>
        </p:nvSpPr>
        <p:spPr>
          <a:xfrm>
            <a:off x="40667796" y="29844587"/>
            <a:ext cx="2633700" cy="2519099"/>
          </a:xfrm>
          <a:prstGeom prst="rect">
            <a:avLst/>
          </a:prstGeom>
        </p:spPr>
        <p:txBody>
          <a:bodyPr lIns="487600" tIns="487600" rIns="487600" bIns="487600"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1496159" y="2848159"/>
            <a:ext cx="40899001" cy="3665399"/>
          </a:xfrm>
          <a:prstGeom prst="rect">
            <a:avLst/>
          </a:prstGeom>
        </p:spPr>
        <p:txBody>
          <a:bodyPr lIns="487600" tIns="487600" rIns="487600" bIns="487600"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1496159" y="7375839"/>
            <a:ext cx="40899001" cy="21864900"/>
          </a:xfrm>
          <a:prstGeom prst="rect">
            <a:avLst/>
          </a:prstGeom>
        </p:spPr>
        <p:txBody>
          <a:bodyPr lIns="487600" tIns="487600" rIns="487600" bIns="487600"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40667796" y="29844587"/>
            <a:ext cx="2633700" cy="2519099"/>
          </a:xfrm>
          <a:prstGeom prst="rect">
            <a:avLst/>
          </a:prstGeom>
        </p:spPr>
        <p:txBody>
          <a:bodyPr lIns="487600" tIns="487600" rIns="487600" bIns="487600"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1496159" y="2848159"/>
            <a:ext cx="40899001" cy="3665399"/>
          </a:xfrm>
          <a:prstGeom prst="rect">
            <a:avLst/>
          </a:prstGeom>
        </p:spPr>
        <p:txBody>
          <a:bodyPr lIns="487600" tIns="487600" rIns="487600" bIns="487600"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1496159" y="7375839"/>
            <a:ext cx="19199399" cy="21864900"/>
          </a:xfrm>
          <a:prstGeom prst="rect">
            <a:avLst/>
          </a:prstGeom>
        </p:spPr>
        <p:txBody>
          <a:bodyPr lIns="487600" tIns="487600" rIns="487600" bIns="487600" anchor="t" anchorCtr="0"/>
          <a:lstStyle>
            <a:lvl1pPr lvl="0">
              <a:spcBef>
                <a:spcPts val="0"/>
              </a:spcBef>
              <a:buSzPct val="100000"/>
              <a:defRPr sz="7500"/>
            </a:lvl1pPr>
            <a:lvl2pPr lvl="1">
              <a:spcBef>
                <a:spcPts val="0"/>
              </a:spcBef>
              <a:buSzPct val="100000"/>
              <a:defRPr sz="6400"/>
            </a:lvl2pPr>
            <a:lvl3pPr lvl="2">
              <a:spcBef>
                <a:spcPts val="0"/>
              </a:spcBef>
              <a:buSzPct val="100000"/>
              <a:defRPr sz="6400"/>
            </a:lvl3pPr>
            <a:lvl4pPr lvl="3">
              <a:spcBef>
                <a:spcPts val="0"/>
              </a:spcBef>
              <a:buSzPct val="100000"/>
              <a:defRPr sz="6400"/>
            </a:lvl4pPr>
            <a:lvl5pPr lvl="4">
              <a:spcBef>
                <a:spcPts val="0"/>
              </a:spcBef>
              <a:buSzPct val="100000"/>
              <a:defRPr sz="6400"/>
            </a:lvl5pPr>
            <a:lvl6pPr lvl="5">
              <a:spcBef>
                <a:spcPts val="0"/>
              </a:spcBef>
              <a:buSzPct val="100000"/>
              <a:defRPr sz="6400"/>
            </a:lvl6pPr>
            <a:lvl7pPr lvl="6">
              <a:spcBef>
                <a:spcPts val="0"/>
              </a:spcBef>
              <a:buSzPct val="100000"/>
              <a:defRPr sz="6400"/>
            </a:lvl7pPr>
            <a:lvl8pPr lvl="7">
              <a:spcBef>
                <a:spcPts val="0"/>
              </a:spcBef>
              <a:buSzPct val="100000"/>
              <a:defRPr sz="6400"/>
            </a:lvl8pPr>
            <a:lvl9pPr lvl="8">
              <a:spcBef>
                <a:spcPts val="0"/>
              </a:spcBef>
              <a:buSzPct val="100000"/>
              <a:defRPr sz="6400"/>
            </a:lvl9pPr>
          </a:lstStyle>
          <a:p>
            <a:endParaRPr/>
          </a:p>
        </p:txBody>
      </p:sp>
      <p:sp>
        <p:nvSpPr>
          <p:cNvPr id="23" name="Shape 23"/>
          <p:cNvSpPr txBox="1">
            <a:spLocks noGrp="1"/>
          </p:cNvSpPr>
          <p:nvPr>
            <p:ph type="body" idx="2"/>
          </p:nvPr>
        </p:nvSpPr>
        <p:spPr>
          <a:xfrm>
            <a:off x="23195520" y="7375839"/>
            <a:ext cx="19199399" cy="21864900"/>
          </a:xfrm>
          <a:prstGeom prst="rect">
            <a:avLst/>
          </a:prstGeom>
        </p:spPr>
        <p:txBody>
          <a:bodyPr lIns="487600" tIns="487600" rIns="487600" bIns="487600" anchor="t" anchorCtr="0"/>
          <a:lstStyle>
            <a:lvl1pPr lvl="0">
              <a:spcBef>
                <a:spcPts val="0"/>
              </a:spcBef>
              <a:buSzPct val="100000"/>
              <a:defRPr sz="7500"/>
            </a:lvl1pPr>
            <a:lvl2pPr lvl="1">
              <a:spcBef>
                <a:spcPts val="0"/>
              </a:spcBef>
              <a:buSzPct val="100000"/>
              <a:defRPr sz="6400"/>
            </a:lvl2pPr>
            <a:lvl3pPr lvl="2">
              <a:spcBef>
                <a:spcPts val="0"/>
              </a:spcBef>
              <a:buSzPct val="100000"/>
              <a:defRPr sz="6400"/>
            </a:lvl3pPr>
            <a:lvl4pPr lvl="3">
              <a:spcBef>
                <a:spcPts val="0"/>
              </a:spcBef>
              <a:buSzPct val="100000"/>
              <a:defRPr sz="6400"/>
            </a:lvl4pPr>
            <a:lvl5pPr lvl="4">
              <a:spcBef>
                <a:spcPts val="0"/>
              </a:spcBef>
              <a:buSzPct val="100000"/>
              <a:defRPr sz="6400"/>
            </a:lvl5pPr>
            <a:lvl6pPr lvl="5">
              <a:spcBef>
                <a:spcPts val="0"/>
              </a:spcBef>
              <a:buSzPct val="100000"/>
              <a:defRPr sz="6400"/>
            </a:lvl6pPr>
            <a:lvl7pPr lvl="6">
              <a:spcBef>
                <a:spcPts val="0"/>
              </a:spcBef>
              <a:buSzPct val="100000"/>
              <a:defRPr sz="6400"/>
            </a:lvl7pPr>
            <a:lvl8pPr lvl="7">
              <a:spcBef>
                <a:spcPts val="0"/>
              </a:spcBef>
              <a:buSzPct val="100000"/>
              <a:defRPr sz="6400"/>
            </a:lvl8pPr>
            <a:lvl9pPr lvl="8">
              <a:spcBef>
                <a:spcPts val="0"/>
              </a:spcBef>
              <a:buSzPct val="100000"/>
              <a:defRPr sz="6400"/>
            </a:lvl9pPr>
          </a:lstStyle>
          <a:p>
            <a:endParaRPr/>
          </a:p>
        </p:txBody>
      </p:sp>
      <p:sp>
        <p:nvSpPr>
          <p:cNvPr id="24" name="Shape 24"/>
          <p:cNvSpPr txBox="1">
            <a:spLocks noGrp="1"/>
          </p:cNvSpPr>
          <p:nvPr>
            <p:ph type="sldNum" idx="12"/>
          </p:nvPr>
        </p:nvSpPr>
        <p:spPr>
          <a:xfrm>
            <a:off x="40667796" y="29844587"/>
            <a:ext cx="2633700" cy="2519099"/>
          </a:xfrm>
          <a:prstGeom prst="rect">
            <a:avLst/>
          </a:prstGeom>
        </p:spPr>
        <p:txBody>
          <a:bodyPr lIns="487600" tIns="487600" rIns="487600" bIns="487600"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1496159" y="2848159"/>
            <a:ext cx="40899001" cy="3665399"/>
          </a:xfrm>
          <a:prstGeom prst="rect">
            <a:avLst/>
          </a:prstGeom>
        </p:spPr>
        <p:txBody>
          <a:bodyPr lIns="487600" tIns="487600" rIns="487600" bIns="487600"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40667796" y="29844587"/>
            <a:ext cx="2633700" cy="2519099"/>
          </a:xfrm>
          <a:prstGeom prst="rect">
            <a:avLst/>
          </a:prstGeom>
        </p:spPr>
        <p:txBody>
          <a:bodyPr lIns="487600" tIns="487600" rIns="487600" bIns="487600"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1496159" y="3555839"/>
            <a:ext cx="13478400" cy="4836600"/>
          </a:xfrm>
          <a:prstGeom prst="rect">
            <a:avLst/>
          </a:prstGeom>
        </p:spPr>
        <p:txBody>
          <a:bodyPr lIns="487600" tIns="487600" rIns="487600" bIns="487600" anchor="b" anchorCtr="0"/>
          <a:lstStyle>
            <a:lvl1pPr lvl="0">
              <a:spcBef>
                <a:spcPts val="0"/>
              </a:spcBef>
              <a:buSzPct val="100000"/>
              <a:defRPr sz="12800"/>
            </a:lvl1pPr>
            <a:lvl2pPr lvl="1">
              <a:spcBef>
                <a:spcPts val="0"/>
              </a:spcBef>
              <a:buSzPct val="100000"/>
              <a:defRPr sz="12800"/>
            </a:lvl2pPr>
            <a:lvl3pPr lvl="2">
              <a:spcBef>
                <a:spcPts val="0"/>
              </a:spcBef>
              <a:buSzPct val="100000"/>
              <a:defRPr sz="12800"/>
            </a:lvl3pPr>
            <a:lvl4pPr lvl="3">
              <a:spcBef>
                <a:spcPts val="0"/>
              </a:spcBef>
              <a:buSzPct val="100000"/>
              <a:defRPr sz="12800"/>
            </a:lvl4pPr>
            <a:lvl5pPr lvl="4">
              <a:spcBef>
                <a:spcPts val="0"/>
              </a:spcBef>
              <a:buSzPct val="100000"/>
              <a:defRPr sz="12800"/>
            </a:lvl5pPr>
            <a:lvl6pPr lvl="5">
              <a:spcBef>
                <a:spcPts val="0"/>
              </a:spcBef>
              <a:buSzPct val="100000"/>
              <a:defRPr sz="12800"/>
            </a:lvl6pPr>
            <a:lvl7pPr lvl="6">
              <a:spcBef>
                <a:spcPts val="0"/>
              </a:spcBef>
              <a:buSzPct val="100000"/>
              <a:defRPr sz="12800"/>
            </a:lvl7pPr>
            <a:lvl8pPr lvl="7">
              <a:spcBef>
                <a:spcPts val="0"/>
              </a:spcBef>
              <a:buSzPct val="100000"/>
              <a:defRPr sz="12800"/>
            </a:lvl8pPr>
            <a:lvl9pPr lvl="8">
              <a:spcBef>
                <a:spcPts val="0"/>
              </a:spcBef>
              <a:buSzPct val="100000"/>
              <a:defRPr sz="12800"/>
            </a:lvl9pPr>
          </a:lstStyle>
          <a:p>
            <a:endParaRPr/>
          </a:p>
        </p:txBody>
      </p:sp>
      <p:sp>
        <p:nvSpPr>
          <p:cNvPr id="30" name="Shape 30"/>
          <p:cNvSpPr txBox="1">
            <a:spLocks noGrp="1"/>
          </p:cNvSpPr>
          <p:nvPr>
            <p:ph type="body" idx="1"/>
          </p:nvPr>
        </p:nvSpPr>
        <p:spPr>
          <a:xfrm>
            <a:off x="1496159" y="8893439"/>
            <a:ext cx="13478400" cy="20348100"/>
          </a:xfrm>
          <a:prstGeom prst="rect">
            <a:avLst/>
          </a:prstGeom>
        </p:spPr>
        <p:txBody>
          <a:bodyPr lIns="487600" tIns="487600" rIns="487600" bIns="487600" anchor="t" anchorCtr="0"/>
          <a:lstStyle>
            <a:lvl1pPr lvl="0">
              <a:spcBef>
                <a:spcPts val="0"/>
              </a:spcBef>
              <a:buSzPct val="100000"/>
              <a:defRPr sz="6400"/>
            </a:lvl1pPr>
            <a:lvl2pPr lvl="1">
              <a:spcBef>
                <a:spcPts val="0"/>
              </a:spcBef>
              <a:buSzPct val="100000"/>
              <a:defRPr sz="6400"/>
            </a:lvl2pPr>
            <a:lvl3pPr lvl="2">
              <a:spcBef>
                <a:spcPts val="0"/>
              </a:spcBef>
              <a:buSzPct val="100000"/>
              <a:defRPr sz="6400"/>
            </a:lvl3pPr>
            <a:lvl4pPr lvl="3">
              <a:spcBef>
                <a:spcPts val="0"/>
              </a:spcBef>
              <a:buSzPct val="100000"/>
              <a:defRPr sz="6400"/>
            </a:lvl4pPr>
            <a:lvl5pPr lvl="4">
              <a:spcBef>
                <a:spcPts val="0"/>
              </a:spcBef>
              <a:buSzPct val="100000"/>
              <a:defRPr sz="6400"/>
            </a:lvl5pPr>
            <a:lvl6pPr lvl="5">
              <a:spcBef>
                <a:spcPts val="0"/>
              </a:spcBef>
              <a:buSzPct val="100000"/>
              <a:defRPr sz="6400"/>
            </a:lvl6pPr>
            <a:lvl7pPr lvl="6">
              <a:spcBef>
                <a:spcPts val="0"/>
              </a:spcBef>
              <a:buSzPct val="100000"/>
              <a:defRPr sz="6400"/>
            </a:lvl7pPr>
            <a:lvl8pPr lvl="7">
              <a:spcBef>
                <a:spcPts val="0"/>
              </a:spcBef>
              <a:buSzPct val="100000"/>
              <a:defRPr sz="6400"/>
            </a:lvl8pPr>
            <a:lvl9pPr lvl="8">
              <a:spcBef>
                <a:spcPts val="0"/>
              </a:spcBef>
              <a:buSzPct val="100000"/>
              <a:defRPr sz="6400"/>
            </a:lvl9pPr>
          </a:lstStyle>
          <a:p>
            <a:endParaRPr/>
          </a:p>
        </p:txBody>
      </p:sp>
      <p:sp>
        <p:nvSpPr>
          <p:cNvPr id="31" name="Shape 31"/>
          <p:cNvSpPr txBox="1">
            <a:spLocks noGrp="1"/>
          </p:cNvSpPr>
          <p:nvPr>
            <p:ph type="sldNum" idx="12"/>
          </p:nvPr>
        </p:nvSpPr>
        <p:spPr>
          <a:xfrm>
            <a:off x="40667796" y="29844587"/>
            <a:ext cx="2633700" cy="2519099"/>
          </a:xfrm>
          <a:prstGeom prst="rect">
            <a:avLst/>
          </a:prstGeom>
        </p:spPr>
        <p:txBody>
          <a:bodyPr lIns="487600" tIns="487600" rIns="487600" bIns="487600"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2353200" y="2880959"/>
            <a:ext cx="30565501" cy="26181000"/>
          </a:xfrm>
          <a:prstGeom prst="rect">
            <a:avLst/>
          </a:prstGeom>
        </p:spPr>
        <p:txBody>
          <a:bodyPr lIns="487600" tIns="487600" rIns="487600" bIns="487600" anchor="ctr" anchorCtr="0"/>
          <a:lstStyle>
            <a:lvl1pPr lvl="0">
              <a:spcBef>
                <a:spcPts val="0"/>
              </a:spcBef>
              <a:buSzPct val="100000"/>
              <a:defRPr sz="25600"/>
            </a:lvl1pPr>
            <a:lvl2pPr lvl="1">
              <a:spcBef>
                <a:spcPts val="0"/>
              </a:spcBef>
              <a:buSzPct val="100000"/>
              <a:defRPr sz="25600"/>
            </a:lvl2pPr>
            <a:lvl3pPr lvl="2">
              <a:spcBef>
                <a:spcPts val="0"/>
              </a:spcBef>
              <a:buSzPct val="100000"/>
              <a:defRPr sz="25600"/>
            </a:lvl3pPr>
            <a:lvl4pPr lvl="3">
              <a:spcBef>
                <a:spcPts val="0"/>
              </a:spcBef>
              <a:buSzPct val="100000"/>
              <a:defRPr sz="25600"/>
            </a:lvl4pPr>
            <a:lvl5pPr lvl="4">
              <a:spcBef>
                <a:spcPts val="0"/>
              </a:spcBef>
              <a:buSzPct val="100000"/>
              <a:defRPr sz="25600"/>
            </a:lvl5pPr>
            <a:lvl6pPr lvl="5">
              <a:spcBef>
                <a:spcPts val="0"/>
              </a:spcBef>
              <a:buSzPct val="100000"/>
              <a:defRPr sz="25600"/>
            </a:lvl6pPr>
            <a:lvl7pPr lvl="6">
              <a:spcBef>
                <a:spcPts val="0"/>
              </a:spcBef>
              <a:buSzPct val="100000"/>
              <a:defRPr sz="25600"/>
            </a:lvl7pPr>
            <a:lvl8pPr lvl="7">
              <a:spcBef>
                <a:spcPts val="0"/>
              </a:spcBef>
              <a:buSzPct val="100000"/>
              <a:defRPr sz="25600"/>
            </a:lvl8pPr>
            <a:lvl9pPr lvl="8">
              <a:spcBef>
                <a:spcPts val="0"/>
              </a:spcBef>
              <a:buSzPct val="100000"/>
              <a:defRPr sz="25600"/>
            </a:lvl9pPr>
          </a:lstStyle>
          <a:p>
            <a:endParaRPr/>
          </a:p>
        </p:txBody>
      </p:sp>
      <p:sp>
        <p:nvSpPr>
          <p:cNvPr id="34" name="Shape 34"/>
          <p:cNvSpPr txBox="1">
            <a:spLocks noGrp="1"/>
          </p:cNvSpPr>
          <p:nvPr>
            <p:ph type="sldNum" idx="12"/>
          </p:nvPr>
        </p:nvSpPr>
        <p:spPr>
          <a:xfrm>
            <a:off x="40667796" y="29844587"/>
            <a:ext cx="2633700" cy="2519099"/>
          </a:xfrm>
          <a:prstGeom prst="rect">
            <a:avLst/>
          </a:prstGeom>
        </p:spPr>
        <p:txBody>
          <a:bodyPr lIns="487600" tIns="487600" rIns="487600" bIns="487600"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21945600" y="-800"/>
            <a:ext cx="21945599" cy="32918400"/>
          </a:xfrm>
          <a:prstGeom prst="rect">
            <a:avLst/>
          </a:prstGeom>
          <a:solidFill>
            <a:schemeClr val="lt2"/>
          </a:solidFill>
          <a:ln>
            <a:noFill/>
          </a:ln>
        </p:spPr>
        <p:txBody>
          <a:bodyPr lIns="487600" tIns="487600" rIns="487600" bIns="487600" anchor="ctr" anchorCtr="0">
            <a:noAutofit/>
          </a:bodyPr>
          <a:lstStyle/>
          <a:p>
            <a:pPr lvl="0">
              <a:spcBef>
                <a:spcPts val="0"/>
              </a:spcBef>
              <a:buNone/>
            </a:pPr>
            <a:endParaRPr/>
          </a:p>
        </p:txBody>
      </p:sp>
      <p:sp>
        <p:nvSpPr>
          <p:cNvPr id="37" name="Shape 37"/>
          <p:cNvSpPr txBox="1">
            <a:spLocks noGrp="1"/>
          </p:cNvSpPr>
          <p:nvPr>
            <p:ph type="title"/>
          </p:nvPr>
        </p:nvSpPr>
        <p:spPr>
          <a:xfrm>
            <a:off x="1274400" y="7892320"/>
            <a:ext cx="19416900" cy="9486599"/>
          </a:xfrm>
          <a:prstGeom prst="rect">
            <a:avLst/>
          </a:prstGeom>
        </p:spPr>
        <p:txBody>
          <a:bodyPr lIns="487600" tIns="487600" rIns="487600" bIns="487600" anchor="b" anchorCtr="0"/>
          <a:lstStyle>
            <a:lvl1pPr lvl="0" algn="ctr">
              <a:spcBef>
                <a:spcPts val="0"/>
              </a:spcBef>
              <a:buSzPct val="100000"/>
              <a:defRPr sz="22400"/>
            </a:lvl1pPr>
            <a:lvl2pPr lvl="1" algn="ctr">
              <a:spcBef>
                <a:spcPts val="0"/>
              </a:spcBef>
              <a:buSzPct val="100000"/>
              <a:defRPr sz="22400"/>
            </a:lvl2pPr>
            <a:lvl3pPr lvl="2" algn="ctr">
              <a:spcBef>
                <a:spcPts val="0"/>
              </a:spcBef>
              <a:buSzPct val="100000"/>
              <a:defRPr sz="22400"/>
            </a:lvl3pPr>
            <a:lvl4pPr lvl="3" algn="ctr">
              <a:spcBef>
                <a:spcPts val="0"/>
              </a:spcBef>
              <a:buSzPct val="100000"/>
              <a:defRPr sz="22400"/>
            </a:lvl4pPr>
            <a:lvl5pPr lvl="4" algn="ctr">
              <a:spcBef>
                <a:spcPts val="0"/>
              </a:spcBef>
              <a:buSzPct val="100000"/>
              <a:defRPr sz="22400"/>
            </a:lvl5pPr>
            <a:lvl6pPr lvl="5" algn="ctr">
              <a:spcBef>
                <a:spcPts val="0"/>
              </a:spcBef>
              <a:buSzPct val="100000"/>
              <a:defRPr sz="22400"/>
            </a:lvl6pPr>
            <a:lvl7pPr lvl="6" algn="ctr">
              <a:spcBef>
                <a:spcPts val="0"/>
              </a:spcBef>
              <a:buSzPct val="100000"/>
              <a:defRPr sz="22400"/>
            </a:lvl7pPr>
            <a:lvl8pPr lvl="7" algn="ctr">
              <a:spcBef>
                <a:spcPts val="0"/>
              </a:spcBef>
              <a:buSzPct val="100000"/>
              <a:defRPr sz="22400"/>
            </a:lvl8pPr>
            <a:lvl9pPr lvl="8" algn="ctr">
              <a:spcBef>
                <a:spcPts val="0"/>
              </a:spcBef>
              <a:buSzPct val="100000"/>
              <a:defRPr sz="22400"/>
            </a:lvl9pPr>
          </a:lstStyle>
          <a:p>
            <a:endParaRPr/>
          </a:p>
        </p:txBody>
      </p:sp>
      <p:sp>
        <p:nvSpPr>
          <p:cNvPr id="38" name="Shape 38"/>
          <p:cNvSpPr txBox="1">
            <a:spLocks noGrp="1"/>
          </p:cNvSpPr>
          <p:nvPr>
            <p:ph type="subTitle" idx="1"/>
          </p:nvPr>
        </p:nvSpPr>
        <p:spPr>
          <a:xfrm>
            <a:off x="1274400" y="17939679"/>
            <a:ext cx="19416900" cy="7904700"/>
          </a:xfrm>
          <a:prstGeom prst="rect">
            <a:avLst/>
          </a:prstGeom>
        </p:spPr>
        <p:txBody>
          <a:bodyPr lIns="487600" tIns="487600" rIns="487600" bIns="487600" anchor="t" anchorCtr="0"/>
          <a:lstStyle>
            <a:lvl1pPr lvl="0" algn="ctr">
              <a:lnSpc>
                <a:spcPct val="100000"/>
              </a:lnSpc>
              <a:spcBef>
                <a:spcPts val="0"/>
              </a:spcBef>
              <a:spcAft>
                <a:spcPts val="0"/>
              </a:spcAft>
              <a:buSzPct val="100000"/>
              <a:buNone/>
              <a:defRPr sz="11200"/>
            </a:lvl1pPr>
            <a:lvl2pPr lvl="1" algn="ctr">
              <a:lnSpc>
                <a:spcPct val="100000"/>
              </a:lnSpc>
              <a:spcBef>
                <a:spcPts val="0"/>
              </a:spcBef>
              <a:spcAft>
                <a:spcPts val="0"/>
              </a:spcAft>
              <a:buSzPct val="100000"/>
              <a:buNone/>
              <a:defRPr sz="11200"/>
            </a:lvl2pPr>
            <a:lvl3pPr lvl="2" algn="ctr">
              <a:lnSpc>
                <a:spcPct val="100000"/>
              </a:lnSpc>
              <a:spcBef>
                <a:spcPts val="0"/>
              </a:spcBef>
              <a:spcAft>
                <a:spcPts val="0"/>
              </a:spcAft>
              <a:buSzPct val="100000"/>
              <a:buNone/>
              <a:defRPr sz="11200"/>
            </a:lvl3pPr>
            <a:lvl4pPr lvl="3" algn="ctr">
              <a:lnSpc>
                <a:spcPct val="100000"/>
              </a:lnSpc>
              <a:spcBef>
                <a:spcPts val="0"/>
              </a:spcBef>
              <a:spcAft>
                <a:spcPts val="0"/>
              </a:spcAft>
              <a:buSzPct val="100000"/>
              <a:buNone/>
              <a:defRPr sz="11200"/>
            </a:lvl4pPr>
            <a:lvl5pPr lvl="4" algn="ctr">
              <a:lnSpc>
                <a:spcPct val="100000"/>
              </a:lnSpc>
              <a:spcBef>
                <a:spcPts val="0"/>
              </a:spcBef>
              <a:spcAft>
                <a:spcPts val="0"/>
              </a:spcAft>
              <a:buSzPct val="100000"/>
              <a:buNone/>
              <a:defRPr sz="11200"/>
            </a:lvl5pPr>
            <a:lvl6pPr lvl="5" algn="ctr">
              <a:lnSpc>
                <a:spcPct val="100000"/>
              </a:lnSpc>
              <a:spcBef>
                <a:spcPts val="0"/>
              </a:spcBef>
              <a:spcAft>
                <a:spcPts val="0"/>
              </a:spcAft>
              <a:buSzPct val="100000"/>
              <a:buNone/>
              <a:defRPr sz="11200"/>
            </a:lvl6pPr>
            <a:lvl7pPr lvl="6" algn="ctr">
              <a:lnSpc>
                <a:spcPct val="100000"/>
              </a:lnSpc>
              <a:spcBef>
                <a:spcPts val="0"/>
              </a:spcBef>
              <a:spcAft>
                <a:spcPts val="0"/>
              </a:spcAft>
              <a:buSzPct val="100000"/>
              <a:buNone/>
              <a:defRPr sz="11200"/>
            </a:lvl7pPr>
            <a:lvl8pPr lvl="7" algn="ctr">
              <a:lnSpc>
                <a:spcPct val="100000"/>
              </a:lnSpc>
              <a:spcBef>
                <a:spcPts val="0"/>
              </a:spcBef>
              <a:spcAft>
                <a:spcPts val="0"/>
              </a:spcAft>
              <a:buSzPct val="100000"/>
              <a:buNone/>
              <a:defRPr sz="11200"/>
            </a:lvl8pPr>
            <a:lvl9pPr lvl="8" algn="ctr">
              <a:lnSpc>
                <a:spcPct val="100000"/>
              </a:lnSpc>
              <a:spcBef>
                <a:spcPts val="0"/>
              </a:spcBef>
              <a:spcAft>
                <a:spcPts val="0"/>
              </a:spcAft>
              <a:buSzPct val="100000"/>
              <a:buNone/>
              <a:defRPr sz="11200"/>
            </a:lvl9pPr>
          </a:lstStyle>
          <a:p>
            <a:endParaRPr/>
          </a:p>
        </p:txBody>
      </p:sp>
      <p:sp>
        <p:nvSpPr>
          <p:cNvPr id="39" name="Shape 39"/>
          <p:cNvSpPr txBox="1">
            <a:spLocks noGrp="1"/>
          </p:cNvSpPr>
          <p:nvPr>
            <p:ph type="body" idx="2"/>
          </p:nvPr>
        </p:nvSpPr>
        <p:spPr>
          <a:xfrm>
            <a:off x="23709600" y="4634080"/>
            <a:ext cx="18417600" cy="23648700"/>
          </a:xfrm>
          <a:prstGeom prst="rect">
            <a:avLst/>
          </a:prstGeom>
        </p:spPr>
        <p:txBody>
          <a:bodyPr lIns="487600" tIns="487600" rIns="487600" bIns="487600"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40667796" y="29844587"/>
            <a:ext cx="2633700" cy="2519099"/>
          </a:xfrm>
          <a:prstGeom prst="rect">
            <a:avLst/>
          </a:prstGeom>
        </p:spPr>
        <p:txBody>
          <a:bodyPr lIns="487600" tIns="487600" rIns="487600" bIns="487600"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1496159" y="27075681"/>
            <a:ext cx="28794299" cy="3872699"/>
          </a:xfrm>
          <a:prstGeom prst="rect">
            <a:avLst/>
          </a:prstGeom>
        </p:spPr>
        <p:txBody>
          <a:bodyPr lIns="487600" tIns="487600" rIns="487600" bIns="487600"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40667796" y="29844587"/>
            <a:ext cx="2633700" cy="2519099"/>
          </a:xfrm>
          <a:prstGeom prst="rect">
            <a:avLst/>
          </a:prstGeom>
        </p:spPr>
        <p:txBody>
          <a:bodyPr lIns="487600" tIns="487600" rIns="487600" bIns="487600"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496159" y="2848159"/>
            <a:ext cx="40899001" cy="3665399"/>
          </a:xfrm>
          <a:prstGeom prst="rect">
            <a:avLst/>
          </a:prstGeom>
          <a:noFill/>
          <a:ln>
            <a:noFill/>
          </a:ln>
        </p:spPr>
        <p:txBody>
          <a:bodyPr lIns="487600" tIns="487600" rIns="487600" bIns="487600" anchor="t" anchorCtr="0"/>
          <a:lstStyle>
            <a:lvl1pPr lvl="0">
              <a:spcBef>
                <a:spcPts val="0"/>
              </a:spcBef>
              <a:buClr>
                <a:schemeClr val="dk1"/>
              </a:buClr>
              <a:buSzPct val="100000"/>
              <a:buNone/>
              <a:defRPr sz="14900">
                <a:solidFill>
                  <a:schemeClr val="dk1"/>
                </a:solidFill>
              </a:defRPr>
            </a:lvl1pPr>
            <a:lvl2pPr lvl="1">
              <a:spcBef>
                <a:spcPts val="0"/>
              </a:spcBef>
              <a:buClr>
                <a:schemeClr val="dk1"/>
              </a:buClr>
              <a:buSzPct val="100000"/>
              <a:buNone/>
              <a:defRPr sz="14900">
                <a:solidFill>
                  <a:schemeClr val="dk1"/>
                </a:solidFill>
              </a:defRPr>
            </a:lvl2pPr>
            <a:lvl3pPr lvl="2">
              <a:spcBef>
                <a:spcPts val="0"/>
              </a:spcBef>
              <a:buClr>
                <a:schemeClr val="dk1"/>
              </a:buClr>
              <a:buSzPct val="100000"/>
              <a:buNone/>
              <a:defRPr sz="14900">
                <a:solidFill>
                  <a:schemeClr val="dk1"/>
                </a:solidFill>
              </a:defRPr>
            </a:lvl3pPr>
            <a:lvl4pPr lvl="3">
              <a:spcBef>
                <a:spcPts val="0"/>
              </a:spcBef>
              <a:buClr>
                <a:schemeClr val="dk1"/>
              </a:buClr>
              <a:buSzPct val="100000"/>
              <a:buNone/>
              <a:defRPr sz="14900">
                <a:solidFill>
                  <a:schemeClr val="dk1"/>
                </a:solidFill>
              </a:defRPr>
            </a:lvl4pPr>
            <a:lvl5pPr lvl="4">
              <a:spcBef>
                <a:spcPts val="0"/>
              </a:spcBef>
              <a:buClr>
                <a:schemeClr val="dk1"/>
              </a:buClr>
              <a:buSzPct val="100000"/>
              <a:buNone/>
              <a:defRPr sz="14900">
                <a:solidFill>
                  <a:schemeClr val="dk1"/>
                </a:solidFill>
              </a:defRPr>
            </a:lvl5pPr>
            <a:lvl6pPr lvl="5">
              <a:spcBef>
                <a:spcPts val="0"/>
              </a:spcBef>
              <a:buClr>
                <a:schemeClr val="dk1"/>
              </a:buClr>
              <a:buSzPct val="100000"/>
              <a:buNone/>
              <a:defRPr sz="14900">
                <a:solidFill>
                  <a:schemeClr val="dk1"/>
                </a:solidFill>
              </a:defRPr>
            </a:lvl6pPr>
            <a:lvl7pPr lvl="6">
              <a:spcBef>
                <a:spcPts val="0"/>
              </a:spcBef>
              <a:buClr>
                <a:schemeClr val="dk1"/>
              </a:buClr>
              <a:buSzPct val="100000"/>
              <a:buNone/>
              <a:defRPr sz="14900">
                <a:solidFill>
                  <a:schemeClr val="dk1"/>
                </a:solidFill>
              </a:defRPr>
            </a:lvl7pPr>
            <a:lvl8pPr lvl="7">
              <a:spcBef>
                <a:spcPts val="0"/>
              </a:spcBef>
              <a:buClr>
                <a:schemeClr val="dk1"/>
              </a:buClr>
              <a:buSzPct val="100000"/>
              <a:buNone/>
              <a:defRPr sz="14900">
                <a:solidFill>
                  <a:schemeClr val="dk1"/>
                </a:solidFill>
              </a:defRPr>
            </a:lvl8pPr>
            <a:lvl9pPr lvl="8">
              <a:spcBef>
                <a:spcPts val="0"/>
              </a:spcBef>
              <a:buClr>
                <a:schemeClr val="dk1"/>
              </a:buClr>
              <a:buSzPct val="100000"/>
              <a:buNone/>
              <a:defRPr sz="14900">
                <a:solidFill>
                  <a:schemeClr val="dk1"/>
                </a:solidFill>
              </a:defRPr>
            </a:lvl9pPr>
          </a:lstStyle>
          <a:p>
            <a:endParaRPr/>
          </a:p>
        </p:txBody>
      </p:sp>
      <p:sp>
        <p:nvSpPr>
          <p:cNvPr id="7" name="Shape 7"/>
          <p:cNvSpPr txBox="1">
            <a:spLocks noGrp="1"/>
          </p:cNvSpPr>
          <p:nvPr>
            <p:ph type="body" idx="1"/>
          </p:nvPr>
        </p:nvSpPr>
        <p:spPr>
          <a:xfrm>
            <a:off x="1496159" y="7375839"/>
            <a:ext cx="40899001" cy="21864900"/>
          </a:xfrm>
          <a:prstGeom prst="rect">
            <a:avLst/>
          </a:prstGeom>
          <a:noFill/>
          <a:ln>
            <a:noFill/>
          </a:ln>
        </p:spPr>
        <p:txBody>
          <a:bodyPr lIns="487600" tIns="487600" rIns="487600" bIns="487600" anchor="t" anchorCtr="0"/>
          <a:lstStyle>
            <a:lvl1pPr lvl="0">
              <a:lnSpc>
                <a:spcPct val="115000"/>
              </a:lnSpc>
              <a:spcBef>
                <a:spcPts val="0"/>
              </a:spcBef>
              <a:spcAft>
                <a:spcPts val="8500"/>
              </a:spcAft>
              <a:buClr>
                <a:schemeClr val="dk2"/>
              </a:buClr>
              <a:buSzPct val="100000"/>
              <a:defRPr sz="9600">
                <a:solidFill>
                  <a:schemeClr val="dk2"/>
                </a:solidFill>
              </a:defRPr>
            </a:lvl1pPr>
            <a:lvl2pPr lvl="1">
              <a:lnSpc>
                <a:spcPct val="115000"/>
              </a:lnSpc>
              <a:spcBef>
                <a:spcPts val="0"/>
              </a:spcBef>
              <a:spcAft>
                <a:spcPts val="8500"/>
              </a:spcAft>
              <a:buClr>
                <a:schemeClr val="dk2"/>
              </a:buClr>
              <a:buSzPct val="100000"/>
              <a:defRPr sz="7500">
                <a:solidFill>
                  <a:schemeClr val="dk2"/>
                </a:solidFill>
              </a:defRPr>
            </a:lvl2pPr>
            <a:lvl3pPr lvl="2">
              <a:lnSpc>
                <a:spcPct val="115000"/>
              </a:lnSpc>
              <a:spcBef>
                <a:spcPts val="0"/>
              </a:spcBef>
              <a:spcAft>
                <a:spcPts val="8500"/>
              </a:spcAft>
              <a:buClr>
                <a:schemeClr val="dk2"/>
              </a:buClr>
              <a:buSzPct val="100000"/>
              <a:defRPr sz="7500">
                <a:solidFill>
                  <a:schemeClr val="dk2"/>
                </a:solidFill>
              </a:defRPr>
            </a:lvl3pPr>
            <a:lvl4pPr lvl="3">
              <a:lnSpc>
                <a:spcPct val="115000"/>
              </a:lnSpc>
              <a:spcBef>
                <a:spcPts val="0"/>
              </a:spcBef>
              <a:spcAft>
                <a:spcPts val="8500"/>
              </a:spcAft>
              <a:buClr>
                <a:schemeClr val="dk2"/>
              </a:buClr>
              <a:buSzPct val="100000"/>
              <a:defRPr sz="7500">
                <a:solidFill>
                  <a:schemeClr val="dk2"/>
                </a:solidFill>
              </a:defRPr>
            </a:lvl4pPr>
            <a:lvl5pPr lvl="4">
              <a:lnSpc>
                <a:spcPct val="115000"/>
              </a:lnSpc>
              <a:spcBef>
                <a:spcPts val="0"/>
              </a:spcBef>
              <a:spcAft>
                <a:spcPts val="8500"/>
              </a:spcAft>
              <a:buClr>
                <a:schemeClr val="dk2"/>
              </a:buClr>
              <a:buSzPct val="100000"/>
              <a:defRPr sz="7500">
                <a:solidFill>
                  <a:schemeClr val="dk2"/>
                </a:solidFill>
              </a:defRPr>
            </a:lvl5pPr>
            <a:lvl6pPr lvl="5">
              <a:lnSpc>
                <a:spcPct val="115000"/>
              </a:lnSpc>
              <a:spcBef>
                <a:spcPts val="0"/>
              </a:spcBef>
              <a:spcAft>
                <a:spcPts val="8500"/>
              </a:spcAft>
              <a:buClr>
                <a:schemeClr val="dk2"/>
              </a:buClr>
              <a:buSzPct val="100000"/>
              <a:defRPr sz="7500">
                <a:solidFill>
                  <a:schemeClr val="dk2"/>
                </a:solidFill>
              </a:defRPr>
            </a:lvl6pPr>
            <a:lvl7pPr lvl="6">
              <a:lnSpc>
                <a:spcPct val="115000"/>
              </a:lnSpc>
              <a:spcBef>
                <a:spcPts val="0"/>
              </a:spcBef>
              <a:spcAft>
                <a:spcPts val="8500"/>
              </a:spcAft>
              <a:buClr>
                <a:schemeClr val="dk2"/>
              </a:buClr>
              <a:buSzPct val="100000"/>
              <a:defRPr sz="7500">
                <a:solidFill>
                  <a:schemeClr val="dk2"/>
                </a:solidFill>
              </a:defRPr>
            </a:lvl7pPr>
            <a:lvl8pPr lvl="7">
              <a:lnSpc>
                <a:spcPct val="115000"/>
              </a:lnSpc>
              <a:spcBef>
                <a:spcPts val="0"/>
              </a:spcBef>
              <a:spcAft>
                <a:spcPts val="8500"/>
              </a:spcAft>
              <a:buClr>
                <a:schemeClr val="dk2"/>
              </a:buClr>
              <a:buSzPct val="100000"/>
              <a:defRPr sz="7500">
                <a:solidFill>
                  <a:schemeClr val="dk2"/>
                </a:solidFill>
              </a:defRPr>
            </a:lvl8pPr>
            <a:lvl9pPr lvl="8">
              <a:lnSpc>
                <a:spcPct val="115000"/>
              </a:lnSpc>
              <a:spcBef>
                <a:spcPts val="0"/>
              </a:spcBef>
              <a:spcAft>
                <a:spcPts val="8500"/>
              </a:spcAft>
              <a:buClr>
                <a:schemeClr val="dk2"/>
              </a:buClr>
              <a:buSzPct val="100000"/>
              <a:defRPr sz="7500">
                <a:solidFill>
                  <a:schemeClr val="dk2"/>
                </a:solidFill>
              </a:defRPr>
            </a:lvl9pPr>
          </a:lstStyle>
          <a:p>
            <a:endParaRPr/>
          </a:p>
        </p:txBody>
      </p:sp>
      <p:sp>
        <p:nvSpPr>
          <p:cNvPr id="8" name="Shape 8"/>
          <p:cNvSpPr txBox="1">
            <a:spLocks noGrp="1"/>
          </p:cNvSpPr>
          <p:nvPr>
            <p:ph type="sldNum" idx="12"/>
          </p:nvPr>
        </p:nvSpPr>
        <p:spPr>
          <a:xfrm>
            <a:off x="40667796" y="29844587"/>
            <a:ext cx="2633700" cy="2519099"/>
          </a:xfrm>
          <a:prstGeom prst="rect">
            <a:avLst/>
          </a:prstGeom>
          <a:noFill/>
          <a:ln>
            <a:noFill/>
          </a:ln>
        </p:spPr>
        <p:txBody>
          <a:bodyPr lIns="487600" tIns="487600" rIns="487600" bIns="487600" anchor="ctr" anchorCtr="0">
            <a:noAutofit/>
          </a:bodyPr>
          <a:lstStyle/>
          <a:p>
            <a:pPr lvl="0" algn="r">
              <a:spcBef>
                <a:spcPts val="0"/>
              </a:spcBef>
              <a:buNone/>
            </a:pPr>
            <a:fld id="{00000000-1234-1234-1234-123412341234}" type="slidenum">
              <a:rPr lang="en" sz="5300">
                <a:solidFill>
                  <a:schemeClr val="dk2"/>
                </a:solidFill>
              </a:rPr>
              <a:t>‹#›</a:t>
            </a:fld>
            <a:endParaRPr lang="en" sz="53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6.png"/><Relationship Id="rId18" Type="http://schemas.openxmlformats.org/officeDocument/2006/relationships/image" Target="../media/image11.png"/><Relationship Id="rId3" Type="http://schemas.openxmlformats.org/officeDocument/2006/relationships/hyperlink" Target="http://dictionary.reference.com/browse/inbreeding" TargetMode="External"/><Relationship Id="rId7" Type="http://schemas.openxmlformats.org/officeDocument/2006/relationships/hyperlink" Target="http://www.barcodeoflife.org/content/about/what-dna-barcoding" TargetMode="External"/><Relationship Id="rId12" Type="http://schemas.openxmlformats.org/officeDocument/2006/relationships/image" Target="../media/image5.png"/><Relationship Id="rId17"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hyperlink" Target="http://www.oceanservice.noaa.gov/" TargetMode="External"/><Relationship Id="rId11" Type="http://schemas.openxmlformats.org/officeDocument/2006/relationships/image" Target="../media/image4.png"/><Relationship Id="rId5" Type="http://schemas.openxmlformats.org/officeDocument/2006/relationships/hyperlink" Target="http://barcoding.si.edu/whatis.html" TargetMode="External"/><Relationship Id="rId15" Type="http://schemas.openxmlformats.org/officeDocument/2006/relationships/image" Target="../media/image8.png"/><Relationship Id="rId10" Type="http://schemas.openxmlformats.org/officeDocument/2006/relationships/image" Target="../media/image3.png"/><Relationship Id="rId4" Type="http://schemas.openxmlformats.org/officeDocument/2006/relationships/hyperlink" Target="http://www.seagrant.sunysb.edu/articles/r/1118" TargetMode="External"/><Relationship Id="rId9" Type="http://schemas.openxmlformats.org/officeDocument/2006/relationships/image" Target="../media/image2.png"/><Relationship Id="rId1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83FF">
            <a:alpha val="10000"/>
          </a:srgbClr>
        </a:solidFill>
        <a:effectLst/>
      </p:bgPr>
    </p:bg>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12803962" y="577300"/>
            <a:ext cx="18457200" cy="2090400"/>
          </a:xfrm>
          <a:prstGeom prst="rect">
            <a:avLst/>
          </a:prstGeom>
        </p:spPr>
        <p:txBody>
          <a:bodyPr lIns="487600" tIns="487600" rIns="487600" bIns="487600" anchor="b" anchorCtr="0">
            <a:noAutofit/>
          </a:bodyPr>
          <a:lstStyle/>
          <a:p>
            <a:pPr lvl="0" rtl="0">
              <a:spcBef>
                <a:spcPts val="0"/>
              </a:spcBef>
              <a:buNone/>
            </a:pPr>
            <a:r>
              <a:rPr lang="en" sz="7200"/>
              <a:t> </a:t>
            </a:r>
            <a:r>
              <a:rPr lang="en" sz="7200" u="sng"/>
              <a:t>DNA Barcoding of Shinnecock Bay Crabs</a:t>
            </a:r>
            <a:r>
              <a:rPr lang="en"/>
              <a:t> </a:t>
            </a:r>
          </a:p>
        </p:txBody>
      </p:sp>
      <p:sp>
        <p:nvSpPr>
          <p:cNvPr id="55" name="Shape 55"/>
          <p:cNvSpPr txBox="1">
            <a:spLocks noGrp="1"/>
          </p:cNvSpPr>
          <p:nvPr>
            <p:ph type="subTitle" idx="1"/>
          </p:nvPr>
        </p:nvSpPr>
        <p:spPr>
          <a:xfrm rot="59">
            <a:off x="13325649" y="1284975"/>
            <a:ext cx="17413800" cy="2691000"/>
          </a:xfrm>
          <a:prstGeom prst="rect">
            <a:avLst/>
          </a:prstGeom>
          <a:ln>
            <a:noFill/>
          </a:ln>
        </p:spPr>
        <p:txBody>
          <a:bodyPr lIns="487600" tIns="487600" rIns="487600" bIns="487600" anchor="t" anchorCtr="0">
            <a:noAutofit/>
          </a:bodyPr>
          <a:lstStyle/>
          <a:p>
            <a:pPr lvl="0" rtl="0">
              <a:spcBef>
                <a:spcPts val="0"/>
              </a:spcBef>
              <a:buNone/>
            </a:pPr>
            <a:r>
              <a:rPr lang="en" sz="3600" b="1"/>
              <a:t>Authors: Cassandra Shore, Haley Minnear, Liam McGevna, Thomas Cassar</a:t>
            </a:r>
          </a:p>
          <a:p>
            <a:pPr lvl="0" rtl="0">
              <a:spcBef>
                <a:spcPts val="0"/>
              </a:spcBef>
              <a:buNone/>
            </a:pPr>
            <a:r>
              <a:rPr lang="en" sz="3600" b="1"/>
              <a:t>Teacher: Robert Bolen, James Ostensen</a:t>
            </a:r>
          </a:p>
          <a:p>
            <a:pPr lvl="0" rtl="0">
              <a:spcBef>
                <a:spcPts val="0"/>
              </a:spcBef>
              <a:buNone/>
            </a:pPr>
            <a:r>
              <a:rPr lang="en" sz="3600" b="1"/>
              <a:t>Eastport South Manor Junior-Senior High School</a:t>
            </a:r>
          </a:p>
          <a:p>
            <a:pPr lvl="0" rtl="0">
              <a:spcBef>
                <a:spcPts val="0"/>
              </a:spcBef>
              <a:buNone/>
            </a:pPr>
            <a:endParaRPr sz="4800" b="1"/>
          </a:p>
        </p:txBody>
      </p:sp>
      <p:sp>
        <p:nvSpPr>
          <p:cNvPr id="56" name="Shape 56"/>
          <p:cNvSpPr txBox="1"/>
          <p:nvPr/>
        </p:nvSpPr>
        <p:spPr>
          <a:xfrm>
            <a:off x="714625" y="7952675"/>
            <a:ext cx="10329000" cy="10639800"/>
          </a:xfrm>
          <a:prstGeom prst="rect">
            <a:avLst/>
          </a:prstGeom>
          <a:noFill/>
          <a:ln w="76200" cap="flat" cmpd="sng">
            <a:solidFill>
              <a:srgbClr val="741B47"/>
            </a:solidFill>
            <a:prstDash val="solid"/>
            <a:round/>
            <a:headEnd type="none" w="med" len="med"/>
            <a:tailEnd type="none" w="med" len="med"/>
          </a:ln>
        </p:spPr>
        <p:txBody>
          <a:bodyPr lIns="91425" tIns="91425" rIns="91425" bIns="91425" anchor="t" anchorCtr="0">
            <a:noAutofit/>
          </a:bodyPr>
          <a:lstStyle/>
          <a:p>
            <a:pPr marL="0" marR="0" lvl="0" indent="-69850" algn="l" rtl="0">
              <a:lnSpc>
                <a:spcPct val="115000"/>
              </a:lnSpc>
              <a:spcBef>
                <a:spcPts val="0"/>
              </a:spcBef>
              <a:spcAft>
                <a:spcPts val="0"/>
              </a:spcAft>
              <a:buClr>
                <a:schemeClr val="dk1"/>
              </a:buClr>
              <a:buSzPct val="25000"/>
              <a:buFont typeface="Arial"/>
              <a:buNone/>
            </a:pPr>
            <a:r>
              <a:rPr lang="en" sz="5500" b="1" u="sng">
                <a:solidFill>
                  <a:srgbClr val="4C1130"/>
                </a:solidFill>
              </a:rPr>
              <a:t>Introduction</a:t>
            </a:r>
          </a:p>
          <a:p>
            <a:pPr marL="457200" marR="0" lvl="0" indent="-381000" algn="just" rtl="0">
              <a:lnSpc>
                <a:spcPct val="115000"/>
              </a:lnSpc>
              <a:spcBef>
                <a:spcPts val="0"/>
              </a:spcBef>
              <a:spcAft>
                <a:spcPts val="0"/>
              </a:spcAft>
              <a:buClr>
                <a:srgbClr val="4C1130"/>
              </a:buClr>
              <a:buSzPct val="100000"/>
              <a:buChar char="●"/>
            </a:pPr>
            <a:r>
              <a:rPr lang="en" sz="2400">
                <a:solidFill>
                  <a:srgbClr val="4C1130"/>
                </a:solidFill>
              </a:rPr>
              <a:t> </a:t>
            </a:r>
            <a:r>
              <a:rPr lang="en" sz="3000">
                <a:solidFill>
                  <a:srgbClr val="4C1130"/>
                </a:solidFill>
              </a:rPr>
              <a:t>   Genetic variation is vital to every ecosystem and species because it makes them stable and prosperous. Without genetic variation one simple change to the environment could destroy a whole population. </a:t>
            </a:r>
          </a:p>
          <a:p>
            <a:pPr marL="457200" marR="0" lvl="0" indent="-419100" algn="just" rtl="0">
              <a:lnSpc>
                <a:spcPct val="115000"/>
              </a:lnSpc>
              <a:spcBef>
                <a:spcPts val="0"/>
              </a:spcBef>
              <a:spcAft>
                <a:spcPts val="0"/>
              </a:spcAft>
              <a:buClr>
                <a:srgbClr val="4C1130"/>
              </a:buClr>
              <a:buSzPct val="100000"/>
              <a:buChar char="●"/>
            </a:pPr>
            <a:r>
              <a:rPr lang="en" sz="3000">
                <a:solidFill>
                  <a:srgbClr val="4C1130"/>
                </a:solidFill>
              </a:rPr>
              <a:t>     Crabs are necessary to most aquatic ecosystems. They feed on decomposing plants, algae and bacteria which keeps the water quality in a healthy range. In this experiment, the question that is being asked is: What is the genetic variation of the crab samples that were extracted from Shinnecock Bay? </a:t>
            </a:r>
          </a:p>
          <a:p>
            <a:pPr marL="457200" marR="0" lvl="0" indent="-419100" algn="just" rtl="0">
              <a:lnSpc>
                <a:spcPct val="115000"/>
              </a:lnSpc>
              <a:spcBef>
                <a:spcPts val="0"/>
              </a:spcBef>
              <a:spcAft>
                <a:spcPts val="0"/>
              </a:spcAft>
              <a:buClr>
                <a:srgbClr val="4C1130"/>
              </a:buClr>
              <a:buSzPct val="100000"/>
              <a:buChar char="●"/>
            </a:pPr>
            <a:r>
              <a:rPr lang="en" sz="3000">
                <a:solidFill>
                  <a:srgbClr val="4C1130"/>
                </a:solidFill>
              </a:rPr>
              <a:t>     During the past couple of years the Shinnecock Bay has had multiple issues with water quality. These issues are caused by multiple occurrences such as nutrient loading and algal blooms.</a:t>
            </a:r>
          </a:p>
          <a:p>
            <a:pPr marL="457200" marR="0" lvl="0" indent="-419100" algn="just" rtl="0">
              <a:lnSpc>
                <a:spcPct val="115000"/>
              </a:lnSpc>
              <a:spcBef>
                <a:spcPts val="0"/>
              </a:spcBef>
              <a:spcAft>
                <a:spcPts val="0"/>
              </a:spcAft>
              <a:buClr>
                <a:srgbClr val="4C1130"/>
              </a:buClr>
              <a:buSzPct val="100000"/>
              <a:buChar char="●"/>
            </a:pPr>
            <a:r>
              <a:rPr lang="en" sz="3000">
                <a:solidFill>
                  <a:srgbClr val="4C1130"/>
                </a:solidFill>
              </a:rPr>
              <a:t>     DNA Barcoding is used to determine the DNA sequences in an organism. With the information from DNA Barcoding it is possible to compare the biodiversity of different organisms in a population accurately.</a:t>
            </a:r>
          </a:p>
        </p:txBody>
      </p:sp>
      <p:sp>
        <p:nvSpPr>
          <p:cNvPr id="57" name="Shape 57"/>
          <p:cNvSpPr txBox="1"/>
          <p:nvPr/>
        </p:nvSpPr>
        <p:spPr>
          <a:xfrm>
            <a:off x="714625" y="19046250"/>
            <a:ext cx="10329000" cy="8303400"/>
          </a:xfrm>
          <a:prstGeom prst="rect">
            <a:avLst/>
          </a:prstGeom>
          <a:noFill/>
          <a:ln w="76200" cap="flat" cmpd="sng">
            <a:solidFill>
              <a:srgbClr val="0C343D"/>
            </a:solidFill>
            <a:prstDash val="solid"/>
            <a:round/>
            <a:headEnd type="none" w="med" len="med"/>
            <a:tailEnd type="none" w="med" len="med"/>
          </a:ln>
        </p:spPr>
        <p:txBody>
          <a:bodyPr lIns="91425" tIns="91425" rIns="91425" bIns="91425" anchor="t" anchorCtr="0">
            <a:noAutofit/>
          </a:bodyPr>
          <a:lstStyle/>
          <a:p>
            <a:pPr lvl="0">
              <a:spcBef>
                <a:spcPts val="0"/>
              </a:spcBef>
              <a:buNone/>
            </a:pPr>
            <a:r>
              <a:rPr lang="en" sz="5500" b="1" u="sng">
                <a:solidFill>
                  <a:srgbClr val="0C343D"/>
                </a:solidFill>
              </a:rPr>
              <a:t>Methods</a:t>
            </a:r>
          </a:p>
          <a:p>
            <a:pPr marL="457200" lvl="0" indent="-419100" rtl="0">
              <a:spcBef>
                <a:spcPts val="0"/>
              </a:spcBef>
              <a:buClr>
                <a:srgbClr val="0C343D"/>
              </a:buClr>
              <a:buSzPct val="100000"/>
              <a:buChar char="●"/>
            </a:pPr>
            <a:r>
              <a:rPr lang="en" sz="3000">
                <a:solidFill>
                  <a:srgbClr val="0C343D"/>
                </a:solidFill>
              </a:rPr>
              <a:t>Twenty crab samples were collected from the Shinnecock Bay estuary in October of 2015. The samples were obtained by trolling, or pulling a large fish net behind a boat.</a:t>
            </a:r>
          </a:p>
          <a:p>
            <a:pPr marL="457200" lvl="0" indent="-419100" rtl="0">
              <a:spcBef>
                <a:spcPts val="0"/>
              </a:spcBef>
              <a:buClr>
                <a:srgbClr val="0C343D"/>
              </a:buClr>
              <a:buSzPct val="100000"/>
              <a:buChar char="●"/>
            </a:pPr>
            <a:r>
              <a:rPr lang="en" sz="3000">
                <a:solidFill>
                  <a:srgbClr val="0C343D"/>
                </a:solidFill>
              </a:rPr>
              <a:t>The samples were stored in freezers at ESM for a few weeks.</a:t>
            </a:r>
          </a:p>
          <a:p>
            <a:pPr marL="457200" lvl="0" indent="-419100" algn="just" rtl="0">
              <a:spcBef>
                <a:spcPts val="0"/>
              </a:spcBef>
              <a:buClr>
                <a:srgbClr val="0C343D"/>
              </a:buClr>
              <a:buSzPct val="100000"/>
              <a:buChar char="●"/>
            </a:pPr>
            <a:r>
              <a:rPr lang="en" sz="3000">
                <a:solidFill>
                  <a:srgbClr val="0C343D"/>
                </a:solidFill>
              </a:rPr>
              <a:t>In January of 2016, standard DNA extraction protocol was conducted with procedure and equipment provided by CSHL.</a:t>
            </a:r>
          </a:p>
          <a:p>
            <a:pPr marL="457200" lvl="0" indent="-419100" algn="just" rtl="0">
              <a:spcBef>
                <a:spcPts val="0"/>
              </a:spcBef>
              <a:buClr>
                <a:srgbClr val="0C343D"/>
              </a:buClr>
              <a:buSzPct val="100000"/>
              <a:buChar char="●"/>
            </a:pPr>
            <a:r>
              <a:rPr lang="en" sz="3000">
                <a:solidFill>
                  <a:srgbClr val="0C343D"/>
                </a:solidFill>
              </a:rPr>
              <a:t>In order to amplify a specific gene sequence, PCR was performed at BNL, using protocol by CSHL, in March of 2016.</a:t>
            </a:r>
          </a:p>
          <a:p>
            <a:pPr marL="457200" lvl="0" indent="-419100" algn="just" rtl="0">
              <a:spcBef>
                <a:spcPts val="0"/>
              </a:spcBef>
              <a:buClr>
                <a:srgbClr val="0C343D"/>
              </a:buClr>
              <a:buSzPct val="100000"/>
              <a:buChar char="●"/>
            </a:pPr>
            <a:r>
              <a:rPr lang="en" sz="3000">
                <a:solidFill>
                  <a:srgbClr val="0C343D"/>
                </a:solidFill>
              </a:rPr>
              <a:t>After sequencing, the five crab crab samples that had the best sequencing were uploaded onto DNA subway and were compared to one another to indicate the species of the crabs and if there was any genetic diversity.</a:t>
            </a:r>
          </a:p>
        </p:txBody>
      </p:sp>
      <p:sp>
        <p:nvSpPr>
          <p:cNvPr id="58" name="Shape 58"/>
          <p:cNvSpPr txBox="1"/>
          <p:nvPr/>
        </p:nvSpPr>
        <p:spPr>
          <a:xfrm>
            <a:off x="33021625" y="11479875"/>
            <a:ext cx="10048800" cy="11799900"/>
          </a:xfrm>
          <a:prstGeom prst="rect">
            <a:avLst/>
          </a:prstGeom>
          <a:noFill/>
          <a:ln w="76200" cap="flat" cmpd="sng">
            <a:solidFill>
              <a:srgbClr val="1C4587"/>
            </a:solidFill>
            <a:prstDash val="solid"/>
            <a:round/>
            <a:headEnd type="none" w="med" len="med"/>
            <a:tailEnd type="none" w="med" len="med"/>
          </a:ln>
        </p:spPr>
        <p:txBody>
          <a:bodyPr lIns="91425" tIns="91425" rIns="91425" bIns="91425" anchor="t" anchorCtr="0">
            <a:noAutofit/>
          </a:bodyPr>
          <a:lstStyle/>
          <a:p>
            <a:pPr marL="0" lvl="0" indent="-69850" rtl="0">
              <a:lnSpc>
                <a:spcPct val="100000"/>
              </a:lnSpc>
              <a:spcBef>
                <a:spcPts val="0"/>
              </a:spcBef>
              <a:buSzPct val="25000"/>
              <a:buNone/>
            </a:pPr>
            <a:r>
              <a:rPr lang="en" sz="5500" b="1" u="sng">
                <a:solidFill>
                  <a:srgbClr val="073763"/>
                </a:solidFill>
              </a:rPr>
              <a:t>References</a:t>
            </a:r>
          </a:p>
          <a:p>
            <a:pPr marL="457200" lvl="0" indent="-419100" rtl="0">
              <a:lnSpc>
                <a:spcPct val="100000"/>
              </a:lnSpc>
              <a:spcBef>
                <a:spcPts val="0"/>
              </a:spcBef>
              <a:buClr>
                <a:srgbClr val="073763"/>
              </a:buClr>
              <a:buSzPct val="100000"/>
              <a:buAutoNum type="arabicPeriod"/>
            </a:pPr>
            <a:r>
              <a:rPr lang="en" sz="3000">
                <a:solidFill>
                  <a:srgbClr val="073763"/>
                </a:solidFill>
              </a:rPr>
              <a:t>"NOAA'sNational Ocean Service." </a:t>
            </a:r>
            <a:r>
              <a:rPr lang="en" sz="3000" i="1">
                <a:solidFill>
                  <a:srgbClr val="073763"/>
                </a:solidFill>
              </a:rPr>
              <a:t>NOAA's National Ocean Service</a:t>
            </a:r>
            <a:r>
              <a:rPr lang="en" sz="3000">
                <a:solidFill>
                  <a:srgbClr val="073763"/>
                </a:solidFill>
              </a:rPr>
              <a:t>. National Ocean Service, 3 Sept. 2014. Web. 12 Nov. 2015.                      	</a:t>
            </a:r>
          </a:p>
          <a:p>
            <a:pPr marL="457200" lvl="0" indent="-419100" rtl="0">
              <a:lnSpc>
                <a:spcPct val="100000"/>
              </a:lnSpc>
              <a:spcBef>
                <a:spcPts val="0"/>
              </a:spcBef>
              <a:buClr>
                <a:srgbClr val="073763"/>
              </a:buClr>
              <a:buSzPct val="100000"/>
              <a:buAutoNum type="arabicPeriod"/>
            </a:pPr>
            <a:r>
              <a:rPr lang="en" sz="3000">
                <a:solidFill>
                  <a:srgbClr val="073763"/>
                </a:solidFill>
              </a:rPr>
              <a:t>Jaffe, D., &amp; McDonough, C. (2012). Indicator species. Retrieved from -http://www.eoearth.org/view/article/153801</a:t>
            </a:r>
          </a:p>
          <a:p>
            <a:pPr marL="457200" lvl="0" indent="-419100" rtl="0">
              <a:lnSpc>
                <a:spcPct val="100000"/>
              </a:lnSpc>
              <a:spcBef>
                <a:spcPts val="0"/>
              </a:spcBef>
              <a:buClr>
                <a:srgbClr val="073763"/>
              </a:buClr>
              <a:buSzPct val="100000"/>
              <a:buAutoNum type="arabicPeriod"/>
            </a:pPr>
            <a:r>
              <a:rPr lang="en" sz="3000">
                <a:solidFill>
                  <a:srgbClr val="073763"/>
                </a:solidFill>
              </a:rPr>
              <a:t>inbreeding. (n.d.). </a:t>
            </a:r>
            <a:r>
              <a:rPr lang="en" sz="3000" i="1">
                <a:solidFill>
                  <a:srgbClr val="073763"/>
                </a:solidFill>
              </a:rPr>
              <a:t>The American Heritage® Science Dictionary</a:t>
            </a:r>
            <a:r>
              <a:rPr lang="en" sz="3000">
                <a:solidFill>
                  <a:srgbClr val="073763"/>
                </a:solidFill>
              </a:rPr>
              <a:t>. Retrieved November 12, 2015, from Dictionary.com website:</a:t>
            </a:r>
            <a:r>
              <a:rPr lang="en" sz="3000">
                <a:solidFill>
                  <a:srgbClr val="073763"/>
                </a:solidFill>
                <a:hlinkClick r:id="rId3"/>
              </a:rPr>
              <a:t> </a:t>
            </a:r>
            <a:r>
              <a:rPr lang="en" sz="3000" u="sng">
                <a:solidFill>
                  <a:srgbClr val="073763"/>
                </a:solidFill>
                <a:hlinkClick r:id="rId3"/>
              </a:rPr>
              <a:t>http://dictionary.reference.com/browse/inbreeding</a:t>
            </a:r>
          </a:p>
          <a:p>
            <a:pPr marL="457200" lvl="0" indent="-419100" rtl="0">
              <a:lnSpc>
                <a:spcPct val="100000"/>
              </a:lnSpc>
              <a:spcBef>
                <a:spcPts val="0"/>
              </a:spcBef>
              <a:buClr>
                <a:srgbClr val="073763"/>
              </a:buClr>
              <a:buSzPct val="100000"/>
              <a:buAutoNum type="arabicPeriod"/>
            </a:pPr>
            <a:r>
              <a:rPr lang="en" sz="3000">
                <a:solidFill>
                  <a:srgbClr val="073763"/>
                </a:solidFill>
              </a:rPr>
              <a:t>About the Brown Tide." </a:t>
            </a:r>
            <a:r>
              <a:rPr lang="en" sz="3000" i="1">
                <a:solidFill>
                  <a:srgbClr val="073763"/>
                </a:solidFill>
              </a:rPr>
              <a:t>NY Sea Grant</a:t>
            </a:r>
            <a:r>
              <a:rPr lang="en" sz="3000">
                <a:solidFill>
                  <a:srgbClr val="073763"/>
                </a:solidFill>
              </a:rPr>
              <a:t>. N.p., n.d. Web -</a:t>
            </a:r>
            <a:r>
              <a:rPr lang="en" sz="3000">
                <a:solidFill>
                  <a:srgbClr val="073763"/>
                </a:solidFill>
                <a:hlinkClick r:id="rId4"/>
              </a:rPr>
              <a:t>www.seagrant.sunysb.edu/articles/r/1118</a:t>
            </a:r>
          </a:p>
          <a:p>
            <a:pPr marL="457200" lvl="0" indent="-419100" rtl="0">
              <a:lnSpc>
                <a:spcPct val="100000"/>
              </a:lnSpc>
              <a:spcBef>
                <a:spcPts val="0"/>
              </a:spcBef>
              <a:buClr>
                <a:srgbClr val="073763"/>
              </a:buClr>
              <a:buSzPct val="100000"/>
              <a:buAutoNum type="arabicPeriod"/>
            </a:pPr>
            <a:r>
              <a:rPr lang="en" sz="3000">
                <a:solidFill>
                  <a:srgbClr val="073763"/>
                </a:solidFill>
              </a:rPr>
              <a:t>Identifying Species with DNA Barcoding « Barcode of Life." </a:t>
            </a:r>
            <a:r>
              <a:rPr lang="en" sz="3000" i="1">
                <a:solidFill>
                  <a:srgbClr val="073763"/>
                </a:solidFill>
              </a:rPr>
              <a:t>Identifying Species with DNA Barcoding « Barcode of Life</a:t>
            </a:r>
            <a:r>
              <a:rPr lang="en" sz="3000">
                <a:solidFill>
                  <a:srgbClr val="073763"/>
                </a:solidFill>
              </a:rPr>
              <a:t>. N.p., n.d. Web. 12 Nov. 2015.                      	-</a:t>
            </a:r>
            <a:r>
              <a:rPr lang="en" sz="3000">
                <a:solidFill>
                  <a:srgbClr val="073763"/>
                </a:solidFill>
                <a:hlinkClick r:id="rId5"/>
              </a:rPr>
              <a:t>http://barcoding.si.edu/whatis.html</a:t>
            </a:r>
          </a:p>
          <a:p>
            <a:pPr marL="457200" lvl="0" indent="-419100" rtl="0">
              <a:lnSpc>
                <a:spcPct val="100000"/>
              </a:lnSpc>
              <a:spcBef>
                <a:spcPts val="0"/>
              </a:spcBef>
              <a:buClr>
                <a:srgbClr val="073763"/>
              </a:buClr>
              <a:buSzPct val="100000"/>
              <a:buAutoNum type="arabicPeriod"/>
            </a:pPr>
            <a:r>
              <a:rPr lang="en" sz="3000">
                <a:solidFill>
                  <a:srgbClr val="073763"/>
                </a:solidFill>
              </a:rPr>
              <a:t>"NOAA's National Ocean Service." </a:t>
            </a:r>
            <a:r>
              <a:rPr lang="en" sz="3000" i="1">
                <a:solidFill>
                  <a:srgbClr val="073763"/>
                </a:solidFill>
              </a:rPr>
              <a:t>NOAA's National Ocean Service</a:t>
            </a:r>
            <a:r>
              <a:rPr lang="en" sz="3000">
                <a:solidFill>
                  <a:srgbClr val="073763"/>
                </a:solidFill>
              </a:rPr>
              <a:t>. N.p., n.d. Web. 12 Nov. 2015.-</a:t>
            </a:r>
            <a:r>
              <a:rPr lang="en" sz="3000" u="sng">
                <a:solidFill>
                  <a:srgbClr val="073763"/>
                </a:solidFill>
                <a:hlinkClick r:id="rId6"/>
              </a:rPr>
              <a:t>www.oceanservice.noaa.gov</a:t>
            </a:r>
          </a:p>
          <a:p>
            <a:pPr marL="457200" lvl="0" indent="-419100" rtl="0">
              <a:lnSpc>
                <a:spcPct val="100000"/>
              </a:lnSpc>
              <a:spcBef>
                <a:spcPts val="0"/>
              </a:spcBef>
              <a:buClr>
                <a:srgbClr val="073763"/>
              </a:buClr>
              <a:buSzPct val="100000"/>
              <a:buAutoNum type="arabicPeriod"/>
            </a:pPr>
            <a:r>
              <a:rPr lang="en" sz="3000">
                <a:solidFill>
                  <a:srgbClr val="073763"/>
                </a:solidFill>
              </a:rPr>
              <a:t>"What Is DNA Barcoding?" </a:t>
            </a:r>
            <a:r>
              <a:rPr lang="en" sz="3000" i="1">
                <a:solidFill>
                  <a:srgbClr val="073763"/>
                </a:solidFill>
              </a:rPr>
              <a:t>« Barcode of Life</a:t>
            </a:r>
            <a:r>
              <a:rPr lang="en" sz="3000">
                <a:solidFill>
                  <a:srgbClr val="073763"/>
                </a:solidFill>
              </a:rPr>
              <a:t>. N.p., n.d. Web. Oct.-Nov. 2015.                      </a:t>
            </a:r>
            <a:r>
              <a:rPr lang="en" sz="3000" u="sng">
                <a:solidFill>
                  <a:srgbClr val="073763"/>
                </a:solidFill>
                <a:hlinkClick r:id="rId7"/>
              </a:rPr>
              <a:t>http://www.barcodeoflife.org/content/about/what-dna-barcoding</a:t>
            </a:r>
          </a:p>
          <a:p>
            <a:pPr lvl="0" rtl="0">
              <a:lnSpc>
                <a:spcPct val="115000"/>
              </a:lnSpc>
              <a:spcBef>
                <a:spcPts val="0"/>
              </a:spcBef>
              <a:buNone/>
            </a:pPr>
            <a:endParaRPr sz="3000" u="sng">
              <a:solidFill>
                <a:srgbClr val="073763"/>
              </a:solidFill>
              <a:hlinkClick r:id="rId7"/>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5500" b="1" u="sng">
              <a:solidFill>
                <a:srgbClr val="073763"/>
              </a:solidFill>
            </a:endParaRPr>
          </a:p>
          <a:p>
            <a:pPr lvl="0" algn="just" rtl="0">
              <a:spcBef>
                <a:spcPts val="0"/>
              </a:spcBef>
              <a:buNone/>
            </a:pPr>
            <a:endParaRPr sz="2400" u="sng">
              <a:solidFill>
                <a:srgbClr val="073763"/>
              </a:solidFill>
            </a:endParaRPr>
          </a:p>
        </p:txBody>
      </p:sp>
      <p:sp>
        <p:nvSpPr>
          <p:cNvPr id="59" name="Shape 59"/>
          <p:cNvSpPr txBox="1"/>
          <p:nvPr/>
        </p:nvSpPr>
        <p:spPr>
          <a:xfrm>
            <a:off x="12803975" y="3701550"/>
            <a:ext cx="2420400" cy="753900"/>
          </a:xfrm>
          <a:prstGeom prst="rect">
            <a:avLst/>
          </a:prstGeom>
          <a:noFill/>
          <a:ln>
            <a:noFill/>
          </a:ln>
        </p:spPr>
        <p:txBody>
          <a:bodyPr lIns="91425" tIns="91425" rIns="91425" bIns="91425" anchor="t" anchorCtr="0">
            <a:noAutofit/>
          </a:bodyPr>
          <a:lstStyle/>
          <a:p>
            <a:pPr lvl="0" rtl="0">
              <a:spcBef>
                <a:spcPts val="0"/>
              </a:spcBef>
              <a:buNone/>
            </a:pPr>
            <a:r>
              <a:rPr lang="en" sz="4800" b="1" u="sng"/>
              <a:t>Results</a:t>
            </a:r>
          </a:p>
        </p:txBody>
      </p:sp>
      <p:cxnSp>
        <p:nvCxnSpPr>
          <p:cNvPr id="60" name="Shape 60"/>
          <p:cNvCxnSpPr/>
          <p:nvPr/>
        </p:nvCxnSpPr>
        <p:spPr>
          <a:xfrm>
            <a:off x="12455875" y="3676575"/>
            <a:ext cx="19153500" cy="34500"/>
          </a:xfrm>
          <a:prstGeom prst="straightConnector1">
            <a:avLst/>
          </a:prstGeom>
          <a:noFill/>
          <a:ln w="38100" cap="flat" cmpd="sng">
            <a:solidFill>
              <a:schemeClr val="dk2"/>
            </a:solidFill>
            <a:prstDash val="solid"/>
            <a:round/>
            <a:headEnd type="none" w="lg" len="lg"/>
            <a:tailEnd type="none" w="lg" len="lg"/>
          </a:ln>
        </p:spPr>
      </p:cxnSp>
      <p:sp>
        <p:nvSpPr>
          <p:cNvPr id="61" name="Shape 61"/>
          <p:cNvSpPr txBox="1"/>
          <p:nvPr/>
        </p:nvSpPr>
        <p:spPr>
          <a:xfrm>
            <a:off x="33021625" y="24644050"/>
            <a:ext cx="10048800" cy="5131200"/>
          </a:xfrm>
          <a:prstGeom prst="rect">
            <a:avLst/>
          </a:prstGeom>
          <a:noFill/>
          <a:ln w="76200" cap="flat" cmpd="sng">
            <a:solidFill>
              <a:srgbClr val="274E13"/>
            </a:solidFill>
            <a:prstDash val="solid"/>
            <a:round/>
            <a:headEnd type="none" w="med" len="med"/>
            <a:tailEnd type="none" w="med" len="med"/>
          </a:ln>
        </p:spPr>
        <p:txBody>
          <a:bodyPr lIns="91425" tIns="91425" rIns="91425" bIns="91425" anchor="t" anchorCtr="0">
            <a:noAutofit/>
          </a:bodyPr>
          <a:lstStyle/>
          <a:p>
            <a:pPr lvl="0" rtl="0">
              <a:lnSpc>
                <a:spcPct val="115000"/>
              </a:lnSpc>
              <a:spcBef>
                <a:spcPts val="0"/>
              </a:spcBef>
              <a:spcAft>
                <a:spcPts val="400"/>
              </a:spcAft>
              <a:buNone/>
            </a:pPr>
            <a:r>
              <a:rPr lang="en" sz="5500" b="1" u="sng">
                <a:solidFill>
                  <a:srgbClr val="274E13"/>
                </a:solidFill>
              </a:rPr>
              <a:t>Acknowledgments</a:t>
            </a:r>
          </a:p>
          <a:p>
            <a:pPr lvl="0" indent="387350" algn="just" rtl="0">
              <a:lnSpc>
                <a:spcPct val="115000"/>
              </a:lnSpc>
              <a:spcBef>
                <a:spcPts val="0"/>
              </a:spcBef>
              <a:buClr>
                <a:schemeClr val="dk1"/>
              </a:buClr>
              <a:buSzPct val="36666"/>
              <a:buFont typeface="Arial"/>
              <a:buNone/>
            </a:pPr>
            <a:r>
              <a:rPr lang="en" sz="3000">
                <a:solidFill>
                  <a:srgbClr val="274E13"/>
                </a:solidFill>
              </a:rPr>
              <a:t>Dr. Sharon Pepenella at Cold Spring Harbor Lab for guidance during the entire process; Dr. Aleida Perez and Mr. Daniel Williams for support at the BNL Open Labs; Dr. Daniel Moloney at SUNY Stony Brook for his support at the Open Labs; Mr. Michael Doyle for printing our posters at the school, Our teacher mentors: Mr. Bolen, Mr. Hughes, Mr. Ostensen, Dr. Spata</a:t>
            </a:r>
          </a:p>
        </p:txBody>
      </p:sp>
      <p:pic>
        <p:nvPicPr>
          <p:cNvPr id="62" name="Shape 62"/>
          <p:cNvPicPr preferRelativeResize="0"/>
          <p:nvPr/>
        </p:nvPicPr>
        <p:blipFill rotWithShape="1">
          <a:blip r:embed="rId8">
            <a:alphaModFix/>
          </a:blip>
          <a:srcRect l="-2297" r="52677"/>
          <a:stretch/>
        </p:blipFill>
        <p:spPr>
          <a:xfrm>
            <a:off x="11696925" y="577425"/>
            <a:ext cx="1628775" cy="1559200"/>
          </a:xfrm>
          <a:prstGeom prst="rect">
            <a:avLst/>
          </a:prstGeom>
          <a:noFill/>
          <a:ln>
            <a:noFill/>
          </a:ln>
        </p:spPr>
      </p:pic>
      <p:pic>
        <p:nvPicPr>
          <p:cNvPr id="63" name="Shape 63"/>
          <p:cNvPicPr preferRelativeResize="0"/>
          <p:nvPr/>
        </p:nvPicPr>
        <p:blipFill rotWithShape="1">
          <a:blip r:embed="rId9">
            <a:alphaModFix/>
          </a:blip>
          <a:srcRect t="4207" r="4897" b="5685"/>
          <a:stretch/>
        </p:blipFill>
        <p:spPr>
          <a:xfrm>
            <a:off x="30739500" y="488675"/>
            <a:ext cx="1836750" cy="1559199"/>
          </a:xfrm>
          <a:prstGeom prst="rect">
            <a:avLst/>
          </a:prstGeom>
          <a:noFill/>
          <a:ln>
            <a:noFill/>
          </a:ln>
        </p:spPr>
      </p:pic>
      <p:sp>
        <p:nvSpPr>
          <p:cNvPr id="64" name="Shape 64"/>
          <p:cNvSpPr txBox="1"/>
          <p:nvPr/>
        </p:nvSpPr>
        <p:spPr>
          <a:xfrm>
            <a:off x="33021625" y="1472025"/>
            <a:ext cx="10048800" cy="9008700"/>
          </a:xfrm>
          <a:prstGeom prst="rect">
            <a:avLst/>
          </a:prstGeom>
          <a:noFill/>
          <a:ln w="76200" cap="flat" cmpd="sng">
            <a:solidFill>
              <a:srgbClr val="4C113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5500" b="1" u="sng">
                <a:solidFill>
                  <a:srgbClr val="4C1130"/>
                </a:solidFill>
              </a:rPr>
              <a:t>Discussion </a:t>
            </a:r>
          </a:p>
          <a:p>
            <a:pPr lvl="0" indent="457200" algn="just" rtl="0">
              <a:spcBef>
                <a:spcPts val="0"/>
              </a:spcBef>
              <a:buNone/>
            </a:pPr>
            <a:r>
              <a:rPr lang="en" sz="3000">
                <a:solidFill>
                  <a:srgbClr val="4C1130"/>
                </a:solidFill>
              </a:rPr>
              <a:t>If the desired results are not achieved with the CO1 gene, the ITS gene may also be used in this project.</a:t>
            </a:r>
          </a:p>
          <a:p>
            <a:pPr lvl="0" indent="457200" algn="just" rtl="0">
              <a:spcBef>
                <a:spcPts val="0"/>
              </a:spcBef>
              <a:buNone/>
            </a:pPr>
            <a:r>
              <a:rPr lang="en" sz="3000">
                <a:solidFill>
                  <a:srgbClr val="4C1130"/>
                </a:solidFill>
              </a:rPr>
              <a:t>It was discovered that there is little genetic variation between the crab species that was barcoded. This means that the gene that was selected has little variation: however  in future studies, if there was an additional gene selected for sequencing, one would be able to determine if there was another overlooked variation within the species.</a:t>
            </a:r>
          </a:p>
          <a:p>
            <a:pPr lvl="0" indent="457200" algn="just" rtl="0">
              <a:spcBef>
                <a:spcPts val="0"/>
              </a:spcBef>
              <a:buNone/>
            </a:pPr>
            <a:r>
              <a:rPr lang="en" sz="3000">
                <a:solidFill>
                  <a:srgbClr val="4C1130"/>
                </a:solidFill>
              </a:rPr>
              <a:t>When the DNA was first sent back from sequencing after PCR, many of the the sequences were not acceptable or were not crab DNA. The samples were sent back for resequencing. When the sequences came back, it was discovered that the species of crabs were </a:t>
            </a:r>
            <a:r>
              <a:rPr lang="en" sz="3000" i="1">
                <a:solidFill>
                  <a:srgbClr val="4C1130"/>
                </a:solidFill>
              </a:rPr>
              <a:t>Dyspanopeus sayi</a:t>
            </a:r>
            <a:r>
              <a:rPr lang="en" sz="3000">
                <a:solidFill>
                  <a:srgbClr val="4C1130"/>
                </a:solidFill>
              </a:rPr>
              <a:t>. After analysing the results, there was little to no genetic variation among the crab samples in the </a:t>
            </a:r>
          </a:p>
          <a:p>
            <a:pPr marL="0" lvl="0" indent="0" algn="just" rtl="0">
              <a:spcBef>
                <a:spcPts val="0"/>
              </a:spcBef>
              <a:buNone/>
            </a:pPr>
            <a:r>
              <a:rPr lang="en" sz="3000">
                <a:solidFill>
                  <a:srgbClr val="4C1130"/>
                </a:solidFill>
              </a:rPr>
              <a:t>Shinnecock Bay area.</a:t>
            </a:r>
          </a:p>
        </p:txBody>
      </p:sp>
      <p:sp>
        <p:nvSpPr>
          <p:cNvPr id="65" name="Shape 65"/>
          <p:cNvSpPr txBox="1"/>
          <p:nvPr/>
        </p:nvSpPr>
        <p:spPr>
          <a:xfrm>
            <a:off x="714625" y="1472025"/>
            <a:ext cx="10329000" cy="6072300"/>
          </a:xfrm>
          <a:prstGeom prst="rect">
            <a:avLst/>
          </a:prstGeom>
          <a:noFill/>
          <a:ln w="76200" cap="flat" cmpd="sng">
            <a:solidFill>
              <a:srgbClr val="7F6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5500" b="1" u="sng">
                <a:solidFill>
                  <a:srgbClr val="7F6000"/>
                </a:solidFill>
              </a:rPr>
              <a:t>Abstract</a:t>
            </a:r>
          </a:p>
          <a:p>
            <a:pPr lvl="0" indent="457200" algn="just" rtl="0">
              <a:spcBef>
                <a:spcPts val="0"/>
              </a:spcBef>
              <a:buNone/>
            </a:pPr>
            <a:r>
              <a:rPr lang="en" sz="3000">
                <a:solidFill>
                  <a:srgbClr val="7F6000"/>
                </a:solidFill>
              </a:rPr>
              <a:t>Genetic variation is the differences in genes in a species. This project planned to measure the genetic variation of Shinnecock bay crabs.It is vital for these crab species to have gnetic variation because they play a key role in the Shinecock bay ecosystem. These crabs eat decaying organisms in the bay, which in turn helps to keep the bay “clean”. Of the samples we collected, It was discovered that the</a:t>
            </a:r>
            <a:r>
              <a:rPr lang="en" sz="3000" i="1">
                <a:solidFill>
                  <a:srgbClr val="7F6000"/>
                </a:solidFill>
              </a:rPr>
              <a:t> Dyspanopeus sayi </a:t>
            </a:r>
            <a:r>
              <a:rPr lang="en" sz="3000">
                <a:solidFill>
                  <a:srgbClr val="7F6000"/>
                </a:solidFill>
              </a:rPr>
              <a:t>samples are 98.4% similar in the CO1 gene. This leads to the conclusion that the species has little genetic variation. But it is difficult to tell with one gene and future studies may include the use of the ITS gene.</a:t>
            </a:r>
          </a:p>
        </p:txBody>
      </p:sp>
      <p:sp>
        <p:nvSpPr>
          <p:cNvPr id="66" name="Shape 66"/>
          <p:cNvSpPr txBox="1"/>
          <p:nvPr/>
        </p:nvSpPr>
        <p:spPr>
          <a:xfrm>
            <a:off x="12368850" y="10115625"/>
            <a:ext cx="19153500" cy="1404900"/>
          </a:xfrm>
          <a:prstGeom prst="rect">
            <a:avLst/>
          </a:prstGeom>
          <a:noFill/>
          <a:ln>
            <a:noFill/>
          </a:ln>
        </p:spPr>
        <p:txBody>
          <a:bodyPr lIns="91425" tIns="91425" rIns="91425" bIns="91425" anchor="t" anchorCtr="0">
            <a:noAutofit/>
          </a:bodyPr>
          <a:lstStyle/>
          <a:p>
            <a:pPr lvl="0" rtl="0">
              <a:spcBef>
                <a:spcPts val="0"/>
              </a:spcBef>
              <a:buNone/>
            </a:pPr>
            <a:r>
              <a:rPr lang="en" sz="3000" b="1" u="sng"/>
              <a:t>Figures 1 &amp; 2:</a:t>
            </a:r>
            <a:r>
              <a:rPr lang="en" sz="3000" b="1"/>
              <a:t> </a:t>
            </a:r>
            <a:r>
              <a:rPr lang="en" sz="3000"/>
              <a:t>Gel Results of PCR. The most prominent sample are numbers: 2, 3, 9, 15, 18. These samples were then sent to DNA subway to be sequenced.</a:t>
            </a:r>
          </a:p>
        </p:txBody>
      </p:sp>
      <p:sp>
        <p:nvSpPr>
          <p:cNvPr id="67" name="Shape 67"/>
          <p:cNvSpPr txBox="1"/>
          <p:nvPr/>
        </p:nvSpPr>
        <p:spPr>
          <a:xfrm>
            <a:off x="12516750" y="16385025"/>
            <a:ext cx="9387600" cy="1559100"/>
          </a:xfrm>
          <a:prstGeom prst="rect">
            <a:avLst/>
          </a:prstGeom>
          <a:noFill/>
          <a:ln>
            <a:noFill/>
          </a:ln>
        </p:spPr>
        <p:txBody>
          <a:bodyPr lIns="91425" tIns="91425" rIns="91425" bIns="91425" anchor="t" anchorCtr="0">
            <a:noAutofit/>
          </a:bodyPr>
          <a:lstStyle/>
          <a:p>
            <a:pPr lvl="0" rtl="0">
              <a:spcBef>
                <a:spcPts val="0"/>
              </a:spcBef>
              <a:buNone/>
            </a:pPr>
            <a:r>
              <a:rPr lang="en" sz="3000" b="1" u="sng"/>
              <a:t>Figure 3:</a:t>
            </a:r>
            <a:r>
              <a:rPr lang="en" sz="3000" b="1"/>
              <a:t> </a:t>
            </a:r>
            <a:r>
              <a:rPr lang="en" sz="3000"/>
              <a:t>These pins represent the </a:t>
            </a:r>
          </a:p>
          <a:p>
            <a:pPr lvl="0" rtl="0">
              <a:spcBef>
                <a:spcPts val="0"/>
              </a:spcBef>
              <a:buNone/>
            </a:pPr>
            <a:r>
              <a:rPr lang="en" sz="3000"/>
              <a:t>areas where the samples were collected (40.8521244935°N,72.4887371063</a:t>
            </a:r>
            <a:r>
              <a:rPr lang="en" sz="3000">
                <a:highlight>
                  <a:srgbClr val="FFFFFF"/>
                </a:highlight>
              </a:rPr>
              <a:t>°</a:t>
            </a:r>
            <a:r>
              <a:rPr lang="en" sz="3000"/>
              <a:t>W)</a:t>
            </a:r>
          </a:p>
        </p:txBody>
      </p:sp>
      <p:pic>
        <p:nvPicPr>
          <p:cNvPr id="68" name="Shape 68"/>
          <p:cNvPicPr preferRelativeResize="0"/>
          <p:nvPr/>
        </p:nvPicPr>
        <p:blipFill>
          <a:blip r:embed="rId10">
            <a:alphaModFix/>
          </a:blip>
          <a:stretch>
            <a:fillRect/>
          </a:stretch>
        </p:blipFill>
        <p:spPr>
          <a:xfrm>
            <a:off x="12803975" y="11747725"/>
            <a:ext cx="7953025" cy="4410099"/>
          </a:xfrm>
          <a:prstGeom prst="rect">
            <a:avLst/>
          </a:prstGeom>
          <a:noFill/>
          <a:ln>
            <a:noFill/>
          </a:ln>
        </p:spPr>
      </p:pic>
      <p:sp>
        <p:nvSpPr>
          <p:cNvPr id="69" name="Shape 69"/>
          <p:cNvSpPr txBox="1"/>
          <p:nvPr/>
        </p:nvSpPr>
        <p:spPr>
          <a:xfrm>
            <a:off x="26381850" y="16824162"/>
            <a:ext cx="4059600" cy="34500"/>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70" name="Shape 70"/>
          <p:cNvPicPr preferRelativeResize="0"/>
          <p:nvPr/>
        </p:nvPicPr>
        <p:blipFill rotWithShape="1">
          <a:blip r:embed="rId11">
            <a:alphaModFix/>
          </a:blip>
          <a:srcRect l="11015" r="1349" b="51835"/>
          <a:stretch/>
        </p:blipFill>
        <p:spPr>
          <a:xfrm>
            <a:off x="12152625" y="17936925"/>
            <a:ext cx="19760000" cy="5742224"/>
          </a:xfrm>
          <a:prstGeom prst="rect">
            <a:avLst/>
          </a:prstGeom>
          <a:noFill/>
          <a:ln>
            <a:noFill/>
          </a:ln>
        </p:spPr>
      </p:pic>
      <p:pic>
        <p:nvPicPr>
          <p:cNvPr id="71" name="Shape 71"/>
          <p:cNvPicPr preferRelativeResize="0"/>
          <p:nvPr/>
        </p:nvPicPr>
        <p:blipFill rotWithShape="1">
          <a:blip r:embed="rId12">
            <a:alphaModFix/>
          </a:blip>
          <a:srcRect l="15774" t="23211" r="16087" b="34859"/>
          <a:stretch/>
        </p:blipFill>
        <p:spPr>
          <a:xfrm>
            <a:off x="12152625" y="25168950"/>
            <a:ext cx="19760000" cy="5533800"/>
          </a:xfrm>
          <a:prstGeom prst="rect">
            <a:avLst/>
          </a:prstGeom>
          <a:noFill/>
          <a:ln>
            <a:noFill/>
          </a:ln>
        </p:spPr>
      </p:pic>
      <p:pic>
        <p:nvPicPr>
          <p:cNvPr id="72" name="Shape 72"/>
          <p:cNvPicPr preferRelativeResize="0"/>
          <p:nvPr/>
        </p:nvPicPr>
        <p:blipFill>
          <a:blip r:embed="rId13">
            <a:alphaModFix/>
          </a:blip>
          <a:stretch>
            <a:fillRect/>
          </a:stretch>
        </p:blipFill>
        <p:spPr>
          <a:xfrm>
            <a:off x="12816299" y="4719975"/>
            <a:ext cx="7353924" cy="5131124"/>
          </a:xfrm>
          <a:prstGeom prst="rect">
            <a:avLst/>
          </a:prstGeom>
          <a:noFill/>
          <a:ln>
            <a:noFill/>
          </a:ln>
        </p:spPr>
      </p:pic>
      <p:pic>
        <p:nvPicPr>
          <p:cNvPr id="73" name="Shape 73"/>
          <p:cNvPicPr preferRelativeResize="0"/>
          <p:nvPr/>
        </p:nvPicPr>
        <p:blipFill rotWithShape="1">
          <a:blip r:embed="rId14">
            <a:alphaModFix/>
          </a:blip>
          <a:srcRect r="11142"/>
          <a:stretch/>
        </p:blipFill>
        <p:spPr>
          <a:xfrm>
            <a:off x="21008400" y="4792646"/>
            <a:ext cx="10048899" cy="5131125"/>
          </a:xfrm>
          <a:prstGeom prst="rect">
            <a:avLst/>
          </a:prstGeom>
          <a:noFill/>
          <a:ln>
            <a:noFill/>
          </a:ln>
        </p:spPr>
      </p:pic>
      <p:sp>
        <p:nvSpPr>
          <p:cNvPr id="74" name="Shape 74"/>
          <p:cNvSpPr txBox="1"/>
          <p:nvPr/>
        </p:nvSpPr>
        <p:spPr>
          <a:xfrm>
            <a:off x="13070375" y="31015125"/>
            <a:ext cx="19153500" cy="1559100"/>
          </a:xfrm>
          <a:prstGeom prst="rect">
            <a:avLst/>
          </a:prstGeom>
          <a:noFill/>
          <a:ln>
            <a:noFill/>
          </a:ln>
        </p:spPr>
        <p:txBody>
          <a:bodyPr lIns="91425" tIns="91425" rIns="91425" bIns="91425" anchor="t" anchorCtr="0">
            <a:noAutofit/>
          </a:bodyPr>
          <a:lstStyle/>
          <a:p>
            <a:pPr lvl="0">
              <a:spcBef>
                <a:spcPts val="0"/>
              </a:spcBef>
              <a:buNone/>
            </a:pPr>
            <a:r>
              <a:rPr lang="en" sz="3000" b="1" u="sng"/>
              <a:t>Figure 6:</a:t>
            </a:r>
            <a:r>
              <a:rPr lang="en" sz="3000"/>
              <a:t> The species DNA are about 98% similar to local Dragonfly and Mayfly species in the area.</a:t>
            </a:r>
          </a:p>
        </p:txBody>
      </p:sp>
      <p:sp>
        <p:nvSpPr>
          <p:cNvPr id="75" name="Shape 75"/>
          <p:cNvSpPr txBox="1"/>
          <p:nvPr/>
        </p:nvSpPr>
        <p:spPr>
          <a:xfrm>
            <a:off x="12065537" y="24102662"/>
            <a:ext cx="19760100" cy="753900"/>
          </a:xfrm>
          <a:prstGeom prst="rect">
            <a:avLst/>
          </a:prstGeom>
          <a:noFill/>
          <a:ln>
            <a:noFill/>
          </a:ln>
        </p:spPr>
        <p:txBody>
          <a:bodyPr lIns="91425" tIns="91425" rIns="91425" bIns="91425" anchor="t" anchorCtr="0">
            <a:noAutofit/>
          </a:bodyPr>
          <a:lstStyle/>
          <a:p>
            <a:pPr lvl="0" algn="ctr" rtl="0">
              <a:spcBef>
                <a:spcPts val="0"/>
              </a:spcBef>
              <a:buNone/>
            </a:pPr>
            <a:r>
              <a:rPr lang="en" sz="3000" b="1" u="sng"/>
              <a:t>Figure 5: </a:t>
            </a:r>
            <a:r>
              <a:rPr lang="en" sz="3000"/>
              <a:t>Results revealed a lack of genetic variation in this species, Dyspanopeus sayi, in the Shinnecock bay area.</a:t>
            </a:r>
          </a:p>
        </p:txBody>
      </p:sp>
      <p:pic>
        <p:nvPicPr>
          <p:cNvPr id="76" name="Shape 76"/>
          <p:cNvPicPr preferRelativeResize="0"/>
          <p:nvPr/>
        </p:nvPicPr>
        <p:blipFill rotWithShape="1">
          <a:blip r:embed="rId15">
            <a:alphaModFix/>
          </a:blip>
          <a:srcRect/>
          <a:stretch/>
        </p:blipFill>
        <p:spPr>
          <a:xfrm>
            <a:off x="21008450" y="11684775"/>
            <a:ext cx="10048799" cy="4672649"/>
          </a:xfrm>
          <a:prstGeom prst="rect">
            <a:avLst/>
          </a:prstGeom>
          <a:noFill/>
          <a:ln>
            <a:noFill/>
          </a:ln>
        </p:spPr>
      </p:pic>
      <p:sp>
        <p:nvSpPr>
          <p:cNvPr id="77" name="Shape 77"/>
          <p:cNvSpPr txBox="1"/>
          <p:nvPr/>
        </p:nvSpPr>
        <p:spPr>
          <a:xfrm>
            <a:off x="20988750" y="16521675"/>
            <a:ext cx="9452700" cy="983100"/>
          </a:xfrm>
          <a:prstGeom prst="rect">
            <a:avLst/>
          </a:prstGeom>
          <a:noFill/>
          <a:ln>
            <a:noFill/>
          </a:ln>
        </p:spPr>
        <p:txBody>
          <a:bodyPr lIns="91425" tIns="91425" rIns="91425" bIns="91425" anchor="t" anchorCtr="0">
            <a:noAutofit/>
          </a:bodyPr>
          <a:lstStyle/>
          <a:p>
            <a:pPr lvl="0" algn="ctr">
              <a:spcBef>
                <a:spcPts val="0"/>
              </a:spcBef>
              <a:buNone/>
            </a:pPr>
            <a:r>
              <a:rPr lang="en" sz="3000" b="1" u="sng"/>
              <a:t>Figure 4:</a:t>
            </a:r>
            <a:r>
              <a:rPr lang="en" sz="3000"/>
              <a:t> Similarities of DNA sequences for listed species in Figure 7.</a:t>
            </a:r>
          </a:p>
        </p:txBody>
      </p:sp>
      <p:pic>
        <p:nvPicPr>
          <p:cNvPr id="78" name="Shape 78"/>
          <p:cNvPicPr preferRelativeResize="0"/>
          <p:nvPr/>
        </p:nvPicPr>
        <p:blipFill rotWithShape="1">
          <a:blip r:embed="rId16">
            <a:alphaModFix/>
          </a:blip>
          <a:srcRect l="36238" t="39439" r="36241" b="24997"/>
          <a:stretch/>
        </p:blipFill>
        <p:spPr>
          <a:xfrm>
            <a:off x="1742700" y="28077550"/>
            <a:ext cx="8272849" cy="3318399"/>
          </a:xfrm>
          <a:prstGeom prst="rect">
            <a:avLst/>
          </a:prstGeom>
          <a:noFill/>
          <a:ln>
            <a:noFill/>
          </a:ln>
        </p:spPr>
      </p:pic>
      <p:sp>
        <p:nvSpPr>
          <p:cNvPr id="79" name="Shape 79"/>
          <p:cNvSpPr txBox="1"/>
          <p:nvPr/>
        </p:nvSpPr>
        <p:spPr>
          <a:xfrm>
            <a:off x="3027025" y="31575600"/>
            <a:ext cx="5704200" cy="753900"/>
          </a:xfrm>
          <a:prstGeom prst="rect">
            <a:avLst/>
          </a:prstGeom>
          <a:noFill/>
          <a:ln>
            <a:noFill/>
          </a:ln>
        </p:spPr>
        <p:txBody>
          <a:bodyPr lIns="91425" tIns="91425" rIns="91425" bIns="91425" anchor="t" anchorCtr="0">
            <a:noAutofit/>
          </a:bodyPr>
          <a:lstStyle/>
          <a:p>
            <a:pPr lvl="0" algn="ctr" rtl="0">
              <a:spcBef>
                <a:spcPts val="0"/>
              </a:spcBef>
              <a:buClr>
                <a:schemeClr val="dk1"/>
              </a:buClr>
              <a:buSzPct val="36666"/>
              <a:buFont typeface="Arial"/>
              <a:buNone/>
            </a:pPr>
            <a:r>
              <a:rPr lang="en" sz="3000" b="1" u="sng">
                <a:solidFill>
                  <a:schemeClr val="dk1"/>
                </a:solidFill>
              </a:rPr>
              <a:t>Figure 7:</a:t>
            </a:r>
            <a:r>
              <a:rPr lang="en" sz="3000" i="1">
                <a:solidFill>
                  <a:schemeClr val="dk1"/>
                </a:solidFill>
              </a:rPr>
              <a:t> Dyspanopeus sayi</a:t>
            </a:r>
          </a:p>
        </p:txBody>
      </p:sp>
      <p:pic>
        <p:nvPicPr>
          <p:cNvPr id="80" name="Shape 80"/>
          <p:cNvPicPr preferRelativeResize="0"/>
          <p:nvPr/>
        </p:nvPicPr>
        <p:blipFill>
          <a:blip r:embed="rId17">
            <a:alphaModFix/>
          </a:blip>
          <a:stretch>
            <a:fillRect/>
          </a:stretch>
        </p:blipFill>
        <p:spPr>
          <a:xfrm>
            <a:off x="29891239" y="2410412"/>
            <a:ext cx="2685010" cy="1083324"/>
          </a:xfrm>
          <a:prstGeom prst="rect">
            <a:avLst/>
          </a:prstGeom>
          <a:noFill/>
          <a:ln>
            <a:noFill/>
          </a:ln>
        </p:spPr>
      </p:pic>
      <p:pic>
        <p:nvPicPr>
          <p:cNvPr id="81" name="Shape 81"/>
          <p:cNvPicPr preferRelativeResize="0"/>
          <p:nvPr/>
        </p:nvPicPr>
        <p:blipFill>
          <a:blip r:embed="rId18">
            <a:alphaModFix/>
          </a:blip>
          <a:stretch>
            <a:fillRect/>
          </a:stretch>
        </p:blipFill>
        <p:spPr>
          <a:xfrm>
            <a:off x="11696925" y="2604725"/>
            <a:ext cx="2684999" cy="889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828</Words>
  <Application>Microsoft Office PowerPoint</Application>
  <PresentationFormat>Custom</PresentationFormat>
  <Paragraphs>545</Paragraphs>
  <Slides>1</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vt:i4>
      </vt:variant>
    </vt:vector>
  </HeadingPairs>
  <TitlesOfParts>
    <vt:vector size="3" baseType="lpstr">
      <vt:lpstr>Arial</vt:lpstr>
      <vt:lpstr>simple-light-2</vt:lpstr>
      <vt:lpstr> DNA Barcoding of Shinnecock Bay Crabs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DNA Barcoding of Shinnecock Bay Crabs </dc:title>
  <dc:creator>Ostensen, James</dc:creator>
  <cp:lastModifiedBy>Ostensen, James</cp:lastModifiedBy>
  <cp:revision>1</cp:revision>
  <dcterms:modified xsi:type="dcterms:W3CDTF">2016-06-08T15:46:59Z</dcterms:modified>
</cp:coreProperties>
</file>