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2918400" cy="219456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28FAD3B-7DF5-4A43-A154-D1C1D767F9C2}">
  <a:tblStyle styleId="{928FAD3B-7DF5-4A43-A154-D1C1D767F9C2}"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0" d="100"/>
          <a:sy n="30" d="100"/>
        </p:scale>
        <p:origin x="-72" y="-162"/>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524300" y="514350"/>
            <a:ext cx="6096299" cy="257174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914400" y="3257550"/>
            <a:ext cx="7315200" cy="3086099"/>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51939343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914400" y="3257550"/>
            <a:ext cx="7315200" cy="308609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524300" y="514350"/>
            <a:ext cx="6096299" cy="257174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2468880" y="6817361"/>
            <a:ext cx="27980641" cy="470407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15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4937760" y="12435839"/>
            <a:ext cx="23042880" cy="5608319"/>
          </a:xfrm>
          <a:prstGeom prst="rect">
            <a:avLst/>
          </a:prstGeom>
          <a:noFill/>
          <a:ln>
            <a:noFill/>
          </a:ln>
        </p:spPr>
        <p:txBody>
          <a:bodyPr lIns="91425" tIns="91425" rIns="91425" bIns="91425" anchor="t" anchorCtr="0"/>
          <a:lstStyle>
            <a:lvl1pPr marL="0" marR="0" lvl="0" indent="0" algn="ctr" rtl="0">
              <a:spcBef>
                <a:spcPts val="2200"/>
              </a:spcBef>
              <a:buClr>
                <a:srgbClr val="888888"/>
              </a:buClr>
              <a:buFont typeface="Arial"/>
              <a:buNone/>
              <a:defRPr sz="11000" b="0" i="0" u="none" strike="noStrike" cap="none">
                <a:solidFill>
                  <a:srgbClr val="888888"/>
                </a:solidFill>
                <a:latin typeface="Calibri"/>
                <a:ea typeface="Calibri"/>
                <a:cs typeface="Calibri"/>
                <a:sym typeface="Calibri"/>
              </a:defRPr>
            </a:lvl1pPr>
            <a:lvl2pPr marL="1567245" marR="0" lvl="1" indent="-5145" algn="ctr"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2pPr>
            <a:lvl3pPr marL="3134489" marR="0" lvl="2" indent="-10288" algn="ctr" rtl="0">
              <a:spcBef>
                <a:spcPts val="1640"/>
              </a:spcBef>
              <a:buClr>
                <a:srgbClr val="888888"/>
              </a:buClr>
              <a:buFont typeface="Arial"/>
              <a:buNone/>
              <a:defRPr sz="8200" b="0" i="0" u="none" strike="noStrike" cap="none">
                <a:solidFill>
                  <a:srgbClr val="888888"/>
                </a:solidFill>
                <a:latin typeface="Calibri"/>
                <a:ea typeface="Calibri"/>
                <a:cs typeface="Calibri"/>
                <a:sym typeface="Calibri"/>
              </a:defRPr>
            </a:lvl3pPr>
            <a:lvl4pPr marL="4701734" marR="0" lvl="3" indent="-2733" algn="ctr" rtl="0">
              <a:spcBef>
                <a:spcPts val="1380"/>
              </a:spcBef>
              <a:buClr>
                <a:srgbClr val="888888"/>
              </a:buClr>
              <a:buFont typeface="Arial"/>
              <a:buNone/>
              <a:defRPr sz="6900" b="0" i="0" u="none" strike="noStrike" cap="none">
                <a:solidFill>
                  <a:srgbClr val="888888"/>
                </a:solidFill>
                <a:latin typeface="Calibri"/>
                <a:ea typeface="Calibri"/>
                <a:cs typeface="Calibri"/>
                <a:sym typeface="Calibri"/>
              </a:defRPr>
            </a:lvl4pPr>
            <a:lvl5pPr marL="6268978" marR="0" lvl="4" indent="-7877" algn="ctr" rtl="0">
              <a:spcBef>
                <a:spcPts val="1380"/>
              </a:spcBef>
              <a:buClr>
                <a:srgbClr val="888888"/>
              </a:buClr>
              <a:buFont typeface="Arial"/>
              <a:buNone/>
              <a:defRPr sz="6900" b="0" i="0" u="none" strike="noStrike" cap="none">
                <a:solidFill>
                  <a:srgbClr val="888888"/>
                </a:solidFill>
                <a:latin typeface="Calibri"/>
                <a:ea typeface="Calibri"/>
                <a:cs typeface="Calibri"/>
                <a:sym typeface="Calibri"/>
              </a:defRPr>
            </a:lvl5pPr>
            <a:lvl6pPr marL="7836223" marR="0" lvl="5" indent="-323" algn="ctr" rtl="0">
              <a:spcBef>
                <a:spcPts val="1380"/>
              </a:spcBef>
              <a:buClr>
                <a:srgbClr val="888888"/>
              </a:buClr>
              <a:buFont typeface="Arial"/>
              <a:buNone/>
              <a:defRPr sz="6900" b="0" i="0" u="none" strike="noStrike" cap="none">
                <a:solidFill>
                  <a:srgbClr val="888888"/>
                </a:solidFill>
                <a:latin typeface="Calibri"/>
                <a:ea typeface="Calibri"/>
                <a:cs typeface="Calibri"/>
                <a:sym typeface="Calibri"/>
              </a:defRPr>
            </a:lvl6pPr>
            <a:lvl7pPr marL="9403467" marR="0" lvl="6" indent="-5467" algn="ctr" rtl="0">
              <a:spcBef>
                <a:spcPts val="1380"/>
              </a:spcBef>
              <a:buClr>
                <a:srgbClr val="888888"/>
              </a:buClr>
              <a:buFont typeface="Arial"/>
              <a:buNone/>
              <a:defRPr sz="6900" b="0" i="0" u="none" strike="noStrike" cap="none">
                <a:solidFill>
                  <a:srgbClr val="888888"/>
                </a:solidFill>
                <a:latin typeface="Calibri"/>
                <a:ea typeface="Calibri"/>
                <a:cs typeface="Calibri"/>
                <a:sym typeface="Calibri"/>
              </a:defRPr>
            </a:lvl7pPr>
            <a:lvl8pPr marL="10970712" marR="0" lvl="7" indent="-10611" algn="ctr" rtl="0">
              <a:spcBef>
                <a:spcPts val="1380"/>
              </a:spcBef>
              <a:buClr>
                <a:srgbClr val="888888"/>
              </a:buClr>
              <a:buFont typeface="Arial"/>
              <a:buNone/>
              <a:defRPr sz="6900" b="0" i="0" u="none" strike="noStrike" cap="none">
                <a:solidFill>
                  <a:srgbClr val="888888"/>
                </a:solidFill>
                <a:latin typeface="Calibri"/>
                <a:ea typeface="Calibri"/>
                <a:cs typeface="Calibri"/>
                <a:sym typeface="Calibri"/>
              </a:defRPr>
            </a:lvl8pPr>
            <a:lvl9pPr marL="12537956" marR="0" lvl="8" indent="-3055" algn="ctr" rtl="0">
              <a:spcBef>
                <a:spcPts val="1380"/>
              </a:spcBef>
              <a:buClr>
                <a:srgbClr val="888888"/>
              </a:buClr>
              <a:buFont typeface="Arial"/>
              <a:buNone/>
              <a:defRPr sz="69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1645919" y="20340321"/>
            <a:ext cx="7680959" cy="1168400"/>
          </a:xfrm>
          <a:prstGeom prst="rect">
            <a:avLst/>
          </a:prstGeom>
          <a:noFill/>
          <a:ln>
            <a:noFill/>
          </a:ln>
        </p:spPr>
        <p:txBody>
          <a:bodyPr lIns="91425" tIns="91425" rIns="91425" bIns="91425" anchor="ctr" anchorCtr="0"/>
          <a:lstStyle>
            <a:lvl1pPr marL="0" marR="0" lvl="0" indent="0" algn="l" rtl="0">
              <a:spcBef>
                <a:spcPts val="0"/>
              </a:spcBef>
              <a:buNone/>
              <a:defRPr sz="4100" b="0" i="0" u="none" strike="noStrike" cap="none">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11247120" y="20340321"/>
            <a:ext cx="10424160" cy="1168400"/>
          </a:xfrm>
          <a:prstGeom prst="rect">
            <a:avLst/>
          </a:prstGeom>
          <a:noFill/>
          <a:ln>
            <a:noFill/>
          </a:ln>
        </p:spPr>
        <p:txBody>
          <a:bodyPr lIns="91425" tIns="91425" rIns="91425" bIns="91425" anchor="ctr" anchorCtr="0"/>
          <a:lstStyle>
            <a:lvl1pPr marL="0" marR="0" lvl="0" indent="0" algn="ctr" rtl="0">
              <a:spcBef>
                <a:spcPts val="0"/>
              </a:spcBef>
              <a:buNone/>
              <a:defRPr sz="4100" b="0" i="0" u="none" strike="noStrike" cap="none">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23591520" y="20340321"/>
            <a:ext cx="7680959" cy="1168400"/>
          </a:xfrm>
          <a:prstGeom prst="rect">
            <a:avLst/>
          </a:prstGeom>
          <a:noFill/>
          <a:ln>
            <a:noFill/>
          </a:ln>
        </p:spPr>
        <p:txBody>
          <a:bodyPr lIns="313450" tIns="156725" rIns="313450" bIns="156725" anchor="ctr" anchorCtr="0">
            <a:noAutofit/>
          </a:bodyPr>
          <a:lstStyle/>
          <a:p>
            <a:pPr marL="0" marR="0" lvl="0" indent="0" algn="r" rtl="0">
              <a:spcBef>
                <a:spcPts val="0"/>
              </a:spcBef>
              <a:buSzPct val="25000"/>
              <a:buNone/>
            </a:pPr>
            <a:fld id="{00000000-1234-1234-1234-123412341234}" type="slidenum">
              <a:rPr lang="en-US" sz="4100" b="0" i="0" u="none" strike="noStrike" cap="none">
                <a:solidFill>
                  <a:srgbClr val="888888"/>
                </a:solidFill>
                <a:latin typeface="Calibri"/>
                <a:ea typeface="Calibri"/>
                <a:cs typeface="Calibri"/>
                <a:sym typeface="Calibri"/>
              </a:rPr>
              <a:t>‹#›</a:t>
            </a:fld>
            <a:endParaRPr lang="en-US" sz="41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645919" y="878841"/>
            <a:ext cx="29626559" cy="36576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15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9217661" y="-2451097"/>
            <a:ext cx="14483080" cy="29626559"/>
          </a:xfrm>
          <a:prstGeom prst="rect">
            <a:avLst/>
          </a:prstGeom>
          <a:noFill/>
          <a:ln>
            <a:noFill/>
          </a:ln>
        </p:spPr>
        <p:txBody>
          <a:bodyPr lIns="91425" tIns="91425" rIns="91425" bIns="91425" anchor="t" anchorCtr="0"/>
          <a:lstStyle>
            <a:lvl1pPr marL="1175433" marR="0" lvl="0" indent="-476933" algn="l" rtl="0">
              <a:spcBef>
                <a:spcPts val="2200"/>
              </a:spcBef>
              <a:buClr>
                <a:schemeClr val="dk1"/>
              </a:buClr>
              <a:buSzPct val="100000"/>
              <a:buFont typeface="Arial"/>
              <a:buChar char="•"/>
              <a:defRPr sz="11000" b="0" i="0" u="none" strike="noStrike" cap="none">
                <a:solidFill>
                  <a:schemeClr val="dk1"/>
                </a:solidFill>
                <a:latin typeface="Calibri"/>
                <a:ea typeface="Calibri"/>
                <a:cs typeface="Calibri"/>
                <a:sym typeface="Calibri"/>
              </a:defRPr>
            </a:lvl1pPr>
            <a:lvl2pPr marL="2546772" marR="0" lvl="1" indent="-375072"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2pPr>
            <a:lvl3pPr marL="3918110" marR="0" lvl="2" indent="-273210"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3pPr>
            <a:lvl4pPr marL="5485357" marR="0" lvl="3" indent="-348207"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4pPr>
            <a:lvl5pPr marL="7052601" marR="0" lvl="4" indent="-353351"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5pPr>
            <a:lvl6pPr marL="8619845" marR="0" lvl="5" indent="-345795"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6pPr>
            <a:lvl7pPr marL="10187090" marR="0" lvl="6" indent="-350939"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7pPr>
            <a:lvl8pPr marL="11754334" marR="0" lvl="7" indent="-356083"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8pPr>
            <a:lvl9pPr marL="13321578" marR="0" lvl="8" indent="-348527"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1645919" y="20340321"/>
            <a:ext cx="7680959" cy="1168400"/>
          </a:xfrm>
          <a:prstGeom prst="rect">
            <a:avLst/>
          </a:prstGeom>
          <a:noFill/>
          <a:ln>
            <a:noFill/>
          </a:ln>
        </p:spPr>
        <p:txBody>
          <a:bodyPr lIns="91425" tIns="91425" rIns="91425" bIns="91425" anchor="ctr" anchorCtr="0"/>
          <a:lstStyle>
            <a:lvl1pPr marL="0" marR="0" lvl="0" indent="0" algn="l" rtl="0">
              <a:spcBef>
                <a:spcPts val="0"/>
              </a:spcBef>
              <a:buNone/>
              <a:defRPr sz="4100">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11247120" y="20340321"/>
            <a:ext cx="10424160" cy="1168400"/>
          </a:xfrm>
          <a:prstGeom prst="rect">
            <a:avLst/>
          </a:prstGeom>
          <a:noFill/>
          <a:ln>
            <a:noFill/>
          </a:ln>
        </p:spPr>
        <p:txBody>
          <a:bodyPr lIns="91425" tIns="91425" rIns="91425" bIns="91425" anchor="ctr" anchorCtr="0"/>
          <a:lstStyle>
            <a:lvl1pPr marL="0" marR="0" lvl="0" indent="0" algn="ctr" rtl="0">
              <a:spcBef>
                <a:spcPts val="0"/>
              </a:spcBef>
              <a:buNone/>
              <a:defRPr sz="4100">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23591520" y="20340321"/>
            <a:ext cx="7680959" cy="1168400"/>
          </a:xfrm>
          <a:prstGeom prst="rect">
            <a:avLst/>
          </a:prstGeom>
          <a:noFill/>
          <a:ln>
            <a:noFill/>
          </a:ln>
        </p:spPr>
        <p:txBody>
          <a:bodyPr lIns="313450" tIns="156725" rIns="313450" bIns="156725" anchor="ctr" anchorCtr="0">
            <a:noAutofit/>
          </a:bodyPr>
          <a:lstStyle/>
          <a:p>
            <a:pPr marL="0" marR="0" lvl="0" indent="0" algn="r" rtl="0">
              <a:spcBef>
                <a:spcPts val="0"/>
              </a:spcBef>
              <a:buSzPct val="25000"/>
              <a:buNone/>
            </a:pPr>
            <a:fld id="{00000000-1234-1234-1234-123412341234}" type="slidenum">
              <a:rPr lang="en-US" sz="4100">
                <a:solidFill>
                  <a:srgbClr val="888888"/>
                </a:solidFill>
                <a:latin typeface="Calibri"/>
                <a:ea typeface="Calibri"/>
                <a:cs typeface="Calibri"/>
                <a:sym typeface="Calibri"/>
              </a:rPr>
              <a:t>‹#›</a:t>
            </a:fld>
            <a:endParaRPr lang="en-US" sz="41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8206721" y="6537964"/>
            <a:ext cx="18724880" cy="740663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15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3119119" y="-594356"/>
            <a:ext cx="18724880" cy="21671280"/>
          </a:xfrm>
          <a:prstGeom prst="rect">
            <a:avLst/>
          </a:prstGeom>
          <a:noFill/>
          <a:ln>
            <a:noFill/>
          </a:ln>
        </p:spPr>
        <p:txBody>
          <a:bodyPr lIns="91425" tIns="91425" rIns="91425" bIns="91425" anchor="t" anchorCtr="0"/>
          <a:lstStyle>
            <a:lvl1pPr marL="1175433" marR="0" lvl="0" indent="-476933" algn="l" rtl="0">
              <a:spcBef>
                <a:spcPts val="2200"/>
              </a:spcBef>
              <a:buClr>
                <a:schemeClr val="dk1"/>
              </a:buClr>
              <a:buSzPct val="100000"/>
              <a:buFont typeface="Arial"/>
              <a:buChar char="•"/>
              <a:defRPr sz="11000" b="0" i="0" u="none" strike="noStrike" cap="none">
                <a:solidFill>
                  <a:schemeClr val="dk1"/>
                </a:solidFill>
                <a:latin typeface="Calibri"/>
                <a:ea typeface="Calibri"/>
                <a:cs typeface="Calibri"/>
                <a:sym typeface="Calibri"/>
              </a:defRPr>
            </a:lvl1pPr>
            <a:lvl2pPr marL="2546772" marR="0" lvl="1" indent="-375072"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2pPr>
            <a:lvl3pPr marL="3918110" marR="0" lvl="2" indent="-273210"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3pPr>
            <a:lvl4pPr marL="5485357" marR="0" lvl="3" indent="-348207"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4pPr>
            <a:lvl5pPr marL="7052601" marR="0" lvl="4" indent="-353351"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5pPr>
            <a:lvl6pPr marL="8619845" marR="0" lvl="5" indent="-345795"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6pPr>
            <a:lvl7pPr marL="10187090" marR="0" lvl="6" indent="-350939"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7pPr>
            <a:lvl8pPr marL="11754334" marR="0" lvl="7" indent="-356083"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8pPr>
            <a:lvl9pPr marL="13321578" marR="0" lvl="8" indent="-348527"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1645919" y="20340321"/>
            <a:ext cx="7680959" cy="1168400"/>
          </a:xfrm>
          <a:prstGeom prst="rect">
            <a:avLst/>
          </a:prstGeom>
          <a:noFill/>
          <a:ln>
            <a:noFill/>
          </a:ln>
        </p:spPr>
        <p:txBody>
          <a:bodyPr lIns="91425" tIns="91425" rIns="91425" bIns="91425" anchor="ctr" anchorCtr="0"/>
          <a:lstStyle>
            <a:lvl1pPr marL="0" marR="0" lvl="0" indent="0" algn="l" rtl="0">
              <a:spcBef>
                <a:spcPts val="0"/>
              </a:spcBef>
              <a:buNone/>
              <a:defRPr sz="4100">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11247120" y="20340321"/>
            <a:ext cx="10424160" cy="1168400"/>
          </a:xfrm>
          <a:prstGeom prst="rect">
            <a:avLst/>
          </a:prstGeom>
          <a:noFill/>
          <a:ln>
            <a:noFill/>
          </a:ln>
        </p:spPr>
        <p:txBody>
          <a:bodyPr lIns="91425" tIns="91425" rIns="91425" bIns="91425" anchor="ctr" anchorCtr="0"/>
          <a:lstStyle>
            <a:lvl1pPr marL="0" marR="0" lvl="0" indent="0" algn="ctr" rtl="0">
              <a:spcBef>
                <a:spcPts val="0"/>
              </a:spcBef>
              <a:buNone/>
              <a:defRPr sz="4100">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23591520" y="20340321"/>
            <a:ext cx="7680959" cy="1168400"/>
          </a:xfrm>
          <a:prstGeom prst="rect">
            <a:avLst/>
          </a:prstGeom>
          <a:noFill/>
          <a:ln>
            <a:noFill/>
          </a:ln>
        </p:spPr>
        <p:txBody>
          <a:bodyPr lIns="313450" tIns="156725" rIns="313450" bIns="156725" anchor="ctr" anchorCtr="0">
            <a:noAutofit/>
          </a:bodyPr>
          <a:lstStyle/>
          <a:p>
            <a:pPr marL="0" marR="0" lvl="0" indent="0" algn="r" rtl="0">
              <a:spcBef>
                <a:spcPts val="0"/>
              </a:spcBef>
              <a:buSzPct val="25000"/>
              <a:buNone/>
            </a:pPr>
            <a:fld id="{00000000-1234-1234-1234-123412341234}" type="slidenum">
              <a:rPr lang="en-US" sz="4100">
                <a:solidFill>
                  <a:srgbClr val="888888"/>
                </a:solidFill>
                <a:latin typeface="Calibri"/>
                <a:ea typeface="Calibri"/>
                <a:cs typeface="Calibri"/>
                <a:sym typeface="Calibri"/>
              </a:rPr>
              <a:t>‹#›</a:t>
            </a:fld>
            <a:endParaRPr lang="en-US" sz="41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1645919" y="878841"/>
            <a:ext cx="29626559" cy="36576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15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body" idx="1"/>
          </p:nvPr>
        </p:nvSpPr>
        <p:spPr>
          <a:xfrm>
            <a:off x="1645919" y="5120642"/>
            <a:ext cx="29626559" cy="14483080"/>
          </a:xfrm>
          <a:prstGeom prst="rect">
            <a:avLst/>
          </a:prstGeom>
          <a:noFill/>
          <a:ln>
            <a:noFill/>
          </a:ln>
        </p:spPr>
        <p:txBody>
          <a:bodyPr lIns="91425" tIns="91425" rIns="91425" bIns="91425" anchor="t" anchorCtr="0"/>
          <a:lstStyle>
            <a:lvl1pPr marL="1175433" marR="0" lvl="0" indent="-476933" algn="l" rtl="0">
              <a:spcBef>
                <a:spcPts val="2200"/>
              </a:spcBef>
              <a:buClr>
                <a:schemeClr val="dk1"/>
              </a:buClr>
              <a:buSzPct val="100000"/>
              <a:buFont typeface="Arial"/>
              <a:buChar char="•"/>
              <a:defRPr sz="11000" b="0" i="0" u="none" strike="noStrike" cap="none">
                <a:solidFill>
                  <a:schemeClr val="dk1"/>
                </a:solidFill>
                <a:latin typeface="Calibri"/>
                <a:ea typeface="Calibri"/>
                <a:cs typeface="Calibri"/>
                <a:sym typeface="Calibri"/>
              </a:defRPr>
            </a:lvl1pPr>
            <a:lvl2pPr marL="2546772" marR="0" lvl="1" indent="-375072"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2pPr>
            <a:lvl3pPr marL="3918110" marR="0" lvl="2" indent="-273210"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3pPr>
            <a:lvl4pPr marL="5485357" marR="0" lvl="3" indent="-348207"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4pPr>
            <a:lvl5pPr marL="7052601" marR="0" lvl="4" indent="-353351"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5pPr>
            <a:lvl6pPr marL="8619845" marR="0" lvl="5" indent="-345795"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6pPr>
            <a:lvl7pPr marL="10187090" marR="0" lvl="6" indent="-350939"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7pPr>
            <a:lvl8pPr marL="11754334" marR="0" lvl="7" indent="-356083"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8pPr>
            <a:lvl9pPr marL="13321578" marR="0" lvl="8" indent="-348527"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1645919" y="20340321"/>
            <a:ext cx="7680959" cy="1168400"/>
          </a:xfrm>
          <a:prstGeom prst="rect">
            <a:avLst/>
          </a:prstGeom>
          <a:noFill/>
          <a:ln>
            <a:noFill/>
          </a:ln>
        </p:spPr>
        <p:txBody>
          <a:bodyPr lIns="91425" tIns="91425" rIns="91425" bIns="91425" anchor="ctr" anchorCtr="0"/>
          <a:lstStyle>
            <a:lvl1pPr marL="0" marR="0" lvl="0" indent="0" algn="l" rtl="0">
              <a:spcBef>
                <a:spcPts val="0"/>
              </a:spcBef>
              <a:buNone/>
              <a:defRPr sz="4100">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11247120" y="20340321"/>
            <a:ext cx="10424160" cy="1168400"/>
          </a:xfrm>
          <a:prstGeom prst="rect">
            <a:avLst/>
          </a:prstGeom>
          <a:noFill/>
          <a:ln>
            <a:noFill/>
          </a:ln>
        </p:spPr>
        <p:txBody>
          <a:bodyPr lIns="91425" tIns="91425" rIns="91425" bIns="91425" anchor="ctr" anchorCtr="0"/>
          <a:lstStyle>
            <a:lvl1pPr marL="0" marR="0" lvl="0" indent="0" algn="ctr" rtl="0">
              <a:spcBef>
                <a:spcPts val="0"/>
              </a:spcBef>
              <a:buNone/>
              <a:defRPr sz="4100">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23591520" y="20340321"/>
            <a:ext cx="7680959" cy="1168400"/>
          </a:xfrm>
          <a:prstGeom prst="rect">
            <a:avLst/>
          </a:prstGeom>
          <a:noFill/>
          <a:ln>
            <a:noFill/>
          </a:ln>
        </p:spPr>
        <p:txBody>
          <a:bodyPr lIns="313450" tIns="156725" rIns="313450" bIns="156725" anchor="ctr" anchorCtr="0">
            <a:noAutofit/>
          </a:bodyPr>
          <a:lstStyle/>
          <a:p>
            <a:pPr marL="0" marR="0" lvl="0" indent="0" algn="r" rtl="0">
              <a:spcBef>
                <a:spcPts val="0"/>
              </a:spcBef>
              <a:buSzPct val="25000"/>
              <a:buNone/>
            </a:pPr>
            <a:fld id="{00000000-1234-1234-1234-123412341234}" type="slidenum">
              <a:rPr lang="en-US" sz="4100">
                <a:solidFill>
                  <a:srgbClr val="888888"/>
                </a:solidFill>
                <a:latin typeface="Calibri"/>
                <a:ea typeface="Calibri"/>
                <a:cs typeface="Calibri"/>
                <a:sym typeface="Calibri"/>
              </a:rPr>
              <a:t>‹#›</a:t>
            </a:fld>
            <a:endParaRPr lang="en-US" sz="41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2600325" y="14102081"/>
            <a:ext cx="27980641" cy="435864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37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2600325" y="9301482"/>
            <a:ext cx="27980641" cy="4800599"/>
          </a:xfrm>
          <a:prstGeom prst="rect">
            <a:avLst/>
          </a:prstGeom>
          <a:noFill/>
          <a:ln>
            <a:noFill/>
          </a:ln>
        </p:spPr>
        <p:txBody>
          <a:bodyPr lIns="91425" tIns="91425" rIns="91425" bIns="91425" anchor="b" anchorCtr="0"/>
          <a:lstStyle>
            <a:lvl1pPr marL="0" marR="0" lvl="0" indent="0" algn="l" rtl="0">
              <a:spcBef>
                <a:spcPts val="1380"/>
              </a:spcBef>
              <a:buClr>
                <a:srgbClr val="888888"/>
              </a:buClr>
              <a:buFont typeface="Arial"/>
              <a:buNone/>
              <a:defRPr sz="6900" b="0" i="0" u="none" strike="noStrike" cap="none">
                <a:solidFill>
                  <a:srgbClr val="888888"/>
                </a:solidFill>
                <a:latin typeface="Calibri"/>
                <a:ea typeface="Calibri"/>
                <a:cs typeface="Calibri"/>
                <a:sym typeface="Calibri"/>
              </a:defRPr>
            </a:lvl1pPr>
            <a:lvl2pPr marL="1567245" marR="0" lvl="1" indent="-5145" algn="l" rtl="0">
              <a:spcBef>
                <a:spcPts val="1220"/>
              </a:spcBef>
              <a:buClr>
                <a:srgbClr val="888888"/>
              </a:buClr>
              <a:buFont typeface="Arial"/>
              <a:buNone/>
              <a:defRPr sz="6100" b="0" i="0" u="none" strike="noStrike" cap="none">
                <a:solidFill>
                  <a:srgbClr val="888888"/>
                </a:solidFill>
                <a:latin typeface="Calibri"/>
                <a:ea typeface="Calibri"/>
                <a:cs typeface="Calibri"/>
                <a:sym typeface="Calibri"/>
              </a:defRPr>
            </a:lvl2pPr>
            <a:lvl3pPr marL="3134489" marR="0" lvl="2" indent="-10288" algn="l" rtl="0">
              <a:spcBef>
                <a:spcPts val="1080"/>
              </a:spcBef>
              <a:buClr>
                <a:srgbClr val="888888"/>
              </a:buClr>
              <a:buFont typeface="Arial"/>
              <a:buNone/>
              <a:defRPr sz="5400" b="0" i="0" u="none" strike="noStrike" cap="none">
                <a:solidFill>
                  <a:srgbClr val="888888"/>
                </a:solidFill>
                <a:latin typeface="Calibri"/>
                <a:ea typeface="Calibri"/>
                <a:cs typeface="Calibri"/>
                <a:sym typeface="Calibri"/>
              </a:defRPr>
            </a:lvl3pPr>
            <a:lvl4pPr marL="4701734" marR="0" lvl="3" indent="-2733" algn="l" rtl="0">
              <a:spcBef>
                <a:spcPts val="960"/>
              </a:spcBef>
              <a:buClr>
                <a:srgbClr val="888888"/>
              </a:buClr>
              <a:buFont typeface="Arial"/>
              <a:buNone/>
              <a:defRPr sz="4800" b="0" i="0" u="none" strike="noStrike" cap="none">
                <a:solidFill>
                  <a:srgbClr val="888888"/>
                </a:solidFill>
                <a:latin typeface="Calibri"/>
                <a:ea typeface="Calibri"/>
                <a:cs typeface="Calibri"/>
                <a:sym typeface="Calibri"/>
              </a:defRPr>
            </a:lvl4pPr>
            <a:lvl5pPr marL="6268978" marR="0" lvl="4" indent="-7877" algn="l" rtl="0">
              <a:spcBef>
                <a:spcPts val="960"/>
              </a:spcBef>
              <a:buClr>
                <a:srgbClr val="888888"/>
              </a:buClr>
              <a:buFont typeface="Arial"/>
              <a:buNone/>
              <a:defRPr sz="4800" b="0" i="0" u="none" strike="noStrike" cap="none">
                <a:solidFill>
                  <a:srgbClr val="888888"/>
                </a:solidFill>
                <a:latin typeface="Calibri"/>
                <a:ea typeface="Calibri"/>
                <a:cs typeface="Calibri"/>
                <a:sym typeface="Calibri"/>
              </a:defRPr>
            </a:lvl5pPr>
            <a:lvl6pPr marL="7836223" marR="0" lvl="5" indent="-323" algn="l" rtl="0">
              <a:spcBef>
                <a:spcPts val="960"/>
              </a:spcBef>
              <a:buClr>
                <a:srgbClr val="888888"/>
              </a:buClr>
              <a:buFont typeface="Arial"/>
              <a:buNone/>
              <a:defRPr sz="4800" b="0" i="0" u="none" strike="noStrike" cap="none">
                <a:solidFill>
                  <a:srgbClr val="888888"/>
                </a:solidFill>
                <a:latin typeface="Calibri"/>
                <a:ea typeface="Calibri"/>
                <a:cs typeface="Calibri"/>
                <a:sym typeface="Calibri"/>
              </a:defRPr>
            </a:lvl6pPr>
            <a:lvl7pPr marL="9403467" marR="0" lvl="6" indent="-5467" algn="l" rtl="0">
              <a:spcBef>
                <a:spcPts val="960"/>
              </a:spcBef>
              <a:buClr>
                <a:srgbClr val="888888"/>
              </a:buClr>
              <a:buFont typeface="Arial"/>
              <a:buNone/>
              <a:defRPr sz="4800" b="0" i="0" u="none" strike="noStrike" cap="none">
                <a:solidFill>
                  <a:srgbClr val="888888"/>
                </a:solidFill>
                <a:latin typeface="Calibri"/>
                <a:ea typeface="Calibri"/>
                <a:cs typeface="Calibri"/>
                <a:sym typeface="Calibri"/>
              </a:defRPr>
            </a:lvl7pPr>
            <a:lvl8pPr marL="10970712" marR="0" lvl="7" indent="-10611" algn="l" rtl="0">
              <a:spcBef>
                <a:spcPts val="960"/>
              </a:spcBef>
              <a:buClr>
                <a:srgbClr val="888888"/>
              </a:buClr>
              <a:buFont typeface="Arial"/>
              <a:buNone/>
              <a:defRPr sz="4800" b="0" i="0" u="none" strike="noStrike" cap="none">
                <a:solidFill>
                  <a:srgbClr val="888888"/>
                </a:solidFill>
                <a:latin typeface="Calibri"/>
                <a:ea typeface="Calibri"/>
                <a:cs typeface="Calibri"/>
                <a:sym typeface="Calibri"/>
              </a:defRPr>
            </a:lvl8pPr>
            <a:lvl9pPr marL="12537956" marR="0" lvl="8" indent="-3055" algn="l" rtl="0">
              <a:spcBef>
                <a:spcPts val="960"/>
              </a:spcBef>
              <a:buClr>
                <a:srgbClr val="888888"/>
              </a:buClr>
              <a:buFont typeface="Arial"/>
              <a:buNone/>
              <a:defRPr sz="48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1645919" y="20340321"/>
            <a:ext cx="7680959" cy="1168400"/>
          </a:xfrm>
          <a:prstGeom prst="rect">
            <a:avLst/>
          </a:prstGeom>
          <a:noFill/>
          <a:ln>
            <a:noFill/>
          </a:ln>
        </p:spPr>
        <p:txBody>
          <a:bodyPr lIns="91425" tIns="91425" rIns="91425" bIns="91425" anchor="ctr" anchorCtr="0"/>
          <a:lstStyle>
            <a:lvl1pPr marL="0" marR="0" lvl="0" indent="0" algn="l" rtl="0">
              <a:spcBef>
                <a:spcPts val="0"/>
              </a:spcBef>
              <a:buNone/>
              <a:defRPr sz="4100">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11247120" y="20340321"/>
            <a:ext cx="10424160" cy="1168400"/>
          </a:xfrm>
          <a:prstGeom prst="rect">
            <a:avLst/>
          </a:prstGeom>
          <a:noFill/>
          <a:ln>
            <a:noFill/>
          </a:ln>
        </p:spPr>
        <p:txBody>
          <a:bodyPr lIns="91425" tIns="91425" rIns="91425" bIns="91425" anchor="ctr" anchorCtr="0"/>
          <a:lstStyle>
            <a:lvl1pPr marL="0" marR="0" lvl="0" indent="0" algn="ctr" rtl="0">
              <a:spcBef>
                <a:spcPts val="0"/>
              </a:spcBef>
              <a:buNone/>
              <a:defRPr sz="4100">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23591520" y="20340321"/>
            <a:ext cx="7680959" cy="1168400"/>
          </a:xfrm>
          <a:prstGeom prst="rect">
            <a:avLst/>
          </a:prstGeom>
          <a:noFill/>
          <a:ln>
            <a:noFill/>
          </a:ln>
        </p:spPr>
        <p:txBody>
          <a:bodyPr lIns="313450" tIns="156725" rIns="313450" bIns="156725" anchor="ctr" anchorCtr="0">
            <a:noAutofit/>
          </a:bodyPr>
          <a:lstStyle/>
          <a:p>
            <a:pPr marL="0" marR="0" lvl="0" indent="0" algn="r" rtl="0">
              <a:spcBef>
                <a:spcPts val="0"/>
              </a:spcBef>
              <a:buSzPct val="25000"/>
              <a:buNone/>
            </a:pPr>
            <a:fld id="{00000000-1234-1234-1234-123412341234}" type="slidenum">
              <a:rPr lang="en-US" sz="4100">
                <a:solidFill>
                  <a:srgbClr val="888888"/>
                </a:solidFill>
                <a:latin typeface="Calibri"/>
                <a:ea typeface="Calibri"/>
                <a:cs typeface="Calibri"/>
                <a:sym typeface="Calibri"/>
              </a:rPr>
              <a:t>‹#›</a:t>
            </a:fld>
            <a:endParaRPr lang="en-US" sz="41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645919" y="878841"/>
            <a:ext cx="29626559" cy="36576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15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txBox="1">
            <a:spLocks noGrp="1"/>
          </p:cNvSpPr>
          <p:nvPr>
            <p:ph type="body" idx="1"/>
          </p:nvPr>
        </p:nvSpPr>
        <p:spPr>
          <a:xfrm>
            <a:off x="1645919" y="5120642"/>
            <a:ext cx="14538960" cy="14483080"/>
          </a:xfrm>
          <a:prstGeom prst="rect">
            <a:avLst/>
          </a:prstGeom>
          <a:noFill/>
          <a:ln>
            <a:noFill/>
          </a:ln>
        </p:spPr>
        <p:txBody>
          <a:bodyPr lIns="91425" tIns="91425" rIns="91425" bIns="91425" anchor="t" anchorCtr="0"/>
          <a:lstStyle>
            <a:lvl1pPr marL="1175433" marR="0" lvl="0" indent="-565833"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1pPr>
            <a:lvl2pPr marL="2546772" marR="0" lvl="1" indent="-463972"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2pPr>
            <a:lvl3pPr marL="3918110" marR="0" lvl="2" indent="-355760"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3pPr>
            <a:lvl4pPr marL="5485357" marR="0" lvl="3" indent="-399007" algn="l" rtl="0">
              <a:spcBef>
                <a:spcPts val="1220"/>
              </a:spcBef>
              <a:buClr>
                <a:schemeClr val="dk1"/>
              </a:buClr>
              <a:buSzPct val="100000"/>
              <a:buFont typeface="Arial"/>
              <a:buChar char="–"/>
              <a:defRPr sz="6100" b="0" i="0" u="none" strike="noStrike" cap="none">
                <a:solidFill>
                  <a:schemeClr val="dk1"/>
                </a:solidFill>
                <a:latin typeface="Calibri"/>
                <a:ea typeface="Calibri"/>
                <a:cs typeface="Calibri"/>
                <a:sym typeface="Calibri"/>
              </a:defRPr>
            </a:lvl4pPr>
            <a:lvl5pPr marL="7052601" marR="0" lvl="4" indent="-404151" algn="l" rtl="0">
              <a:spcBef>
                <a:spcPts val="1220"/>
              </a:spcBef>
              <a:buClr>
                <a:schemeClr val="dk1"/>
              </a:buClr>
              <a:buSzPct val="100000"/>
              <a:buFont typeface="Arial"/>
              <a:buChar char="»"/>
              <a:defRPr sz="6100" b="0" i="0" u="none" strike="noStrike" cap="none">
                <a:solidFill>
                  <a:schemeClr val="dk1"/>
                </a:solidFill>
                <a:latin typeface="Calibri"/>
                <a:ea typeface="Calibri"/>
                <a:cs typeface="Calibri"/>
                <a:sym typeface="Calibri"/>
              </a:defRPr>
            </a:lvl5pPr>
            <a:lvl6pPr marL="8619845" marR="0" lvl="5" indent="-396595" algn="l" rtl="0">
              <a:spcBef>
                <a:spcPts val="1220"/>
              </a:spcBef>
              <a:buClr>
                <a:schemeClr val="dk1"/>
              </a:buClr>
              <a:buSzPct val="100000"/>
              <a:buFont typeface="Arial"/>
              <a:buChar char="•"/>
              <a:defRPr sz="6100" b="0" i="0" u="none" strike="noStrike" cap="none">
                <a:solidFill>
                  <a:schemeClr val="dk1"/>
                </a:solidFill>
                <a:latin typeface="Calibri"/>
                <a:ea typeface="Calibri"/>
                <a:cs typeface="Calibri"/>
                <a:sym typeface="Calibri"/>
              </a:defRPr>
            </a:lvl6pPr>
            <a:lvl7pPr marL="10187090" marR="0" lvl="6" indent="-401739" algn="l" rtl="0">
              <a:spcBef>
                <a:spcPts val="1220"/>
              </a:spcBef>
              <a:buClr>
                <a:schemeClr val="dk1"/>
              </a:buClr>
              <a:buSzPct val="100000"/>
              <a:buFont typeface="Arial"/>
              <a:buChar char="•"/>
              <a:defRPr sz="6100" b="0" i="0" u="none" strike="noStrike" cap="none">
                <a:solidFill>
                  <a:schemeClr val="dk1"/>
                </a:solidFill>
                <a:latin typeface="Calibri"/>
                <a:ea typeface="Calibri"/>
                <a:cs typeface="Calibri"/>
                <a:sym typeface="Calibri"/>
              </a:defRPr>
            </a:lvl7pPr>
            <a:lvl8pPr marL="11754334" marR="0" lvl="7" indent="-406883" algn="l" rtl="0">
              <a:spcBef>
                <a:spcPts val="1220"/>
              </a:spcBef>
              <a:buClr>
                <a:schemeClr val="dk1"/>
              </a:buClr>
              <a:buSzPct val="100000"/>
              <a:buFont typeface="Arial"/>
              <a:buChar char="•"/>
              <a:defRPr sz="6100" b="0" i="0" u="none" strike="noStrike" cap="none">
                <a:solidFill>
                  <a:schemeClr val="dk1"/>
                </a:solidFill>
                <a:latin typeface="Calibri"/>
                <a:ea typeface="Calibri"/>
                <a:cs typeface="Calibri"/>
                <a:sym typeface="Calibri"/>
              </a:defRPr>
            </a:lvl8pPr>
            <a:lvl9pPr marL="13321578" marR="0" lvl="8" indent="-399327" algn="l" rtl="0">
              <a:spcBef>
                <a:spcPts val="1220"/>
              </a:spcBef>
              <a:buClr>
                <a:schemeClr val="dk1"/>
              </a:buClr>
              <a:buSzPct val="100000"/>
              <a:buFont typeface="Arial"/>
              <a:buChar char="•"/>
              <a:defRPr sz="61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16733520" y="5120642"/>
            <a:ext cx="14538960" cy="14483080"/>
          </a:xfrm>
          <a:prstGeom prst="rect">
            <a:avLst/>
          </a:prstGeom>
          <a:noFill/>
          <a:ln>
            <a:noFill/>
          </a:ln>
        </p:spPr>
        <p:txBody>
          <a:bodyPr lIns="91425" tIns="91425" rIns="91425" bIns="91425" anchor="t" anchorCtr="0"/>
          <a:lstStyle>
            <a:lvl1pPr marL="1175433" marR="0" lvl="0" indent="-565833"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1pPr>
            <a:lvl2pPr marL="2546772" marR="0" lvl="1" indent="-463972"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2pPr>
            <a:lvl3pPr marL="3918110" marR="0" lvl="2" indent="-355760"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3pPr>
            <a:lvl4pPr marL="5485357" marR="0" lvl="3" indent="-399007" algn="l" rtl="0">
              <a:spcBef>
                <a:spcPts val="1220"/>
              </a:spcBef>
              <a:buClr>
                <a:schemeClr val="dk1"/>
              </a:buClr>
              <a:buSzPct val="100000"/>
              <a:buFont typeface="Arial"/>
              <a:buChar char="–"/>
              <a:defRPr sz="6100" b="0" i="0" u="none" strike="noStrike" cap="none">
                <a:solidFill>
                  <a:schemeClr val="dk1"/>
                </a:solidFill>
                <a:latin typeface="Calibri"/>
                <a:ea typeface="Calibri"/>
                <a:cs typeface="Calibri"/>
                <a:sym typeface="Calibri"/>
              </a:defRPr>
            </a:lvl4pPr>
            <a:lvl5pPr marL="7052601" marR="0" lvl="4" indent="-404151" algn="l" rtl="0">
              <a:spcBef>
                <a:spcPts val="1220"/>
              </a:spcBef>
              <a:buClr>
                <a:schemeClr val="dk1"/>
              </a:buClr>
              <a:buSzPct val="100000"/>
              <a:buFont typeface="Arial"/>
              <a:buChar char="»"/>
              <a:defRPr sz="6100" b="0" i="0" u="none" strike="noStrike" cap="none">
                <a:solidFill>
                  <a:schemeClr val="dk1"/>
                </a:solidFill>
                <a:latin typeface="Calibri"/>
                <a:ea typeface="Calibri"/>
                <a:cs typeface="Calibri"/>
                <a:sym typeface="Calibri"/>
              </a:defRPr>
            </a:lvl5pPr>
            <a:lvl6pPr marL="8619845" marR="0" lvl="5" indent="-396595" algn="l" rtl="0">
              <a:spcBef>
                <a:spcPts val="1220"/>
              </a:spcBef>
              <a:buClr>
                <a:schemeClr val="dk1"/>
              </a:buClr>
              <a:buSzPct val="100000"/>
              <a:buFont typeface="Arial"/>
              <a:buChar char="•"/>
              <a:defRPr sz="6100" b="0" i="0" u="none" strike="noStrike" cap="none">
                <a:solidFill>
                  <a:schemeClr val="dk1"/>
                </a:solidFill>
                <a:latin typeface="Calibri"/>
                <a:ea typeface="Calibri"/>
                <a:cs typeface="Calibri"/>
                <a:sym typeface="Calibri"/>
              </a:defRPr>
            </a:lvl6pPr>
            <a:lvl7pPr marL="10187090" marR="0" lvl="6" indent="-401739" algn="l" rtl="0">
              <a:spcBef>
                <a:spcPts val="1220"/>
              </a:spcBef>
              <a:buClr>
                <a:schemeClr val="dk1"/>
              </a:buClr>
              <a:buSzPct val="100000"/>
              <a:buFont typeface="Arial"/>
              <a:buChar char="•"/>
              <a:defRPr sz="6100" b="0" i="0" u="none" strike="noStrike" cap="none">
                <a:solidFill>
                  <a:schemeClr val="dk1"/>
                </a:solidFill>
                <a:latin typeface="Calibri"/>
                <a:ea typeface="Calibri"/>
                <a:cs typeface="Calibri"/>
                <a:sym typeface="Calibri"/>
              </a:defRPr>
            </a:lvl7pPr>
            <a:lvl8pPr marL="11754334" marR="0" lvl="7" indent="-406883" algn="l" rtl="0">
              <a:spcBef>
                <a:spcPts val="1220"/>
              </a:spcBef>
              <a:buClr>
                <a:schemeClr val="dk1"/>
              </a:buClr>
              <a:buSzPct val="100000"/>
              <a:buFont typeface="Arial"/>
              <a:buChar char="•"/>
              <a:defRPr sz="6100" b="0" i="0" u="none" strike="noStrike" cap="none">
                <a:solidFill>
                  <a:schemeClr val="dk1"/>
                </a:solidFill>
                <a:latin typeface="Calibri"/>
                <a:ea typeface="Calibri"/>
                <a:cs typeface="Calibri"/>
                <a:sym typeface="Calibri"/>
              </a:defRPr>
            </a:lvl8pPr>
            <a:lvl9pPr marL="13321578" marR="0" lvl="8" indent="-399327" algn="l" rtl="0">
              <a:spcBef>
                <a:spcPts val="1220"/>
              </a:spcBef>
              <a:buClr>
                <a:schemeClr val="dk1"/>
              </a:buClr>
              <a:buSzPct val="100000"/>
              <a:buFont typeface="Arial"/>
              <a:buChar char="•"/>
              <a:defRPr sz="61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1645919" y="20340321"/>
            <a:ext cx="7680959" cy="1168400"/>
          </a:xfrm>
          <a:prstGeom prst="rect">
            <a:avLst/>
          </a:prstGeom>
          <a:noFill/>
          <a:ln>
            <a:noFill/>
          </a:ln>
        </p:spPr>
        <p:txBody>
          <a:bodyPr lIns="91425" tIns="91425" rIns="91425" bIns="91425" anchor="ctr" anchorCtr="0"/>
          <a:lstStyle>
            <a:lvl1pPr marL="0" marR="0" lvl="0" indent="0" algn="l" rtl="0">
              <a:spcBef>
                <a:spcPts val="0"/>
              </a:spcBef>
              <a:buNone/>
              <a:defRPr sz="4100">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11247120" y="20340321"/>
            <a:ext cx="10424160" cy="1168400"/>
          </a:xfrm>
          <a:prstGeom prst="rect">
            <a:avLst/>
          </a:prstGeom>
          <a:noFill/>
          <a:ln>
            <a:noFill/>
          </a:ln>
        </p:spPr>
        <p:txBody>
          <a:bodyPr lIns="91425" tIns="91425" rIns="91425" bIns="91425" anchor="ctr" anchorCtr="0"/>
          <a:lstStyle>
            <a:lvl1pPr marL="0" marR="0" lvl="0" indent="0" algn="ctr" rtl="0">
              <a:spcBef>
                <a:spcPts val="0"/>
              </a:spcBef>
              <a:buNone/>
              <a:defRPr sz="4100">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23591520" y="20340321"/>
            <a:ext cx="7680959" cy="1168400"/>
          </a:xfrm>
          <a:prstGeom prst="rect">
            <a:avLst/>
          </a:prstGeom>
          <a:noFill/>
          <a:ln>
            <a:noFill/>
          </a:ln>
        </p:spPr>
        <p:txBody>
          <a:bodyPr lIns="313450" tIns="156725" rIns="313450" bIns="156725" anchor="ctr" anchorCtr="0">
            <a:noAutofit/>
          </a:bodyPr>
          <a:lstStyle/>
          <a:p>
            <a:pPr marL="0" marR="0" lvl="0" indent="0" algn="r" rtl="0">
              <a:spcBef>
                <a:spcPts val="0"/>
              </a:spcBef>
              <a:buSzPct val="25000"/>
              <a:buNone/>
            </a:pPr>
            <a:fld id="{00000000-1234-1234-1234-123412341234}" type="slidenum">
              <a:rPr lang="en-US" sz="4100">
                <a:solidFill>
                  <a:srgbClr val="888888"/>
                </a:solidFill>
                <a:latin typeface="Calibri"/>
                <a:ea typeface="Calibri"/>
                <a:cs typeface="Calibri"/>
                <a:sym typeface="Calibri"/>
              </a:rPr>
              <a:t>‹#›</a:t>
            </a:fld>
            <a:endParaRPr lang="en-US" sz="41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645919" y="878841"/>
            <a:ext cx="29626559" cy="36576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15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1645921" y="4912362"/>
            <a:ext cx="14544676" cy="2047238"/>
          </a:xfrm>
          <a:prstGeom prst="rect">
            <a:avLst/>
          </a:prstGeom>
          <a:noFill/>
          <a:ln>
            <a:noFill/>
          </a:ln>
        </p:spPr>
        <p:txBody>
          <a:bodyPr lIns="91425" tIns="91425" rIns="91425" bIns="91425" anchor="b" anchorCtr="0"/>
          <a:lstStyle>
            <a:lvl1pPr marL="0" marR="0" lvl="0" indent="0" algn="l" rtl="0">
              <a:spcBef>
                <a:spcPts val="1640"/>
              </a:spcBef>
              <a:buClr>
                <a:schemeClr val="dk1"/>
              </a:buClr>
              <a:buFont typeface="Arial"/>
              <a:buNone/>
              <a:defRPr sz="8200" b="1" i="0" u="none" strike="noStrike" cap="none">
                <a:solidFill>
                  <a:schemeClr val="dk1"/>
                </a:solidFill>
                <a:latin typeface="Calibri"/>
                <a:ea typeface="Calibri"/>
                <a:cs typeface="Calibri"/>
                <a:sym typeface="Calibri"/>
              </a:defRPr>
            </a:lvl1pPr>
            <a:lvl2pPr marL="1567245" marR="0" lvl="1" indent="-5145" algn="l" rtl="0">
              <a:spcBef>
                <a:spcPts val="1380"/>
              </a:spcBef>
              <a:buClr>
                <a:schemeClr val="dk1"/>
              </a:buClr>
              <a:buFont typeface="Arial"/>
              <a:buNone/>
              <a:defRPr sz="6900" b="1" i="0" u="none" strike="noStrike" cap="none">
                <a:solidFill>
                  <a:schemeClr val="dk1"/>
                </a:solidFill>
                <a:latin typeface="Calibri"/>
                <a:ea typeface="Calibri"/>
                <a:cs typeface="Calibri"/>
                <a:sym typeface="Calibri"/>
              </a:defRPr>
            </a:lvl2pPr>
            <a:lvl3pPr marL="3134489" marR="0" lvl="2" indent="-10288" algn="l" rtl="0">
              <a:spcBef>
                <a:spcPts val="1220"/>
              </a:spcBef>
              <a:buClr>
                <a:schemeClr val="dk1"/>
              </a:buClr>
              <a:buFont typeface="Arial"/>
              <a:buNone/>
              <a:defRPr sz="6100" b="1" i="0" u="none" strike="noStrike" cap="none">
                <a:solidFill>
                  <a:schemeClr val="dk1"/>
                </a:solidFill>
                <a:latin typeface="Calibri"/>
                <a:ea typeface="Calibri"/>
                <a:cs typeface="Calibri"/>
                <a:sym typeface="Calibri"/>
              </a:defRPr>
            </a:lvl3pPr>
            <a:lvl4pPr marL="4701734" marR="0" lvl="3" indent="-2733" algn="l" rtl="0">
              <a:spcBef>
                <a:spcPts val="1080"/>
              </a:spcBef>
              <a:buClr>
                <a:schemeClr val="dk1"/>
              </a:buClr>
              <a:buFont typeface="Arial"/>
              <a:buNone/>
              <a:defRPr sz="5400" b="1" i="0" u="none" strike="noStrike" cap="none">
                <a:solidFill>
                  <a:schemeClr val="dk1"/>
                </a:solidFill>
                <a:latin typeface="Calibri"/>
                <a:ea typeface="Calibri"/>
                <a:cs typeface="Calibri"/>
                <a:sym typeface="Calibri"/>
              </a:defRPr>
            </a:lvl4pPr>
            <a:lvl5pPr marL="6268978" marR="0" lvl="4" indent="-7877" algn="l" rtl="0">
              <a:spcBef>
                <a:spcPts val="1080"/>
              </a:spcBef>
              <a:buClr>
                <a:schemeClr val="dk1"/>
              </a:buClr>
              <a:buFont typeface="Arial"/>
              <a:buNone/>
              <a:defRPr sz="5400" b="1" i="0" u="none" strike="noStrike" cap="none">
                <a:solidFill>
                  <a:schemeClr val="dk1"/>
                </a:solidFill>
                <a:latin typeface="Calibri"/>
                <a:ea typeface="Calibri"/>
                <a:cs typeface="Calibri"/>
                <a:sym typeface="Calibri"/>
              </a:defRPr>
            </a:lvl5pPr>
            <a:lvl6pPr marL="7836223" marR="0" lvl="5" indent="-323" algn="l" rtl="0">
              <a:spcBef>
                <a:spcPts val="1080"/>
              </a:spcBef>
              <a:buClr>
                <a:schemeClr val="dk1"/>
              </a:buClr>
              <a:buFont typeface="Arial"/>
              <a:buNone/>
              <a:defRPr sz="5400" b="1" i="0" u="none" strike="noStrike" cap="none">
                <a:solidFill>
                  <a:schemeClr val="dk1"/>
                </a:solidFill>
                <a:latin typeface="Calibri"/>
                <a:ea typeface="Calibri"/>
                <a:cs typeface="Calibri"/>
                <a:sym typeface="Calibri"/>
              </a:defRPr>
            </a:lvl6pPr>
            <a:lvl7pPr marL="9403467" marR="0" lvl="6" indent="-5467" algn="l" rtl="0">
              <a:spcBef>
                <a:spcPts val="1080"/>
              </a:spcBef>
              <a:buClr>
                <a:schemeClr val="dk1"/>
              </a:buClr>
              <a:buFont typeface="Arial"/>
              <a:buNone/>
              <a:defRPr sz="5400" b="1" i="0" u="none" strike="noStrike" cap="none">
                <a:solidFill>
                  <a:schemeClr val="dk1"/>
                </a:solidFill>
                <a:latin typeface="Calibri"/>
                <a:ea typeface="Calibri"/>
                <a:cs typeface="Calibri"/>
                <a:sym typeface="Calibri"/>
              </a:defRPr>
            </a:lvl7pPr>
            <a:lvl8pPr marL="10970712" marR="0" lvl="7" indent="-10611" algn="l" rtl="0">
              <a:spcBef>
                <a:spcPts val="1080"/>
              </a:spcBef>
              <a:buClr>
                <a:schemeClr val="dk1"/>
              </a:buClr>
              <a:buFont typeface="Arial"/>
              <a:buNone/>
              <a:defRPr sz="5400" b="1" i="0" u="none" strike="noStrike" cap="none">
                <a:solidFill>
                  <a:schemeClr val="dk1"/>
                </a:solidFill>
                <a:latin typeface="Calibri"/>
                <a:ea typeface="Calibri"/>
                <a:cs typeface="Calibri"/>
                <a:sym typeface="Calibri"/>
              </a:defRPr>
            </a:lvl8pPr>
            <a:lvl9pPr marL="12537956" marR="0" lvl="8" indent="-3055" algn="l" rtl="0">
              <a:spcBef>
                <a:spcPts val="1080"/>
              </a:spcBef>
              <a:buClr>
                <a:schemeClr val="dk1"/>
              </a:buClr>
              <a:buFont typeface="Arial"/>
              <a:buNone/>
              <a:defRPr sz="54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1645921" y="6959600"/>
            <a:ext cx="14544676" cy="12644122"/>
          </a:xfrm>
          <a:prstGeom prst="rect">
            <a:avLst/>
          </a:prstGeom>
          <a:noFill/>
          <a:ln>
            <a:noFill/>
          </a:ln>
        </p:spPr>
        <p:txBody>
          <a:bodyPr lIns="91425" tIns="91425" rIns="91425" bIns="91425" anchor="t" anchorCtr="0"/>
          <a:lstStyle>
            <a:lvl1pPr marL="1175433" marR="0" lvl="0" indent="-654733"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1pPr>
            <a:lvl2pPr marL="2546772" marR="0" lvl="1" indent="-546522"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2pPr>
            <a:lvl3pPr marL="3918110" marR="0" lvl="2" indent="-406560" algn="l" rtl="0">
              <a:spcBef>
                <a:spcPts val="1220"/>
              </a:spcBef>
              <a:buClr>
                <a:schemeClr val="dk1"/>
              </a:buClr>
              <a:buSzPct val="100000"/>
              <a:buFont typeface="Arial"/>
              <a:buChar char="•"/>
              <a:defRPr sz="6100" b="0" i="0" u="none" strike="noStrike" cap="none">
                <a:solidFill>
                  <a:schemeClr val="dk1"/>
                </a:solidFill>
                <a:latin typeface="Calibri"/>
                <a:ea typeface="Calibri"/>
                <a:cs typeface="Calibri"/>
                <a:sym typeface="Calibri"/>
              </a:defRPr>
            </a:lvl3pPr>
            <a:lvl4pPr marL="5485357" marR="0" lvl="3" indent="-443457" algn="l" rtl="0">
              <a:spcBef>
                <a:spcPts val="1080"/>
              </a:spcBef>
              <a:buClr>
                <a:schemeClr val="dk1"/>
              </a:buClr>
              <a:buSzPct val="100000"/>
              <a:buFont typeface="Arial"/>
              <a:buChar char="–"/>
              <a:defRPr sz="5400" b="0" i="0" u="none" strike="noStrike" cap="none">
                <a:solidFill>
                  <a:schemeClr val="dk1"/>
                </a:solidFill>
                <a:latin typeface="Calibri"/>
                <a:ea typeface="Calibri"/>
                <a:cs typeface="Calibri"/>
                <a:sym typeface="Calibri"/>
              </a:defRPr>
            </a:lvl4pPr>
            <a:lvl5pPr marL="7052601" marR="0" lvl="4" indent="-448601" algn="l" rtl="0">
              <a:spcBef>
                <a:spcPts val="1080"/>
              </a:spcBef>
              <a:buClr>
                <a:schemeClr val="dk1"/>
              </a:buClr>
              <a:buSzPct val="100000"/>
              <a:buFont typeface="Arial"/>
              <a:buChar char="»"/>
              <a:defRPr sz="5400" b="0" i="0" u="none" strike="noStrike" cap="none">
                <a:solidFill>
                  <a:schemeClr val="dk1"/>
                </a:solidFill>
                <a:latin typeface="Calibri"/>
                <a:ea typeface="Calibri"/>
                <a:cs typeface="Calibri"/>
                <a:sym typeface="Calibri"/>
              </a:defRPr>
            </a:lvl5pPr>
            <a:lvl6pPr marL="8619845" marR="0" lvl="5" indent="-441045" algn="l" rtl="0">
              <a:spcBef>
                <a:spcPts val="1080"/>
              </a:spcBef>
              <a:buClr>
                <a:schemeClr val="dk1"/>
              </a:buClr>
              <a:buSzPct val="100000"/>
              <a:buFont typeface="Arial"/>
              <a:buChar char="•"/>
              <a:defRPr sz="5400" b="0" i="0" u="none" strike="noStrike" cap="none">
                <a:solidFill>
                  <a:schemeClr val="dk1"/>
                </a:solidFill>
                <a:latin typeface="Calibri"/>
                <a:ea typeface="Calibri"/>
                <a:cs typeface="Calibri"/>
                <a:sym typeface="Calibri"/>
              </a:defRPr>
            </a:lvl6pPr>
            <a:lvl7pPr marL="10187090" marR="0" lvl="6" indent="-446189" algn="l" rtl="0">
              <a:spcBef>
                <a:spcPts val="1080"/>
              </a:spcBef>
              <a:buClr>
                <a:schemeClr val="dk1"/>
              </a:buClr>
              <a:buSzPct val="100000"/>
              <a:buFont typeface="Arial"/>
              <a:buChar char="•"/>
              <a:defRPr sz="5400" b="0" i="0" u="none" strike="noStrike" cap="none">
                <a:solidFill>
                  <a:schemeClr val="dk1"/>
                </a:solidFill>
                <a:latin typeface="Calibri"/>
                <a:ea typeface="Calibri"/>
                <a:cs typeface="Calibri"/>
                <a:sym typeface="Calibri"/>
              </a:defRPr>
            </a:lvl7pPr>
            <a:lvl8pPr marL="11754334" marR="0" lvl="7" indent="-451333" algn="l" rtl="0">
              <a:spcBef>
                <a:spcPts val="1080"/>
              </a:spcBef>
              <a:buClr>
                <a:schemeClr val="dk1"/>
              </a:buClr>
              <a:buSzPct val="100000"/>
              <a:buFont typeface="Arial"/>
              <a:buChar char="•"/>
              <a:defRPr sz="5400" b="0" i="0" u="none" strike="noStrike" cap="none">
                <a:solidFill>
                  <a:schemeClr val="dk1"/>
                </a:solidFill>
                <a:latin typeface="Calibri"/>
                <a:ea typeface="Calibri"/>
                <a:cs typeface="Calibri"/>
                <a:sym typeface="Calibri"/>
              </a:defRPr>
            </a:lvl8pPr>
            <a:lvl9pPr marL="13321578" marR="0" lvl="8" indent="-443777" algn="l" rtl="0">
              <a:spcBef>
                <a:spcPts val="1080"/>
              </a:spcBef>
              <a:buClr>
                <a:schemeClr val="dk1"/>
              </a:buClr>
              <a:buSzPct val="100000"/>
              <a:buFont typeface="Arial"/>
              <a:buChar char="•"/>
              <a:defRPr sz="54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16722092" y="4912362"/>
            <a:ext cx="14550390" cy="2047238"/>
          </a:xfrm>
          <a:prstGeom prst="rect">
            <a:avLst/>
          </a:prstGeom>
          <a:noFill/>
          <a:ln>
            <a:noFill/>
          </a:ln>
        </p:spPr>
        <p:txBody>
          <a:bodyPr lIns="91425" tIns="91425" rIns="91425" bIns="91425" anchor="b" anchorCtr="0"/>
          <a:lstStyle>
            <a:lvl1pPr marL="0" marR="0" lvl="0" indent="0" algn="l" rtl="0">
              <a:spcBef>
                <a:spcPts val="1640"/>
              </a:spcBef>
              <a:buClr>
                <a:schemeClr val="dk1"/>
              </a:buClr>
              <a:buFont typeface="Arial"/>
              <a:buNone/>
              <a:defRPr sz="8200" b="1" i="0" u="none" strike="noStrike" cap="none">
                <a:solidFill>
                  <a:schemeClr val="dk1"/>
                </a:solidFill>
                <a:latin typeface="Calibri"/>
                <a:ea typeface="Calibri"/>
                <a:cs typeface="Calibri"/>
                <a:sym typeface="Calibri"/>
              </a:defRPr>
            </a:lvl1pPr>
            <a:lvl2pPr marL="1567245" marR="0" lvl="1" indent="-5145" algn="l" rtl="0">
              <a:spcBef>
                <a:spcPts val="1380"/>
              </a:spcBef>
              <a:buClr>
                <a:schemeClr val="dk1"/>
              </a:buClr>
              <a:buFont typeface="Arial"/>
              <a:buNone/>
              <a:defRPr sz="6900" b="1" i="0" u="none" strike="noStrike" cap="none">
                <a:solidFill>
                  <a:schemeClr val="dk1"/>
                </a:solidFill>
                <a:latin typeface="Calibri"/>
                <a:ea typeface="Calibri"/>
                <a:cs typeface="Calibri"/>
                <a:sym typeface="Calibri"/>
              </a:defRPr>
            </a:lvl2pPr>
            <a:lvl3pPr marL="3134489" marR="0" lvl="2" indent="-10288" algn="l" rtl="0">
              <a:spcBef>
                <a:spcPts val="1220"/>
              </a:spcBef>
              <a:buClr>
                <a:schemeClr val="dk1"/>
              </a:buClr>
              <a:buFont typeface="Arial"/>
              <a:buNone/>
              <a:defRPr sz="6100" b="1" i="0" u="none" strike="noStrike" cap="none">
                <a:solidFill>
                  <a:schemeClr val="dk1"/>
                </a:solidFill>
                <a:latin typeface="Calibri"/>
                <a:ea typeface="Calibri"/>
                <a:cs typeface="Calibri"/>
                <a:sym typeface="Calibri"/>
              </a:defRPr>
            </a:lvl3pPr>
            <a:lvl4pPr marL="4701734" marR="0" lvl="3" indent="-2733" algn="l" rtl="0">
              <a:spcBef>
                <a:spcPts val="1080"/>
              </a:spcBef>
              <a:buClr>
                <a:schemeClr val="dk1"/>
              </a:buClr>
              <a:buFont typeface="Arial"/>
              <a:buNone/>
              <a:defRPr sz="5400" b="1" i="0" u="none" strike="noStrike" cap="none">
                <a:solidFill>
                  <a:schemeClr val="dk1"/>
                </a:solidFill>
                <a:latin typeface="Calibri"/>
                <a:ea typeface="Calibri"/>
                <a:cs typeface="Calibri"/>
                <a:sym typeface="Calibri"/>
              </a:defRPr>
            </a:lvl4pPr>
            <a:lvl5pPr marL="6268978" marR="0" lvl="4" indent="-7877" algn="l" rtl="0">
              <a:spcBef>
                <a:spcPts val="1080"/>
              </a:spcBef>
              <a:buClr>
                <a:schemeClr val="dk1"/>
              </a:buClr>
              <a:buFont typeface="Arial"/>
              <a:buNone/>
              <a:defRPr sz="5400" b="1" i="0" u="none" strike="noStrike" cap="none">
                <a:solidFill>
                  <a:schemeClr val="dk1"/>
                </a:solidFill>
                <a:latin typeface="Calibri"/>
                <a:ea typeface="Calibri"/>
                <a:cs typeface="Calibri"/>
                <a:sym typeface="Calibri"/>
              </a:defRPr>
            </a:lvl5pPr>
            <a:lvl6pPr marL="7836223" marR="0" lvl="5" indent="-323" algn="l" rtl="0">
              <a:spcBef>
                <a:spcPts val="1080"/>
              </a:spcBef>
              <a:buClr>
                <a:schemeClr val="dk1"/>
              </a:buClr>
              <a:buFont typeface="Arial"/>
              <a:buNone/>
              <a:defRPr sz="5400" b="1" i="0" u="none" strike="noStrike" cap="none">
                <a:solidFill>
                  <a:schemeClr val="dk1"/>
                </a:solidFill>
                <a:latin typeface="Calibri"/>
                <a:ea typeface="Calibri"/>
                <a:cs typeface="Calibri"/>
                <a:sym typeface="Calibri"/>
              </a:defRPr>
            </a:lvl6pPr>
            <a:lvl7pPr marL="9403467" marR="0" lvl="6" indent="-5467" algn="l" rtl="0">
              <a:spcBef>
                <a:spcPts val="1080"/>
              </a:spcBef>
              <a:buClr>
                <a:schemeClr val="dk1"/>
              </a:buClr>
              <a:buFont typeface="Arial"/>
              <a:buNone/>
              <a:defRPr sz="5400" b="1" i="0" u="none" strike="noStrike" cap="none">
                <a:solidFill>
                  <a:schemeClr val="dk1"/>
                </a:solidFill>
                <a:latin typeface="Calibri"/>
                <a:ea typeface="Calibri"/>
                <a:cs typeface="Calibri"/>
                <a:sym typeface="Calibri"/>
              </a:defRPr>
            </a:lvl7pPr>
            <a:lvl8pPr marL="10970712" marR="0" lvl="7" indent="-10611" algn="l" rtl="0">
              <a:spcBef>
                <a:spcPts val="1080"/>
              </a:spcBef>
              <a:buClr>
                <a:schemeClr val="dk1"/>
              </a:buClr>
              <a:buFont typeface="Arial"/>
              <a:buNone/>
              <a:defRPr sz="5400" b="1" i="0" u="none" strike="noStrike" cap="none">
                <a:solidFill>
                  <a:schemeClr val="dk1"/>
                </a:solidFill>
                <a:latin typeface="Calibri"/>
                <a:ea typeface="Calibri"/>
                <a:cs typeface="Calibri"/>
                <a:sym typeface="Calibri"/>
              </a:defRPr>
            </a:lvl8pPr>
            <a:lvl9pPr marL="12537956" marR="0" lvl="8" indent="-3055" algn="l" rtl="0">
              <a:spcBef>
                <a:spcPts val="1080"/>
              </a:spcBef>
              <a:buClr>
                <a:schemeClr val="dk1"/>
              </a:buClr>
              <a:buFont typeface="Arial"/>
              <a:buNone/>
              <a:defRPr sz="54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16722092" y="6959600"/>
            <a:ext cx="14550390" cy="12644122"/>
          </a:xfrm>
          <a:prstGeom prst="rect">
            <a:avLst/>
          </a:prstGeom>
          <a:noFill/>
          <a:ln>
            <a:noFill/>
          </a:ln>
        </p:spPr>
        <p:txBody>
          <a:bodyPr lIns="91425" tIns="91425" rIns="91425" bIns="91425" anchor="t" anchorCtr="0"/>
          <a:lstStyle>
            <a:lvl1pPr marL="1175433" marR="0" lvl="0" indent="-654733"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1pPr>
            <a:lvl2pPr marL="2546772" marR="0" lvl="1" indent="-546522"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2pPr>
            <a:lvl3pPr marL="3918110" marR="0" lvl="2" indent="-406560" algn="l" rtl="0">
              <a:spcBef>
                <a:spcPts val="1220"/>
              </a:spcBef>
              <a:buClr>
                <a:schemeClr val="dk1"/>
              </a:buClr>
              <a:buSzPct val="100000"/>
              <a:buFont typeface="Arial"/>
              <a:buChar char="•"/>
              <a:defRPr sz="6100" b="0" i="0" u="none" strike="noStrike" cap="none">
                <a:solidFill>
                  <a:schemeClr val="dk1"/>
                </a:solidFill>
                <a:latin typeface="Calibri"/>
                <a:ea typeface="Calibri"/>
                <a:cs typeface="Calibri"/>
                <a:sym typeface="Calibri"/>
              </a:defRPr>
            </a:lvl3pPr>
            <a:lvl4pPr marL="5485357" marR="0" lvl="3" indent="-443457" algn="l" rtl="0">
              <a:spcBef>
                <a:spcPts val="1080"/>
              </a:spcBef>
              <a:buClr>
                <a:schemeClr val="dk1"/>
              </a:buClr>
              <a:buSzPct val="100000"/>
              <a:buFont typeface="Arial"/>
              <a:buChar char="–"/>
              <a:defRPr sz="5400" b="0" i="0" u="none" strike="noStrike" cap="none">
                <a:solidFill>
                  <a:schemeClr val="dk1"/>
                </a:solidFill>
                <a:latin typeface="Calibri"/>
                <a:ea typeface="Calibri"/>
                <a:cs typeface="Calibri"/>
                <a:sym typeface="Calibri"/>
              </a:defRPr>
            </a:lvl4pPr>
            <a:lvl5pPr marL="7052601" marR="0" lvl="4" indent="-448601" algn="l" rtl="0">
              <a:spcBef>
                <a:spcPts val="1080"/>
              </a:spcBef>
              <a:buClr>
                <a:schemeClr val="dk1"/>
              </a:buClr>
              <a:buSzPct val="100000"/>
              <a:buFont typeface="Arial"/>
              <a:buChar char="»"/>
              <a:defRPr sz="5400" b="0" i="0" u="none" strike="noStrike" cap="none">
                <a:solidFill>
                  <a:schemeClr val="dk1"/>
                </a:solidFill>
                <a:latin typeface="Calibri"/>
                <a:ea typeface="Calibri"/>
                <a:cs typeface="Calibri"/>
                <a:sym typeface="Calibri"/>
              </a:defRPr>
            </a:lvl5pPr>
            <a:lvl6pPr marL="8619845" marR="0" lvl="5" indent="-441045" algn="l" rtl="0">
              <a:spcBef>
                <a:spcPts val="1080"/>
              </a:spcBef>
              <a:buClr>
                <a:schemeClr val="dk1"/>
              </a:buClr>
              <a:buSzPct val="100000"/>
              <a:buFont typeface="Arial"/>
              <a:buChar char="•"/>
              <a:defRPr sz="5400" b="0" i="0" u="none" strike="noStrike" cap="none">
                <a:solidFill>
                  <a:schemeClr val="dk1"/>
                </a:solidFill>
                <a:latin typeface="Calibri"/>
                <a:ea typeface="Calibri"/>
                <a:cs typeface="Calibri"/>
                <a:sym typeface="Calibri"/>
              </a:defRPr>
            </a:lvl6pPr>
            <a:lvl7pPr marL="10187090" marR="0" lvl="6" indent="-446189" algn="l" rtl="0">
              <a:spcBef>
                <a:spcPts val="1080"/>
              </a:spcBef>
              <a:buClr>
                <a:schemeClr val="dk1"/>
              </a:buClr>
              <a:buSzPct val="100000"/>
              <a:buFont typeface="Arial"/>
              <a:buChar char="•"/>
              <a:defRPr sz="5400" b="0" i="0" u="none" strike="noStrike" cap="none">
                <a:solidFill>
                  <a:schemeClr val="dk1"/>
                </a:solidFill>
                <a:latin typeface="Calibri"/>
                <a:ea typeface="Calibri"/>
                <a:cs typeface="Calibri"/>
                <a:sym typeface="Calibri"/>
              </a:defRPr>
            </a:lvl7pPr>
            <a:lvl8pPr marL="11754334" marR="0" lvl="7" indent="-451333" algn="l" rtl="0">
              <a:spcBef>
                <a:spcPts val="1080"/>
              </a:spcBef>
              <a:buClr>
                <a:schemeClr val="dk1"/>
              </a:buClr>
              <a:buSzPct val="100000"/>
              <a:buFont typeface="Arial"/>
              <a:buChar char="•"/>
              <a:defRPr sz="5400" b="0" i="0" u="none" strike="noStrike" cap="none">
                <a:solidFill>
                  <a:schemeClr val="dk1"/>
                </a:solidFill>
                <a:latin typeface="Calibri"/>
                <a:ea typeface="Calibri"/>
                <a:cs typeface="Calibri"/>
                <a:sym typeface="Calibri"/>
              </a:defRPr>
            </a:lvl8pPr>
            <a:lvl9pPr marL="13321578" marR="0" lvl="8" indent="-443777" algn="l" rtl="0">
              <a:spcBef>
                <a:spcPts val="1080"/>
              </a:spcBef>
              <a:buClr>
                <a:schemeClr val="dk1"/>
              </a:buClr>
              <a:buSzPct val="100000"/>
              <a:buFont typeface="Arial"/>
              <a:buChar char="•"/>
              <a:defRPr sz="54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1645919" y="20340321"/>
            <a:ext cx="7680959" cy="1168400"/>
          </a:xfrm>
          <a:prstGeom prst="rect">
            <a:avLst/>
          </a:prstGeom>
          <a:noFill/>
          <a:ln>
            <a:noFill/>
          </a:ln>
        </p:spPr>
        <p:txBody>
          <a:bodyPr lIns="91425" tIns="91425" rIns="91425" bIns="91425" anchor="ctr" anchorCtr="0"/>
          <a:lstStyle>
            <a:lvl1pPr marL="0" marR="0" lvl="0" indent="0" algn="l" rtl="0">
              <a:spcBef>
                <a:spcPts val="0"/>
              </a:spcBef>
              <a:buNone/>
              <a:defRPr sz="4100">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11247120" y="20340321"/>
            <a:ext cx="10424160" cy="1168400"/>
          </a:xfrm>
          <a:prstGeom prst="rect">
            <a:avLst/>
          </a:prstGeom>
          <a:noFill/>
          <a:ln>
            <a:noFill/>
          </a:ln>
        </p:spPr>
        <p:txBody>
          <a:bodyPr lIns="91425" tIns="91425" rIns="91425" bIns="91425" anchor="ctr" anchorCtr="0"/>
          <a:lstStyle>
            <a:lvl1pPr marL="0" marR="0" lvl="0" indent="0" algn="ctr" rtl="0">
              <a:spcBef>
                <a:spcPts val="0"/>
              </a:spcBef>
              <a:buNone/>
              <a:defRPr sz="4100">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23591520" y="20340321"/>
            <a:ext cx="7680959" cy="1168400"/>
          </a:xfrm>
          <a:prstGeom prst="rect">
            <a:avLst/>
          </a:prstGeom>
          <a:noFill/>
          <a:ln>
            <a:noFill/>
          </a:ln>
        </p:spPr>
        <p:txBody>
          <a:bodyPr lIns="313450" tIns="156725" rIns="313450" bIns="156725" anchor="ctr" anchorCtr="0">
            <a:noAutofit/>
          </a:bodyPr>
          <a:lstStyle/>
          <a:p>
            <a:pPr marL="0" marR="0" lvl="0" indent="0" algn="r" rtl="0">
              <a:spcBef>
                <a:spcPts val="0"/>
              </a:spcBef>
              <a:buSzPct val="25000"/>
              <a:buNone/>
            </a:pPr>
            <a:fld id="{00000000-1234-1234-1234-123412341234}" type="slidenum">
              <a:rPr lang="en-US" sz="4100">
                <a:solidFill>
                  <a:srgbClr val="888888"/>
                </a:solidFill>
                <a:latin typeface="Calibri"/>
                <a:ea typeface="Calibri"/>
                <a:cs typeface="Calibri"/>
                <a:sym typeface="Calibri"/>
              </a:rPr>
              <a:t>‹#›</a:t>
            </a:fld>
            <a:endParaRPr lang="en-US" sz="41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1645919" y="878841"/>
            <a:ext cx="29626559" cy="36576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15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dt" idx="10"/>
          </p:nvPr>
        </p:nvSpPr>
        <p:spPr>
          <a:xfrm>
            <a:off x="1645919" y="20340321"/>
            <a:ext cx="7680959" cy="1168400"/>
          </a:xfrm>
          <a:prstGeom prst="rect">
            <a:avLst/>
          </a:prstGeom>
          <a:noFill/>
          <a:ln>
            <a:noFill/>
          </a:ln>
        </p:spPr>
        <p:txBody>
          <a:bodyPr lIns="91425" tIns="91425" rIns="91425" bIns="91425" anchor="ctr" anchorCtr="0"/>
          <a:lstStyle>
            <a:lvl1pPr marL="0" marR="0" lvl="0" indent="0" algn="l" rtl="0">
              <a:spcBef>
                <a:spcPts val="0"/>
              </a:spcBef>
              <a:buNone/>
              <a:defRPr sz="4100">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11247120" y="20340321"/>
            <a:ext cx="10424160" cy="1168400"/>
          </a:xfrm>
          <a:prstGeom prst="rect">
            <a:avLst/>
          </a:prstGeom>
          <a:noFill/>
          <a:ln>
            <a:noFill/>
          </a:ln>
        </p:spPr>
        <p:txBody>
          <a:bodyPr lIns="91425" tIns="91425" rIns="91425" bIns="91425" anchor="ctr" anchorCtr="0"/>
          <a:lstStyle>
            <a:lvl1pPr marL="0" marR="0" lvl="0" indent="0" algn="ctr" rtl="0">
              <a:spcBef>
                <a:spcPts val="0"/>
              </a:spcBef>
              <a:buNone/>
              <a:defRPr sz="4100">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23591520" y="20340321"/>
            <a:ext cx="7680959" cy="1168400"/>
          </a:xfrm>
          <a:prstGeom prst="rect">
            <a:avLst/>
          </a:prstGeom>
          <a:noFill/>
          <a:ln>
            <a:noFill/>
          </a:ln>
        </p:spPr>
        <p:txBody>
          <a:bodyPr lIns="313450" tIns="156725" rIns="313450" bIns="156725" anchor="ctr" anchorCtr="0">
            <a:noAutofit/>
          </a:bodyPr>
          <a:lstStyle/>
          <a:p>
            <a:pPr marL="0" marR="0" lvl="0" indent="0" algn="r" rtl="0">
              <a:spcBef>
                <a:spcPts val="0"/>
              </a:spcBef>
              <a:buSzPct val="25000"/>
              <a:buNone/>
            </a:pPr>
            <a:fld id="{00000000-1234-1234-1234-123412341234}" type="slidenum">
              <a:rPr lang="en-US" sz="4100">
                <a:solidFill>
                  <a:srgbClr val="888888"/>
                </a:solidFill>
                <a:latin typeface="Calibri"/>
                <a:ea typeface="Calibri"/>
                <a:cs typeface="Calibri"/>
                <a:sym typeface="Calibri"/>
              </a:rPr>
              <a:t>‹#›</a:t>
            </a:fld>
            <a:endParaRPr lang="en-US" sz="41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1645919" y="20340321"/>
            <a:ext cx="7680959" cy="1168400"/>
          </a:xfrm>
          <a:prstGeom prst="rect">
            <a:avLst/>
          </a:prstGeom>
          <a:noFill/>
          <a:ln>
            <a:noFill/>
          </a:ln>
        </p:spPr>
        <p:txBody>
          <a:bodyPr lIns="91425" tIns="91425" rIns="91425" bIns="91425" anchor="ctr" anchorCtr="0"/>
          <a:lstStyle>
            <a:lvl1pPr marL="0" marR="0" lvl="0" indent="0" algn="l" rtl="0">
              <a:spcBef>
                <a:spcPts val="0"/>
              </a:spcBef>
              <a:buNone/>
              <a:defRPr sz="4100">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11247120" y="20340321"/>
            <a:ext cx="10424160" cy="1168400"/>
          </a:xfrm>
          <a:prstGeom prst="rect">
            <a:avLst/>
          </a:prstGeom>
          <a:noFill/>
          <a:ln>
            <a:noFill/>
          </a:ln>
        </p:spPr>
        <p:txBody>
          <a:bodyPr lIns="91425" tIns="91425" rIns="91425" bIns="91425" anchor="ctr" anchorCtr="0"/>
          <a:lstStyle>
            <a:lvl1pPr marL="0" marR="0" lvl="0" indent="0" algn="ctr" rtl="0">
              <a:spcBef>
                <a:spcPts val="0"/>
              </a:spcBef>
              <a:buNone/>
              <a:defRPr sz="4100">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23591520" y="20340321"/>
            <a:ext cx="7680959" cy="1168400"/>
          </a:xfrm>
          <a:prstGeom prst="rect">
            <a:avLst/>
          </a:prstGeom>
          <a:noFill/>
          <a:ln>
            <a:noFill/>
          </a:ln>
        </p:spPr>
        <p:txBody>
          <a:bodyPr lIns="313450" tIns="156725" rIns="313450" bIns="156725" anchor="ctr" anchorCtr="0">
            <a:noAutofit/>
          </a:bodyPr>
          <a:lstStyle/>
          <a:p>
            <a:pPr marL="0" marR="0" lvl="0" indent="0" algn="r" rtl="0">
              <a:spcBef>
                <a:spcPts val="0"/>
              </a:spcBef>
              <a:buSzPct val="25000"/>
              <a:buNone/>
            </a:pPr>
            <a:fld id="{00000000-1234-1234-1234-123412341234}" type="slidenum">
              <a:rPr lang="en-US" sz="4100">
                <a:solidFill>
                  <a:srgbClr val="888888"/>
                </a:solidFill>
                <a:latin typeface="Calibri"/>
                <a:ea typeface="Calibri"/>
                <a:cs typeface="Calibri"/>
                <a:sym typeface="Calibri"/>
              </a:rPr>
              <a:t>‹#›</a:t>
            </a:fld>
            <a:endParaRPr lang="en-US" sz="41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645922" y="873759"/>
            <a:ext cx="10829926" cy="371855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69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12870179" y="873762"/>
            <a:ext cx="18402299" cy="18729961"/>
          </a:xfrm>
          <a:prstGeom prst="rect">
            <a:avLst/>
          </a:prstGeom>
          <a:noFill/>
          <a:ln>
            <a:noFill/>
          </a:ln>
        </p:spPr>
        <p:txBody>
          <a:bodyPr lIns="91425" tIns="91425" rIns="91425" bIns="91425" anchor="t" anchorCtr="0"/>
          <a:lstStyle>
            <a:lvl1pPr marL="1175433" marR="0" lvl="0" indent="-476933" algn="l" rtl="0">
              <a:spcBef>
                <a:spcPts val="2200"/>
              </a:spcBef>
              <a:buClr>
                <a:schemeClr val="dk1"/>
              </a:buClr>
              <a:buSzPct val="100000"/>
              <a:buFont typeface="Arial"/>
              <a:buChar char="•"/>
              <a:defRPr sz="11000" b="0" i="0" u="none" strike="noStrike" cap="none">
                <a:solidFill>
                  <a:schemeClr val="dk1"/>
                </a:solidFill>
                <a:latin typeface="Calibri"/>
                <a:ea typeface="Calibri"/>
                <a:cs typeface="Calibri"/>
                <a:sym typeface="Calibri"/>
              </a:defRPr>
            </a:lvl1pPr>
            <a:lvl2pPr marL="2546772" marR="0" lvl="1" indent="-375072"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2pPr>
            <a:lvl3pPr marL="3918110" marR="0" lvl="2" indent="-273210"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3pPr>
            <a:lvl4pPr marL="5485357" marR="0" lvl="3" indent="-348207"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4pPr>
            <a:lvl5pPr marL="7052601" marR="0" lvl="4" indent="-353351"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5pPr>
            <a:lvl6pPr marL="8619845" marR="0" lvl="5" indent="-345795"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6pPr>
            <a:lvl7pPr marL="10187090" marR="0" lvl="6" indent="-350939"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7pPr>
            <a:lvl8pPr marL="11754334" marR="0" lvl="7" indent="-356083"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8pPr>
            <a:lvl9pPr marL="13321578" marR="0" lvl="8" indent="-348527"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1645922" y="4592321"/>
            <a:ext cx="10829926" cy="15011401"/>
          </a:xfrm>
          <a:prstGeom prst="rect">
            <a:avLst/>
          </a:prstGeom>
          <a:noFill/>
          <a:ln>
            <a:noFill/>
          </a:ln>
        </p:spPr>
        <p:txBody>
          <a:bodyPr lIns="91425" tIns="91425" rIns="91425" bIns="91425" anchor="t" anchorCtr="0"/>
          <a:lstStyle>
            <a:lvl1pPr marL="0" marR="0" lvl="0" indent="0" algn="l" rtl="0">
              <a:spcBef>
                <a:spcPts val="960"/>
              </a:spcBef>
              <a:buClr>
                <a:schemeClr val="dk1"/>
              </a:buClr>
              <a:buFont typeface="Arial"/>
              <a:buNone/>
              <a:defRPr sz="4800" b="0" i="0" u="none" strike="noStrike" cap="none">
                <a:solidFill>
                  <a:schemeClr val="dk1"/>
                </a:solidFill>
                <a:latin typeface="Calibri"/>
                <a:ea typeface="Calibri"/>
                <a:cs typeface="Calibri"/>
                <a:sym typeface="Calibri"/>
              </a:defRPr>
            </a:lvl1pPr>
            <a:lvl2pPr marL="1567245" marR="0" lvl="1" indent="-5145" algn="l" rtl="0">
              <a:spcBef>
                <a:spcPts val="820"/>
              </a:spcBef>
              <a:buClr>
                <a:schemeClr val="dk1"/>
              </a:buClr>
              <a:buFont typeface="Arial"/>
              <a:buNone/>
              <a:defRPr sz="4100" b="0" i="0" u="none" strike="noStrike" cap="none">
                <a:solidFill>
                  <a:schemeClr val="dk1"/>
                </a:solidFill>
                <a:latin typeface="Calibri"/>
                <a:ea typeface="Calibri"/>
                <a:cs typeface="Calibri"/>
                <a:sym typeface="Calibri"/>
              </a:defRPr>
            </a:lvl2pPr>
            <a:lvl3pPr marL="3134489" marR="0" lvl="2" indent="-10288" algn="l" rtl="0">
              <a:spcBef>
                <a:spcPts val="680"/>
              </a:spcBef>
              <a:buClr>
                <a:schemeClr val="dk1"/>
              </a:buClr>
              <a:buFont typeface="Arial"/>
              <a:buNone/>
              <a:defRPr sz="3400" b="0" i="0" u="none" strike="noStrike" cap="none">
                <a:solidFill>
                  <a:schemeClr val="dk1"/>
                </a:solidFill>
                <a:latin typeface="Calibri"/>
                <a:ea typeface="Calibri"/>
                <a:cs typeface="Calibri"/>
                <a:sym typeface="Calibri"/>
              </a:defRPr>
            </a:lvl3pPr>
            <a:lvl4pPr marL="4701734" marR="0" lvl="3" indent="-2733" algn="l" rtl="0">
              <a:spcBef>
                <a:spcPts val="620"/>
              </a:spcBef>
              <a:buClr>
                <a:schemeClr val="dk1"/>
              </a:buClr>
              <a:buFont typeface="Arial"/>
              <a:buNone/>
              <a:defRPr sz="3100" b="0" i="0" u="none" strike="noStrike" cap="none">
                <a:solidFill>
                  <a:schemeClr val="dk1"/>
                </a:solidFill>
                <a:latin typeface="Calibri"/>
                <a:ea typeface="Calibri"/>
                <a:cs typeface="Calibri"/>
                <a:sym typeface="Calibri"/>
              </a:defRPr>
            </a:lvl4pPr>
            <a:lvl5pPr marL="6268978" marR="0" lvl="4" indent="-7877" algn="l" rtl="0">
              <a:spcBef>
                <a:spcPts val="620"/>
              </a:spcBef>
              <a:buClr>
                <a:schemeClr val="dk1"/>
              </a:buClr>
              <a:buFont typeface="Arial"/>
              <a:buNone/>
              <a:defRPr sz="3100" b="0" i="0" u="none" strike="noStrike" cap="none">
                <a:solidFill>
                  <a:schemeClr val="dk1"/>
                </a:solidFill>
                <a:latin typeface="Calibri"/>
                <a:ea typeface="Calibri"/>
                <a:cs typeface="Calibri"/>
                <a:sym typeface="Calibri"/>
              </a:defRPr>
            </a:lvl5pPr>
            <a:lvl6pPr marL="7836223" marR="0" lvl="5" indent="-323" algn="l" rtl="0">
              <a:spcBef>
                <a:spcPts val="620"/>
              </a:spcBef>
              <a:buClr>
                <a:schemeClr val="dk1"/>
              </a:buClr>
              <a:buFont typeface="Arial"/>
              <a:buNone/>
              <a:defRPr sz="3100" b="0" i="0" u="none" strike="noStrike" cap="none">
                <a:solidFill>
                  <a:schemeClr val="dk1"/>
                </a:solidFill>
                <a:latin typeface="Calibri"/>
                <a:ea typeface="Calibri"/>
                <a:cs typeface="Calibri"/>
                <a:sym typeface="Calibri"/>
              </a:defRPr>
            </a:lvl6pPr>
            <a:lvl7pPr marL="9403467" marR="0" lvl="6" indent="-5467" algn="l" rtl="0">
              <a:spcBef>
                <a:spcPts val="620"/>
              </a:spcBef>
              <a:buClr>
                <a:schemeClr val="dk1"/>
              </a:buClr>
              <a:buFont typeface="Arial"/>
              <a:buNone/>
              <a:defRPr sz="3100" b="0" i="0" u="none" strike="noStrike" cap="none">
                <a:solidFill>
                  <a:schemeClr val="dk1"/>
                </a:solidFill>
                <a:latin typeface="Calibri"/>
                <a:ea typeface="Calibri"/>
                <a:cs typeface="Calibri"/>
                <a:sym typeface="Calibri"/>
              </a:defRPr>
            </a:lvl7pPr>
            <a:lvl8pPr marL="10970712" marR="0" lvl="7" indent="-10611" algn="l" rtl="0">
              <a:spcBef>
                <a:spcPts val="620"/>
              </a:spcBef>
              <a:buClr>
                <a:schemeClr val="dk1"/>
              </a:buClr>
              <a:buFont typeface="Arial"/>
              <a:buNone/>
              <a:defRPr sz="3100" b="0" i="0" u="none" strike="noStrike" cap="none">
                <a:solidFill>
                  <a:schemeClr val="dk1"/>
                </a:solidFill>
                <a:latin typeface="Calibri"/>
                <a:ea typeface="Calibri"/>
                <a:cs typeface="Calibri"/>
                <a:sym typeface="Calibri"/>
              </a:defRPr>
            </a:lvl8pPr>
            <a:lvl9pPr marL="12537956" marR="0" lvl="8" indent="-3055" algn="l" rtl="0">
              <a:spcBef>
                <a:spcPts val="620"/>
              </a:spcBef>
              <a:buClr>
                <a:schemeClr val="dk1"/>
              </a:buClr>
              <a:buFont typeface="Arial"/>
              <a:buNone/>
              <a:defRPr sz="31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1645919" y="20340321"/>
            <a:ext cx="7680959" cy="1168400"/>
          </a:xfrm>
          <a:prstGeom prst="rect">
            <a:avLst/>
          </a:prstGeom>
          <a:noFill/>
          <a:ln>
            <a:noFill/>
          </a:ln>
        </p:spPr>
        <p:txBody>
          <a:bodyPr lIns="91425" tIns="91425" rIns="91425" bIns="91425" anchor="ctr" anchorCtr="0"/>
          <a:lstStyle>
            <a:lvl1pPr marL="0" marR="0" lvl="0" indent="0" algn="l" rtl="0">
              <a:spcBef>
                <a:spcPts val="0"/>
              </a:spcBef>
              <a:buNone/>
              <a:defRPr sz="4100">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11247120" y="20340321"/>
            <a:ext cx="10424160" cy="1168400"/>
          </a:xfrm>
          <a:prstGeom prst="rect">
            <a:avLst/>
          </a:prstGeom>
          <a:noFill/>
          <a:ln>
            <a:noFill/>
          </a:ln>
        </p:spPr>
        <p:txBody>
          <a:bodyPr lIns="91425" tIns="91425" rIns="91425" bIns="91425" anchor="ctr" anchorCtr="0"/>
          <a:lstStyle>
            <a:lvl1pPr marL="0" marR="0" lvl="0" indent="0" algn="ctr" rtl="0">
              <a:spcBef>
                <a:spcPts val="0"/>
              </a:spcBef>
              <a:buNone/>
              <a:defRPr sz="4100">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23591520" y="20340321"/>
            <a:ext cx="7680959" cy="1168400"/>
          </a:xfrm>
          <a:prstGeom prst="rect">
            <a:avLst/>
          </a:prstGeom>
          <a:noFill/>
          <a:ln>
            <a:noFill/>
          </a:ln>
        </p:spPr>
        <p:txBody>
          <a:bodyPr lIns="313450" tIns="156725" rIns="313450" bIns="156725" anchor="ctr" anchorCtr="0">
            <a:noAutofit/>
          </a:bodyPr>
          <a:lstStyle/>
          <a:p>
            <a:pPr marL="0" marR="0" lvl="0" indent="0" algn="r" rtl="0">
              <a:spcBef>
                <a:spcPts val="0"/>
              </a:spcBef>
              <a:buSzPct val="25000"/>
              <a:buNone/>
            </a:pPr>
            <a:fld id="{00000000-1234-1234-1234-123412341234}" type="slidenum">
              <a:rPr lang="en-US" sz="4100">
                <a:solidFill>
                  <a:srgbClr val="888888"/>
                </a:solidFill>
                <a:latin typeface="Calibri"/>
                <a:ea typeface="Calibri"/>
                <a:cs typeface="Calibri"/>
                <a:sym typeface="Calibri"/>
              </a:rPr>
              <a:t>‹#›</a:t>
            </a:fld>
            <a:endParaRPr lang="en-US" sz="41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6452237" y="15361920"/>
            <a:ext cx="19751040" cy="181356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69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6452237" y="1960880"/>
            <a:ext cx="19751040" cy="13167360"/>
          </a:xfrm>
          <a:prstGeom prst="rect">
            <a:avLst/>
          </a:prstGeom>
          <a:noFill/>
          <a:ln>
            <a:noFill/>
          </a:ln>
        </p:spPr>
        <p:txBody>
          <a:bodyPr lIns="91425" tIns="91425" rIns="91425" bIns="91425" anchor="t" anchorCtr="0"/>
          <a:lstStyle>
            <a:lvl1pPr marL="0" marR="0" lvl="0" indent="0" algn="l" rtl="0">
              <a:spcBef>
                <a:spcPts val="2200"/>
              </a:spcBef>
              <a:buClr>
                <a:schemeClr val="dk1"/>
              </a:buClr>
              <a:buFont typeface="Arial"/>
              <a:buNone/>
              <a:defRPr sz="11000" b="0" i="0" u="none" strike="noStrike" cap="none">
                <a:solidFill>
                  <a:schemeClr val="dk1"/>
                </a:solidFill>
                <a:latin typeface="Calibri"/>
                <a:ea typeface="Calibri"/>
                <a:cs typeface="Calibri"/>
                <a:sym typeface="Calibri"/>
              </a:defRPr>
            </a:lvl1pPr>
            <a:lvl2pPr marL="1567245" marR="0" lvl="1" indent="-5145" algn="l" rtl="0">
              <a:spcBef>
                <a:spcPts val="1920"/>
              </a:spcBef>
              <a:buClr>
                <a:schemeClr val="dk1"/>
              </a:buClr>
              <a:buFont typeface="Arial"/>
              <a:buNone/>
              <a:defRPr sz="9600" b="0" i="0" u="none" strike="noStrike" cap="none">
                <a:solidFill>
                  <a:schemeClr val="dk1"/>
                </a:solidFill>
                <a:latin typeface="Calibri"/>
                <a:ea typeface="Calibri"/>
                <a:cs typeface="Calibri"/>
                <a:sym typeface="Calibri"/>
              </a:defRPr>
            </a:lvl2pPr>
            <a:lvl3pPr marL="3134489" marR="0" lvl="2" indent="-10288" algn="l" rtl="0">
              <a:spcBef>
                <a:spcPts val="1640"/>
              </a:spcBef>
              <a:buClr>
                <a:schemeClr val="dk1"/>
              </a:buClr>
              <a:buFont typeface="Arial"/>
              <a:buNone/>
              <a:defRPr sz="8200" b="0" i="0" u="none" strike="noStrike" cap="none">
                <a:solidFill>
                  <a:schemeClr val="dk1"/>
                </a:solidFill>
                <a:latin typeface="Calibri"/>
                <a:ea typeface="Calibri"/>
                <a:cs typeface="Calibri"/>
                <a:sym typeface="Calibri"/>
              </a:defRPr>
            </a:lvl3pPr>
            <a:lvl4pPr marL="4701734" marR="0" lvl="3" indent="-2733" algn="l" rtl="0">
              <a:spcBef>
                <a:spcPts val="1380"/>
              </a:spcBef>
              <a:buClr>
                <a:schemeClr val="dk1"/>
              </a:buClr>
              <a:buFont typeface="Arial"/>
              <a:buNone/>
              <a:defRPr sz="6900" b="0" i="0" u="none" strike="noStrike" cap="none">
                <a:solidFill>
                  <a:schemeClr val="dk1"/>
                </a:solidFill>
                <a:latin typeface="Calibri"/>
                <a:ea typeface="Calibri"/>
                <a:cs typeface="Calibri"/>
                <a:sym typeface="Calibri"/>
              </a:defRPr>
            </a:lvl4pPr>
            <a:lvl5pPr marL="6268978" marR="0" lvl="4" indent="-7877" algn="l" rtl="0">
              <a:spcBef>
                <a:spcPts val="1380"/>
              </a:spcBef>
              <a:buClr>
                <a:schemeClr val="dk1"/>
              </a:buClr>
              <a:buFont typeface="Arial"/>
              <a:buNone/>
              <a:defRPr sz="6900" b="0" i="0" u="none" strike="noStrike" cap="none">
                <a:solidFill>
                  <a:schemeClr val="dk1"/>
                </a:solidFill>
                <a:latin typeface="Calibri"/>
                <a:ea typeface="Calibri"/>
                <a:cs typeface="Calibri"/>
                <a:sym typeface="Calibri"/>
              </a:defRPr>
            </a:lvl5pPr>
            <a:lvl6pPr marL="7836223" marR="0" lvl="5" indent="-323" algn="l" rtl="0">
              <a:spcBef>
                <a:spcPts val="1380"/>
              </a:spcBef>
              <a:buClr>
                <a:schemeClr val="dk1"/>
              </a:buClr>
              <a:buFont typeface="Arial"/>
              <a:buNone/>
              <a:defRPr sz="6900" b="0" i="0" u="none" strike="noStrike" cap="none">
                <a:solidFill>
                  <a:schemeClr val="dk1"/>
                </a:solidFill>
                <a:latin typeface="Calibri"/>
                <a:ea typeface="Calibri"/>
                <a:cs typeface="Calibri"/>
                <a:sym typeface="Calibri"/>
              </a:defRPr>
            </a:lvl6pPr>
            <a:lvl7pPr marL="9403467" marR="0" lvl="6" indent="-5467" algn="l" rtl="0">
              <a:spcBef>
                <a:spcPts val="1380"/>
              </a:spcBef>
              <a:buClr>
                <a:schemeClr val="dk1"/>
              </a:buClr>
              <a:buFont typeface="Arial"/>
              <a:buNone/>
              <a:defRPr sz="6900" b="0" i="0" u="none" strike="noStrike" cap="none">
                <a:solidFill>
                  <a:schemeClr val="dk1"/>
                </a:solidFill>
                <a:latin typeface="Calibri"/>
                <a:ea typeface="Calibri"/>
                <a:cs typeface="Calibri"/>
                <a:sym typeface="Calibri"/>
              </a:defRPr>
            </a:lvl7pPr>
            <a:lvl8pPr marL="10970712" marR="0" lvl="7" indent="-10611" algn="l" rtl="0">
              <a:spcBef>
                <a:spcPts val="1380"/>
              </a:spcBef>
              <a:buClr>
                <a:schemeClr val="dk1"/>
              </a:buClr>
              <a:buFont typeface="Arial"/>
              <a:buNone/>
              <a:defRPr sz="6900" b="0" i="0" u="none" strike="noStrike" cap="none">
                <a:solidFill>
                  <a:schemeClr val="dk1"/>
                </a:solidFill>
                <a:latin typeface="Calibri"/>
                <a:ea typeface="Calibri"/>
                <a:cs typeface="Calibri"/>
                <a:sym typeface="Calibri"/>
              </a:defRPr>
            </a:lvl8pPr>
            <a:lvl9pPr marL="12537956" marR="0" lvl="8" indent="-3055" algn="l" rtl="0">
              <a:spcBef>
                <a:spcPts val="1380"/>
              </a:spcBef>
              <a:buClr>
                <a:schemeClr val="dk1"/>
              </a:buClr>
              <a:buFont typeface="Arial"/>
              <a:buNone/>
              <a:defRPr sz="69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6452237" y="17175481"/>
            <a:ext cx="19751040" cy="2575559"/>
          </a:xfrm>
          <a:prstGeom prst="rect">
            <a:avLst/>
          </a:prstGeom>
          <a:noFill/>
          <a:ln>
            <a:noFill/>
          </a:ln>
        </p:spPr>
        <p:txBody>
          <a:bodyPr lIns="91425" tIns="91425" rIns="91425" bIns="91425" anchor="t" anchorCtr="0"/>
          <a:lstStyle>
            <a:lvl1pPr marL="0" marR="0" lvl="0" indent="0" algn="l" rtl="0">
              <a:spcBef>
                <a:spcPts val="960"/>
              </a:spcBef>
              <a:buClr>
                <a:schemeClr val="dk1"/>
              </a:buClr>
              <a:buFont typeface="Arial"/>
              <a:buNone/>
              <a:defRPr sz="4800" b="0" i="0" u="none" strike="noStrike" cap="none">
                <a:solidFill>
                  <a:schemeClr val="dk1"/>
                </a:solidFill>
                <a:latin typeface="Calibri"/>
                <a:ea typeface="Calibri"/>
                <a:cs typeface="Calibri"/>
                <a:sym typeface="Calibri"/>
              </a:defRPr>
            </a:lvl1pPr>
            <a:lvl2pPr marL="1567245" marR="0" lvl="1" indent="-5145" algn="l" rtl="0">
              <a:spcBef>
                <a:spcPts val="820"/>
              </a:spcBef>
              <a:buClr>
                <a:schemeClr val="dk1"/>
              </a:buClr>
              <a:buFont typeface="Arial"/>
              <a:buNone/>
              <a:defRPr sz="4100" b="0" i="0" u="none" strike="noStrike" cap="none">
                <a:solidFill>
                  <a:schemeClr val="dk1"/>
                </a:solidFill>
                <a:latin typeface="Calibri"/>
                <a:ea typeface="Calibri"/>
                <a:cs typeface="Calibri"/>
                <a:sym typeface="Calibri"/>
              </a:defRPr>
            </a:lvl2pPr>
            <a:lvl3pPr marL="3134489" marR="0" lvl="2" indent="-10288" algn="l" rtl="0">
              <a:spcBef>
                <a:spcPts val="680"/>
              </a:spcBef>
              <a:buClr>
                <a:schemeClr val="dk1"/>
              </a:buClr>
              <a:buFont typeface="Arial"/>
              <a:buNone/>
              <a:defRPr sz="3400" b="0" i="0" u="none" strike="noStrike" cap="none">
                <a:solidFill>
                  <a:schemeClr val="dk1"/>
                </a:solidFill>
                <a:latin typeface="Calibri"/>
                <a:ea typeface="Calibri"/>
                <a:cs typeface="Calibri"/>
                <a:sym typeface="Calibri"/>
              </a:defRPr>
            </a:lvl3pPr>
            <a:lvl4pPr marL="4701734" marR="0" lvl="3" indent="-2733" algn="l" rtl="0">
              <a:spcBef>
                <a:spcPts val="620"/>
              </a:spcBef>
              <a:buClr>
                <a:schemeClr val="dk1"/>
              </a:buClr>
              <a:buFont typeface="Arial"/>
              <a:buNone/>
              <a:defRPr sz="3100" b="0" i="0" u="none" strike="noStrike" cap="none">
                <a:solidFill>
                  <a:schemeClr val="dk1"/>
                </a:solidFill>
                <a:latin typeface="Calibri"/>
                <a:ea typeface="Calibri"/>
                <a:cs typeface="Calibri"/>
                <a:sym typeface="Calibri"/>
              </a:defRPr>
            </a:lvl4pPr>
            <a:lvl5pPr marL="6268978" marR="0" lvl="4" indent="-7877" algn="l" rtl="0">
              <a:spcBef>
                <a:spcPts val="620"/>
              </a:spcBef>
              <a:buClr>
                <a:schemeClr val="dk1"/>
              </a:buClr>
              <a:buFont typeface="Arial"/>
              <a:buNone/>
              <a:defRPr sz="3100" b="0" i="0" u="none" strike="noStrike" cap="none">
                <a:solidFill>
                  <a:schemeClr val="dk1"/>
                </a:solidFill>
                <a:latin typeface="Calibri"/>
                <a:ea typeface="Calibri"/>
                <a:cs typeface="Calibri"/>
                <a:sym typeface="Calibri"/>
              </a:defRPr>
            </a:lvl5pPr>
            <a:lvl6pPr marL="7836223" marR="0" lvl="5" indent="-323" algn="l" rtl="0">
              <a:spcBef>
                <a:spcPts val="620"/>
              </a:spcBef>
              <a:buClr>
                <a:schemeClr val="dk1"/>
              </a:buClr>
              <a:buFont typeface="Arial"/>
              <a:buNone/>
              <a:defRPr sz="3100" b="0" i="0" u="none" strike="noStrike" cap="none">
                <a:solidFill>
                  <a:schemeClr val="dk1"/>
                </a:solidFill>
                <a:latin typeface="Calibri"/>
                <a:ea typeface="Calibri"/>
                <a:cs typeface="Calibri"/>
                <a:sym typeface="Calibri"/>
              </a:defRPr>
            </a:lvl6pPr>
            <a:lvl7pPr marL="9403467" marR="0" lvl="6" indent="-5467" algn="l" rtl="0">
              <a:spcBef>
                <a:spcPts val="620"/>
              </a:spcBef>
              <a:buClr>
                <a:schemeClr val="dk1"/>
              </a:buClr>
              <a:buFont typeface="Arial"/>
              <a:buNone/>
              <a:defRPr sz="3100" b="0" i="0" u="none" strike="noStrike" cap="none">
                <a:solidFill>
                  <a:schemeClr val="dk1"/>
                </a:solidFill>
                <a:latin typeface="Calibri"/>
                <a:ea typeface="Calibri"/>
                <a:cs typeface="Calibri"/>
                <a:sym typeface="Calibri"/>
              </a:defRPr>
            </a:lvl7pPr>
            <a:lvl8pPr marL="10970712" marR="0" lvl="7" indent="-10611" algn="l" rtl="0">
              <a:spcBef>
                <a:spcPts val="620"/>
              </a:spcBef>
              <a:buClr>
                <a:schemeClr val="dk1"/>
              </a:buClr>
              <a:buFont typeface="Arial"/>
              <a:buNone/>
              <a:defRPr sz="3100" b="0" i="0" u="none" strike="noStrike" cap="none">
                <a:solidFill>
                  <a:schemeClr val="dk1"/>
                </a:solidFill>
                <a:latin typeface="Calibri"/>
                <a:ea typeface="Calibri"/>
                <a:cs typeface="Calibri"/>
                <a:sym typeface="Calibri"/>
              </a:defRPr>
            </a:lvl8pPr>
            <a:lvl9pPr marL="12537956" marR="0" lvl="8" indent="-3055" algn="l" rtl="0">
              <a:spcBef>
                <a:spcPts val="620"/>
              </a:spcBef>
              <a:buClr>
                <a:schemeClr val="dk1"/>
              </a:buClr>
              <a:buFont typeface="Arial"/>
              <a:buNone/>
              <a:defRPr sz="31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1645919" y="20340321"/>
            <a:ext cx="7680959" cy="1168400"/>
          </a:xfrm>
          <a:prstGeom prst="rect">
            <a:avLst/>
          </a:prstGeom>
          <a:noFill/>
          <a:ln>
            <a:noFill/>
          </a:ln>
        </p:spPr>
        <p:txBody>
          <a:bodyPr lIns="91425" tIns="91425" rIns="91425" bIns="91425" anchor="ctr" anchorCtr="0"/>
          <a:lstStyle>
            <a:lvl1pPr marL="0" marR="0" lvl="0" indent="0" algn="l" rtl="0">
              <a:spcBef>
                <a:spcPts val="0"/>
              </a:spcBef>
              <a:buNone/>
              <a:defRPr sz="4100">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11247120" y="20340321"/>
            <a:ext cx="10424160" cy="1168400"/>
          </a:xfrm>
          <a:prstGeom prst="rect">
            <a:avLst/>
          </a:prstGeom>
          <a:noFill/>
          <a:ln>
            <a:noFill/>
          </a:ln>
        </p:spPr>
        <p:txBody>
          <a:bodyPr lIns="91425" tIns="91425" rIns="91425" bIns="91425" anchor="ctr" anchorCtr="0"/>
          <a:lstStyle>
            <a:lvl1pPr marL="0" marR="0" lvl="0" indent="0" algn="ctr" rtl="0">
              <a:spcBef>
                <a:spcPts val="0"/>
              </a:spcBef>
              <a:buNone/>
              <a:defRPr sz="4100">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23591520" y="20340321"/>
            <a:ext cx="7680959" cy="1168400"/>
          </a:xfrm>
          <a:prstGeom prst="rect">
            <a:avLst/>
          </a:prstGeom>
          <a:noFill/>
          <a:ln>
            <a:noFill/>
          </a:ln>
        </p:spPr>
        <p:txBody>
          <a:bodyPr lIns="313450" tIns="156725" rIns="313450" bIns="156725" anchor="ctr" anchorCtr="0">
            <a:noAutofit/>
          </a:bodyPr>
          <a:lstStyle/>
          <a:p>
            <a:pPr marL="0" marR="0" lvl="0" indent="0" algn="r" rtl="0">
              <a:spcBef>
                <a:spcPts val="0"/>
              </a:spcBef>
              <a:buSzPct val="25000"/>
              <a:buNone/>
            </a:pPr>
            <a:fld id="{00000000-1234-1234-1234-123412341234}" type="slidenum">
              <a:rPr lang="en-US" sz="4100">
                <a:solidFill>
                  <a:srgbClr val="888888"/>
                </a:solidFill>
                <a:latin typeface="Calibri"/>
                <a:ea typeface="Calibri"/>
                <a:cs typeface="Calibri"/>
                <a:sym typeface="Calibri"/>
              </a:rPr>
              <a:t>‹#›</a:t>
            </a:fld>
            <a:endParaRPr lang="en-US" sz="41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645919" y="878841"/>
            <a:ext cx="29626559" cy="36576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15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1645919" y="5120642"/>
            <a:ext cx="29626559" cy="14483080"/>
          </a:xfrm>
          <a:prstGeom prst="rect">
            <a:avLst/>
          </a:prstGeom>
          <a:noFill/>
          <a:ln>
            <a:noFill/>
          </a:ln>
        </p:spPr>
        <p:txBody>
          <a:bodyPr lIns="91425" tIns="91425" rIns="91425" bIns="91425" anchor="t" anchorCtr="0"/>
          <a:lstStyle>
            <a:lvl1pPr marL="1175433" marR="0" lvl="0" indent="-476933" algn="l" rtl="0">
              <a:spcBef>
                <a:spcPts val="2200"/>
              </a:spcBef>
              <a:buClr>
                <a:schemeClr val="dk1"/>
              </a:buClr>
              <a:buSzPct val="100000"/>
              <a:buFont typeface="Arial"/>
              <a:buChar char="•"/>
              <a:defRPr sz="11000" b="0" i="0" u="none" strike="noStrike" cap="none">
                <a:solidFill>
                  <a:schemeClr val="dk1"/>
                </a:solidFill>
                <a:latin typeface="Calibri"/>
                <a:ea typeface="Calibri"/>
                <a:cs typeface="Calibri"/>
                <a:sym typeface="Calibri"/>
              </a:defRPr>
            </a:lvl1pPr>
            <a:lvl2pPr marL="2546772" marR="0" lvl="1" indent="-375072"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2pPr>
            <a:lvl3pPr marL="3918110" marR="0" lvl="2" indent="-273210"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3pPr>
            <a:lvl4pPr marL="5485357" marR="0" lvl="3" indent="-348207"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4pPr>
            <a:lvl5pPr marL="7052601" marR="0" lvl="4" indent="-353351"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5pPr>
            <a:lvl6pPr marL="8619845" marR="0" lvl="5" indent="-345795"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6pPr>
            <a:lvl7pPr marL="10187090" marR="0" lvl="6" indent="-350939"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7pPr>
            <a:lvl8pPr marL="11754334" marR="0" lvl="7" indent="-356083"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8pPr>
            <a:lvl9pPr marL="13321578" marR="0" lvl="8" indent="-348527"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1645919" y="20340321"/>
            <a:ext cx="7680959" cy="1168400"/>
          </a:xfrm>
          <a:prstGeom prst="rect">
            <a:avLst/>
          </a:prstGeom>
          <a:noFill/>
          <a:ln>
            <a:noFill/>
          </a:ln>
        </p:spPr>
        <p:txBody>
          <a:bodyPr lIns="91425" tIns="91425" rIns="91425" bIns="91425" anchor="ctr" anchorCtr="0"/>
          <a:lstStyle>
            <a:lvl1pPr marL="0" marR="0" lvl="0" indent="0" algn="l" rtl="0">
              <a:spcBef>
                <a:spcPts val="0"/>
              </a:spcBef>
              <a:buNone/>
              <a:defRPr sz="4100" b="0" i="0" u="none" strike="noStrike" cap="none">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11247120" y="20340321"/>
            <a:ext cx="10424160" cy="1168400"/>
          </a:xfrm>
          <a:prstGeom prst="rect">
            <a:avLst/>
          </a:prstGeom>
          <a:noFill/>
          <a:ln>
            <a:noFill/>
          </a:ln>
        </p:spPr>
        <p:txBody>
          <a:bodyPr lIns="91425" tIns="91425" rIns="91425" bIns="91425" anchor="ctr" anchorCtr="0"/>
          <a:lstStyle>
            <a:lvl1pPr marL="0" marR="0" lvl="0" indent="0" algn="ctr" rtl="0">
              <a:spcBef>
                <a:spcPts val="0"/>
              </a:spcBef>
              <a:buNone/>
              <a:defRPr sz="4100" b="0" i="0" u="none" strike="noStrike" cap="none">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23591520" y="20340321"/>
            <a:ext cx="7680959" cy="1168400"/>
          </a:xfrm>
          <a:prstGeom prst="rect">
            <a:avLst/>
          </a:prstGeom>
          <a:noFill/>
          <a:ln>
            <a:noFill/>
          </a:ln>
        </p:spPr>
        <p:txBody>
          <a:bodyPr lIns="313450" tIns="156725" rIns="313450" bIns="156725" anchor="ctr" anchorCtr="0">
            <a:noAutofit/>
          </a:bodyPr>
          <a:lstStyle/>
          <a:p>
            <a:pPr marL="0" marR="0" lvl="0" indent="0" algn="r" rtl="0">
              <a:spcBef>
                <a:spcPts val="0"/>
              </a:spcBef>
              <a:buSzPct val="25000"/>
              <a:buNone/>
            </a:pPr>
            <a:fld id="{00000000-1234-1234-1234-123412341234}" type="slidenum">
              <a:rPr lang="en-US" sz="4100" b="0" i="0" u="none" strike="noStrike" cap="none">
                <a:solidFill>
                  <a:srgbClr val="888888"/>
                </a:solidFill>
                <a:latin typeface="Calibri"/>
                <a:ea typeface="Calibri"/>
                <a:cs typeface="Calibri"/>
                <a:sym typeface="Calibri"/>
              </a:rPr>
              <a:t>‹#›</a:t>
            </a:fld>
            <a:endParaRPr lang="en-US" sz="41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p:nvPr/>
        </p:nvSpPr>
        <p:spPr>
          <a:xfrm>
            <a:off x="16746396" y="3022075"/>
            <a:ext cx="10348500" cy="9961800"/>
          </a:xfrm>
          <a:prstGeom prst="rect">
            <a:avLst/>
          </a:prstGeom>
          <a:solidFill>
            <a:schemeClr val="accent5"/>
          </a:solidFill>
          <a:ln w="9525" cap="flat" cmpd="sng">
            <a:solidFill>
              <a:schemeClr val="dk1"/>
            </a:solidFill>
            <a:prstDash val="solid"/>
            <a:round/>
            <a:headEnd type="none" w="med" len="med"/>
            <a:tailEnd type="none" w="med" len="med"/>
          </a:ln>
          <a:effectLst>
            <a:outerShdw blurRad="39999" dist="20000" dir="5400000" rotWithShape="0">
              <a:srgbClr val="000000">
                <a:alpha val="37647"/>
              </a:srgbClr>
            </a:outerShdw>
          </a:effectLst>
        </p:spPr>
        <p:txBody>
          <a:bodyPr lIns="72175" tIns="36075" rIns="72175" bIns="36075" anchor="ctr" anchorCtr="0">
            <a:noAutofit/>
          </a:bodyPr>
          <a:lstStyle/>
          <a:p>
            <a:pPr marL="0" marR="0" lvl="0" indent="0" algn="ctr" rtl="0">
              <a:spcBef>
                <a:spcPts val="0"/>
              </a:spcBef>
              <a:buNone/>
            </a:pPr>
            <a:endParaRPr sz="6100" b="0" i="0" u="none" strike="noStrike" cap="none">
              <a:solidFill>
                <a:schemeClr val="dk1"/>
              </a:solidFill>
              <a:latin typeface="Calibri"/>
              <a:ea typeface="Calibri"/>
              <a:cs typeface="Calibri"/>
              <a:sym typeface="Calibri"/>
            </a:endParaRPr>
          </a:p>
        </p:txBody>
      </p:sp>
      <p:sp>
        <p:nvSpPr>
          <p:cNvPr id="85" name="Shape 85"/>
          <p:cNvSpPr txBox="1"/>
          <p:nvPr/>
        </p:nvSpPr>
        <p:spPr>
          <a:xfrm>
            <a:off x="5396075" y="290925"/>
            <a:ext cx="21180600" cy="2437200"/>
          </a:xfrm>
          <a:prstGeom prst="rect">
            <a:avLst/>
          </a:prstGeom>
          <a:noFill/>
          <a:ln>
            <a:noFill/>
          </a:ln>
        </p:spPr>
        <p:txBody>
          <a:bodyPr lIns="72175" tIns="36075" rIns="72175" bIns="36075" anchor="t" anchorCtr="0">
            <a:noAutofit/>
          </a:bodyPr>
          <a:lstStyle/>
          <a:p>
            <a:pPr marL="0" marR="0" lvl="0" indent="0" algn="ctr" rtl="0">
              <a:spcBef>
                <a:spcPts val="0"/>
              </a:spcBef>
              <a:buSzPct val="25000"/>
              <a:buNone/>
            </a:pPr>
            <a:r>
              <a:rPr lang="en-US" sz="8800">
                <a:solidFill>
                  <a:schemeClr val="dk1"/>
                </a:solidFill>
                <a:latin typeface="Calibri"/>
                <a:ea typeface="Calibri"/>
                <a:cs typeface="Calibri"/>
                <a:sym typeface="Calibri"/>
              </a:rPr>
              <a:t>Examining the Benthic Macroinvertebrate Community in a Nutrient Loaded Estuary</a:t>
            </a:r>
          </a:p>
        </p:txBody>
      </p:sp>
      <p:sp>
        <p:nvSpPr>
          <p:cNvPr id="86" name="Shape 86"/>
          <p:cNvSpPr txBox="1"/>
          <p:nvPr/>
        </p:nvSpPr>
        <p:spPr>
          <a:xfrm>
            <a:off x="3368380" y="2728136"/>
            <a:ext cx="18375300" cy="1673400"/>
          </a:xfrm>
          <a:prstGeom prst="rect">
            <a:avLst/>
          </a:prstGeom>
          <a:noFill/>
          <a:ln>
            <a:noFill/>
          </a:ln>
        </p:spPr>
        <p:txBody>
          <a:bodyPr lIns="72175" tIns="36075" rIns="72175" bIns="36075" anchor="t" anchorCtr="0">
            <a:noAutofit/>
          </a:bodyPr>
          <a:lstStyle/>
          <a:p>
            <a:pPr marL="0" marR="0" lvl="0" indent="0" rtl="0">
              <a:spcBef>
                <a:spcPts val="0"/>
              </a:spcBef>
              <a:buSzPct val="25000"/>
              <a:buNone/>
            </a:pPr>
            <a:r>
              <a:rPr lang="en-US" sz="4800">
                <a:solidFill>
                  <a:schemeClr val="dk1"/>
                </a:solidFill>
                <a:latin typeface="Calibri"/>
                <a:ea typeface="Calibri"/>
                <a:cs typeface="Calibri"/>
                <a:sym typeface="Calibri"/>
              </a:rPr>
              <a:t>Eddie Perez</a:t>
            </a:r>
            <a:r>
              <a:rPr lang="en-US" sz="4800" b="0" i="0" u="none" strike="noStrike" cap="none">
                <a:solidFill>
                  <a:schemeClr val="dk1"/>
                </a:solidFill>
                <a:latin typeface="Calibri"/>
                <a:ea typeface="Calibri"/>
                <a:cs typeface="Calibri"/>
                <a:sym typeface="Calibri"/>
              </a:rPr>
              <a:t> &amp; Brett</a:t>
            </a:r>
            <a:r>
              <a:rPr lang="en-US" sz="4800">
                <a:solidFill>
                  <a:schemeClr val="dk1"/>
                </a:solidFill>
                <a:latin typeface="Calibri"/>
                <a:ea typeface="Calibri"/>
                <a:cs typeface="Calibri"/>
                <a:sym typeface="Calibri"/>
              </a:rPr>
              <a:t> Weiner </a:t>
            </a:r>
            <a:r>
              <a:rPr lang="en-US" sz="4800" b="1">
                <a:solidFill>
                  <a:schemeClr val="dk1"/>
                </a:solidFill>
                <a:latin typeface="Calibri"/>
                <a:ea typeface="Calibri"/>
                <a:cs typeface="Calibri"/>
                <a:sym typeface="Calibri"/>
              </a:rPr>
              <a:t>|</a:t>
            </a:r>
            <a:r>
              <a:rPr lang="en-US" sz="4800">
                <a:solidFill>
                  <a:schemeClr val="dk1"/>
                </a:solidFill>
                <a:latin typeface="Calibri"/>
                <a:ea typeface="Calibri"/>
                <a:cs typeface="Calibri"/>
                <a:sym typeface="Calibri"/>
              </a:rPr>
              <a:t> </a:t>
            </a:r>
            <a:r>
              <a:rPr lang="en-US" sz="4800" i="1">
                <a:solidFill>
                  <a:schemeClr val="dk1"/>
                </a:solidFill>
                <a:latin typeface="Calibri"/>
                <a:ea typeface="Calibri"/>
                <a:cs typeface="Calibri"/>
                <a:sym typeface="Calibri"/>
              </a:rPr>
              <a:t>Mentor: </a:t>
            </a:r>
            <a:r>
              <a:rPr lang="en-US" sz="4800">
                <a:solidFill>
                  <a:schemeClr val="dk1"/>
                </a:solidFill>
                <a:latin typeface="Calibri"/>
                <a:ea typeface="Calibri"/>
                <a:cs typeface="Calibri"/>
                <a:sym typeface="Calibri"/>
              </a:rPr>
              <a:t>Cody Onufrock</a:t>
            </a:r>
          </a:p>
          <a:p>
            <a:pPr marL="0" marR="0" lvl="0" indent="0" rtl="0">
              <a:spcBef>
                <a:spcPts val="0"/>
              </a:spcBef>
              <a:buSzPct val="25000"/>
              <a:buNone/>
            </a:pPr>
            <a:r>
              <a:rPr lang="en-US" sz="3600" i="1">
                <a:latin typeface="Calibri"/>
                <a:ea typeface="Calibri"/>
                <a:cs typeface="Calibri"/>
                <a:sym typeface="Calibri"/>
              </a:rPr>
              <a:t>Long Beach High School</a:t>
            </a:r>
          </a:p>
        </p:txBody>
      </p:sp>
      <p:sp>
        <p:nvSpPr>
          <p:cNvPr id="87" name="Shape 87"/>
          <p:cNvSpPr txBox="1"/>
          <p:nvPr/>
        </p:nvSpPr>
        <p:spPr>
          <a:xfrm>
            <a:off x="17095100" y="5617985"/>
            <a:ext cx="14494746" cy="650719"/>
          </a:xfrm>
          <a:prstGeom prst="rect">
            <a:avLst/>
          </a:prstGeom>
          <a:noFill/>
          <a:ln>
            <a:noFill/>
          </a:ln>
        </p:spPr>
        <p:txBody>
          <a:bodyPr lIns="65300" tIns="32650" rIns="65300" bIns="32650" anchor="t" anchorCtr="0">
            <a:noAutofit/>
          </a:bodyPr>
          <a:lstStyle/>
          <a:p>
            <a:pPr marL="0" marR="0" lvl="0" indent="0" algn="l" rtl="0">
              <a:spcBef>
                <a:spcPts val="0"/>
              </a:spcBef>
              <a:buNone/>
            </a:pPr>
            <a:endParaRPr sz="3800">
              <a:solidFill>
                <a:schemeClr val="dk1"/>
              </a:solidFill>
              <a:latin typeface="Calibri"/>
              <a:ea typeface="Calibri"/>
              <a:cs typeface="Calibri"/>
              <a:sym typeface="Calibri"/>
            </a:endParaRPr>
          </a:p>
        </p:txBody>
      </p:sp>
      <p:pic>
        <p:nvPicPr>
          <p:cNvPr id="88" name="Shape 88"/>
          <p:cNvPicPr preferRelativeResize="0"/>
          <p:nvPr/>
        </p:nvPicPr>
        <p:blipFill rotWithShape="1">
          <a:blip r:embed="rId3">
            <a:alphaModFix/>
          </a:blip>
          <a:srcRect/>
          <a:stretch/>
        </p:blipFill>
        <p:spPr>
          <a:xfrm>
            <a:off x="27194384" y="572629"/>
            <a:ext cx="3945300" cy="695700"/>
          </a:xfrm>
          <a:prstGeom prst="rect">
            <a:avLst/>
          </a:prstGeom>
          <a:noFill/>
          <a:ln>
            <a:noFill/>
          </a:ln>
        </p:spPr>
      </p:pic>
      <p:sp>
        <p:nvSpPr>
          <p:cNvPr id="89" name="Shape 89"/>
          <p:cNvSpPr txBox="1"/>
          <p:nvPr/>
        </p:nvSpPr>
        <p:spPr>
          <a:xfrm>
            <a:off x="1924075" y="4267200"/>
            <a:ext cx="14464200" cy="16417800"/>
          </a:xfrm>
          <a:prstGeom prst="rect">
            <a:avLst/>
          </a:prstGeom>
          <a:noFill/>
          <a:ln>
            <a:noFill/>
          </a:ln>
        </p:spPr>
        <p:txBody>
          <a:bodyPr lIns="65300" tIns="32650" rIns="65300" bIns="32650" anchor="t" anchorCtr="0">
            <a:noAutofit/>
          </a:bodyPr>
          <a:lstStyle/>
          <a:p>
            <a:pPr marL="0" marR="0" lvl="0" indent="0" algn="l" rtl="0">
              <a:spcBef>
                <a:spcPts val="0"/>
              </a:spcBef>
              <a:spcAft>
                <a:spcPts val="0"/>
              </a:spcAft>
              <a:buSzPct val="25000"/>
              <a:buNone/>
            </a:pPr>
            <a:r>
              <a:rPr lang="en-US" sz="3600" b="1">
                <a:latin typeface="Calibri"/>
                <a:ea typeface="Calibri"/>
                <a:cs typeface="Calibri"/>
                <a:sym typeface="Calibri"/>
              </a:rPr>
              <a:t>Abstract</a:t>
            </a:r>
          </a:p>
          <a:p>
            <a:pPr marL="0" marR="0" lvl="0" indent="0" algn="l" rtl="0">
              <a:spcBef>
                <a:spcPts val="0"/>
              </a:spcBef>
              <a:buSzPct val="25000"/>
              <a:buNone/>
            </a:pPr>
            <a:r>
              <a:rPr lang="en-US" sz="2400">
                <a:latin typeface="Times New Roman"/>
                <a:ea typeface="Times New Roman"/>
                <a:cs typeface="Times New Roman"/>
                <a:sym typeface="Times New Roman"/>
              </a:rPr>
              <a:t>High concentrations of nitrogen are found in the marine ecosystems surrounding Long Beach, NY. Not only does it pollute the water, but it can also lead to eutrophication, which can be deadly to other organisms in our waters. Some organisms have the potential to be misplaced, or harmed by this. Our goal was to identify some of the different species of benthic macroinvertebrates that can be found. We collected, and documented benthic macroinvertebrates found in our local tidal pond. We them identified them by means of dichotomus key, and by DNA barcoding. We found there to be a moderate benthic macroinvertebrate biodiversity in Reynolds Channel. This means that the excess anthropogenic input of nitrogen has a slight effect on the benthic macroinvertebrate biodiversity.</a:t>
            </a:r>
          </a:p>
          <a:p>
            <a:pPr marL="0" marR="0" lvl="0" indent="0" algn="l" rtl="0">
              <a:spcBef>
                <a:spcPts val="429"/>
              </a:spcBef>
              <a:spcAft>
                <a:spcPts val="0"/>
              </a:spcAft>
              <a:buSzPct val="25000"/>
              <a:buNone/>
            </a:pPr>
            <a:r>
              <a:rPr lang="en-US" sz="3600" b="1">
                <a:latin typeface="Calibri"/>
                <a:ea typeface="Calibri"/>
                <a:cs typeface="Calibri"/>
                <a:sym typeface="Calibri"/>
              </a:rPr>
              <a:t>Introduction</a:t>
            </a:r>
          </a:p>
          <a:p>
            <a:pPr marL="457200" lvl="0" indent="-368300" rtl="0">
              <a:lnSpc>
                <a:spcPct val="115000"/>
              </a:lnSpc>
              <a:spcBef>
                <a:spcPts val="0"/>
              </a:spcBef>
              <a:buSzPct val="100000"/>
              <a:buFont typeface="Times New Roman"/>
              <a:buChar char="●"/>
            </a:pPr>
            <a:r>
              <a:rPr lang="en-US" sz="2200">
                <a:latin typeface="Times New Roman"/>
                <a:ea typeface="Times New Roman"/>
                <a:cs typeface="Times New Roman"/>
                <a:sym typeface="Times New Roman"/>
              </a:rPr>
              <a:t>Baseline constructed on which benthic macroinvertebrates survive with excess anthropogenic input of nitrogen.</a:t>
            </a:r>
          </a:p>
          <a:p>
            <a:pPr marL="457200" lvl="0" indent="-368300" rtl="0">
              <a:lnSpc>
                <a:spcPct val="115000"/>
              </a:lnSpc>
              <a:spcBef>
                <a:spcPts val="0"/>
              </a:spcBef>
              <a:buSzPct val="100000"/>
              <a:buFont typeface="Times New Roman"/>
              <a:buChar char="●"/>
            </a:pPr>
            <a:r>
              <a:rPr lang="en-US" sz="2200">
                <a:latin typeface="Times New Roman"/>
                <a:ea typeface="Times New Roman"/>
                <a:cs typeface="Times New Roman"/>
                <a:sym typeface="Times New Roman"/>
              </a:rPr>
              <a:t>Benthic macroinvertebrates are essential to coastal marine ecosystems.</a:t>
            </a:r>
          </a:p>
          <a:p>
            <a:pPr marL="914400" lvl="1" indent="-355600" rtl="0">
              <a:lnSpc>
                <a:spcPct val="115000"/>
              </a:lnSpc>
              <a:spcBef>
                <a:spcPts val="0"/>
              </a:spcBef>
              <a:buSzPct val="100000"/>
              <a:buFont typeface="Times New Roman"/>
              <a:buChar char="○"/>
            </a:pPr>
            <a:r>
              <a:rPr lang="en-US" sz="2000">
                <a:latin typeface="Times New Roman"/>
                <a:ea typeface="Times New Roman"/>
                <a:cs typeface="Times New Roman"/>
                <a:sym typeface="Times New Roman"/>
              </a:rPr>
              <a:t>They’re involved in filtering phytoplankton (Tagliapietra, 253)</a:t>
            </a:r>
          </a:p>
          <a:p>
            <a:pPr marL="914400" lvl="1" indent="-355600" rtl="0">
              <a:lnSpc>
                <a:spcPct val="115000"/>
              </a:lnSpc>
              <a:spcBef>
                <a:spcPts val="0"/>
              </a:spcBef>
              <a:buSzPct val="100000"/>
              <a:buFont typeface="Times New Roman"/>
              <a:buChar char="○"/>
            </a:pPr>
            <a:r>
              <a:rPr lang="en-US" sz="2000">
                <a:latin typeface="Times New Roman"/>
                <a:ea typeface="Times New Roman"/>
                <a:cs typeface="Times New Roman"/>
                <a:sym typeface="Times New Roman"/>
              </a:rPr>
              <a:t>Structure and oxygenate sediment on the bottom by reworking sediments, and play a fundamental role in bacterial remineralization  (Tagliapietra, 253).</a:t>
            </a:r>
          </a:p>
          <a:p>
            <a:pPr marL="914400" lvl="1" indent="-355600" rtl="0">
              <a:lnSpc>
                <a:spcPct val="115000"/>
              </a:lnSpc>
              <a:spcBef>
                <a:spcPts val="0"/>
              </a:spcBef>
              <a:buSzPct val="100000"/>
              <a:buFont typeface="Times New Roman"/>
              <a:buChar char="○"/>
            </a:pPr>
            <a:r>
              <a:rPr lang="en-US" sz="2000">
                <a:latin typeface="Times New Roman"/>
                <a:ea typeface="Times New Roman"/>
                <a:cs typeface="Times New Roman"/>
                <a:sym typeface="Times New Roman"/>
              </a:rPr>
              <a:t>They act as a food source for larger organisms, i.e. clams, worms  (Tagliapietra, 253). </a:t>
            </a:r>
          </a:p>
          <a:p>
            <a:pPr marL="914400" lvl="1" indent="-355600" rtl="0">
              <a:lnSpc>
                <a:spcPct val="115000"/>
              </a:lnSpc>
              <a:spcBef>
                <a:spcPts val="0"/>
              </a:spcBef>
              <a:buSzPct val="100000"/>
              <a:buFont typeface="Times New Roman"/>
              <a:buChar char="○"/>
            </a:pPr>
            <a:r>
              <a:rPr lang="en-US" sz="2000">
                <a:latin typeface="Times New Roman"/>
                <a:ea typeface="Times New Roman"/>
                <a:cs typeface="Times New Roman"/>
                <a:sym typeface="Times New Roman"/>
              </a:rPr>
              <a:t>They act as biological indicators, pointing of environmental conditions. Do so due to the sensitivity of a single species, or because of a general feature that makes them integrate environmental signals over a long period of time, i.e. coral reefs (Tagliapietra, 254).</a:t>
            </a:r>
          </a:p>
          <a:p>
            <a:pPr marL="457200" lvl="0" indent="-368300" rtl="0">
              <a:spcBef>
                <a:spcPts val="0"/>
              </a:spcBef>
              <a:buSzPct val="100000"/>
              <a:buFont typeface="Times New Roman"/>
              <a:buChar char="●"/>
            </a:pPr>
            <a:r>
              <a:rPr lang="en-US" sz="2200">
                <a:latin typeface="Times New Roman"/>
                <a:ea typeface="Times New Roman"/>
                <a:cs typeface="Times New Roman"/>
                <a:sym typeface="Times New Roman"/>
              </a:rPr>
              <a:t>Most nitrogen are from the Sewage Treatment Plants that pump seventy five million gallons of treated sewage into our waters.</a:t>
            </a:r>
          </a:p>
          <a:p>
            <a:pPr marL="457200" lvl="0" indent="0" rtl="0">
              <a:lnSpc>
                <a:spcPct val="115000"/>
              </a:lnSpc>
              <a:spcBef>
                <a:spcPts val="0"/>
              </a:spcBef>
              <a:buNone/>
            </a:pPr>
            <a:endParaRPr sz="2000">
              <a:latin typeface="Times New Roman"/>
              <a:ea typeface="Times New Roman"/>
              <a:cs typeface="Times New Roman"/>
              <a:sym typeface="Times New Roman"/>
            </a:endParaRPr>
          </a:p>
          <a:p>
            <a:pPr marL="0" marR="0" lvl="0" indent="0" algn="l" rtl="0">
              <a:spcBef>
                <a:spcPts val="429"/>
              </a:spcBef>
              <a:buSzPct val="25000"/>
              <a:buNone/>
            </a:pPr>
            <a:r>
              <a:rPr lang="en-US" sz="3600" b="1">
                <a:latin typeface="Calibri"/>
                <a:ea typeface="Calibri"/>
                <a:cs typeface="Calibri"/>
                <a:sym typeface="Calibri"/>
              </a:rPr>
              <a:t>Materials &amp; Methods</a:t>
            </a:r>
            <a:r>
              <a:rPr lang="en-US" sz="3600">
                <a:latin typeface="Calibri"/>
                <a:ea typeface="Calibri"/>
                <a:cs typeface="Calibri"/>
                <a:sym typeface="Calibri"/>
              </a:rPr>
              <a:t> </a:t>
            </a:r>
          </a:p>
          <a:p>
            <a:pPr marL="457200" lvl="0" indent="-381000" rtl="0">
              <a:lnSpc>
                <a:spcPct val="115000"/>
              </a:lnSpc>
              <a:spcBef>
                <a:spcPts val="0"/>
              </a:spcBef>
              <a:buSzPct val="100000"/>
              <a:buFont typeface="Times New Roman"/>
              <a:buChar char="●"/>
            </a:pPr>
            <a:r>
              <a:rPr lang="en-US" sz="2400">
                <a:latin typeface="Times New Roman"/>
                <a:ea typeface="Times New Roman"/>
                <a:cs typeface="Times New Roman"/>
                <a:sym typeface="Times New Roman"/>
              </a:rPr>
              <a:t>Tide schedule was researched for Lido Beach, NY (-40°35'38.82"N,  73°38'0.77"W).</a:t>
            </a:r>
          </a:p>
          <a:p>
            <a:pPr marL="457200" lvl="0" indent="-381000" rtl="0">
              <a:lnSpc>
                <a:spcPct val="115000"/>
              </a:lnSpc>
              <a:spcBef>
                <a:spcPts val="0"/>
              </a:spcBef>
              <a:buSzPct val="100000"/>
              <a:buFont typeface="Times New Roman"/>
              <a:buChar char="●"/>
            </a:pPr>
            <a:r>
              <a:rPr lang="en-US" sz="2400">
                <a:latin typeface="Times New Roman"/>
                <a:ea typeface="Times New Roman"/>
                <a:cs typeface="Times New Roman"/>
                <a:sym typeface="Times New Roman"/>
              </a:rPr>
              <a:t>Tide schedule was consulted for optimal conditions while collecting.</a:t>
            </a:r>
          </a:p>
          <a:p>
            <a:pPr marL="914400" lvl="1" indent="-381000" rtl="0">
              <a:lnSpc>
                <a:spcPct val="115000"/>
              </a:lnSpc>
              <a:spcBef>
                <a:spcPts val="0"/>
              </a:spcBef>
              <a:buSzPct val="100000"/>
              <a:buFont typeface="Times New Roman"/>
              <a:buChar char="○"/>
            </a:pPr>
            <a:r>
              <a:rPr lang="en-US" sz="2400">
                <a:latin typeface="Times New Roman"/>
                <a:ea typeface="Times New Roman"/>
                <a:cs typeface="Times New Roman"/>
                <a:sym typeface="Times New Roman"/>
              </a:rPr>
              <a:t>Collecting took place three times, twice in November 2015, and once in May 2016.</a:t>
            </a:r>
          </a:p>
          <a:p>
            <a:pPr marL="457200" lvl="0" indent="-381000" rtl="0">
              <a:lnSpc>
                <a:spcPct val="115000"/>
              </a:lnSpc>
              <a:spcBef>
                <a:spcPts val="0"/>
              </a:spcBef>
              <a:buSzPct val="100000"/>
              <a:buFont typeface="Times New Roman"/>
              <a:buChar char="●"/>
            </a:pPr>
            <a:r>
              <a:rPr lang="en-US" sz="2400">
                <a:latin typeface="Times New Roman"/>
                <a:ea typeface="Times New Roman"/>
                <a:cs typeface="Times New Roman"/>
                <a:sym typeface="Times New Roman"/>
              </a:rPr>
              <a:t>Visible organisms, sediment samples, and small habitats were taken from the estuary by use of one small gardening shovel, and one large shovel.</a:t>
            </a:r>
          </a:p>
          <a:p>
            <a:pPr marL="457200" lvl="0" indent="-381000" rtl="0">
              <a:lnSpc>
                <a:spcPct val="115000"/>
              </a:lnSpc>
              <a:spcBef>
                <a:spcPts val="0"/>
              </a:spcBef>
              <a:buSzPct val="100000"/>
              <a:buFont typeface="Times New Roman"/>
              <a:buChar char="●"/>
            </a:pPr>
            <a:r>
              <a:rPr lang="en-US" sz="2400">
                <a:latin typeface="Times New Roman"/>
                <a:ea typeface="Times New Roman"/>
                <a:cs typeface="Times New Roman"/>
                <a:sym typeface="Times New Roman"/>
              </a:rPr>
              <a:t>All organisms were documented by means of photography and writing after collected.</a:t>
            </a:r>
          </a:p>
          <a:p>
            <a:pPr marL="457200" lvl="0" indent="-381000" rtl="0">
              <a:lnSpc>
                <a:spcPct val="115000"/>
              </a:lnSpc>
              <a:spcBef>
                <a:spcPts val="0"/>
              </a:spcBef>
              <a:buSzPct val="100000"/>
              <a:buFont typeface="Times New Roman"/>
              <a:buChar char="●"/>
            </a:pPr>
            <a:r>
              <a:rPr lang="en-US" sz="2400">
                <a:latin typeface="Times New Roman"/>
                <a:ea typeface="Times New Roman"/>
                <a:cs typeface="Times New Roman"/>
                <a:sym typeface="Times New Roman"/>
              </a:rPr>
              <a:t>Boots and gloves were worn while collecting to protect both the species living in the estuary, and ourselves.</a:t>
            </a:r>
          </a:p>
          <a:p>
            <a:pPr marL="457200" lvl="0" indent="-381000" rtl="0">
              <a:lnSpc>
                <a:spcPct val="115000"/>
              </a:lnSpc>
              <a:spcBef>
                <a:spcPts val="0"/>
              </a:spcBef>
              <a:buSzPct val="100000"/>
              <a:buFont typeface="Times New Roman"/>
              <a:buChar char="●"/>
            </a:pPr>
            <a:r>
              <a:rPr lang="en-US" sz="2400">
                <a:latin typeface="Times New Roman"/>
                <a:ea typeface="Times New Roman"/>
                <a:cs typeface="Times New Roman"/>
                <a:sym typeface="Times New Roman"/>
              </a:rPr>
              <a:t>All sedimentary deposits were sieved using four sieves, each decreasing in size (Martiri, 256). </a:t>
            </a:r>
          </a:p>
          <a:p>
            <a:pPr marL="457200" lvl="0" indent="-381000" rtl="0">
              <a:lnSpc>
                <a:spcPct val="115000"/>
              </a:lnSpc>
              <a:spcBef>
                <a:spcPts val="0"/>
              </a:spcBef>
              <a:buSzPct val="100000"/>
              <a:buFont typeface="Times New Roman"/>
              <a:buChar char="●"/>
            </a:pPr>
            <a:r>
              <a:rPr lang="en-US" sz="2400">
                <a:latin typeface="Times New Roman"/>
                <a:ea typeface="Times New Roman"/>
                <a:cs typeface="Times New Roman"/>
                <a:sym typeface="Times New Roman"/>
              </a:rPr>
              <a:t>All organisms collected were stored on campus.</a:t>
            </a:r>
          </a:p>
          <a:p>
            <a:pPr marL="914400" lvl="1" indent="-355600" rtl="0">
              <a:lnSpc>
                <a:spcPct val="115000"/>
              </a:lnSpc>
              <a:spcBef>
                <a:spcPts val="0"/>
              </a:spcBef>
              <a:buSzPct val="100000"/>
              <a:buFont typeface="Times New Roman"/>
              <a:buChar char="○"/>
            </a:pPr>
            <a:r>
              <a:rPr lang="en-US" sz="2000">
                <a:latin typeface="Times New Roman"/>
                <a:ea typeface="Times New Roman"/>
                <a:cs typeface="Times New Roman"/>
                <a:sym typeface="Times New Roman"/>
              </a:rPr>
              <a:t>All small organisms were placed in 1.5 mL centrifuge tubes and labeled with an appropriate ID number.</a:t>
            </a:r>
          </a:p>
          <a:p>
            <a:pPr marL="914400" lvl="1" indent="-355600" rtl="0">
              <a:lnSpc>
                <a:spcPct val="115000"/>
              </a:lnSpc>
              <a:spcBef>
                <a:spcPts val="0"/>
              </a:spcBef>
              <a:buSzPct val="100000"/>
              <a:buFont typeface="Times New Roman"/>
              <a:buChar char="○"/>
            </a:pPr>
            <a:r>
              <a:rPr lang="en-US" sz="2000">
                <a:latin typeface="Times New Roman"/>
                <a:ea typeface="Times New Roman"/>
                <a:cs typeface="Times New Roman"/>
                <a:sym typeface="Times New Roman"/>
              </a:rPr>
              <a:t>All large organisms were placed in a 10 gallon tank. </a:t>
            </a:r>
          </a:p>
          <a:p>
            <a:pPr marL="457200" lvl="0" indent="-381000" rtl="0">
              <a:lnSpc>
                <a:spcPct val="115000"/>
              </a:lnSpc>
              <a:spcBef>
                <a:spcPts val="0"/>
              </a:spcBef>
              <a:buSzPct val="100000"/>
              <a:buFont typeface="Times New Roman"/>
              <a:buChar char="●"/>
            </a:pPr>
            <a:r>
              <a:rPr lang="en-US" sz="2400">
                <a:latin typeface="Times New Roman"/>
                <a:ea typeface="Times New Roman"/>
                <a:cs typeface="Times New Roman"/>
                <a:sym typeface="Times New Roman"/>
              </a:rPr>
              <a:t>Organisms were examined under a dissecting microscope and some were identified by use of dichotomous key.</a:t>
            </a:r>
          </a:p>
          <a:p>
            <a:pPr marL="457200" lvl="0" indent="-381000" rtl="0">
              <a:lnSpc>
                <a:spcPct val="115000"/>
              </a:lnSpc>
              <a:spcBef>
                <a:spcPts val="0"/>
              </a:spcBef>
              <a:buSzPct val="100000"/>
              <a:buFont typeface="Times New Roman"/>
              <a:buChar char="●"/>
            </a:pPr>
            <a:r>
              <a:rPr lang="en-US" sz="2400">
                <a:latin typeface="Times New Roman"/>
                <a:ea typeface="Times New Roman"/>
                <a:cs typeface="Times New Roman"/>
                <a:sym typeface="Times New Roman"/>
              </a:rPr>
              <a:t>Organisms not identifiable underwent the DNA Barcoding Process.</a:t>
            </a:r>
          </a:p>
          <a:p>
            <a:pPr marL="914400" lvl="1" indent="-355600" rtl="0">
              <a:lnSpc>
                <a:spcPct val="115000"/>
              </a:lnSpc>
              <a:spcBef>
                <a:spcPts val="0"/>
              </a:spcBef>
              <a:buSzPct val="100000"/>
              <a:buFont typeface="Times New Roman"/>
              <a:buChar char="○"/>
            </a:pPr>
            <a:r>
              <a:rPr lang="en-US" sz="2000">
                <a:latin typeface="Times New Roman"/>
                <a:ea typeface="Times New Roman"/>
                <a:cs typeface="Times New Roman"/>
                <a:sym typeface="Times New Roman"/>
              </a:rPr>
              <a:t>DNA was isolated from the various benthic macroinvertebrates.</a:t>
            </a:r>
          </a:p>
          <a:p>
            <a:pPr marL="914400" lvl="1" indent="-355600" rtl="0">
              <a:lnSpc>
                <a:spcPct val="115000"/>
              </a:lnSpc>
              <a:spcBef>
                <a:spcPts val="0"/>
              </a:spcBef>
              <a:buSzPct val="100000"/>
              <a:buFont typeface="Times New Roman"/>
              <a:buChar char="○"/>
            </a:pPr>
            <a:r>
              <a:rPr lang="en-US" sz="2000">
                <a:latin typeface="Times New Roman"/>
                <a:ea typeface="Times New Roman"/>
                <a:cs typeface="Times New Roman"/>
                <a:sym typeface="Times New Roman"/>
              </a:rPr>
              <a:t>DNA was amplified by means of PCR.</a:t>
            </a:r>
          </a:p>
          <a:p>
            <a:pPr marL="914400" lvl="1" indent="-355600" rtl="0">
              <a:lnSpc>
                <a:spcPct val="115000"/>
              </a:lnSpc>
              <a:spcBef>
                <a:spcPts val="0"/>
              </a:spcBef>
              <a:buSzPct val="100000"/>
              <a:buFont typeface="Times New Roman"/>
              <a:buChar char="○"/>
            </a:pPr>
            <a:r>
              <a:rPr lang="en-US" sz="2000">
                <a:latin typeface="Times New Roman"/>
                <a:ea typeface="Times New Roman"/>
                <a:cs typeface="Times New Roman"/>
                <a:sym typeface="Times New Roman"/>
              </a:rPr>
              <a:t>PCR products were analyzed.</a:t>
            </a:r>
          </a:p>
          <a:p>
            <a:pPr marL="914400" lvl="1" indent="-355600" rtl="0">
              <a:lnSpc>
                <a:spcPct val="115000"/>
              </a:lnSpc>
              <a:spcBef>
                <a:spcPts val="0"/>
              </a:spcBef>
              <a:buSzPct val="100000"/>
              <a:buFont typeface="Times New Roman"/>
              <a:buChar char="○"/>
            </a:pPr>
            <a:r>
              <a:rPr lang="en-US" sz="2000">
                <a:latin typeface="Times New Roman"/>
                <a:ea typeface="Times New Roman"/>
                <a:cs typeface="Times New Roman"/>
                <a:sym typeface="Times New Roman"/>
              </a:rPr>
              <a:t>PCR products were sequenced.</a:t>
            </a:r>
          </a:p>
          <a:p>
            <a:pPr marL="914400" lvl="1" indent="-355600" rtl="0">
              <a:lnSpc>
                <a:spcPct val="115000"/>
              </a:lnSpc>
              <a:spcBef>
                <a:spcPts val="0"/>
              </a:spcBef>
              <a:buSzPct val="100000"/>
              <a:buFont typeface="Times New Roman"/>
              <a:buChar char="○"/>
            </a:pPr>
            <a:r>
              <a:rPr lang="en-US" sz="2000">
                <a:latin typeface="Times New Roman"/>
                <a:ea typeface="Times New Roman"/>
                <a:cs typeface="Times New Roman"/>
                <a:sym typeface="Times New Roman"/>
              </a:rPr>
              <a:t>Results were analyzed by a bioinformatic tool known as a DNA Subway.</a:t>
            </a:r>
          </a:p>
          <a:p>
            <a:pPr marL="914400" lvl="0" indent="-69850" rtl="0">
              <a:lnSpc>
                <a:spcPct val="115000"/>
              </a:lnSpc>
              <a:spcBef>
                <a:spcPts val="0"/>
              </a:spcBef>
              <a:buNone/>
            </a:pPr>
            <a:endParaRPr sz="2000">
              <a:latin typeface="Times New Roman"/>
              <a:ea typeface="Times New Roman"/>
              <a:cs typeface="Times New Roman"/>
              <a:sym typeface="Times New Roman"/>
            </a:endParaRPr>
          </a:p>
          <a:p>
            <a:pPr marL="0" lvl="0" indent="-69850" rtl="0">
              <a:lnSpc>
                <a:spcPct val="115000"/>
              </a:lnSpc>
              <a:spcBef>
                <a:spcPts val="0"/>
              </a:spcBef>
              <a:buSzPct val="30555"/>
              <a:buNone/>
            </a:pPr>
            <a:r>
              <a:rPr lang="en-US" sz="3600" b="1">
                <a:latin typeface="Calibri"/>
                <a:ea typeface="Calibri"/>
                <a:cs typeface="Calibri"/>
                <a:sym typeface="Calibri"/>
              </a:rPr>
              <a:t>Results</a:t>
            </a:r>
          </a:p>
          <a:p>
            <a:pPr marL="457200" lvl="0" indent="-381000" rtl="0">
              <a:lnSpc>
                <a:spcPct val="115000"/>
              </a:lnSpc>
              <a:spcBef>
                <a:spcPts val="0"/>
              </a:spcBef>
              <a:buSzPct val="100000"/>
              <a:buFont typeface="Times New Roman"/>
              <a:buChar char="●"/>
            </a:pPr>
            <a:r>
              <a:rPr lang="en-US" sz="2400">
                <a:latin typeface="Times New Roman"/>
                <a:ea typeface="Times New Roman"/>
                <a:cs typeface="Times New Roman"/>
                <a:sym typeface="Times New Roman"/>
              </a:rPr>
              <a:t>Multiple organisms were barcoded.</a:t>
            </a:r>
          </a:p>
          <a:p>
            <a:pPr marL="457200" lvl="0" indent="-381000" rtl="0">
              <a:lnSpc>
                <a:spcPct val="115000"/>
              </a:lnSpc>
              <a:spcBef>
                <a:spcPts val="0"/>
              </a:spcBef>
              <a:buSzPct val="100000"/>
              <a:buFont typeface="Times New Roman"/>
              <a:buChar char="●"/>
            </a:pPr>
            <a:r>
              <a:rPr lang="en-US" sz="2400">
                <a:latin typeface="Times New Roman"/>
                <a:ea typeface="Times New Roman"/>
                <a:cs typeface="Times New Roman"/>
                <a:sym typeface="Times New Roman"/>
              </a:rPr>
              <a:t>Moderately wide diversity of benthic macroinvertebrates can be found in the Reynolds Channel ecosystem.</a:t>
            </a:r>
          </a:p>
          <a:p>
            <a:pPr marL="0" marR="0" lvl="0" indent="0" algn="l" rtl="0">
              <a:spcBef>
                <a:spcPts val="429"/>
              </a:spcBef>
              <a:buNone/>
            </a:pPr>
            <a:endParaRPr sz="3900" i="1">
              <a:solidFill>
                <a:schemeClr val="dk1"/>
              </a:solidFill>
              <a:latin typeface="Calibri"/>
              <a:ea typeface="Calibri"/>
              <a:cs typeface="Calibri"/>
              <a:sym typeface="Calibri"/>
            </a:endParaRPr>
          </a:p>
        </p:txBody>
      </p:sp>
      <p:sp>
        <p:nvSpPr>
          <p:cNvPr id="90" name="Shape 90"/>
          <p:cNvSpPr txBox="1"/>
          <p:nvPr/>
        </p:nvSpPr>
        <p:spPr>
          <a:xfrm>
            <a:off x="16746400" y="10837700"/>
            <a:ext cx="13365900" cy="10238100"/>
          </a:xfrm>
          <a:prstGeom prst="rect">
            <a:avLst/>
          </a:prstGeom>
          <a:noFill/>
          <a:ln>
            <a:noFill/>
          </a:ln>
        </p:spPr>
        <p:txBody>
          <a:bodyPr lIns="65300" tIns="32650" rIns="65300" bIns="32650" anchor="t" anchorCtr="0">
            <a:noAutofit/>
          </a:bodyPr>
          <a:lstStyle/>
          <a:p>
            <a:pPr marL="0" marR="0" lvl="0" indent="0" algn="l" rtl="0">
              <a:spcBef>
                <a:spcPts val="0"/>
              </a:spcBef>
              <a:spcAft>
                <a:spcPts val="0"/>
              </a:spcAft>
              <a:buNone/>
            </a:pPr>
            <a:endParaRPr sz="6100">
              <a:solidFill>
                <a:schemeClr val="dk1"/>
              </a:solidFill>
              <a:latin typeface="Calibri"/>
              <a:ea typeface="Calibri"/>
              <a:cs typeface="Calibri"/>
              <a:sym typeface="Calibri"/>
            </a:endParaRPr>
          </a:p>
          <a:p>
            <a:pPr marL="0" marR="0" lvl="0" indent="0" algn="l" rtl="0">
              <a:spcBef>
                <a:spcPts val="0"/>
              </a:spcBef>
              <a:spcAft>
                <a:spcPts val="0"/>
              </a:spcAft>
              <a:buNone/>
            </a:pPr>
            <a:endParaRPr sz="6100">
              <a:solidFill>
                <a:schemeClr val="dk1"/>
              </a:solidFill>
              <a:latin typeface="Calibri"/>
              <a:ea typeface="Calibri"/>
              <a:cs typeface="Calibri"/>
              <a:sym typeface="Calibri"/>
            </a:endParaRPr>
          </a:p>
          <a:p>
            <a:pPr marL="0" marR="0" lvl="0" indent="0" algn="l" rtl="0">
              <a:spcBef>
                <a:spcPts val="0"/>
              </a:spcBef>
              <a:spcAft>
                <a:spcPts val="0"/>
              </a:spcAft>
              <a:buNone/>
            </a:pPr>
            <a:endParaRPr sz="900">
              <a:solidFill>
                <a:schemeClr val="dk1"/>
              </a:solidFill>
              <a:latin typeface="Calibri"/>
              <a:ea typeface="Calibri"/>
              <a:cs typeface="Calibri"/>
              <a:sym typeface="Calibri"/>
            </a:endParaRPr>
          </a:p>
          <a:p>
            <a:pPr marL="0" marR="0" lvl="0" indent="0" algn="l" rtl="0">
              <a:spcBef>
                <a:spcPts val="0"/>
              </a:spcBef>
              <a:spcAft>
                <a:spcPts val="0"/>
              </a:spcAft>
              <a:buNone/>
            </a:pPr>
            <a:endParaRPr sz="3600" b="1">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3600" b="1">
                <a:latin typeface="Calibri"/>
                <a:ea typeface="Calibri"/>
                <a:cs typeface="Calibri"/>
                <a:sym typeface="Calibri"/>
              </a:rPr>
              <a:t>Discussion </a:t>
            </a:r>
          </a:p>
          <a:p>
            <a:pPr marL="457200" lvl="0" indent="-374650" rtl="0">
              <a:lnSpc>
                <a:spcPct val="115000"/>
              </a:lnSpc>
              <a:spcBef>
                <a:spcPts val="0"/>
              </a:spcBef>
              <a:spcAft>
                <a:spcPts val="1600"/>
              </a:spcAft>
              <a:buSzPct val="100000"/>
              <a:buFont typeface="Times New Roman"/>
              <a:buChar char="●"/>
            </a:pPr>
            <a:r>
              <a:rPr lang="en-US" sz="2300">
                <a:latin typeface="Times New Roman"/>
                <a:ea typeface="Times New Roman"/>
                <a:cs typeface="Times New Roman"/>
                <a:sym typeface="Times New Roman"/>
              </a:rPr>
              <a:t>Used as a baseline for Benthic macroinvertebrates biodiversity in Reynolds Channel. </a:t>
            </a:r>
          </a:p>
          <a:p>
            <a:pPr marL="457200" lvl="0" indent="-374650" rtl="0">
              <a:lnSpc>
                <a:spcPct val="115000"/>
              </a:lnSpc>
              <a:spcBef>
                <a:spcPts val="0"/>
              </a:spcBef>
              <a:spcAft>
                <a:spcPts val="1600"/>
              </a:spcAft>
              <a:buSzPct val="100000"/>
              <a:buFont typeface="Times New Roman"/>
              <a:buChar char="●"/>
            </a:pPr>
            <a:r>
              <a:rPr lang="en-US" sz="2300">
                <a:latin typeface="Times New Roman"/>
                <a:ea typeface="Times New Roman"/>
                <a:cs typeface="Times New Roman"/>
                <a:sym typeface="Times New Roman"/>
              </a:rPr>
              <a:t>The development of the marine life throughout our study was surprising.</a:t>
            </a:r>
          </a:p>
          <a:p>
            <a:pPr marL="457200" lvl="0" indent="-374650" rtl="0">
              <a:lnSpc>
                <a:spcPct val="115000"/>
              </a:lnSpc>
              <a:spcBef>
                <a:spcPts val="0"/>
              </a:spcBef>
              <a:spcAft>
                <a:spcPts val="1600"/>
              </a:spcAft>
              <a:buSzPct val="100000"/>
              <a:buFont typeface="Times New Roman"/>
              <a:buChar char="●"/>
            </a:pPr>
            <a:r>
              <a:rPr lang="en-US" sz="2300">
                <a:latin typeface="Times New Roman"/>
                <a:ea typeface="Times New Roman"/>
                <a:cs typeface="Times New Roman"/>
                <a:sym typeface="Times New Roman"/>
              </a:rPr>
              <a:t>The majority were found encrusted on, and/or living on rocks or cement.</a:t>
            </a:r>
          </a:p>
          <a:p>
            <a:pPr marL="457200" lvl="0" indent="-374650" rtl="0">
              <a:lnSpc>
                <a:spcPct val="115000"/>
              </a:lnSpc>
              <a:spcBef>
                <a:spcPts val="0"/>
              </a:spcBef>
              <a:spcAft>
                <a:spcPts val="1600"/>
              </a:spcAft>
              <a:buSzPct val="100000"/>
              <a:buFont typeface="Times New Roman"/>
              <a:buChar char="●"/>
            </a:pPr>
            <a:r>
              <a:rPr lang="en-US" sz="2300">
                <a:latin typeface="Times New Roman"/>
                <a:ea typeface="Times New Roman"/>
                <a:cs typeface="Times New Roman"/>
                <a:sym typeface="Times New Roman"/>
              </a:rPr>
              <a:t>Shows the importance of artificial structure, the potential to increase productivity, and restore ocean species using artificial reefs.</a:t>
            </a:r>
          </a:p>
          <a:p>
            <a:pPr lvl="0" rtl="0">
              <a:lnSpc>
                <a:spcPct val="115000"/>
              </a:lnSpc>
              <a:spcBef>
                <a:spcPts val="0"/>
              </a:spcBef>
              <a:spcAft>
                <a:spcPts val="1600"/>
              </a:spcAft>
              <a:buNone/>
            </a:pPr>
            <a:r>
              <a:rPr lang="en-US" sz="3600" b="1">
                <a:latin typeface="Calibri"/>
                <a:ea typeface="Calibri"/>
                <a:cs typeface="Calibri"/>
                <a:sym typeface="Calibri"/>
              </a:rPr>
              <a:t>References</a:t>
            </a:r>
          </a:p>
          <a:p>
            <a:pPr marL="457200" lvl="0" indent="-349250" rtl="0">
              <a:lnSpc>
                <a:spcPct val="115000"/>
              </a:lnSpc>
              <a:spcBef>
                <a:spcPts val="0"/>
              </a:spcBef>
              <a:spcAft>
                <a:spcPts val="1600"/>
              </a:spcAft>
              <a:buSzPct val="100000"/>
              <a:buFont typeface="Times New Roman"/>
              <a:buChar char="●"/>
            </a:pPr>
            <a:r>
              <a:rPr lang="en-US" sz="1900">
                <a:latin typeface="Times New Roman"/>
                <a:ea typeface="Times New Roman"/>
                <a:cs typeface="Times New Roman"/>
                <a:sym typeface="Times New Roman"/>
              </a:rPr>
              <a:t>S. maritima Plantations Enhance the Macroinvertebrate Community in European Salt Marshes? Estuaries and Coasts, 37(3), 589-601. doi:10.1007/s12237-013-9713-1 </a:t>
            </a:r>
          </a:p>
          <a:p>
            <a:pPr marL="457200" lvl="0" indent="-349250" rtl="0">
              <a:lnSpc>
                <a:spcPct val="115000"/>
              </a:lnSpc>
              <a:spcBef>
                <a:spcPts val="0"/>
              </a:spcBef>
              <a:buSzPct val="100000"/>
              <a:buFont typeface="Times New Roman"/>
              <a:buChar char="●"/>
            </a:pPr>
            <a:r>
              <a:rPr lang="en-US" sz="1900">
                <a:latin typeface="Times New Roman"/>
                <a:ea typeface="Times New Roman"/>
                <a:cs typeface="Times New Roman"/>
                <a:sym typeface="Times New Roman"/>
              </a:rPr>
              <a:t>Do Spartina Maritima Plantations Enhance the Macroinvertebrate Community in European Salt Marshes?, Ap. 1095, 41080, 590-601. (2013).</a:t>
            </a:r>
          </a:p>
          <a:p>
            <a:pPr marL="457200" lvl="0" indent="-349250" rtl="0">
              <a:lnSpc>
                <a:spcPct val="115000"/>
              </a:lnSpc>
              <a:spcBef>
                <a:spcPts val="0"/>
              </a:spcBef>
              <a:buSzPct val="100000"/>
              <a:buFont typeface="Times New Roman"/>
              <a:buChar char="●"/>
            </a:pPr>
            <a:r>
              <a:rPr lang="en-US" sz="1900">
                <a:latin typeface="Times New Roman"/>
                <a:ea typeface="Times New Roman"/>
                <a:cs typeface="Times New Roman"/>
                <a:sym typeface="Times New Roman"/>
              </a:rPr>
              <a:t> Rivetti I, Fraschetti S, Lionello P, Zambianchi E, Boero F (2014) Global  Warming and Mass Mortalities of Benthic Invertebrates in the Mediterranean Sea. PLoS ONE 9(12): e115655. doi:10.1371/journal.pone.0115655</a:t>
            </a:r>
          </a:p>
          <a:p>
            <a:pPr marL="457200" lvl="0" indent="-349250" rtl="0">
              <a:lnSpc>
                <a:spcPct val="115000"/>
              </a:lnSpc>
              <a:spcBef>
                <a:spcPts val="0"/>
              </a:spcBef>
              <a:buSzPct val="100000"/>
              <a:buFont typeface="Times New Roman"/>
              <a:buChar char="●"/>
            </a:pPr>
            <a:r>
              <a:rPr lang="en-US" sz="1900">
                <a:latin typeface="Times New Roman"/>
                <a:ea typeface="Times New Roman"/>
                <a:cs typeface="Times New Roman"/>
                <a:sym typeface="Times New Roman"/>
              </a:rPr>
              <a:t> Tidal Information Long Beach (Inside), Hempstead Bay. (2015). Retrieved October 27, 2015, from http://www.weatherforyou.com/reports/index.php?locid=534&amp;forecast=tides&amp;zipcode=&amp;pands=&amp;place=&amp;state=&amp;country=us&amp;alt=tides&amp;smon=10&amp;syear=2015 </a:t>
            </a:r>
          </a:p>
          <a:p>
            <a:pPr marL="457200" lvl="0" indent="-349250" rtl="0">
              <a:lnSpc>
                <a:spcPct val="115000"/>
              </a:lnSpc>
              <a:spcBef>
                <a:spcPts val="0"/>
              </a:spcBef>
              <a:buSzPct val="100000"/>
              <a:buFont typeface="Times New Roman"/>
              <a:buChar char="●"/>
            </a:pPr>
            <a:r>
              <a:rPr lang="en-US" sz="1900">
                <a:latin typeface="Times New Roman"/>
                <a:ea typeface="Times New Roman"/>
                <a:cs typeface="Times New Roman"/>
                <a:sym typeface="Times New Roman"/>
              </a:rPr>
              <a:t>Tagliapietra, D., &amp; Sigovini, M. (2010). Benthic fauna: Collection and identification of macrobenthic invertebrates. Benthic Fauna: Collection and Identification of Macrobenthic Invertebrates, 88.(9), 1-1. doi:253–261 </a:t>
            </a:r>
          </a:p>
          <a:p>
            <a:pPr marL="0" marR="0" lvl="0" indent="0" algn="l" rtl="0">
              <a:spcBef>
                <a:spcPts val="0"/>
              </a:spcBef>
              <a:spcAft>
                <a:spcPts val="0"/>
              </a:spcAft>
              <a:buSzPct val="25000"/>
              <a:buNone/>
            </a:pPr>
            <a:r>
              <a:rPr lang="en-US" sz="3600" b="1">
                <a:latin typeface="Calibri"/>
                <a:ea typeface="Calibri"/>
                <a:cs typeface="Calibri"/>
                <a:sym typeface="Calibri"/>
              </a:rPr>
              <a:t>Acknowledgements</a:t>
            </a:r>
          </a:p>
          <a:p>
            <a:pPr marL="457200" marR="0" lvl="0" indent="-361950" algn="l" rtl="0">
              <a:spcBef>
                <a:spcPts val="429"/>
              </a:spcBef>
              <a:buSzPct val="100000"/>
              <a:buFont typeface="Times New Roman"/>
              <a:buChar char="●"/>
            </a:pPr>
            <a:r>
              <a:rPr lang="en-US" sz="2100">
                <a:latin typeface="Times New Roman"/>
                <a:ea typeface="Times New Roman"/>
                <a:cs typeface="Times New Roman"/>
                <a:sym typeface="Times New Roman"/>
              </a:rPr>
              <a:t>Mr. Cody Onufrock, Mr. Daniel Lerner, Mrs. Karen Bloom, Jarrod Pine, Andrew D’Alessandro, Dmytro Vremenko </a:t>
            </a:r>
          </a:p>
        </p:txBody>
      </p:sp>
      <p:pic>
        <p:nvPicPr>
          <p:cNvPr id="91" name="Shape 91"/>
          <p:cNvPicPr preferRelativeResize="0"/>
          <p:nvPr/>
        </p:nvPicPr>
        <p:blipFill rotWithShape="1">
          <a:blip r:embed="rId4">
            <a:alphaModFix/>
          </a:blip>
          <a:srcRect/>
          <a:stretch/>
        </p:blipFill>
        <p:spPr>
          <a:xfrm>
            <a:off x="27513378" y="1382266"/>
            <a:ext cx="3428700" cy="798600"/>
          </a:xfrm>
          <a:prstGeom prst="rect">
            <a:avLst/>
          </a:prstGeom>
          <a:noFill/>
          <a:ln>
            <a:noFill/>
          </a:ln>
        </p:spPr>
      </p:pic>
      <p:pic>
        <p:nvPicPr>
          <p:cNvPr id="92" name="Shape 92"/>
          <p:cNvPicPr preferRelativeResize="0"/>
          <p:nvPr/>
        </p:nvPicPr>
        <p:blipFill rotWithShape="1">
          <a:blip r:embed="rId5">
            <a:alphaModFix/>
          </a:blip>
          <a:srcRect/>
          <a:stretch/>
        </p:blipFill>
        <p:spPr>
          <a:xfrm>
            <a:off x="1349075" y="965183"/>
            <a:ext cx="4047000" cy="1632899"/>
          </a:xfrm>
          <a:prstGeom prst="rect">
            <a:avLst/>
          </a:prstGeom>
          <a:noFill/>
          <a:ln>
            <a:noFill/>
          </a:ln>
        </p:spPr>
      </p:pic>
      <p:graphicFrame>
        <p:nvGraphicFramePr>
          <p:cNvPr id="93" name="Shape 93"/>
          <p:cNvGraphicFramePr/>
          <p:nvPr/>
        </p:nvGraphicFramePr>
        <p:xfrm>
          <a:off x="16745900" y="8244175"/>
          <a:ext cx="10348625" cy="4773560"/>
        </p:xfrm>
        <a:graphic>
          <a:graphicData uri="http://schemas.openxmlformats.org/drawingml/2006/table">
            <a:tbl>
              <a:tblPr>
                <a:noFill/>
                <a:tableStyleId>{928FAD3B-7DF5-4A43-A154-D1C1D767F9C2}</a:tableStyleId>
              </a:tblPr>
              <a:tblGrid>
                <a:gridCol w="614175"/>
                <a:gridCol w="1357125"/>
                <a:gridCol w="1890525"/>
                <a:gridCol w="2481075"/>
                <a:gridCol w="4005725"/>
              </a:tblGrid>
              <a:tr h="415250">
                <a:tc>
                  <a:txBody>
                    <a:bodyPr/>
                    <a:lstStyle/>
                    <a:p>
                      <a:pPr lvl="0" algn="ctr">
                        <a:spcBef>
                          <a:spcPts val="0"/>
                        </a:spcBef>
                        <a:buNone/>
                      </a:pPr>
                      <a:r>
                        <a:rPr lang="en-US">
                          <a:latin typeface="Times New Roman"/>
                          <a:ea typeface="Times New Roman"/>
                          <a:cs typeface="Times New Roman"/>
                          <a:sym typeface="Times New Roman"/>
                        </a:rPr>
                        <a:t>W4</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endParaRPr>
                        <a:latin typeface="Times New Roman"/>
                        <a:ea typeface="Times New Roman"/>
                        <a:cs typeface="Times New Roman"/>
                        <a:sym typeface="Times New Roman"/>
                      </a:endParaRP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endParaRPr>
                        <a:latin typeface="Times New Roman"/>
                        <a:ea typeface="Times New Roman"/>
                        <a:cs typeface="Times New Roman"/>
                        <a:sym typeface="Times New Roman"/>
                      </a:endParaRP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Clr>
                          <a:schemeClr val="dk1"/>
                        </a:buClr>
                        <a:buSzPct val="78571"/>
                        <a:buFont typeface="Arial"/>
                        <a:buNone/>
                      </a:pPr>
                      <a:r>
                        <a:rPr lang="en-US">
                          <a:solidFill>
                            <a:schemeClr val="dk1"/>
                          </a:solidFill>
                          <a:latin typeface="Times New Roman"/>
                          <a:ea typeface="Times New Roman"/>
                          <a:cs typeface="Times New Roman"/>
                          <a:sym typeface="Times New Roman"/>
                        </a:rPr>
                        <a:t>On rock sample</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r>
                        <a:rPr lang="en-US">
                          <a:latin typeface="Times New Roman"/>
                          <a:ea typeface="Times New Roman"/>
                          <a:cs typeface="Times New Roman"/>
                          <a:sym typeface="Times New Roman"/>
                        </a:rPr>
                        <a:t>Tiny and brown colored</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r>
              <a:tr h="379025">
                <a:tc>
                  <a:txBody>
                    <a:bodyPr/>
                    <a:lstStyle/>
                    <a:p>
                      <a:pPr lvl="0" algn="ctr">
                        <a:spcBef>
                          <a:spcPts val="0"/>
                        </a:spcBef>
                        <a:buNone/>
                      </a:pPr>
                      <a:r>
                        <a:rPr lang="en-US">
                          <a:latin typeface="Times New Roman"/>
                          <a:ea typeface="Times New Roman"/>
                          <a:cs typeface="Times New Roman"/>
                          <a:sym typeface="Times New Roman"/>
                        </a:rPr>
                        <a:t>W5</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r>
                        <a:rPr lang="en-US">
                          <a:latin typeface="Times New Roman"/>
                          <a:ea typeface="Times New Roman"/>
                          <a:cs typeface="Times New Roman"/>
                          <a:sym typeface="Times New Roman"/>
                        </a:rPr>
                        <a:t>Gracilaria</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r>
                        <a:rPr lang="en-US">
                          <a:latin typeface="Times New Roman"/>
                          <a:ea typeface="Times New Roman"/>
                          <a:cs typeface="Times New Roman"/>
                          <a:sym typeface="Times New Roman"/>
                        </a:rPr>
                        <a:t>tikvahiae</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r>
                        <a:rPr lang="en-US">
                          <a:latin typeface="Times New Roman"/>
                          <a:ea typeface="Times New Roman"/>
                          <a:cs typeface="Times New Roman"/>
                          <a:sym typeface="Times New Roman"/>
                        </a:rPr>
                        <a:t>Separate sample</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r>
                        <a:rPr lang="en-US">
                          <a:latin typeface="Times New Roman"/>
                          <a:ea typeface="Times New Roman"/>
                          <a:cs typeface="Times New Roman"/>
                          <a:sym typeface="Times New Roman"/>
                        </a:rPr>
                        <a:t>Large and red colored</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r>
              <a:tr h="382700">
                <a:tc>
                  <a:txBody>
                    <a:bodyPr/>
                    <a:lstStyle/>
                    <a:p>
                      <a:pPr lvl="0" algn="ctr">
                        <a:spcBef>
                          <a:spcPts val="0"/>
                        </a:spcBef>
                        <a:buNone/>
                      </a:pPr>
                      <a:r>
                        <a:rPr lang="en-US">
                          <a:latin typeface="Times New Roman"/>
                          <a:ea typeface="Times New Roman"/>
                          <a:cs typeface="Times New Roman"/>
                          <a:sym typeface="Times New Roman"/>
                        </a:rPr>
                        <a:t>Y1</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endParaRPr>
                        <a:latin typeface="Times New Roman"/>
                        <a:ea typeface="Times New Roman"/>
                        <a:cs typeface="Times New Roman"/>
                        <a:sym typeface="Times New Roman"/>
                      </a:endParaRP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endParaRPr>
                        <a:latin typeface="Times New Roman"/>
                        <a:ea typeface="Times New Roman"/>
                        <a:cs typeface="Times New Roman"/>
                        <a:sym typeface="Times New Roman"/>
                      </a:endParaRP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r>
                        <a:rPr lang="en-US">
                          <a:latin typeface="Times New Roman"/>
                          <a:ea typeface="Times New Roman"/>
                          <a:cs typeface="Times New Roman"/>
                          <a:sym typeface="Times New Roman"/>
                        </a:rPr>
                        <a:t>Plomo shoe</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r>
                        <a:rPr lang="en-US">
                          <a:latin typeface="Times New Roman"/>
                          <a:ea typeface="Times New Roman"/>
                          <a:cs typeface="Times New Roman"/>
                          <a:sym typeface="Times New Roman"/>
                        </a:rPr>
                        <a:t>Worm-like, transparent</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r>
              <a:tr h="379025">
                <a:tc>
                  <a:txBody>
                    <a:bodyPr/>
                    <a:lstStyle/>
                    <a:p>
                      <a:pPr lvl="0" algn="ctr">
                        <a:spcBef>
                          <a:spcPts val="0"/>
                        </a:spcBef>
                        <a:buNone/>
                      </a:pPr>
                      <a:r>
                        <a:rPr lang="en-US">
                          <a:latin typeface="Times New Roman"/>
                          <a:ea typeface="Times New Roman"/>
                          <a:cs typeface="Times New Roman"/>
                          <a:sym typeface="Times New Roman"/>
                        </a:rPr>
                        <a:t>Y2</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r>
                        <a:rPr lang="en-US">
                          <a:latin typeface="Times New Roman"/>
                          <a:ea typeface="Times New Roman"/>
                          <a:cs typeface="Times New Roman"/>
                          <a:sym typeface="Times New Roman"/>
                        </a:rPr>
                        <a:t>G.</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r>
                        <a:rPr lang="en-US">
                          <a:latin typeface="Times New Roman"/>
                          <a:ea typeface="Times New Roman"/>
                          <a:cs typeface="Times New Roman"/>
                          <a:sym typeface="Times New Roman"/>
                        </a:rPr>
                        <a:t>oceanicus</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Clr>
                          <a:schemeClr val="dk1"/>
                        </a:buClr>
                        <a:buSzPct val="78571"/>
                        <a:buFont typeface="Arial"/>
                        <a:buNone/>
                      </a:pPr>
                      <a:r>
                        <a:rPr lang="en-US">
                          <a:solidFill>
                            <a:schemeClr val="dk1"/>
                          </a:solidFill>
                          <a:latin typeface="Times New Roman"/>
                          <a:ea typeface="Times New Roman"/>
                          <a:cs typeface="Times New Roman"/>
                          <a:sym typeface="Times New Roman"/>
                        </a:rPr>
                        <a:t>Plomo shoe</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r>
                        <a:rPr lang="en-US">
                          <a:latin typeface="Times New Roman"/>
                          <a:ea typeface="Times New Roman"/>
                          <a:cs typeface="Times New Roman"/>
                          <a:sym typeface="Times New Roman"/>
                        </a:rPr>
                        <a:t>Brown colored</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r>
              <a:tr h="382700">
                <a:tc>
                  <a:txBody>
                    <a:bodyPr/>
                    <a:lstStyle/>
                    <a:p>
                      <a:pPr lvl="0" algn="ctr">
                        <a:spcBef>
                          <a:spcPts val="0"/>
                        </a:spcBef>
                        <a:buNone/>
                      </a:pPr>
                      <a:r>
                        <a:rPr lang="en-US">
                          <a:latin typeface="Times New Roman"/>
                          <a:ea typeface="Times New Roman"/>
                          <a:cs typeface="Times New Roman"/>
                          <a:sym typeface="Times New Roman"/>
                        </a:rPr>
                        <a:t>Y3</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endParaRPr>
                        <a:latin typeface="Times New Roman"/>
                        <a:ea typeface="Times New Roman"/>
                        <a:cs typeface="Times New Roman"/>
                        <a:sym typeface="Times New Roman"/>
                      </a:endParaRP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endParaRPr>
                        <a:latin typeface="Times New Roman"/>
                        <a:ea typeface="Times New Roman"/>
                        <a:cs typeface="Times New Roman"/>
                        <a:sym typeface="Times New Roman"/>
                      </a:endParaRP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Clr>
                          <a:schemeClr val="dk1"/>
                        </a:buClr>
                        <a:buSzPct val="78571"/>
                        <a:buFont typeface="Arial"/>
                        <a:buNone/>
                      </a:pPr>
                      <a:r>
                        <a:rPr lang="en-US">
                          <a:solidFill>
                            <a:schemeClr val="dk1"/>
                          </a:solidFill>
                          <a:latin typeface="Times New Roman"/>
                          <a:ea typeface="Times New Roman"/>
                          <a:cs typeface="Times New Roman"/>
                          <a:sym typeface="Times New Roman"/>
                        </a:rPr>
                        <a:t>Plomo shoe</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r>
                        <a:rPr lang="en-US">
                          <a:latin typeface="Times New Roman"/>
                          <a:ea typeface="Times New Roman"/>
                          <a:cs typeface="Times New Roman"/>
                          <a:sym typeface="Times New Roman"/>
                        </a:rPr>
                        <a:t>Maggot-like, yellow segments</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r>
              <a:tr h="382700">
                <a:tc>
                  <a:txBody>
                    <a:bodyPr/>
                    <a:lstStyle/>
                    <a:p>
                      <a:pPr lvl="0" algn="ctr">
                        <a:spcBef>
                          <a:spcPts val="0"/>
                        </a:spcBef>
                        <a:buNone/>
                      </a:pPr>
                      <a:r>
                        <a:rPr lang="en-US">
                          <a:latin typeface="Times New Roman"/>
                          <a:ea typeface="Times New Roman"/>
                          <a:cs typeface="Times New Roman"/>
                          <a:sym typeface="Times New Roman"/>
                        </a:rPr>
                        <a:t>Y4</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endParaRPr>
                        <a:latin typeface="Times New Roman"/>
                        <a:ea typeface="Times New Roman"/>
                        <a:cs typeface="Times New Roman"/>
                        <a:sym typeface="Times New Roman"/>
                      </a:endParaRP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endParaRPr>
                        <a:latin typeface="Times New Roman"/>
                        <a:ea typeface="Times New Roman"/>
                        <a:cs typeface="Times New Roman"/>
                        <a:sym typeface="Times New Roman"/>
                      </a:endParaRP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Clr>
                          <a:schemeClr val="dk1"/>
                        </a:buClr>
                        <a:buSzPct val="78571"/>
                        <a:buFont typeface="Arial"/>
                        <a:buNone/>
                      </a:pPr>
                      <a:r>
                        <a:rPr lang="en-US">
                          <a:solidFill>
                            <a:schemeClr val="dk1"/>
                          </a:solidFill>
                          <a:latin typeface="Times New Roman"/>
                          <a:ea typeface="Times New Roman"/>
                          <a:cs typeface="Times New Roman"/>
                          <a:sym typeface="Times New Roman"/>
                        </a:rPr>
                        <a:t>Plomo shoe</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r>
                        <a:rPr lang="en-US">
                          <a:latin typeface="Times New Roman"/>
                          <a:ea typeface="Times New Roman"/>
                          <a:cs typeface="Times New Roman"/>
                          <a:sym typeface="Times New Roman"/>
                        </a:rPr>
                        <a:t>Clam-like, has shell</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r>
              <a:tr h="382700">
                <a:tc>
                  <a:txBody>
                    <a:bodyPr/>
                    <a:lstStyle/>
                    <a:p>
                      <a:pPr lvl="0" algn="ctr">
                        <a:spcBef>
                          <a:spcPts val="0"/>
                        </a:spcBef>
                        <a:buNone/>
                      </a:pPr>
                      <a:r>
                        <a:rPr lang="en-US">
                          <a:latin typeface="Times New Roman"/>
                          <a:ea typeface="Times New Roman"/>
                          <a:cs typeface="Times New Roman"/>
                          <a:sym typeface="Times New Roman"/>
                        </a:rPr>
                        <a:t>Y5</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endParaRPr>
                        <a:latin typeface="Times New Roman"/>
                        <a:ea typeface="Times New Roman"/>
                        <a:cs typeface="Times New Roman"/>
                        <a:sym typeface="Times New Roman"/>
                      </a:endParaRP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endParaRPr>
                        <a:latin typeface="Times New Roman"/>
                        <a:ea typeface="Times New Roman"/>
                        <a:cs typeface="Times New Roman"/>
                        <a:sym typeface="Times New Roman"/>
                      </a:endParaRP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Clr>
                          <a:schemeClr val="dk1"/>
                        </a:buClr>
                        <a:buSzPct val="78571"/>
                        <a:buFont typeface="Arial"/>
                        <a:buNone/>
                      </a:pPr>
                      <a:r>
                        <a:rPr lang="en-US">
                          <a:solidFill>
                            <a:schemeClr val="dk1"/>
                          </a:solidFill>
                          <a:latin typeface="Times New Roman"/>
                          <a:ea typeface="Times New Roman"/>
                          <a:cs typeface="Times New Roman"/>
                          <a:sym typeface="Times New Roman"/>
                        </a:rPr>
                        <a:t>Plomo shoe</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r>
                        <a:rPr lang="en-US">
                          <a:latin typeface="Times New Roman"/>
                          <a:ea typeface="Times New Roman"/>
                          <a:cs typeface="Times New Roman"/>
                          <a:sym typeface="Times New Roman"/>
                        </a:rPr>
                        <a:t>Isopod, brown colored</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r>
              <a:tr h="382700">
                <a:tc>
                  <a:txBody>
                    <a:bodyPr/>
                    <a:lstStyle/>
                    <a:p>
                      <a:pPr lvl="0" algn="ctr">
                        <a:spcBef>
                          <a:spcPts val="0"/>
                        </a:spcBef>
                        <a:buNone/>
                      </a:pPr>
                      <a:r>
                        <a:rPr lang="en-US">
                          <a:latin typeface="Times New Roman"/>
                          <a:ea typeface="Times New Roman"/>
                          <a:cs typeface="Times New Roman"/>
                          <a:sym typeface="Times New Roman"/>
                        </a:rPr>
                        <a:t>Z1</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endParaRPr>
                        <a:latin typeface="Times New Roman"/>
                        <a:ea typeface="Times New Roman"/>
                        <a:cs typeface="Times New Roman"/>
                        <a:sym typeface="Times New Roman"/>
                      </a:endParaRP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endParaRPr>
                        <a:latin typeface="Times New Roman"/>
                        <a:ea typeface="Times New Roman"/>
                        <a:cs typeface="Times New Roman"/>
                        <a:sym typeface="Times New Roman"/>
                      </a:endParaRP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Clr>
                          <a:schemeClr val="dk1"/>
                        </a:buClr>
                        <a:buSzPct val="78571"/>
                        <a:buFont typeface="Arial"/>
                        <a:buNone/>
                      </a:pPr>
                      <a:r>
                        <a:rPr lang="en-US">
                          <a:solidFill>
                            <a:schemeClr val="dk1"/>
                          </a:solidFill>
                          <a:latin typeface="Times New Roman"/>
                          <a:ea typeface="Times New Roman"/>
                          <a:cs typeface="Times New Roman"/>
                          <a:sym typeface="Times New Roman"/>
                        </a:rPr>
                        <a:t>On rock sample</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r>
                        <a:rPr lang="en-US">
                          <a:latin typeface="Times New Roman"/>
                          <a:ea typeface="Times New Roman"/>
                          <a:cs typeface="Times New Roman"/>
                          <a:sym typeface="Times New Roman"/>
                        </a:rPr>
                        <a:t>Long, worm-like, tiny legs</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r>
              <a:tr h="382700">
                <a:tc>
                  <a:txBody>
                    <a:bodyPr/>
                    <a:lstStyle/>
                    <a:p>
                      <a:pPr lvl="0" algn="ctr">
                        <a:spcBef>
                          <a:spcPts val="0"/>
                        </a:spcBef>
                        <a:buNone/>
                      </a:pPr>
                      <a:r>
                        <a:rPr lang="en-US">
                          <a:latin typeface="Times New Roman"/>
                          <a:ea typeface="Times New Roman"/>
                          <a:cs typeface="Times New Roman"/>
                          <a:sym typeface="Times New Roman"/>
                        </a:rPr>
                        <a:t>Z2</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endParaRPr>
                        <a:latin typeface="Times New Roman"/>
                        <a:ea typeface="Times New Roman"/>
                        <a:cs typeface="Times New Roman"/>
                        <a:sym typeface="Times New Roman"/>
                      </a:endParaRP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endParaRPr>
                        <a:latin typeface="Times New Roman"/>
                        <a:ea typeface="Times New Roman"/>
                        <a:cs typeface="Times New Roman"/>
                        <a:sym typeface="Times New Roman"/>
                      </a:endParaRP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Clr>
                          <a:schemeClr val="dk1"/>
                        </a:buClr>
                        <a:buSzPct val="78571"/>
                        <a:buFont typeface="Arial"/>
                        <a:buNone/>
                      </a:pPr>
                      <a:r>
                        <a:rPr lang="en-US">
                          <a:solidFill>
                            <a:schemeClr val="dk1"/>
                          </a:solidFill>
                          <a:latin typeface="Times New Roman"/>
                          <a:ea typeface="Times New Roman"/>
                          <a:cs typeface="Times New Roman"/>
                          <a:sym typeface="Times New Roman"/>
                        </a:rPr>
                        <a:t>On rock sample</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rtl="0">
                        <a:spcBef>
                          <a:spcPts val="0"/>
                        </a:spcBef>
                        <a:buNone/>
                      </a:pPr>
                      <a:r>
                        <a:rPr lang="en-US">
                          <a:solidFill>
                            <a:schemeClr val="dk1"/>
                          </a:solidFill>
                          <a:latin typeface="Times New Roman"/>
                          <a:ea typeface="Times New Roman"/>
                          <a:cs typeface="Times New Roman"/>
                          <a:sym typeface="Times New Roman"/>
                        </a:rPr>
                        <a:t>Long, worm-like, tiny legs</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r>
              <a:tr h="382700">
                <a:tc>
                  <a:txBody>
                    <a:bodyPr/>
                    <a:lstStyle/>
                    <a:p>
                      <a:pPr lvl="0" algn="ctr">
                        <a:spcBef>
                          <a:spcPts val="0"/>
                        </a:spcBef>
                        <a:buNone/>
                      </a:pPr>
                      <a:r>
                        <a:rPr lang="en-US">
                          <a:latin typeface="Times New Roman"/>
                          <a:ea typeface="Times New Roman"/>
                          <a:cs typeface="Times New Roman"/>
                          <a:sym typeface="Times New Roman"/>
                        </a:rPr>
                        <a:t>Z3</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endParaRPr>
                        <a:latin typeface="Times New Roman"/>
                        <a:ea typeface="Times New Roman"/>
                        <a:cs typeface="Times New Roman"/>
                        <a:sym typeface="Times New Roman"/>
                      </a:endParaRP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endParaRPr>
                        <a:latin typeface="Times New Roman"/>
                        <a:ea typeface="Times New Roman"/>
                        <a:cs typeface="Times New Roman"/>
                        <a:sym typeface="Times New Roman"/>
                      </a:endParaRP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Clr>
                          <a:schemeClr val="dk1"/>
                        </a:buClr>
                        <a:buSzPct val="78571"/>
                        <a:buFont typeface="Arial"/>
                        <a:buNone/>
                      </a:pPr>
                      <a:r>
                        <a:rPr lang="en-US">
                          <a:solidFill>
                            <a:schemeClr val="dk1"/>
                          </a:solidFill>
                          <a:latin typeface="Times New Roman"/>
                          <a:ea typeface="Times New Roman"/>
                          <a:cs typeface="Times New Roman"/>
                          <a:sym typeface="Times New Roman"/>
                        </a:rPr>
                        <a:t>On rock sample</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r>
                        <a:rPr lang="en-US">
                          <a:latin typeface="Times New Roman"/>
                          <a:ea typeface="Times New Roman"/>
                          <a:cs typeface="Times New Roman"/>
                          <a:sym typeface="Times New Roman"/>
                        </a:rPr>
                        <a:t>Green, antennae, tiny legs</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r>
              <a:tr h="382700">
                <a:tc>
                  <a:txBody>
                    <a:bodyPr/>
                    <a:lstStyle/>
                    <a:p>
                      <a:pPr lvl="0" algn="ctr">
                        <a:spcBef>
                          <a:spcPts val="0"/>
                        </a:spcBef>
                        <a:buNone/>
                      </a:pPr>
                      <a:r>
                        <a:rPr lang="en-US">
                          <a:latin typeface="Times New Roman"/>
                          <a:ea typeface="Times New Roman"/>
                          <a:cs typeface="Times New Roman"/>
                          <a:sym typeface="Times New Roman"/>
                        </a:rPr>
                        <a:t>Z4</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3D85C6"/>
                      </a:solidFill>
                      <a:prstDash val="solid"/>
                      <a:round/>
                      <a:headEnd type="none" w="med" len="med"/>
                      <a:tailEnd type="none" w="med" len="med"/>
                    </a:lnB>
                    <a:solidFill>
                      <a:srgbClr val="9FC5E8"/>
                    </a:solidFill>
                  </a:tcPr>
                </a:tc>
                <a:tc>
                  <a:txBody>
                    <a:bodyPr/>
                    <a:lstStyle/>
                    <a:p>
                      <a:pPr lvl="0" algn="ctr">
                        <a:spcBef>
                          <a:spcPts val="0"/>
                        </a:spcBef>
                        <a:buNone/>
                      </a:pPr>
                      <a:endParaRPr>
                        <a:latin typeface="Times New Roman"/>
                        <a:ea typeface="Times New Roman"/>
                        <a:cs typeface="Times New Roman"/>
                        <a:sym typeface="Times New Roman"/>
                      </a:endParaRP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3D85C6"/>
                      </a:solidFill>
                      <a:prstDash val="solid"/>
                      <a:round/>
                      <a:headEnd type="none" w="med" len="med"/>
                      <a:tailEnd type="none" w="med" len="med"/>
                    </a:lnB>
                    <a:solidFill>
                      <a:srgbClr val="9FC5E8"/>
                    </a:solidFill>
                  </a:tcPr>
                </a:tc>
                <a:tc>
                  <a:txBody>
                    <a:bodyPr/>
                    <a:lstStyle/>
                    <a:p>
                      <a:pPr lvl="0" algn="ctr">
                        <a:spcBef>
                          <a:spcPts val="0"/>
                        </a:spcBef>
                        <a:buNone/>
                      </a:pPr>
                      <a:endParaRPr>
                        <a:latin typeface="Times New Roman"/>
                        <a:ea typeface="Times New Roman"/>
                        <a:cs typeface="Times New Roman"/>
                        <a:sym typeface="Times New Roman"/>
                      </a:endParaRP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3D85C6"/>
                      </a:solidFill>
                      <a:prstDash val="solid"/>
                      <a:round/>
                      <a:headEnd type="none" w="med" len="med"/>
                      <a:tailEnd type="none" w="med" len="med"/>
                    </a:lnB>
                    <a:solidFill>
                      <a:srgbClr val="9FC5E8"/>
                    </a:solidFill>
                  </a:tcPr>
                </a:tc>
                <a:tc>
                  <a:txBody>
                    <a:bodyPr/>
                    <a:lstStyle/>
                    <a:p>
                      <a:pPr lvl="0" algn="ctr">
                        <a:spcBef>
                          <a:spcPts val="0"/>
                        </a:spcBef>
                        <a:buClr>
                          <a:schemeClr val="dk1"/>
                        </a:buClr>
                        <a:buSzPct val="78571"/>
                        <a:buFont typeface="Arial"/>
                        <a:buNone/>
                      </a:pPr>
                      <a:r>
                        <a:rPr lang="en-US">
                          <a:solidFill>
                            <a:schemeClr val="dk1"/>
                          </a:solidFill>
                          <a:latin typeface="Times New Roman"/>
                          <a:ea typeface="Times New Roman"/>
                          <a:cs typeface="Times New Roman"/>
                          <a:sym typeface="Times New Roman"/>
                        </a:rPr>
                        <a:t>On rock sample</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3D85C6"/>
                      </a:solidFill>
                      <a:prstDash val="solid"/>
                      <a:round/>
                      <a:headEnd type="none" w="med" len="med"/>
                      <a:tailEnd type="none" w="med" len="med"/>
                    </a:lnB>
                    <a:solidFill>
                      <a:srgbClr val="9FC5E8"/>
                    </a:solidFill>
                  </a:tcPr>
                </a:tc>
                <a:tc>
                  <a:txBody>
                    <a:bodyPr/>
                    <a:lstStyle/>
                    <a:p>
                      <a:pPr lvl="0" algn="ctr">
                        <a:spcBef>
                          <a:spcPts val="0"/>
                        </a:spcBef>
                        <a:buNone/>
                      </a:pPr>
                      <a:r>
                        <a:rPr lang="en-US">
                          <a:latin typeface="Times New Roman"/>
                          <a:ea typeface="Times New Roman"/>
                          <a:cs typeface="Times New Roman"/>
                          <a:sym typeface="Times New Roman"/>
                        </a:rPr>
                        <a:t>Hook tail, tiny legs, brown colored</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3D85C6"/>
                      </a:solidFill>
                      <a:prstDash val="solid"/>
                      <a:round/>
                      <a:headEnd type="none" w="med" len="med"/>
                      <a:tailEnd type="none" w="med" len="med"/>
                    </a:lnB>
                    <a:solidFill>
                      <a:srgbClr val="9FC5E8"/>
                    </a:solidFill>
                  </a:tcPr>
                </a:tc>
              </a:tr>
              <a:tr h="0">
                <a:tc>
                  <a:txBody>
                    <a:bodyPr/>
                    <a:lstStyle/>
                    <a:p>
                      <a:pPr lvl="0" algn="ctr">
                        <a:spcBef>
                          <a:spcPts val="0"/>
                        </a:spcBef>
                        <a:buNone/>
                      </a:pPr>
                      <a:r>
                        <a:rPr lang="en-US">
                          <a:latin typeface="Times New Roman"/>
                          <a:ea typeface="Times New Roman"/>
                          <a:cs typeface="Times New Roman"/>
                          <a:sym typeface="Times New Roman"/>
                        </a:rPr>
                        <a:t>Z5</a:t>
                      </a:r>
                    </a:p>
                  </a:txBody>
                  <a:tcPr marL="91425" marR="91425" marT="91425" marB="91425">
                    <a:lnL w="9525" cap="flat" cmpd="sng">
                      <a:solidFill>
                        <a:srgbClr val="3D85C6"/>
                      </a:solidFill>
                      <a:prstDash val="solid"/>
                      <a:round/>
                      <a:headEnd type="none" w="med" len="med"/>
                      <a:tailEnd type="none" w="med" len="med"/>
                    </a:lnL>
                    <a:lnR w="9525" cap="flat" cmpd="sng">
                      <a:solidFill>
                        <a:srgbClr val="3D85C6"/>
                      </a:solidFill>
                      <a:prstDash val="solid"/>
                      <a:round/>
                      <a:headEnd type="none" w="med" len="med"/>
                      <a:tailEnd type="none" w="med" len="med"/>
                    </a:lnR>
                    <a:lnT w="9525" cap="flat" cmpd="sng">
                      <a:solidFill>
                        <a:srgbClr val="3D85C6"/>
                      </a:solidFill>
                      <a:prstDash val="solid"/>
                      <a:round/>
                      <a:headEnd type="none" w="med" len="med"/>
                      <a:tailEnd type="none" w="med" len="med"/>
                    </a:lnT>
                    <a:lnB w="9525" cap="flat" cmpd="sng">
                      <a:solidFill>
                        <a:srgbClr val="3D85C6"/>
                      </a:solidFill>
                      <a:prstDash val="solid"/>
                      <a:round/>
                      <a:headEnd type="none" w="med" len="med"/>
                      <a:tailEnd type="none" w="med" len="med"/>
                    </a:lnB>
                    <a:solidFill>
                      <a:srgbClr val="9FC5E8"/>
                    </a:solidFill>
                  </a:tcPr>
                </a:tc>
                <a:tc>
                  <a:txBody>
                    <a:bodyPr/>
                    <a:lstStyle/>
                    <a:p>
                      <a:pPr lvl="0" algn="ctr">
                        <a:spcBef>
                          <a:spcPts val="0"/>
                        </a:spcBef>
                        <a:buNone/>
                      </a:pPr>
                      <a:endParaRPr>
                        <a:latin typeface="Times New Roman"/>
                        <a:ea typeface="Times New Roman"/>
                        <a:cs typeface="Times New Roman"/>
                        <a:sym typeface="Times New Roman"/>
                      </a:endParaRPr>
                    </a:p>
                  </a:txBody>
                  <a:tcPr marL="91425" marR="91425" marT="91425" marB="91425">
                    <a:lnL w="9525" cap="flat" cmpd="sng">
                      <a:solidFill>
                        <a:srgbClr val="3D85C6"/>
                      </a:solidFill>
                      <a:prstDash val="solid"/>
                      <a:round/>
                      <a:headEnd type="none" w="med" len="med"/>
                      <a:tailEnd type="none" w="med" len="med"/>
                    </a:lnL>
                    <a:lnR w="9525" cap="flat" cmpd="sng">
                      <a:solidFill>
                        <a:srgbClr val="3D85C6"/>
                      </a:solidFill>
                      <a:prstDash val="solid"/>
                      <a:round/>
                      <a:headEnd type="none" w="med" len="med"/>
                      <a:tailEnd type="none" w="med" len="med"/>
                    </a:lnR>
                    <a:lnT w="9525" cap="flat" cmpd="sng">
                      <a:solidFill>
                        <a:srgbClr val="3D85C6"/>
                      </a:solidFill>
                      <a:prstDash val="solid"/>
                      <a:round/>
                      <a:headEnd type="none" w="med" len="med"/>
                      <a:tailEnd type="none" w="med" len="med"/>
                    </a:lnT>
                    <a:lnB w="9525" cap="flat" cmpd="sng">
                      <a:solidFill>
                        <a:srgbClr val="3D85C6"/>
                      </a:solidFill>
                      <a:prstDash val="solid"/>
                      <a:round/>
                      <a:headEnd type="none" w="med" len="med"/>
                      <a:tailEnd type="none" w="med" len="med"/>
                    </a:lnB>
                    <a:solidFill>
                      <a:srgbClr val="9FC5E8"/>
                    </a:solidFill>
                  </a:tcPr>
                </a:tc>
                <a:tc>
                  <a:txBody>
                    <a:bodyPr/>
                    <a:lstStyle/>
                    <a:p>
                      <a:pPr lvl="0" algn="ctr">
                        <a:spcBef>
                          <a:spcPts val="0"/>
                        </a:spcBef>
                        <a:buNone/>
                      </a:pPr>
                      <a:endParaRPr>
                        <a:latin typeface="Times New Roman"/>
                        <a:ea typeface="Times New Roman"/>
                        <a:cs typeface="Times New Roman"/>
                        <a:sym typeface="Times New Roman"/>
                      </a:endParaRPr>
                    </a:p>
                  </a:txBody>
                  <a:tcPr marL="91425" marR="91425" marT="91425" marB="91425">
                    <a:lnL w="9525" cap="flat" cmpd="sng">
                      <a:solidFill>
                        <a:srgbClr val="3D85C6"/>
                      </a:solidFill>
                      <a:prstDash val="solid"/>
                      <a:round/>
                      <a:headEnd type="none" w="med" len="med"/>
                      <a:tailEnd type="none" w="med" len="med"/>
                    </a:lnL>
                    <a:lnR w="9525" cap="flat" cmpd="sng">
                      <a:solidFill>
                        <a:srgbClr val="3D85C6"/>
                      </a:solidFill>
                      <a:prstDash val="solid"/>
                      <a:round/>
                      <a:headEnd type="none" w="med" len="med"/>
                      <a:tailEnd type="none" w="med" len="med"/>
                    </a:lnR>
                    <a:lnT w="9525" cap="flat" cmpd="sng">
                      <a:solidFill>
                        <a:srgbClr val="3D85C6"/>
                      </a:solidFill>
                      <a:prstDash val="solid"/>
                      <a:round/>
                      <a:headEnd type="none" w="med" len="med"/>
                      <a:tailEnd type="none" w="med" len="med"/>
                    </a:lnT>
                    <a:lnB w="9525" cap="flat" cmpd="sng">
                      <a:solidFill>
                        <a:srgbClr val="3D85C6"/>
                      </a:solidFill>
                      <a:prstDash val="solid"/>
                      <a:round/>
                      <a:headEnd type="none" w="med" len="med"/>
                      <a:tailEnd type="none" w="med" len="med"/>
                    </a:lnB>
                    <a:solidFill>
                      <a:srgbClr val="9FC5E8"/>
                    </a:solidFill>
                  </a:tcPr>
                </a:tc>
                <a:tc>
                  <a:txBody>
                    <a:bodyPr/>
                    <a:lstStyle/>
                    <a:p>
                      <a:pPr lvl="0" algn="ctr">
                        <a:spcBef>
                          <a:spcPts val="0"/>
                        </a:spcBef>
                        <a:buClr>
                          <a:schemeClr val="dk1"/>
                        </a:buClr>
                        <a:buSzPct val="78571"/>
                        <a:buFont typeface="Arial"/>
                        <a:buNone/>
                      </a:pPr>
                      <a:r>
                        <a:rPr lang="en-US">
                          <a:solidFill>
                            <a:schemeClr val="dk1"/>
                          </a:solidFill>
                          <a:latin typeface="Times New Roman"/>
                          <a:ea typeface="Times New Roman"/>
                          <a:cs typeface="Times New Roman"/>
                          <a:sym typeface="Times New Roman"/>
                        </a:rPr>
                        <a:t>On rock sample</a:t>
                      </a:r>
                    </a:p>
                  </a:txBody>
                  <a:tcPr marL="91425" marR="91425" marT="91425" marB="91425">
                    <a:lnL w="9525" cap="flat" cmpd="sng">
                      <a:solidFill>
                        <a:srgbClr val="3D85C6"/>
                      </a:solidFill>
                      <a:prstDash val="solid"/>
                      <a:round/>
                      <a:headEnd type="none" w="med" len="med"/>
                      <a:tailEnd type="none" w="med" len="med"/>
                    </a:lnL>
                    <a:lnR w="9525" cap="flat" cmpd="sng">
                      <a:solidFill>
                        <a:srgbClr val="3D85C6"/>
                      </a:solidFill>
                      <a:prstDash val="solid"/>
                      <a:round/>
                      <a:headEnd type="none" w="med" len="med"/>
                      <a:tailEnd type="none" w="med" len="med"/>
                    </a:lnR>
                    <a:lnT w="9525" cap="flat" cmpd="sng">
                      <a:solidFill>
                        <a:srgbClr val="3D85C6"/>
                      </a:solidFill>
                      <a:prstDash val="solid"/>
                      <a:round/>
                      <a:headEnd type="none" w="med" len="med"/>
                      <a:tailEnd type="none" w="med" len="med"/>
                    </a:lnT>
                    <a:lnB w="9525" cap="flat" cmpd="sng">
                      <a:solidFill>
                        <a:srgbClr val="3D85C6"/>
                      </a:solidFill>
                      <a:prstDash val="solid"/>
                      <a:round/>
                      <a:headEnd type="none" w="med" len="med"/>
                      <a:tailEnd type="none" w="med" len="med"/>
                    </a:lnB>
                    <a:solidFill>
                      <a:srgbClr val="9FC5E8"/>
                    </a:solidFill>
                  </a:tcPr>
                </a:tc>
                <a:tc>
                  <a:txBody>
                    <a:bodyPr/>
                    <a:lstStyle/>
                    <a:p>
                      <a:pPr lvl="0" algn="ctr">
                        <a:spcBef>
                          <a:spcPts val="0"/>
                        </a:spcBef>
                        <a:buNone/>
                      </a:pPr>
                      <a:r>
                        <a:rPr lang="en-US">
                          <a:latin typeface="Times New Roman"/>
                          <a:ea typeface="Times New Roman"/>
                          <a:cs typeface="Times New Roman"/>
                          <a:sym typeface="Times New Roman"/>
                        </a:rPr>
                        <a:t>Brown colored, largemouth, tiny legs</a:t>
                      </a:r>
                    </a:p>
                  </a:txBody>
                  <a:tcPr marL="91425" marR="91425" marT="91425" marB="91425">
                    <a:lnL w="9525" cap="flat" cmpd="sng">
                      <a:solidFill>
                        <a:srgbClr val="3D85C6"/>
                      </a:solidFill>
                      <a:prstDash val="solid"/>
                      <a:round/>
                      <a:headEnd type="none" w="med" len="med"/>
                      <a:tailEnd type="none" w="med" len="med"/>
                    </a:lnL>
                    <a:lnR w="9525" cap="flat" cmpd="sng">
                      <a:solidFill>
                        <a:srgbClr val="3D85C6"/>
                      </a:solidFill>
                      <a:prstDash val="solid"/>
                      <a:round/>
                      <a:headEnd type="none" w="med" len="med"/>
                      <a:tailEnd type="none" w="med" len="med"/>
                    </a:lnR>
                    <a:lnT w="9525" cap="flat" cmpd="sng">
                      <a:solidFill>
                        <a:srgbClr val="3D85C6"/>
                      </a:solidFill>
                      <a:prstDash val="solid"/>
                      <a:round/>
                      <a:headEnd type="none" w="med" len="med"/>
                      <a:tailEnd type="none" w="med" len="med"/>
                    </a:lnT>
                    <a:lnB w="9525" cap="flat" cmpd="sng">
                      <a:solidFill>
                        <a:srgbClr val="3D85C6"/>
                      </a:solidFill>
                      <a:prstDash val="solid"/>
                      <a:round/>
                      <a:headEnd type="none" w="med" len="med"/>
                      <a:tailEnd type="none" w="med" len="med"/>
                    </a:lnB>
                    <a:solidFill>
                      <a:srgbClr val="9FC5E8"/>
                    </a:solidFill>
                  </a:tcPr>
                </a:tc>
              </a:tr>
            </a:tbl>
          </a:graphicData>
        </a:graphic>
      </p:graphicFrame>
      <p:pic>
        <p:nvPicPr>
          <p:cNvPr id="94" name="Shape 94"/>
          <p:cNvPicPr preferRelativeResize="0"/>
          <p:nvPr/>
        </p:nvPicPr>
        <p:blipFill rotWithShape="1">
          <a:blip r:embed="rId6">
            <a:alphaModFix/>
          </a:blip>
          <a:srcRect/>
          <a:stretch/>
        </p:blipFill>
        <p:spPr>
          <a:xfrm>
            <a:off x="26576675" y="1313183"/>
            <a:ext cx="936900" cy="936899"/>
          </a:xfrm>
          <a:prstGeom prst="rect">
            <a:avLst/>
          </a:prstGeom>
          <a:noFill/>
          <a:ln>
            <a:noFill/>
          </a:ln>
        </p:spPr>
      </p:pic>
      <p:graphicFrame>
        <p:nvGraphicFramePr>
          <p:cNvPr id="95" name="Shape 95"/>
          <p:cNvGraphicFramePr/>
          <p:nvPr/>
        </p:nvGraphicFramePr>
        <p:xfrm>
          <a:off x="16749062" y="3022062"/>
          <a:ext cx="10342300" cy="5224875"/>
        </p:xfrm>
        <a:graphic>
          <a:graphicData uri="http://schemas.openxmlformats.org/drawingml/2006/table">
            <a:tbl>
              <a:tblPr>
                <a:noFill/>
                <a:tableStyleId>{928FAD3B-7DF5-4A43-A154-D1C1D767F9C2}</a:tableStyleId>
              </a:tblPr>
              <a:tblGrid>
                <a:gridCol w="612800"/>
                <a:gridCol w="1353350"/>
                <a:gridCol w="1895050"/>
                <a:gridCol w="2494150"/>
                <a:gridCol w="3986950"/>
              </a:tblGrid>
              <a:tr h="0">
                <a:tc>
                  <a:txBody>
                    <a:bodyPr/>
                    <a:lstStyle/>
                    <a:p>
                      <a:pPr lvl="0" algn="ctr">
                        <a:spcBef>
                          <a:spcPts val="0"/>
                        </a:spcBef>
                        <a:buNone/>
                      </a:pPr>
                      <a:r>
                        <a:rPr lang="en-US" sz="1800" b="1">
                          <a:latin typeface="Times New Roman"/>
                          <a:ea typeface="Times New Roman"/>
                          <a:cs typeface="Times New Roman"/>
                          <a:sym typeface="Times New Roman"/>
                        </a:rPr>
                        <a:t>ID</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r>
                        <a:rPr lang="en-US" sz="1800" b="1">
                          <a:latin typeface="Times New Roman"/>
                          <a:ea typeface="Times New Roman"/>
                          <a:cs typeface="Times New Roman"/>
                          <a:sym typeface="Times New Roman"/>
                        </a:rPr>
                        <a:t>Genus</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r>
                        <a:rPr lang="en-US" sz="1800" b="1">
                          <a:latin typeface="Times New Roman"/>
                          <a:ea typeface="Times New Roman"/>
                          <a:cs typeface="Times New Roman"/>
                          <a:sym typeface="Times New Roman"/>
                        </a:rPr>
                        <a:t>Species</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r>
                        <a:rPr lang="en-US" sz="1800" b="1">
                          <a:latin typeface="Times New Roman"/>
                          <a:ea typeface="Times New Roman"/>
                          <a:cs typeface="Times New Roman"/>
                          <a:sym typeface="Times New Roman"/>
                        </a:rPr>
                        <a:t>Location Found</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r>
                        <a:rPr lang="en-US" sz="1800" b="1">
                          <a:latin typeface="Times New Roman"/>
                          <a:ea typeface="Times New Roman"/>
                          <a:cs typeface="Times New Roman"/>
                          <a:sym typeface="Times New Roman"/>
                        </a:rPr>
                        <a:t>Description</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r>
              <a:tr h="397675">
                <a:tc>
                  <a:txBody>
                    <a:bodyPr/>
                    <a:lstStyle/>
                    <a:p>
                      <a:pPr lvl="0" algn="ctr">
                        <a:spcBef>
                          <a:spcPts val="0"/>
                        </a:spcBef>
                        <a:buNone/>
                      </a:pPr>
                      <a:r>
                        <a:rPr lang="en-US">
                          <a:latin typeface="Times New Roman"/>
                          <a:ea typeface="Times New Roman"/>
                          <a:cs typeface="Times New Roman"/>
                          <a:sym typeface="Times New Roman"/>
                        </a:rPr>
                        <a:t>A1</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endParaRPr>
                        <a:latin typeface="Times New Roman"/>
                        <a:ea typeface="Times New Roman"/>
                        <a:cs typeface="Times New Roman"/>
                        <a:sym typeface="Times New Roman"/>
                      </a:endParaRP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endParaRPr>
                        <a:latin typeface="Times New Roman"/>
                        <a:ea typeface="Times New Roman"/>
                        <a:cs typeface="Times New Roman"/>
                        <a:sym typeface="Times New Roman"/>
                      </a:endParaRP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r>
                        <a:rPr lang="en-US">
                          <a:latin typeface="Times New Roman"/>
                          <a:ea typeface="Times New Roman"/>
                          <a:cs typeface="Times New Roman"/>
                          <a:sym typeface="Times New Roman"/>
                        </a:rPr>
                        <a:t>On rock sample</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r>
                        <a:rPr lang="en-US">
                          <a:latin typeface="Times New Roman"/>
                          <a:ea typeface="Times New Roman"/>
                          <a:cs typeface="Times New Roman"/>
                          <a:sym typeface="Times New Roman"/>
                        </a:rPr>
                        <a:t>Large and brown colored</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r>
              <a:tr h="397675">
                <a:tc>
                  <a:txBody>
                    <a:bodyPr/>
                    <a:lstStyle/>
                    <a:p>
                      <a:pPr lvl="0" algn="ctr">
                        <a:spcBef>
                          <a:spcPts val="0"/>
                        </a:spcBef>
                        <a:buNone/>
                      </a:pPr>
                      <a:r>
                        <a:rPr lang="en-US">
                          <a:latin typeface="Times New Roman"/>
                          <a:ea typeface="Times New Roman"/>
                          <a:cs typeface="Times New Roman"/>
                          <a:sym typeface="Times New Roman"/>
                        </a:rPr>
                        <a:t>A2</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endParaRPr>
                        <a:latin typeface="Times New Roman"/>
                        <a:ea typeface="Times New Roman"/>
                        <a:cs typeface="Times New Roman"/>
                        <a:sym typeface="Times New Roman"/>
                      </a:endParaRP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endParaRPr>
                        <a:latin typeface="Times New Roman"/>
                        <a:ea typeface="Times New Roman"/>
                        <a:cs typeface="Times New Roman"/>
                        <a:sym typeface="Times New Roman"/>
                      </a:endParaRP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Clr>
                          <a:schemeClr val="dk1"/>
                        </a:buClr>
                        <a:buSzPct val="78571"/>
                        <a:buFont typeface="Arial"/>
                        <a:buNone/>
                      </a:pPr>
                      <a:r>
                        <a:rPr lang="en-US">
                          <a:solidFill>
                            <a:schemeClr val="dk1"/>
                          </a:solidFill>
                          <a:latin typeface="Times New Roman"/>
                          <a:ea typeface="Times New Roman"/>
                          <a:cs typeface="Times New Roman"/>
                          <a:sym typeface="Times New Roman"/>
                        </a:rPr>
                        <a:t>On rock sample</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r>
                        <a:rPr lang="en-US">
                          <a:latin typeface="Times New Roman"/>
                          <a:ea typeface="Times New Roman"/>
                          <a:cs typeface="Times New Roman"/>
                          <a:sym typeface="Times New Roman"/>
                        </a:rPr>
                        <a:t>Small and orange colored</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r>
              <a:tr h="397675">
                <a:tc>
                  <a:txBody>
                    <a:bodyPr/>
                    <a:lstStyle/>
                    <a:p>
                      <a:pPr lvl="0" algn="ctr">
                        <a:spcBef>
                          <a:spcPts val="0"/>
                        </a:spcBef>
                        <a:buNone/>
                      </a:pPr>
                      <a:r>
                        <a:rPr lang="en-US">
                          <a:latin typeface="Times New Roman"/>
                          <a:ea typeface="Times New Roman"/>
                          <a:cs typeface="Times New Roman"/>
                          <a:sym typeface="Times New Roman"/>
                        </a:rPr>
                        <a:t>A3</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endParaRPr>
                        <a:latin typeface="Times New Roman"/>
                        <a:ea typeface="Times New Roman"/>
                        <a:cs typeface="Times New Roman"/>
                        <a:sym typeface="Times New Roman"/>
                      </a:endParaRP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endParaRPr>
                        <a:latin typeface="Times New Roman"/>
                        <a:ea typeface="Times New Roman"/>
                        <a:cs typeface="Times New Roman"/>
                        <a:sym typeface="Times New Roman"/>
                      </a:endParaRP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Clr>
                          <a:schemeClr val="dk1"/>
                        </a:buClr>
                        <a:buSzPct val="78571"/>
                        <a:buFont typeface="Arial"/>
                        <a:buNone/>
                      </a:pPr>
                      <a:r>
                        <a:rPr lang="en-US">
                          <a:solidFill>
                            <a:schemeClr val="dk1"/>
                          </a:solidFill>
                          <a:latin typeface="Times New Roman"/>
                          <a:ea typeface="Times New Roman"/>
                          <a:cs typeface="Times New Roman"/>
                          <a:sym typeface="Times New Roman"/>
                        </a:rPr>
                        <a:t>On rock sample</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r>
                        <a:rPr lang="en-US">
                          <a:latin typeface="Times New Roman"/>
                          <a:ea typeface="Times New Roman"/>
                          <a:cs typeface="Times New Roman"/>
                          <a:sym typeface="Times New Roman"/>
                        </a:rPr>
                        <a:t>Small and white/yellow colored</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r>
              <a:tr h="397675">
                <a:tc>
                  <a:txBody>
                    <a:bodyPr/>
                    <a:lstStyle/>
                    <a:p>
                      <a:pPr lvl="0" algn="ctr">
                        <a:spcBef>
                          <a:spcPts val="0"/>
                        </a:spcBef>
                        <a:buNone/>
                      </a:pPr>
                      <a:r>
                        <a:rPr lang="en-US">
                          <a:latin typeface="Times New Roman"/>
                          <a:ea typeface="Times New Roman"/>
                          <a:cs typeface="Times New Roman"/>
                          <a:sym typeface="Times New Roman"/>
                        </a:rPr>
                        <a:t>A4</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endParaRPr>
                        <a:latin typeface="Times New Roman"/>
                        <a:ea typeface="Times New Roman"/>
                        <a:cs typeface="Times New Roman"/>
                        <a:sym typeface="Times New Roman"/>
                      </a:endParaRP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endParaRPr>
                        <a:latin typeface="Times New Roman"/>
                        <a:ea typeface="Times New Roman"/>
                        <a:cs typeface="Times New Roman"/>
                        <a:sym typeface="Times New Roman"/>
                      </a:endParaRP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Clr>
                          <a:schemeClr val="dk1"/>
                        </a:buClr>
                        <a:buSzPct val="78571"/>
                        <a:buFont typeface="Arial"/>
                        <a:buNone/>
                      </a:pPr>
                      <a:r>
                        <a:rPr lang="en-US">
                          <a:solidFill>
                            <a:schemeClr val="dk1"/>
                          </a:solidFill>
                          <a:latin typeface="Times New Roman"/>
                          <a:ea typeface="Times New Roman"/>
                          <a:cs typeface="Times New Roman"/>
                          <a:sym typeface="Times New Roman"/>
                        </a:rPr>
                        <a:t>On rock sample</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r>
                        <a:rPr lang="en-US">
                          <a:latin typeface="Times New Roman"/>
                          <a:ea typeface="Times New Roman"/>
                          <a:cs typeface="Times New Roman"/>
                          <a:sym typeface="Times New Roman"/>
                        </a:rPr>
                        <a:t>Small and white colored</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r>
              <a:tr h="397675">
                <a:tc>
                  <a:txBody>
                    <a:bodyPr/>
                    <a:lstStyle/>
                    <a:p>
                      <a:pPr lvl="0" algn="ctr">
                        <a:spcBef>
                          <a:spcPts val="0"/>
                        </a:spcBef>
                        <a:buNone/>
                      </a:pPr>
                      <a:r>
                        <a:rPr lang="en-US">
                          <a:latin typeface="Times New Roman"/>
                          <a:ea typeface="Times New Roman"/>
                          <a:cs typeface="Times New Roman"/>
                          <a:sym typeface="Times New Roman"/>
                        </a:rPr>
                        <a:t>A5</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endParaRPr>
                        <a:latin typeface="Times New Roman"/>
                        <a:ea typeface="Times New Roman"/>
                        <a:cs typeface="Times New Roman"/>
                        <a:sym typeface="Times New Roman"/>
                      </a:endParaRP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endParaRPr>
                        <a:latin typeface="Times New Roman"/>
                        <a:ea typeface="Times New Roman"/>
                        <a:cs typeface="Times New Roman"/>
                        <a:sym typeface="Times New Roman"/>
                      </a:endParaRP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Clr>
                          <a:schemeClr val="dk1"/>
                        </a:buClr>
                        <a:buSzPct val="78571"/>
                        <a:buFont typeface="Arial"/>
                        <a:buNone/>
                      </a:pPr>
                      <a:r>
                        <a:rPr lang="en-US">
                          <a:solidFill>
                            <a:schemeClr val="dk1"/>
                          </a:solidFill>
                          <a:latin typeface="Times New Roman"/>
                          <a:ea typeface="Times New Roman"/>
                          <a:cs typeface="Times New Roman"/>
                          <a:sym typeface="Times New Roman"/>
                        </a:rPr>
                        <a:t>On rock sample</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Clr>
                          <a:schemeClr val="dk1"/>
                        </a:buClr>
                        <a:buSzPct val="78571"/>
                        <a:buFont typeface="Arial"/>
                        <a:buNone/>
                      </a:pPr>
                      <a:r>
                        <a:rPr lang="en-US">
                          <a:solidFill>
                            <a:schemeClr val="dk1"/>
                          </a:solidFill>
                          <a:latin typeface="Times New Roman"/>
                          <a:ea typeface="Times New Roman"/>
                          <a:cs typeface="Times New Roman"/>
                          <a:sym typeface="Times New Roman"/>
                        </a:rPr>
                        <a:t>Small and white colored</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r>
              <a:tr h="393875">
                <a:tc>
                  <a:txBody>
                    <a:bodyPr/>
                    <a:lstStyle/>
                    <a:p>
                      <a:pPr lvl="0" algn="ctr">
                        <a:spcBef>
                          <a:spcPts val="0"/>
                        </a:spcBef>
                        <a:buNone/>
                      </a:pPr>
                      <a:r>
                        <a:rPr lang="en-US">
                          <a:latin typeface="Times New Roman"/>
                          <a:ea typeface="Times New Roman"/>
                          <a:cs typeface="Times New Roman"/>
                          <a:sym typeface="Times New Roman"/>
                        </a:rPr>
                        <a:t>B1</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r>
                        <a:rPr lang="en-US">
                          <a:latin typeface="Times New Roman"/>
                          <a:ea typeface="Times New Roman"/>
                          <a:cs typeface="Times New Roman"/>
                          <a:sym typeface="Times New Roman"/>
                        </a:rPr>
                        <a:t>Eualus</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r>
                        <a:rPr lang="en-US">
                          <a:latin typeface="Times New Roman"/>
                          <a:ea typeface="Times New Roman"/>
                          <a:cs typeface="Times New Roman"/>
                          <a:sym typeface="Times New Roman"/>
                        </a:rPr>
                        <a:t>pusiolus</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rtl="0">
                        <a:spcBef>
                          <a:spcPts val="0"/>
                        </a:spcBef>
                        <a:buNone/>
                      </a:pPr>
                      <a:r>
                        <a:rPr lang="en-US">
                          <a:solidFill>
                            <a:schemeClr val="dk1"/>
                          </a:solidFill>
                          <a:latin typeface="Times New Roman"/>
                          <a:ea typeface="Times New Roman"/>
                          <a:cs typeface="Times New Roman"/>
                          <a:sym typeface="Times New Roman"/>
                        </a:rPr>
                        <a:t>In sediment sample</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Clr>
                          <a:schemeClr val="dk1"/>
                        </a:buClr>
                        <a:buSzPct val="78571"/>
                        <a:buFont typeface="Arial"/>
                        <a:buNone/>
                      </a:pPr>
                      <a:r>
                        <a:rPr lang="en-US">
                          <a:solidFill>
                            <a:schemeClr val="dk1"/>
                          </a:solidFill>
                          <a:latin typeface="Times New Roman"/>
                          <a:ea typeface="Times New Roman"/>
                          <a:cs typeface="Times New Roman"/>
                          <a:sym typeface="Times New Roman"/>
                        </a:rPr>
                        <a:t>Large and white colored</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r>
              <a:tr h="397675">
                <a:tc>
                  <a:txBody>
                    <a:bodyPr/>
                    <a:lstStyle/>
                    <a:p>
                      <a:pPr lvl="0" algn="ctr">
                        <a:spcBef>
                          <a:spcPts val="0"/>
                        </a:spcBef>
                        <a:buNone/>
                      </a:pPr>
                      <a:r>
                        <a:rPr lang="en-US">
                          <a:latin typeface="Times New Roman"/>
                          <a:ea typeface="Times New Roman"/>
                          <a:cs typeface="Times New Roman"/>
                          <a:sym typeface="Times New Roman"/>
                        </a:rPr>
                        <a:t>B2</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endParaRPr>
                        <a:latin typeface="Times New Roman"/>
                        <a:ea typeface="Times New Roman"/>
                        <a:cs typeface="Times New Roman"/>
                        <a:sym typeface="Times New Roman"/>
                      </a:endParaRP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endParaRPr>
                        <a:latin typeface="Times New Roman"/>
                        <a:ea typeface="Times New Roman"/>
                        <a:cs typeface="Times New Roman"/>
                        <a:sym typeface="Times New Roman"/>
                      </a:endParaRP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rtl="0">
                        <a:spcBef>
                          <a:spcPts val="0"/>
                        </a:spcBef>
                        <a:buNone/>
                      </a:pPr>
                      <a:r>
                        <a:rPr lang="en-US">
                          <a:solidFill>
                            <a:schemeClr val="dk1"/>
                          </a:solidFill>
                          <a:latin typeface="Times New Roman"/>
                          <a:ea typeface="Times New Roman"/>
                          <a:cs typeface="Times New Roman"/>
                          <a:sym typeface="Times New Roman"/>
                        </a:rPr>
                        <a:t>In sediment sample</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Clr>
                          <a:schemeClr val="dk1"/>
                        </a:buClr>
                        <a:buSzPct val="78571"/>
                        <a:buFont typeface="Arial"/>
                        <a:buNone/>
                      </a:pPr>
                      <a:r>
                        <a:rPr lang="en-US">
                          <a:solidFill>
                            <a:schemeClr val="dk1"/>
                          </a:solidFill>
                          <a:latin typeface="Times New Roman"/>
                          <a:ea typeface="Times New Roman"/>
                          <a:cs typeface="Times New Roman"/>
                          <a:sym typeface="Times New Roman"/>
                        </a:rPr>
                        <a:t>Small and white colored</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r>
              <a:tr h="397675">
                <a:tc>
                  <a:txBody>
                    <a:bodyPr/>
                    <a:lstStyle/>
                    <a:p>
                      <a:pPr lvl="0" algn="ctr">
                        <a:spcBef>
                          <a:spcPts val="0"/>
                        </a:spcBef>
                        <a:buNone/>
                      </a:pPr>
                      <a:r>
                        <a:rPr lang="en-US">
                          <a:latin typeface="Times New Roman"/>
                          <a:ea typeface="Times New Roman"/>
                          <a:cs typeface="Times New Roman"/>
                          <a:sym typeface="Times New Roman"/>
                        </a:rPr>
                        <a:t>B3</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endParaRPr>
                        <a:latin typeface="Times New Roman"/>
                        <a:ea typeface="Times New Roman"/>
                        <a:cs typeface="Times New Roman"/>
                        <a:sym typeface="Times New Roman"/>
                      </a:endParaRP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endParaRPr>
                        <a:latin typeface="Times New Roman"/>
                        <a:ea typeface="Times New Roman"/>
                        <a:cs typeface="Times New Roman"/>
                        <a:sym typeface="Times New Roman"/>
                      </a:endParaRP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rtl="0">
                        <a:spcBef>
                          <a:spcPts val="0"/>
                        </a:spcBef>
                        <a:buNone/>
                      </a:pPr>
                      <a:r>
                        <a:rPr lang="en-US">
                          <a:solidFill>
                            <a:schemeClr val="dk1"/>
                          </a:solidFill>
                          <a:latin typeface="Times New Roman"/>
                          <a:ea typeface="Times New Roman"/>
                          <a:cs typeface="Times New Roman"/>
                          <a:sym typeface="Times New Roman"/>
                        </a:rPr>
                        <a:t>In sediment sample</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r>
                        <a:rPr lang="en-US">
                          <a:latin typeface="Times New Roman"/>
                          <a:ea typeface="Times New Roman"/>
                          <a:cs typeface="Times New Roman"/>
                          <a:sym typeface="Times New Roman"/>
                        </a:rPr>
                        <a:t>Tiny and white colored</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r>
              <a:tr h="393875">
                <a:tc>
                  <a:txBody>
                    <a:bodyPr/>
                    <a:lstStyle/>
                    <a:p>
                      <a:pPr lvl="0" algn="ctr">
                        <a:spcBef>
                          <a:spcPts val="0"/>
                        </a:spcBef>
                        <a:buNone/>
                      </a:pPr>
                      <a:r>
                        <a:rPr lang="en-US">
                          <a:latin typeface="Times New Roman"/>
                          <a:ea typeface="Times New Roman"/>
                          <a:cs typeface="Times New Roman"/>
                          <a:sym typeface="Times New Roman"/>
                        </a:rPr>
                        <a:t>B4</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r>
                        <a:rPr lang="en-US">
                          <a:latin typeface="Times New Roman"/>
                          <a:ea typeface="Times New Roman"/>
                          <a:cs typeface="Times New Roman"/>
                          <a:sym typeface="Times New Roman"/>
                        </a:rPr>
                        <a:t>Hyalella</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r>
                        <a:rPr lang="en-US">
                          <a:latin typeface="Times New Roman"/>
                          <a:ea typeface="Times New Roman"/>
                          <a:cs typeface="Times New Roman"/>
                          <a:sym typeface="Times New Roman"/>
                        </a:rPr>
                        <a:t>azteca</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rtl="0">
                        <a:spcBef>
                          <a:spcPts val="0"/>
                        </a:spcBef>
                        <a:buNone/>
                      </a:pPr>
                      <a:r>
                        <a:rPr lang="en-US">
                          <a:solidFill>
                            <a:schemeClr val="dk1"/>
                          </a:solidFill>
                          <a:latin typeface="Times New Roman"/>
                          <a:ea typeface="Times New Roman"/>
                          <a:cs typeface="Times New Roman"/>
                          <a:sym typeface="Times New Roman"/>
                        </a:rPr>
                        <a:t>In sediment sample</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Clr>
                          <a:schemeClr val="dk1"/>
                        </a:buClr>
                        <a:buSzPct val="78571"/>
                        <a:buFont typeface="Arial"/>
                        <a:buNone/>
                      </a:pPr>
                      <a:r>
                        <a:rPr lang="en-US">
                          <a:solidFill>
                            <a:schemeClr val="dk1"/>
                          </a:solidFill>
                          <a:latin typeface="Times New Roman"/>
                          <a:ea typeface="Times New Roman"/>
                          <a:cs typeface="Times New Roman"/>
                          <a:sym typeface="Times New Roman"/>
                        </a:rPr>
                        <a:t>Small and white colored</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r>
              <a:tr h="397675">
                <a:tc>
                  <a:txBody>
                    <a:bodyPr/>
                    <a:lstStyle/>
                    <a:p>
                      <a:pPr lvl="0" algn="ctr">
                        <a:spcBef>
                          <a:spcPts val="0"/>
                        </a:spcBef>
                        <a:buNone/>
                      </a:pPr>
                      <a:r>
                        <a:rPr lang="en-US">
                          <a:latin typeface="Times New Roman"/>
                          <a:ea typeface="Times New Roman"/>
                          <a:cs typeface="Times New Roman"/>
                          <a:sym typeface="Times New Roman"/>
                        </a:rPr>
                        <a:t>W1</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endParaRPr>
                        <a:latin typeface="Times New Roman"/>
                        <a:ea typeface="Times New Roman"/>
                        <a:cs typeface="Times New Roman"/>
                        <a:sym typeface="Times New Roman"/>
                      </a:endParaRP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endParaRPr>
                        <a:latin typeface="Times New Roman"/>
                        <a:ea typeface="Times New Roman"/>
                        <a:cs typeface="Times New Roman"/>
                        <a:sym typeface="Times New Roman"/>
                      </a:endParaRP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Clr>
                          <a:schemeClr val="dk1"/>
                        </a:buClr>
                        <a:buSzPct val="78571"/>
                        <a:buFont typeface="Arial"/>
                        <a:buNone/>
                      </a:pPr>
                      <a:r>
                        <a:rPr lang="en-US">
                          <a:solidFill>
                            <a:schemeClr val="dk1"/>
                          </a:solidFill>
                          <a:latin typeface="Times New Roman"/>
                          <a:ea typeface="Times New Roman"/>
                          <a:cs typeface="Times New Roman"/>
                          <a:sym typeface="Times New Roman"/>
                        </a:rPr>
                        <a:t>On rock sample</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r>
                        <a:rPr lang="en-US">
                          <a:latin typeface="Times New Roman"/>
                          <a:ea typeface="Times New Roman"/>
                          <a:cs typeface="Times New Roman"/>
                          <a:sym typeface="Times New Roman"/>
                        </a:rPr>
                        <a:t>Huge and brown colored</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r>
              <a:tr h="397675">
                <a:tc>
                  <a:txBody>
                    <a:bodyPr/>
                    <a:lstStyle/>
                    <a:p>
                      <a:pPr lvl="0" algn="ctr">
                        <a:spcBef>
                          <a:spcPts val="0"/>
                        </a:spcBef>
                        <a:buNone/>
                      </a:pPr>
                      <a:r>
                        <a:rPr lang="en-US">
                          <a:latin typeface="Times New Roman"/>
                          <a:ea typeface="Times New Roman"/>
                          <a:cs typeface="Times New Roman"/>
                          <a:sym typeface="Times New Roman"/>
                        </a:rPr>
                        <a:t>W2</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endParaRPr>
                        <a:latin typeface="Times New Roman"/>
                        <a:ea typeface="Times New Roman"/>
                        <a:cs typeface="Times New Roman"/>
                        <a:sym typeface="Times New Roman"/>
                      </a:endParaRP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endParaRPr>
                        <a:latin typeface="Times New Roman"/>
                        <a:ea typeface="Times New Roman"/>
                        <a:cs typeface="Times New Roman"/>
                        <a:sym typeface="Times New Roman"/>
                      </a:endParaRP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Clr>
                          <a:schemeClr val="dk1"/>
                        </a:buClr>
                        <a:buSzPct val="78571"/>
                        <a:buFont typeface="Arial"/>
                        <a:buNone/>
                      </a:pPr>
                      <a:r>
                        <a:rPr lang="en-US">
                          <a:solidFill>
                            <a:schemeClr val="dk1"/>
                          </a:solidFill>
                          <a:latin typeface="Times New Roman"/>
                          <a:ea typeface="Times New Roman"/>
                          <a:cs typeface="Times New Roman"/>
                          <a:sym typeface="Times New Roman"/>
                        </a:rPr>
                        <a:t>On rock sample</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r>
                        <a:rPr lang="en-US">
                          <a:latin typeface="Times New Roman"/>
                          <a:ea typeface="Times New Roman"/>
                          <a:cs typeface="Times New Roman"/>
                          <a:sym typeface="Times New Roman"/>
                        </a:rPr>
                        <a:t>Tiny and brown colored</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r>
              <a:tr h="324750">
                <a:tc>
                  <a:txBody>
                    <a:bodyPr/>
                    <a:lstStyle/>
                    <a:p>
                      <a:pPr lvl="0" algn="ctr">
                        <a:spcBef>
                          <a:spcPts val="0"/>
                        </a:spcBef>
                        <a:buNone/>
                      </a:pPr>
                      <a:r>
                        <a:rPr lang="en-US">
                          <a:latin typeface="Times New Roman"/>
                          <a:ea typeface="Times New Roman"/>
                          <a:cs typeface="Times New Roman"/>
                          <a:sym typeface="Times New Roman"/>
                        </a:rPr>
                        <a:t>W3</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endParaRPr>
                        <a:latin typeface="Times New Roman"/>
                        <a:ea typeface="Times New Roman"/>
                        <a:cs typeface="Times New Roman"/>
                        <a:sym typeface="Times New Roman"/>
                      </a:endParaRP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endParaRPr>
                        <a:latin typeface="Times New Roman"/>
                        <a:ea typeface="Times New Roman"/>
                        <a:cs typeface="Times New Roman"/>
                        <a:sym typeface="Times New Roman"/>
                      </a:endParaRP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Clr>
                          <a:schemeClr val="dk1"/>
                        </a:buClr>
                        <a:buSzPct val="78571"/>
                        <a:buFont typeface="Arial"/>
                        <a:buNone/>
                      </a:pPr>
                      <a:r>
                        <a:rPr lang="en-US">
                          <a:solidFill>
                            <a:schemeClr val="dk1"/>
                          </a:solidFill>
                          <a:latin typeface="Times New Roman"/>
                          <a:ea typeface="Times New Roman"/>
                          <a:cs typeface="Times New Roman"/>
                          <a:sym typeface="Times New Roman"/>
                        </a:rPr>
                        <a:t>On rock sample</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c>
                  <a:txBody>
                    <a:bodyPr/>
                    <a:lstStyle/>
                    <a:p>
                      <a:pPr lvl="0" algn="ctr">
                        <a:spcBef>
                          <a:spcPts val="0"/>
                        </a:spcBef>
                        <a:buNone/>
                      </a:pPr>
                      <a:r>
                        <a:rPr lang="en-US">
                          <a:latin typeface="Times New Roman"/>
                          <a:ea typeface="Times New Roman"/>
                          <a:cs typeface="Times New Roman"/>
                          <a:sym typeface="Times New Roman"/>
                        </a:rPr>
                        <a:t>Small and red/brown colored</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FC5E8"/>
                    </a:solidFill>
                  </a:tcPr>
                </a:tc>
              </a:tr>
            </a:tbl>
          </a:graphicData>
        </a:graphic>
      </p:graphicFrame>
      <p:pic>
        <p:nvPicPr>
          <p:cNvPr id="96" name="Shape 96"/>
          <p:cNvPicPr preferRelativeResize="0"/>
          <p:nvPr/>
        </p:nvPicPr>
        <p:blipFill>
          <a:blip r:embed="rId7">
            <a:alphaModFix/>
          </a:blip>
          <a:stretch>
            <a:fillRect/>
          </a:stretch>
        </p:blipFill>
        <p:spPr>
          <a:xfrm>
            <a:off x="30112275" y="6908950"/>
            <a:ext cx="2180724" cy="2970373"/>
          </a:xfrm>
          <a:prstGeom prst="rect">
            <a:avLst/>
          </a:prstGeom>
          <a:noFill/>
          <a:ln w="38100" cap="flat" cmpd="sng">
            <a:solidFill>
              <a:srgbClr val="437AD5"/>
            </a:solidFill>
            <a:prstDash val="solid"/>
            <a:round/>
            <a:headEnd type="none" w="med" len="med"/>
            <a:tailEnd type="none" w="med" len="med"/>
          </a:ln>
        </p:spPr>
      </p:pic>
      <p:pic>
        <p:nvPicPr>
          <p:cNvPr id="97" name="Shape 97"/>
          <p:cNvPicPr preferRelativeResize="0"/>
          <p:nvPr/>
        </p:nvPicPr>
        <p:blipFill>
          <a:blip r:embed="rId8">
            <a:alphaModFix/>
          </a:blip>
          <a:stretch>
            <a:fillRect/>
          </a:stretch>
        </p:blipFill>
        <p:spPr>
          <a:xfrm>
            <a:off x="27194375" y="3063875"/>
            <a:ext cx="2212074" cy="2907627"/>
          </a:xfrm>
          <a:prstGeom prst="rect">
            <a:avLst/>
          </a:prstGeom>
          <a:noFill/>
          <a:ln w="38100" cap="flat" cmpd="sng">
            <a:solidFill>
              <a:srgbClr val="437AD5"/>
            </a:solidFill>
            <a:prstDash val="solid"/>
            <a:round/>
            <a:headEnd type="none" w="med" len="med"/>
            <a:tailEnd type="none" w="med" len="med"/>
          </a:ln>
        </p:spPr>
      </p:pic>
      <p:pic>
        <p:nvPicPr>
          <p:cNvPr id="98" name="Shape 98"/>
          <p:cNvPicPr preferRelativeResize="0"/>
          <p:nvPr/>
        </p:nvPicPr>
        <p:blipFill>
          <a:blip r:embed="rId9">
            <a:alphaModFix/>
          </a:blip>
          <a:stretch>
            <a:fillRect/>
          </a:stretch>
        </p:blipFill>
        <p:spPr>
          <a:xfrm>
            <a:off x="27150000" y="10461675"/>
            <a:ext cx="1464099" cy="1980175"/>
          </a:xfrm>
          <a:prstGeom prst="rect">
            <a:avLst/>
          </a:prstGeom>
          <a:noFill/>
          <a:ln w="38100" cap="flat" cmpd="sng">
            <a:solidFill>
              <a:srgbClr val="437AD5"/>
            </a:solidFill>
            <a:prstDash val="solid"/>
            <a:round/>
            <a:headEnd type="none" w="med" len="med"/>
            <a:tailEnd type="none" w="med" len="med"/>
          </a:ln>
        </p:spPr>
      </p:pic>
      <p:pic>
        <p:nvPicPr>
          <p:cNvPr id="99" name="Shape 99"/>
          <p:cNvPicPr preferRelativeResize="0"/>
          <p:nvPr/>
        </p:nvPicPr>
        <p:blipFill>
          <a:blip r:embed="rId10">
            <a:alphaModFix/>
          </a:blip>
          <a:stretch>
            <a:fillRect/>
          </a:stretch>
        </p:blipFill>
        <p:spPr>
          <a:xfrm>
            <a:off x="30096600" y="3063875"/>
            <a:ext cx="2212074" cy="2907627"/>
          </a:xfrm>
          <a:prstGeom prst="rect">
            <a:avLst/>
          </a:prstGeom>
          <a:noFill/>
          <a:ln w="38100" cap="flat" cmpd="sng">
            <a:solidFill>
              <a:srgbClr val="437AD5"/>
            </a:solidFill>
            <a:prstDash val="solid"/>
            <a:round/>
            <a:headEnd type="none" w="med" len="med"/>
            <a:tailEnd type="none" w="med" len="med"/>
          </a:ln>
        </p:spPr>
      </p:pic>
      <p:pic>
        <p:nvPicPr>
          <p:cNvPr id="100" name="Shape 100"/>
          <p:cNvPicPr preferRelativeResize="0"/>
          <p:nvPr/>
        </p:nvPicPr>
        <p:blipFill>
          <a:blip r:embed="rId11">
            <a:alphaModFix/>
          </a:blip>
          <a:stretch>
            <a:fillRect/>
          </a:stretch>
        </p:blipFill>
        <p:spPr>
          <a:xfrm>
            <a:off x="27194373" y="6929875"/>
            <a:ext cx="2212074" cy="2949447"/>
          </a:xfrm>
          <a:prstGeom prst="rect">
            <a:avLst/>
          </a:prstGeom>
          <a:noFill/>
          <a:ln w="38100" cap="flat" cmpd="sng">
            <a:solidFill>
              <a:srgbClr val="437AD5"/>
            </a:solidFill>
            <a:prstDash val="solid"/>
            <a:round/>
            <a:headEnd type="none" w="med" len="med"/>
            <a:tailEnd type="none" w="med" len="med"/>
          </a:ln>
        </p:spPr>
      </p:pic>
      <p:sp>
        <p:nvSpPr>
          <p:cNvPr id="101" name="Shape 101"/>
          <p:cNvSpPr txBox="1"/>
          <p:nvPr/>
        </p:nvSpPr>
        <p:spPr>
          <a:xfrm>
            <a:off x="27207400" y="6128075"/>
            <a:ext cx="5293800" cy="695700"/>
          </a:xfrm>
          <a:prstGeom prst="rect">
            <a:avLst/>
          </a:prstGeom>
          <a:noFill/>
          <a:ln>
            <a:noFill/>
          </a:ln>
        </p:spPr>
        <p:txBody>
          <a:bodyPr lIns="91425" tIns="91425" rIns="91425" bIns="91425" anchor="t" anchorCtr="0">
            <a:noAutofit/>
          </a:bodyPr>
          <a:lstStyle/>
          <a:p>
            <a:pPr lvl="0">
              <a:spcBef>
                <a:spcPts val="0"/>
              </a:spcBef>
              <a:buNone/>
            </a:pPr>
            <a:r>
              <a:rPr lang="en-US" sz="2400"/>
              <a:t>   Sample Y1		         Sample Z4</a:t>
            </a:r>
          </a:p>
        </p:txBody>
      </p:sp>
      <p:sp>
        <p:nvSpPr>
          <p:cNvPr id="102" name="Shape 102"/>
          <p:cNvSpPr txBox="1"/>
          <p:nvPr/>
        </p:nvSpPr>
        <p:spPr>
          <a:xfrm>
            <a:off x="27239500" y="9978200"/>
            <a:ext cx="5197500" cy="695700"/>
          </a:xfrm>
          <a:prstGeom prst="rect">
            <a:avLst/>
          </a:prstGeom>
          <a:noFill/>
          <a:ln>
            <a:noFill/>
          </a:ln>
        </p:spPr>
        <p:txBody>
          <a:bodyPr lIns="91425" tIns="91425" rIns="91425" bIns="91425" anchor="t" anchorCtr="0">
            <a:noAutofit/>
          </a:bodyPr>
          <a:lstStyle/>
          <a:p>
            <a:pPr lvl="0">
              <a:spcBef>
                <a:spcPts val="0"/>
              </a:spcBef>
              <a:buNone/>
            </a:pPr>
            <a:r>
              <a:rPr lang="en-US" sz="2400"/>
              <a:t>    Sample Z2				Sample Z3</a:t>
            </a:r>
          </a:p>
        </p:txBody>
      </p:sp>
      <p:sp>
        <p:nvSpPr>
          <p:cNvPr id="103" name="Shape 103"/>
          <p:cNvSpPr txBox="1"/>
          <p:nvPr/>
        </p:nvSpPr>
        <p:spPr>
          <a:xfrm>
            <a:off x="28614100" y="10818150"/>
            <a:ext cx="2328000" cy="695700"/>
          </a:xfrm>
          <a:prstGeom prst="rect">
            <a:avLst/>
          </a:prstGeom>
          <a:noFill/>
          <a:ln>
            <a:noFill/>
          </a:ln>
        </p:spPr>
        <p:txBody>
          <a:bodyPr lIns="91425" tIns="91425" rIns="91425" bIns="91425" anchor="t" anchorCtr="0">
            <a:noAutofit/>
          </a:bodyPr>
          <a:lstStyle/>
          <a:p>
            <a:pPr lvl="0">
              <a:spcBef>
                <a:spcPts val="0"/>
              </a:spcBef>
              <a:buNone/>
            </a:pPr>
            <a:r>
              <a:rPr lang="en-US" sz="2400"/>
              <a:t>  Sample Z1</a:t>
            </a:r>
          </a:p>
        </p:txBody>
      </p:sp>
      <p:sp>
        <p:nvSpPr>
          <p:cNvPr id="104" name="Shape 104"/>
          <p:cNvSpPr txBox="1"/>
          <p:nvPr/>
        </p:nvSpPr>
        <p:spPr>
          <a:xfrm>
            <a:off x="16749075" y="12983875"/>
            <a:ext cx="4710600" cy="427200"/>
          </a:xfrm>
          <a:prstGeom prst="rect">
            <a:avLst/>
          </a:prstGeom>
          <a:noFill/>
          <a:ln>
            <a:noFill/>
          </a:ln>
        </p:spPr>
        <p:txBody>
          <a:bodyPr lIns="91425" tIns="91425" rIns="91425" bIns="91425" anchor="t" anchorCtr="0">
            <a:noAutofit/>
          </a:bodyPr>
          <a:lstStyle/>
          <a:p>
            <a:pPr lvl="0">
              <a:spcBef>
                <a:spcPts val="0"/>
              </a:spcBef>
              <a:buNone/>
            </a:pPr>
            <a:r>
              <a:rPr lang="en-US">
                <a:latin typeface="Times New Roman"/>
                <a:ea typeface="Times New Roman"/>
                <a:cs typeface="Times New Roman"/>
                <a:sym typeface="Times New Roman"/>
              </a:rPr>
              <a:t>Figure 1-1 shows the various organisms that were collected.</a:t>
            </a:r>
          </a:p>
        </p:txBody>
      </p:sp>
      <p:sp>
        <p:nvSpPr>
          <p:cNvPr id="105" name="Shape 105"/>
          <p:cNvSpPr txBox="1"/>
          <p:nvPr/>
        </p:nvSpPr>
        <p:spPr>
          <a:xfrm>
            <a:off x="27207400" y="2362625"/>
            <a:ext cx="5089500" cy="650700"/>
          </a:xfrm>
          <a:prstGeom prst="rect">
            <a:avLst/>
          </a:prstGeom>
          <a:noFill/>
          <a:ln>
            <a:noFill/>
          </a:ln>
        </p:spPr>
        <p:txBody>
          <a:bodyPr lIns="91425" tIns="91425" rIns="91425" bIns="91425" anchor="t" anchorCtr="0">
            <a:noAutofit/>
          </a:bodyPr>
          <a:lstStyle/>
          <a:p>
            <a:pPr lvl="0">
              <a:spcBef>
                <a:spcPts val="0"/>
              </a:spcBef>
              <a:buNone/>
            </a:pPr>
            <a:r>
              <a:rPr lang="en-US"/>
              <a:t>Figures 2-1,2,3,4,5 show various organisms that were collected by researchers. </a:t>
            </a:r>
            <a:r>
              <a:rPr lang="en-US" i="1"/>
              <a:t>All photos taken by researchers.</a:t>
            </a:r>
          </a:p>
        </p:txBody>
      </p:sp>
      <p:pic>
        <p:nvPicPr>
          <p:cNvPr id="106" name="Shape 106"/>
          <p:cNvPicPr preferRelativeResize="0"/>
          <p:nvPr/>
        </p:nvPicPr>
        <p:blipFill>
          <a:blip r:embed="rId12">
            <a:alphaModFix/>
          </a:blip>
          <a:stretch>
            <a:fillRect/>
          </a:stretch>
        </p:blipFill>
        <p:spPr>
          <a:xfrm>
            <a:off x="28614100" y="12452637"/>
            <a:ext cx="3679001" cy="2759251"/>
          </a:xfrm>
          <a:prstGeom prst="rect">
            <a:avLst/>
          </a:prstGeom>
          <a:noFill/>
          <a:ln w="38100" cap="flat" cmpd="sng">
            <a:solidFill>
              <a:srgbClr val="437AD5"/>
            </a:solidFill>
            <a:prstDash val="solid"/>
            <a:round/>
            <a:headEnd type="none" w="med" len="med"/>
            <a:tailEnd type="none" w="med" len="med"/>
          </a:ln>
        </p:spPr>
      </p:pic>
      <p:sp>
        <p:nvSpPr>
          <p:cNvPr id="107" name="Shape 107"/>
          <p:cNvSpPr txBox="1"/>
          <p:nvPr/>
        </p:nvSpPr>
        <p:spPr>
          <a:xfrm>
            <a:off x="27239500" y="12774700"/>
            <a:ext cx="1374600" cy="2437200"/>
          </a:xfrm>
          <a:prstGeom prst="rect">
            <a:avLst/>
          </a:prstGeom>
          <a:noFill/>
          <a:ln>
            <a:noFill/>
          </a:ln>
        </p:spPr>
        <p:txBody>
          <a:bodyPr lIns="91425" tIns="91425" rIns="91425" bIns="91425" anchor="t" anchorCtr="0">
            <a:noAutofit/>
          </a:bodyPr>
          <a:lstStyle/>
          <a:p>
            <a:pPr lvl="0">
              <a:spcBef>
                <a:spcPts val="0"/>
              </a:spcBef>
              <a:buNone/>
            </a:pPr>
            <a:r>
              <a:rPr lang="en-US"/>
              <a:t>Figure 3-1 is an image of the tidal ond organism were collected from.</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815</Words>
  <Application>Microsoft Office PowerPoint</Application>
  <PresentationFormat>Custom</PresentationFormat>
  <Paragraphs>144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eddperez</dc:creator>
  <cp:lastModifiedBy>Profile Account</cp:lastModifiedBy>
  <cp:revision>1</cp:revision>
  <dcterms:modified xsi:type="dcterms:W3CDTF">2016-06-10T15:30:35Z</dcterms:modified>
</cp:coreProperties>
</file>