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32918400" cy="21945600"/>
  <p:notesSz cx="9144000" cy="6858000"/>
  <p:embeddedFontLst>
    <p:embeddedFont>
      <p:font typeface="Average" charset="0"/>
      <p:regular r:id="rId4"/>
    </p:embeddedFont>
    <p:embeddedFont>
      <p:font typeface="Calibri" pitchFamily="34" charset="0"/>
      <p:regular r:id="rId5"/>
      <p:bold r:id="rId6"/>
      <p:italic r:id="rId7"/>
      <p:boldItalic r:id="rId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44B8FBCF-CCFD-490C-9CC3-42F6E806D89D}">
  <a:tblStyle styleId="{44B8FBCF-CCFD-490C-9CC3-42F6E806D89D}" styleName="Table_0">
    <a:wholeTbl>
      <a:tcStyle>
        <a:tcBdr>
          <a:left>
            <a:ln w="9525" cap="flat" cmpd="sng">
              <a:solidFill>
                <a:srgbClr val="9E9E9E"/>
              </a:solidFill>
              <a:prstDash val="solid"/>
              <a:round/>
              <a:headEnd type="none" w="med" len="med"/>
              <a:tailEnd type="none" w="med" len="med"/>
            </a:ln>
          </a:left>
          <a:right>
            <a:ln w="9525" cap="flat" cmpd="sng">
              <a:solidFill>
                <a:srgbClr val="9E9E9E"/>
              </a:solidFill>
              <a:prstDash val="solid"/>
              <a:round/>
              <a:headEnd type="none" w="med" len="med"/>
              <a:tailEnd type="none" w="med" len="med"/>
            </a:ln>
          </a:right>
          <a:top>
            <a:ln w="9525" cap="flat" cmpd="sng">
              <a:solidFill>
                <a:srgbClr val="9E9E9E"/>
              </a:solidFill>
              <a:prstDash val="solid"/>
              <a:round/>
              <a:headEnd type="none" w="med" len="med"/>
              <a:tailEnd type="none" w="med" len="med"/>
            </a:ln>
          </a:top>
          <a:bottom>
            <a:ln w="9525" cap="flat" cmpd="sng">
              <a:solidFill>
                <a:srgbClr val="9E9E9E"/>
              </a:solidFill>
              <a:prstDash val="solid"/>
              <a:round/>
              <a:headEnd type="none" w="med" len="med"/>
              <a:tailEnd type="none" w="med" len="med"/>
            </a:ln>
          </a:bottom>
          <a:insideH>
            <a:ln w="9525" cap="flat" cmpd="sng">
              <a:solidFill>
                <a:srgbClr val="9E9E9E"/>
              </a:solidFill>
              <a:prstDash val="solid"/>
              <a:round/>
              <a:headEnd type="none" w="med" len="med"/>
              <a:tailEnd type="none" w="med" len="med"/>
            </a:ln>
          </a:insideH>
          <a:insideV>
            <a:ln w="9525" cap="flat" cmpd="sng">
              <a:solidFill>
                <a:srgbClr val="9E9E9E"/>
              </a:solidFill>
              <a:prstDash val="solid"/>
              <a:round/>
              <a:headEnd type="none" w="med" len="med"/>
              <a:tailEnd type="none" w="med" len="med"/>
            </a:ln>
          </a:insideV>
        </a:tcBdr>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30" d="100"/>
          <a:sy n="30" d="100"/>
        </p:scale>
        <p:origin x="-90" y="-210"/>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font" Target="fonts/font5.fntdata"/><Relationship Id="rId3" Type="http://schemas.openxmlformats.org/officeDocument/2006/relationships/notesMaster" Target="notesMasters/notesMaster1.xml"/><Relationship Id="rId7" Type="http://schemas.openxmlformats.org/officeDocument/2006/relationships/font" Target="fonts/font4.fntdata"/><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heme" Target="theme/theme1.xml"/><Relationship Id="rId5" Type="http://schemas.openxmlformats.org/officeDocument/2006/relationships/font" Target="fonts/font2.fntdata"/><Relationship Id="rId10" Type="http://schemas.openxmlformats.org/officeDocument/2006/relationships/viewProps" Target="viewProps.xml"/><Relationship Id="rId4" Type="http://schemas.openxmlformats.org/officeDocument/2006/relationships/font" Target="fonts/font1.fntdata"/><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1524300" y="514350"/>
            <a:ext cx="6096299" cy="2571749"/>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914400" y="3257550"/>
            <a:ext cx="7315200" cy="3086099"/>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3547417655"/>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0"/>
        <p:cNvGrpSpPr/>
        <p:nvPr/>
      </p:nvGrpSpPr>
      <p:grpSpPr>
        <a:xfrm>
          <a:off x="0" y="0"/>
          <a:ext cx="0" cy="0"/>
          <a:chOff x="0" y="0"/>
          <a:chExt cx="0" cy="0"/>
        </a:xfrm>
      </p:grpSpPr>
      <p:sp>
        <p:nvSpPr>
          <p:cNvPr id="81" name="Shape 81"/>
          <p:cNvSpPr txBox="1">
            <a:spLocks noGrp="1"/>
          </p:cNvSpPr>
          <p:nvPr>
            <p:ph type="body" idx="1"/>
          </p:nvPr>
        </p:nvSpPr>
        <p:spPr>
          <a:xfrm>
            <a:off x="914400" y="3257550"/>
            <a:ext cx="7315200" cy="3086099"/>
          </a:xfrm>
          <a:prstGeom prst="rect">
            <a:avLst/>
          </a:prstGeom>
          <a:noFill/>
          <a:ln>
            <a:noFill/>
          </a:ln>
        </p:spPr>
        <p:txBody>
          <a:bodyPr lIns="91425" tIns="91425" rIns="91425" bIns="91425" anchor="ctr" anchorCtr="0">
            <a:noAutofit/>
          </a:bodyPr>
          <a:lstStyle/>
          <a:p>
            <a:pPr lvl="0">
              <a:spcBef>
                <a:spcPts val="0"/>
              </a:spcBef>
              <a:buNone/>
            </a:pPr>
            <a:endParaRPr/>
          </a:p>
        </p:txBody>
      </p:sp>
      <p:sp>
        <p:nvSpPr>
          <p:cNvPr id="82" name="Shape 82"/>
          <p:cNvSpPr>
            <a:spLocks noGrp="1" noRot="1" noChangeAspect="1"/>
          </p:cNvSpPr>
          <p:nvPr>
            <p:ph type="sldImg" idx="2"/>
          </p:nvPr>
        </p:nvSpPr>
        <p:spPr>
          <a:xfrm>
            <a:off x="2643188" y="514350"/>
            <a:ext cx="3857625" cy="2571750"/>
          </a:xfrm>
          <a:custGeom>
            <a:avLst/>
            <a:gdLst/>
            <a:ahLst/>
            <a:cxnLst/>
            <a:rect l="0" t="0" r="0" b="0"/>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1"/>
        <p:cNvGrpSpPr/>
        <p:nvPr/>
      </p:nvGrpSpPr>
      <p:grpSpPr>
        <a:xfrm>
          <a:off x="0" y="0"/>
          <a:ext cx="0" cy="0"/>
          <a:chOff x="0" y="0"/>
          <a:chExt cx="0" cy="0"/>
        </a:xfrm>
      </p:grpSpPr>
      <p:sp>
        <p:nvSpPr>
          <p:cNvPr id="12" name="Shape 12"/>
          <p:cNvSpPr txBox="1">
            <a:spLocks noGrp="1"/>
          </p:cNvSpPr>
          <p:nvPr>
            <p:ph type="ctrTitle"/>
          </p:nvPr>
        </p:nvSpPr>
        <p:spPr>
          <a:xfrm>
            <a:off x="2468880" y="6817361"/>
            <a:ext cx="27980641" cy="470407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3" name="Shape 13"/>
          <p:cNvSpPr txBox="1">
            <a:spLocks noGrp="1"/>
          </p:cNvSpPr>
          <p:nvPr>
            <p:ph type="subTitle" idx="1"/>
          </p:nvPr>
        </p:nvSpPr>
        <p:spPr>
          <a:xfrm>
            <a:off x="4937760" y="12435839"/>
            <a:ext cx="23042880" cy="5608319"/>
          </a:xfrm>
          <a:prstGeom prst="rect">
            <a:avLst/>
          </a:prstGeom>
          <a:noFill/>
          <a:ln>
            <a:noFill/>
          </a:ln>
        </p:spPr>
        <p:txBody>
          <a:bodyPr lIns="91425" tIns="91425" rIns="91425" bIns="91425" anchor="t" anchorCtr="0"/>
          <a:lstStyle>
            <a:lvl1pPr marL="0" marR="0" lvl="0" indent="0" algn="ctr" rtl="0">
              <a:spcBef>
                <a:spcPts val="2200"/>
              </a:spcBef>
              <a:buClr>
                <a:srgbClr val="888888"/>
              </a:buClr>
              <a:buFont typeface="Arial"/>
              <a:buNone/>
              <a:defRPr sz="11000" b="0" i="0" u="none" strike="noStrike" cap="none">
                <a:solidFill>
                  <a:srgbClr val="888888"/>
                </a:solidFill>
                <a:latin typeface="Calibri"/>
                <a:ea typeface="Calibri"/>
                <a:cs typeface="Calibri"/>
                <a:sym typeface="Calibri"/>
              </a:defRPr>
            </a:lvl1pPr>
            <a:lvl2pPr marL="1567245" marR="0" lvl="1" indent="-5145" algn="ctr" rtl="0">
              <a:spcBef>
                <a:spcPts val="1920"/>
              </a:spcBef>
              <a:buClr>
                <a:srgbClr val="888888"/>
              </a:buClr>
              <a:buFont typeface="Arial"/>
              <a:buNone/>
              <a:defRPr sz="9600" b="0" i="0" u="none" strike="noStrike" cap="none">
                <a:solidFill>
                  <a:srgbClr val="888888"/>
                </a:solidFill>
                <a:latin typeface="Calibri"/>
                <a:ea typeface="Calibri"/>
                <a:cs typeface="Calibri"/>
                <a:sym typeface="Calibri"/>
              </a:defRPr>
            </a:lvl2pPr>
            <a:lvl3pPr marL="3134489" marR="0" lvl="2" indent="-10288" algn="ctr" rtl="0">
              <a:spcBef>
                <a:spcPts val="1640"/>
              </a:spcBef>
              <a:buClr>
                <a:srgbClr val="888888"/>
              </a:buClr>
              <a:buFont typeface="Arial"/>
              <a:buNone/>
              <a:defRPr sz="8200" b="0" i="0" u="none" strike="noStrike" cap="none">
                <a:solidFill>
                  <a:srgbClr val="888888"/>
                </a:solidFill>
                <a:latin typeface="Calibri"/>
                <a:ea typeface="Calibri"/>
                <a:cs typeface="Calibri"/>
                <a:sym typeface="Calibri"/>
              </a:defRPr>
            </a:lvl3pPr>
            <a:lvl4pPr marL="4701734" marR="0" lvl="3" indent="-2733"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4pPr>
            <a:lvl5pPr marL="6268978" marR="0" lvl="4" indent="-7877"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5pPr>
            <a:lvl6pPr marL="7836223" marR="0" lvl="5" indent="-323"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6pPr>
            <a:lvl7pPr marL="9403467" marR="0" lvl="6" indent="-5467"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7pPr>
            <a:lvl8pPr marL="10970712" marR="0" lvl="7" indent="-10611"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8pPr>
            <a:lvl9pPr marL="12537956" marR="0" lvl="8" indent="-3055" algn="ctr"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9pPr>
          </a:lstStyle>
          <a:p>
            <a:endParaRPr/>
          </a:p>
        </p:txBody>
      </p:sp>
      <p:sp>
        <p:nvSpPr>
          <p:cNvPr id="14" name="Shape 14"/>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b="0" i="0" u="none" strike="noStrike" cap="none">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15" name="Shape 15"/>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b="0" i="0" u="none" strike="noStrike" cap="none">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16" name="Shape 16"/>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b="0" i="0" u="none" strike="noStrike" cap="none">
                <a:solidFill>
                  <a:srgbClr val="888888"/>
                </a:solidFill>
                <a:latin typeface="Calibri"/>
                <a:ea typeface="Calibri"/>
                <a:cs typeface="Calibri"/>
                <a:sym typeface="Calibri"/>
              </a:rPr>
              <a:t>‹#›</a:t>
            </a:fld>
            <a:endParaRPr lang="en-US" sz="4100" b="0" i="0" u="none" strike="noStrike" cap="none">
              <a:solidFill>
                <a:srgbClr val="888888"/>
              </a:solidFill>
              <a:latin typeface="Calibri"/>
              <a:ea typeface="Calibri"/>
              <a:cs typeface="Calibri"/>
              <a:sym typeface="Calibri"/>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Title and Vertical 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0" name="Shape 70"/>
          <p:cNvSpPr txBox="1">
            <a:spLocks noGrp="1"/>
          </p:cNvSpPr>
          <p:nvPr>
            <p:ph type="body" idx="1"/>
          </p:nvPr>
        </p:nvSpPr>
        <p:spPr>
          <a:xfrm rot="5400000">
            <a:off x="9217661" y="-2451097"/>
            <a:ext cx="14483080" cy="29626559"/>
          </a:xfrm>
          <a:prstGeom prst="rect">
            <a:avLst/>
          </a:prstGeom>
          <a:noFill/>
          <a:ln>
            <a:noFill/>
          </a:ln>
        </p:spPr>
        <p:txBody>
          <a:bodyPr lIns="91425" tIns="91425" rIns="91425" bIns="91425" anchor="t" anchorCtr="0"/>
          <a:lstStyle>
            <a:lvl1pPr marL="1175433" marR="0" lvl="0" indent="-476933" algn="l" rtl="0">
              <a:spcBef>
                <a:spcPts val="2200"/>
              </a:spcBef>
              <a:buClr>
                <a:schemeClr val="dk1"/>
              </a:buClr>
              <a:buSzPct val="100000"/>
              <a:buFont typeface="Arial"/>
              <a:buChar char="•"/>
              <a:defRPr sz="11000" b="0" i="0" u="none" strike="noStrike" cap="none">
                <a:solidFill>
                  <a:schemeClr val="dk1"/>
                </a:solidFill>
                <a:latin typeface="Calibri"/>
                <a:ea typeface="Calibri"/>
                <a:cs typeface="Calibri"/>
                <a:sym typeface="Calibri"/>
              </a:defRPr>
            </a:lvl1pPr>
            <a:lvl2pPr marL="2546772" marR="0" lvl="1" indent="-37507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3918110" marR="0" lvl="2" indent="-273210"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3pPr>
            <a:lvl4pPr marL="5485357" marR="0" lvl="3" indent="-34820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4pPr>
            <a:lvl5pPr marL="7052601" marR="0" lvl="4" indent="-353351"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5pPr>
            <a:lvl6pPr marL="8619845" marR="0" lvl="5" indent="-345795"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6pPr>
            <a:lvl7pPr marL="10187090" marR="0" lvl="6" indent="-350939"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7pPr>
            <a:lvl8pPr marL="11754334" marR="0" lvl="7" indent="-356083"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8pPr>
            <a:lvl9pPr marL="13321578" marR="0" lvl="8" indent="-34852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71" name="Shape 71"/>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72" name="Shape 72"/>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73" name="Shape 73"/>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 Title and Text">
    <p:spTree>
      <p:nvGrpSpPr>
        <p:cNvPr id="1" name="Shape 74"/>
        <p:cNvGrpSpPr/>
        <p:nvPr/>
      </p:nvGrpSpPr>
      <p:grpSpPr>
        <a:xfrm>
          <a:off x="0" y="0"/>
          <a:ext cx="0" cy="0"/>
          <a:chOff x="0" y="0"/>
          <a:chExt cx="0" cy="0"/>
        </a:xfrm>
      </p:grpSpPr>
      <p:sp>
        <p:nvSpPr>
          <p:cNvPr id="75" name="Shape 75"/>
          <p:cNvSpPr txBox="1">
            <a:spLocks noGrp="1"/>
          </p:cNvSpPr>
          <p:nvPr>
            <p:ph type="title"/>
          </p:nvPr>
        </p:nvSpPr>
        <p:spPr>
          <a:xfrm rot="5400000">
            <a:off x="18206721" y="6537964"/>
            <a:ext cx="18724880" cy="7406639"/>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6" name="Shape 76"/>
          <p:cNvSpPr txBox="1">
            <a:spLocks noGrp="1"/>
          </p:cNvSpPr>
          <p:nvPr>
            <p:ph type="body" idx="1"/>
          </p:nvPr>
        </p:nvSpPr>
        <p:spPr>
          <a:xfrm rot="5400000">
            <a:off x="3119119" y="-594356"/>
            <a:ext cx="18724880" cy="21671280"/>
          </a:xfrm>
          <a:prstGeom prst="rect">
            <a:avLst/>
          </a:prstGeom>
          <a:noFill/>
          <a:ln>
            <a:noFill/>
          </a:ln>
        </p:spPr>
        <p:txBody>
          <a:bodyPr lIns="91425" tIns="91425" rIns="91425" bIns="91425" anchor="t" anchorCtr="0"/>
          <a:lstStyle>
            <a:lvl1pPr marL="1175433" marR="0" lvl="0" indent="-476933" algn="l" rtl="0">
              <a:spcBef>
                <a:spcPts val="2200"/>
              </a:spcBef>
              <a:buClr>
                <a:schemeClr val="dk1"/>
              </a:buClr>
              <a:buSzPct val="100000"/>
              <a:buFont typeface="Arial"/>
              <a:buChar char="•"/>
              <a:defRPr sz="11000" b="0" i="0" u="none" strike="noStrike" cap="none">
                <a:solidFill>
                  <a:schemeClr val="dk1"/>
                </a:solidFill>
                <a:latin typeface="Calibri"/>
                <a:ea typeface="Calibri"/>
                <a:cs typeface="Calibri"/>
                <a:sym typeface="Calibri"/>
              </a:defRPr>
            </a:lvl1pPr>
            <a:lvl2pPr marL="2546772" marR="0" lvl="1" indent="-37507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3918110" marR="0" lvl="2" indent="-273210"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3pPr>
            <a:lvl4pPr marL="5485357" marR="0" lvl="3" indent="-34820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4pPr>
            <a:lvl5pPr marL="7052601" marR="0" lvl="4" indent="-353351"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5pPr>
            <a:lvl6pPr marL="8619845" marR="0" lvl="5" indent="-345795"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6pPr>
            <a:lvl7pPr marL="10187090" marR="0" lvl="6" indent="-350939"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7pPr>
            <a:lvl8pPr marL="11754334" marR="0" lvl="7" indent="-356083"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8pPr>
            <a:lvl9pPr marL="13321578" marR="0" lvl="8" indent="-34852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77" name="Shape 77"/>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78" name="Shape 78"/>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79" name="Shape 79"/>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Shape 17"/>
        <p:cNvGrpSpPr/>
        <p:nvPr/>
      </p:nvGrpSpPr>
      <p:grpSpPr>
        <a:xfrm>
          <a:off x="0" y="0"/>
          <a:ext cx="0" cy="0"/>
          <a:chOff x="0" y="0"/>
          <a:chExt cx="0" cy="0"/>
        </a:xfrm>
      </p:grpSpPr>
      <p:sp>
        <p:nvSpPr>
          <p:cNvPr id="18" name="Shape 18"/>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19" name="Shape 19"/>
          <p:cNvSpPr txBox="1">
            <a:spLocks noGrp="1"/>
          </p:cNvSpPr>
          <p:nvPr>
            <p:ph type="body" idx="1"/>
          </p:nvPr>
        </p:nvSpPr>
        <p:spPr>
          <a:xfrm>
            <a:off x="1645919" y="5120642"/>
            <a:ext cx="29626559" cy="14483080"/>
          </a:xfrm>
          <a:prstGeom prst="rect">
            <a:avLst/>
          </a:prstGeom>
          <a:noFill/>
          <a:ln>
            <a:noFill/>
          </a:ln>
        </p:spPr>
        <p:txBody>
          <a:bodyPr lIns="91425" tIns="91425" rIns="91425" bIns="91425" anchor="t" anchorCtr="0"/>
          <a:lstStyle>
            <a:lvl1pPr marL="1175433" marR="0" lvl="0" indent="-476933" algn="l" rtl="0">
              <a:spcBef>
                <a:spcPts val="2200"/>
              </a:spcBef>
              <a:buClr>
                <a:schemeClr val="dk1"/>
              </a:buClr>
              <a:buSzPct val="100000"/>
              <a:buFont typeface="Arial"/>
              <a:buChar char="•"/>
              <a:defRPr sz="11000" b="0" i="0" u="none" strike="noStrike" cap="none">
                <a:solidFill>
                  <a:schemeClr val="dk1"/>
                </a:solidFill>
                <a:latin typeface="Calibri"/>
                <a:ea typeface="Calibri"/>
                <a:cs typeface="Calibri"/>
                <a:sym typeface="Calibri"/>
              </a:defRPr>
            </a:lvl1pPr>
            <a:lvl2pPr marL="2546772" marR="0" lvl="1" indent="-37507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3918110" marR="0" lvl="2" indent="-273210"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3pPr>
            <a:lvl4pPr marL="5485357" marR="0" lvl="3" indent="-34820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4pPr>
            <a:lvl5pPr marL="7052601" marR="0" lvl="4" indent="-353351"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5pPr>
            <a:lvl6pPr marL="8619845" marR="0" lvl="5" indent="-345795"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6pPr>
            <a:lvl7pPr marL="10187090" marR="0" lvl="6" indent="-350939"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7pPr>
            <a:lvl8pPr marL="11754334" marR="0" lvl="7" indent="-356083"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8pPr>
            <a:lvl9pPr marL="13321578" marR="0" lvl="8" indent="-34852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20" name="Shape 20"/>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21" name="Shape 21"/>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22" name="Shape 22"/>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23"/>
        <p:cNvGrpSpPr/>
        <p:nvPr/>
      </p:nvGrpSpPr>
      <p:grpSpPr>
        <a:xfrm>
          <a:off x="0" y="0"/>
          <a:ext cx="0" cy="0"/>
          <a:chOff x="0" y="0"/>
          <a:chExt cx="0" cy="0"/>
        </a:xfrm>
      </p:grpSpPr>
      <p:sp>
        <p:nvSpPr>
          <p:cNvPr id="24" name="Shape 24"/>
          <p:cNvSpPr txBox="1">
            <a:spLocks noGrp="1"/>
          </p:cNvSpPr>
          <p:nvPr>
            <p:ph type="title"/>
          </p:nvPr>
        </p:nvSpPr>
        <p:spPr>
          <a:xfrm>
            <a:off x="2600325" y="14102081"/>
            <a:ext cx="27980641" cy="4358640"/>
          </a:xfrm>
          <a:prstGeom prst="rect">
            <a:avLst/>
          </a:prstGeom>
          <a:noFill/>
          <a:ln>
            <a:noFill/>
          </a:ln>
        </p:spPr>
        <p:txBody>
          <a:bodyPr lIns="91425" tIns="91425" rIns="91425" bIns="91425" anchor="t" anchorCtr="0"/>
          <a:lstStyle>
            <a:lvl1pPr marL="0" marR="0" lvl="0" indent="0" algn="l" rtl="0">
              <a:spcBef>
                <a:spcPts val="0"/>
              </a:spcBef>
              <a:buClr>
                <a:schemeClr val="dk1"/>
              </a:buClr>
              <a:buFont typeface="Calibri"/>
              <a:buNone/>
              <a:defRPr sz="137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25" name="Shape 25"/>
          <p:cNvSpPr txBox="1">
            <a:spLocks noGrp="1"/>
          </p:cNvSpPr>
          <p:nvPr>
            <p:ph type="body" idx="1"/>
          </p:nvPr>
        </p:nvSpPr>
        <p:spPr>
          <a:xfrm>
            <a:off x="2600325" y="9301482"/>
            <a:ext cx="27980641" cy="4800599"/>
          </a:xfrm>
          <a:prstGeom prst="rect">
            <a:avLst/>
          </a:prstGeom>
          <a:noFill/>
          <a:ln>
            <a:noFill/>
          </a:ln>
        </p:spPr>
        <p:txBody>
          <a:bodyPr lIns="91425" tIns="91425" rIns="91425" bIns="91425" anchor="b" anchorCtr="0"/>
          <a:lstStyle>
            <a:lvl1pPr marL="0" marR="0" lvl="0" indent="0" algn="l" rtl="0">
              <a:spcBef>
                <a:spcPts val="1380"/>
              </a:spcBef>
              <a:buClr>
                <a:srgbClr val="888888"/>
              </a:buClr>
              <a:buFont typeface="Arial"/>
              <a:buNone/>
              <a:defRPr sz="6900" b="0" i="0" u="none" strike="noStrike" cap="none">
                <a:solidFill>
                  <a:srgbClr val="888888"/>
                </a:solidFill>
                <a:latin typeface="Calibri"/>
                <a:ea typeface="Calibri"/>
                <a:cs typeface="Calibri"/>
                <a:sym typeface="Calibri"/>
              </a:defRPr>
            </a:lvl1pPr>
            <a:lvl2pPr marL="1567245" marR="0" lvl="1" indent="-5145" algn="l" rtl="0">
              <a:spcBef>
                <a:spcPts val="1220"/>
              </a:spcBef>
              <a:buClr>
                <a:srgbClr val="888888"/>
              </a:buClr>
              <a:buFont typeface="Arial"/>
              <a:buNone/>
              <a:defRPr sz="6100" b="0" i="0" u="none" strike="noStrike" cap="none">
                <a:solidFill>
                  <a:srgbClr val="888888"/>
                </a:solidFill>
                <a:latin typeface="Calibri"/>
                <a:ea typeface="Calibri"/>
                <a:cs typeface="Calibri"/>
                <a:sym typeface="Calibri"/>
              </a:defRPr>
            </a:lvl2pPr>
            <a:lvl3pPr marL="3134489" marR="0" lvl="2" indent="-10288" algn="l" rtl="0">
              <a:spcBef>
                <a:spcPts val="1080"/>
              </a:spcBef>
              <a:buClr>
                <a:srgbClr val="888888"/>
              </a:buClr>
              <a:buFont typeface="Arial"/>
              <a:buNone/>
              <a:defRPr sz="5400" b="0" i="0" u="none" strike="noStrike" cap="none">
                <a:solidFill>
                  <a:srgbClr val="888888"/>
                </a:solidFill>
                <a:latin typeface="Calibri"/>
                <a:ea typeface="Calibri"/>
                <a:cs typeface="Calibri"/>
                <a:sym typeface="Calibri"/>
              </a:defRPr>
            </a:lvl3pPr>
            <a:lvl4pPr marL="4701734" marR="0" lvl="3" indent="-2733"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4pPr>
            <a:lvl5pPr marL="6268978" marR="0" lvl="4" indent="-7877"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5pPr>
            <a:lvl6pPr marL="7836223" marR="0" lvl="5" indent="-323"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6pPr>
            <a:lvl7pPr marL="9403467" marR="0" lvl="6" indent="-5467"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7pPr>
            <a:lvl8pPr marL="10970712" marR="0" lvl="7" indent="-10611"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8pPr>
            <a:lvl9pPr marL="12537956" marR="0" lvl="8" indent="-3055" algn="l" rtl="0">
              <a:spcBef>
                <a:spcPts val="960"/>
              </a:spcBef>
              <a:buClr>
                <a:srgbClr val="888888"/>
              </a:buClr>
              <a:buFont typeface="Arial"/>
              <a:buNone/>
              <a:defRPr sz="4800" b="0" i="0" u="none" strike="noStrike" cap="none">
                <a:solidFill>
                  <a:srgbClr val="888888"/>
                </a:solidFill>
                <a:latin typeface="Calibri"/>
                <a:ea typeface="Calibri"/>
                <a:cs typeface="Calibri"/>
                <a:sym typeface="Calibri"/>
              </a:defRPr>
            </a:lvl9pPr>
          </a:lstStyle>
          <a:p>
            <a:endParaRPr/>
          </a:p>
        </p:txBody>
      </p:sp>
      <p:sp>
        <p:nvSpPr>
          <p:cNvPr id="26" name="Shape 26"/>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27" name="Shape 27"/>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28" name="Shape 28"/>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Shape 29"/>
        <p:cNvGrpSpPr/>
        <p:nvPr/>
      </p:nvGrpSpPr>
      <p:grpSpPr>
        <a:xfrm>
          <a:off x="0" y="0"/>
          <a:ext cx="0" cy="0"/>
          <a:chOff x="0" y="0"/>
          <a:chExt cx="0" cy="0"/>
        </a:xfrm>
      </p:grpSpPr>
      <p:sp>
        <p:nvSpPr>
          <p:cNvPr id="30" name="Shape 30"/>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1" name="Shape 31"/>
          <p:cNvSpPr txBox="1">
            <a:spLocks noGrp="1"/>
          </p:cNvSpPr>
          <p:nvPr>
            <p:ph type="body" idx="1"/>
          </p:nvPr>
        </p:nvSpPr>
        <p:spPr>
          <a:xfrm>
            <a:off x="1645919" y="5120642"/>
            <a:ext cx="14538960" cy="14483080"/>
          </a:xfrm>
          <a:prstGeom prst="rect">
            <a:avLst/>
          </a:prstGeom>
          <a:noFill/>
          <a:ln>
            <a:noFill/>
          </a:ln>
        </p:spPr>
        <p:txBody>
          <a:bodyPr lIns="91425" tIns="91425" rIns="91425" bIns="91425" anchor="t" anchorCtr="0"/>
          <a:lstStyle>
            <a:lvl1pPr marL="1175433" marR="0" lvl="0" indent="-56583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1pPr>
            <a:lvl2pPr marL="2546772" marR="0" lvl="1" indent="-463972"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2pPr>
            <a:lvl3pPr marL="3918110" marR="0" lvl="2" indent="-355760"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3pPr>
            <a:lvl4pPr marL="5485357" marR="0" lvl="3" indent="-399007"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4pPr>
            <a:lvl5pPr marL="7052601" marR="0" lvl="4" indent="-404151"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5pPr>
            <a:lvl6pPr marL="8619845" marR="0" lvl="5" indent="-396595"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6pPr>
            <a:lvl7pPr marL="10187090" marR="0" lvl="6" indent="-401739"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7pPr>
            <a:lvl8pPr marL="11754334" marR="0" lvl="7" indent="-406883"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8pPr>
            <a:lvl9pPr marL="13321578" marR="0" lvl="8" indent="-399327"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9pPr>
          </a:lstStyle>
          <a:p>
            <a:endParaRPr/>
          </a:p>
        </p:txBody>
      </p:sp>
      <p:sp>
        <p:nvSpPr>
          <p:cNvPr id="32" name="Shape 32"/>
          <p:cNvSpPr txBox="1">
            <a:spLocks noGrp="1"/>
          </p:cNvSpPr>
          <p:nvPr>
            <p:ph type="body" idx="2"/>
          </p:nvPr>
        </p:nvSpPr>
        <p:spPr>
          <a:xfrm>
            <a:off x="16733520" y="5120642"/>
            <a:ext cx="14538960" cy="14483080"/>
          </a:xfrm>
          <a:prstGeom prst="rect">
            <a:avLst/>
          </a:prstGeom>
          <a:noFill/>
          <a:ln>
            <a:noFill/>
          </a:ln>
        </p:spPr>
        <p:txBody>
          <a:bodyPr lIns="91425" tIns="91425" rIns="91425" bIns="91425" anchor="t" anchorCtr="0"/>
          <a:lstStyle>
            <a:lvl1pPr marL="1175433" marR="0" lvl="0" indent="-565833"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1pPr>
            <a:lvl2pPr marL="2546772" marR="0" lvl="1" indent="-463972"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2pPr>
            <a:lvl3pPr marL="3918110" marR="0" lvl="2" indent="-355760"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3pPr>
            <a:lvl4pPr marL="5485357" marR="0" lvl="3" indent="-399007"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4pPr>
            <a:lvl5pPr marL="7052601" marR="0" lvl="4" indent="-404151"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5pPr>
            <a:lvl6pPr marL="8619845" marR="0" lvl="5" indent="-396595"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6pPr>
            <a:lvl7pPr marL="10187090" marR="0" lvl="6" indent="-401739"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7pPr>
            <a:lvl8pPr marL="11754334" marR="0" lvl="7" indent="-406883"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8pPr>
            <a:lvl9pPr marL="13321578" marR="0" lvl="8" indent="-399327"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9pPr>
          </a:lstStyle>
          <a:p>
            <a:endParaRPr/>
          </a:p>
        </p:txBody>
      </p:sp>
      <p:sp>
        <p:nvSpPr>
          <p:cNvPr id="33" name="Shape 33"/>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34" name="Shape 34"/>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35" name="Shape 35"/>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38" name="Shape 38"/>
          <p:cNvSpPr txBox="1">
            <a:spLocks noGrp="1"/>
          </p:cNvSpPr>
          <p:nvPr>
            <p:ph type="body" idx="1"/>
          </p:nvPr>
        </p:nvSpPr>
        <p:spPr>
          <a:xfrm>
            <a:off x="1645921" y="4912362"/>
            <a:ext cx="14544676" cy="2047238"/>
          </a:xfrm>
          <a:prstGeom prst="rect">
            <a:avLst/>
          </a:prstGeom>
          <a:noFill/>
          <a:ln>
            <a:noFill/>
          </a:ln>
        </p:spPr>
        <p:txBody>
          <a:bodyPr lIns="91425" tIns="91425" rIns="91425" bIns="91425" anchor="b" anchorCtr="0"/>
          <a:lstStyle>
            <a:lvl1pPr marL="0" marR="0" lvl="0" indent="0" algn="l" rtl="0">
              <a:spcBef>
                <a:spcPts val="1640"/>
              </a:spcBef>
              <a:buClr>
                <a:schemeClr val="dk1"/>
              </a:buClr>
              <a:buFont typeface="Arial"/>
              <a:buNone/>
              <a:defRPr sz="8200" b="1" i="0" u="none" strike="noStrike" cap="none">
                <a:solidFill>
                  <a:schemeClr val="dk1"/>
                </a:solidFill>
                <a:latin typeface="Calibri"/>
                <a:ea typeface="Calibri"/>
                <a:cs typeface="Calibri"/>
                <a:sym typeface="Calibri"/>
              </a:defRPr>
            </a:lvl1pPr>
            <a:lvl2pPr marL="1567245" marR="0" lvl="1" indent="-5145" algn="l" rtl="0">
              <a:spcBef>
                <a:spcPts val="1380"/>
              </a:spcBef>
              <a:buClr>
                <a:schemeClr val="dk1"/>
              </a:buClr>
              <a:buFont typeface="Arial"/>
              <a:buNone/>
              <a:defRPr sz="6900" b="1" i="0" u="none" strike="noStrike" cap="none">
                <a:solidFill>
                  <a:schemeClr val="dk1"/>
                </a:solidFill>
                <a:latin typeface="Calibri"/>
                <a:ea typeface="Calibri"/>
                <a:cs typeface="Calibri"/>
                <a:sym typeface="Calibri"/>
              </a:defRPr>
            </a:lvl2pPr>
            <a:lvl3pPr marL="3134489" marR="0" lvl="2" indent="-10288" algn="l" rtl="0">
              <a:spcBef>
                <a:spcPts val="1220"/>
              </a:spcBef>
              <a:buClr>
                <a:schemeClr val="dk1"/>
              </a:buClr>
              <a:buFont typeface="Arial"/>
              <a:buNone/>
              <a:defRPr sz="6100" b="1" i="0" u="none" strike="noStrike" cap="none">
                <a:solidFill>
                  <a:schemeClr val="dk1"/>
                </a:solidFill>
                <a:latin typeface="Calibri"/>
                <a:ea typeface="Calibri"/>
                <a:cs typeface="Calibri"/>
                <a:sym typeface="Calibri"/>
              </a:defRPr>
            </a:lvl3pPr>
            <a:lvl4pPr marL="4701734" marR="0" lvl="3" indent="-2733"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4pPr>
            <a:lvl5pPr marL="6268978" marR="0" lvl="4" indent="-7877"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5pPr>
            <a:lvl6pPr marL="7836223" marR="0" lvl="5" indent="-323"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6pPr>
            <a:lvl7pPr marL="9403467" marR="0" lvl="6" indent="-5467"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7pPr>
            <a:lvl8pPr marL="10970712" marR="0" lvl="7" indent="-10611"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8pPr>
            <a:lvl9pPr marL="12537956" marR="0" lvl="8" indent="-3055"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9pPr>
          </a:lstStyle>
          <a:p>
            <a:endParaRPr/>
          </a:p>
        </p:txBody>
      </p:sp>
      <p:sp>
        <p:nvSpPr>
          <p:cNvPr id="39" name="Shape 39"/>
          <p:cNvSpPr txBox="1">
            <a:spLocks noGrp="1"/>
          </p:cNvSpPr>
          <p:nvPr>
            <p:ph type="body" idx="2"/>
          </p:nvPr>
        </p:nvSpPr>
        <p:spPr>
          <a:xfrm>
            <a:off x="1645921" y="6959600"/>
            <a:ext cx="14544676" cy="12644122"/>
          </a:xfrm>
          <a:prstGeom prst="rect">
            <a:avLst/>
          </a:prstGeom>
          <a:noFill/>
          <a:ln>
            <a:noFill/>
          </a:ln>
        </p:spPr>
        <p:txBody>
          <a:bodyPr lIns="91425" tIns="91425" rIns="91425" bIns="91425" anchor="t" anchorCtr="0"/>
          <a:lstStyle>
            <a:lvl1pPr marL="1175433" marR="0" lvl="0" indent="-654733"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1pPr>
            <a:lvl2pPr marL="2546772" marR="0" lvl="1" indent="-546522"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2pPr>
            <a:lvl3pPr marL="3918110" marR="0" lvl="2" indent="-406560"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3pPr>
            <a:lvl4pPr marL="5485357" marR="0" lvl="3" indent="-443457"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4pPr>
            <a:lvl5pPr marL="7052601" marR="0" lvl="4" indent="-448601"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5pPr>
            <a:lvl6pPr marL="8619845" marR="0" lvl="5" indent="-441045"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6pPr>
            <a:lvl7pPr marL="10187090" marR="0" lvl="6" indent="-446189"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7pPr>
            <a:lvl8pPr marL="11754334" marR="0" lvl="7" indent="-451333"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8pPr>
            <a:lvl9pPr marL="13321578" marR="0" lvl="8" indent="-443777"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9pPr>
          </a:lstStyle>
          <a:p>
            <a:endParaRPr/>
          </a:p>
        </p:txBody>
      </p:sp>
      <p:sp>
        <p:nvSpPr>
          <p:cNvPr id="40" name="Shape 40"/>
          <p:cNvSpPr txBox="1">
            <a:spLocks noGrp="1"/>
          </p:cNvSpPr>
          <p:nvPr>
            <p:ph type="body" idx="3"/>
          </p:nvPr>
        </p:nvSpPr>
        <p:spPr>
          <a:xfrm>
            <a:off x="16722092" y="4912362"/>
            <a:ext cx="14550390" cy="2047238"/>
          </a:xfrm>
          <a:prstGeom prst="rect">
            <a:avLst/>
          </a:prstGeom>
          <a:noFill/>
          <a:ln>
            <a:noFill/>
          </a:ln>
        </p:spPr>
        <p:txBody>
          <a:bodyPr lIns="91425" tIns="91425" rIns="91425" bIns="91425" anchor="b" anchorCtr="0"/>
          <a:lstStyle>
            <a:lvl1pPr marL="0" marR="0" lvl="0" indent="0" algn="l" rtl="0">
              <a:spcBef>
                <a:spcPts val="1640"/>
              </a:spcBef>
              <a:buClr>
                <a:schemeClr val="dk1"/>
              </a:buClr>
              <a:buFont typeface="Arial"/>
              <a:buNone/>
              <a:defRPr sz="8200" b="1" i="0" u="none" strike="noStrike" cap="none">
                <a:solidFill>
                  <a:schemeClr val="dk1"/>
                </a:solidFill>
                <a:latin typeface="Calibri"/>
                <a:ea typeface="Calibri"/>
                <a:cs typeface="Calibri"/>
                <a:sym typeface="Calibri"/>
              </a:defRPr>
            </a:lvl1pPr>
            <a:lvl2pPr marL="1567245" marR="0" lvl="1" indent="-5145" algn="l" rtl="0">
              <a:spcBef>
                <a:spcPts val="1380"/>
              </a:spcBef>
              <a:buClr>
                <a:schemeClr val="dk1"/>
              </a:buClr>
              <a:buFont typeface="Arial"/>
              <a:buNone/>
              <a:defRPr sz="6900" b="1" i="0" u="none" strike="noStrike" cap="none">
                <a:solidFill>
                  <a:schemeClr val="dk1"/>
                </a:solidFill>
                <a:latin typeface="Calibri"/>
                <a:ea typeface="Calibri"/>
                <a:cs typeface="Calibri"/>
                <a:sym typeface="Calibri"/>
              </a:defRPr>
            </a:lvl2pPr>
            <a:lvl3pPr marL="3134489" marR="0" lvl="2" indent="-10288" algn="l" rtl="0">
              <a:spcBef>
                <a:spcPts val="1220"/>
              </a:spcBef>
              <a:buClr>
                <a:schemeClr val="dk1"/>
              </a:buClr>
              <a:buFont typeface="Arial"/>
              <a:buNone/>
              <a:defRPr sz="6100" b="1" i="0" u="none" strike="noStrike" cap="none">
                <a:solidFill>
                  <a:schemeClr val="dk1"/>
                </a:solidFill>
                <a:latin typeface="Calibri"/>
                <a:ea typeface="Calibri"/>
                <a:cs typeface="Calibri"/>
                <a:sym typeface="Calibri"/>
              </a:defRPr>
            </a:lvl3pPr>
            <a:lvl4pPr marL="4701734" marR="0" lvl="3" indent="-2733"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4pPr>
            <a:lvl5pPr marL="6268978" marR="0" lvl="4" indent="-7877"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5pPr>
            <a:lvl6pPr marL="7836223" marR="0" lvl="5" indent="-323"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6pPr>
            <a:lvl7pPr marL="9403467" marR="0" lvl="6" indent="-5467"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7pPr>
            <a:lvl8pPr marL="10970712" marR="0" lvl="7" indent="-10611"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8pPr>
            <a:lvl9pPr marL="12537956" marR="0" lvl="8" indent="-3055" algn="l" rtl="0">
              <a:spcBef>
                <a:spcPts val="1080"/>
              </a:spcBef>
              <a:buClr>
                <a:schemeClr val="dk1"/>
              </a:buClr>
              <a:buFont typeface="Arial"/>
              <a:buNone/>
              <a:defRPr sz="5400" b="1" i="0" u="none" strike="noStrike" cap="none">
                <a:solidFill>
                  <a:schemeClr val="dk1"/>
                </a:solidFill>
                <a:latin typeface="Calibri"/>
                <a:ea typeface="Calibri"/>
                <a:cs typeface="Calibri"/>
                <a:sym typeface="Calibri"/>
              </a:defRPr>
            </a:lvl9pPr>
          </a:lstStyle>
          <a:p>
            <a:endParaRPr/>
          </a:p>
        </p:txBody>
      </p:sp>
      <p:sp>
        <p:nvSpPr>
          <p:cNvPr id="41" name="Shape 41"/>
          <p:cNvSpPr txBox="1">
            <a:spLocks noGrp="1"/>
          </p:cNvSpPr>
          <p:nvPr>
            <p:ph type="body" idx="4"/>
          </p:nvPr>
        </p:nvSpPr>
        <p:spPr>
          <a:xfrm>
            <a:off x="16722092" y="6959600"/>
            <a:ext cx="14550390" cy="12644122"/>
          </a:xfrm>
          <a:prstGeom prst="rect">
            <a:avLst/>
          </a:prstGeom>
          <a:noFill/>
          <a:ln>
            <a:noFill/>
          </a:ln>
        </p:spPr>
        <p:txBody>
          <a:bodyPr lIns="91425" tIns="91425" rIns="91425" bIns="91425" anchor="t" anchorCtr="0"/>
          <a:lstStyle>
            <a:lvl1pPr marL="1175433" marR="0" lvl="0" indent="-654733"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1pPr>
            <a:lvl2pPr marL="2546772" marR="0" lvl="1" indent="-546522"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2pPr>
            <a:lvl3pPr marL="3918110" marR="0" lvl="2" indent="-406560" algn="l" rtl="0">
              <a:spcBef>
                <a:spcPts val="1220"/>
              </a:spcBef>
              <a:buClr>
                <a:schemeClr val="dk1"/>
              </a:buClr>
              <a:buSzPct val="100000"/>
              <a:buFont typeface="Arial"/>
              <a:buChar char="•"/>
              <a:defRPr sz="6100" b="0" i="0" u="none" strike="noStrike" cap="none">
                <a:solidFill>
                  <a:schemeClr val="dk1"/>
                </a:solidFill>
                <a:latin typeface="Calibri"/>
                <a:ea typeface="Calibri"/>
                <a:cs typeface="Calibri"/>
                <a:sym typeface="Calibri"/>
              </a:defRPr>
            </a:lvl3pPr>
            <a:lvl4pPr marL="5485357" marR="0" lvl="3" indent="-443457"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4pPr>
            <a:lvl5pPr marL="7052601" marR="0" lvl="4" indent="-448601"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5pPr>
            <a:lvl6pPr marL="8619845" marR="0" lvl="5" indent="-441045"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6pPr>
            <a:lvl7pPr marL="10187090" marR="0" lvl="6" indent="-446189"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7pPr>
            <a:lvl8pPr marL="11754334" marR="0" lvl="7" indent="-451333"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8pPr>
            <a:lvl9pPr marL="13321578" marR="0" lvl="8" indent="-443777" algn="l" rtl="0">
              <a:spcBef>
                <a:spcPts val="1080"/>
              </a:spcBef>
              <a:buClr>
                <a:schemeClr val="dk1"/>
              </a:buClr>
              <a:buSzPct val="100000"/>
              <a:buFont typeface="Arial"/>
              <a:buChar char="•"/>
              <a:defRPr sz="5400" b="0" i="0" u="none" strike="noStrike" cap="none">
                <a:solidFill>
                  <a:schemeClr val="dk1"/>
                </a:solidFill>
                <a:latin typeface="Calibri"/>
                <a:ea typeface="Calibri"/>
                <a:cs typeface="Calibri"/>
                <a:sym typeface="Calibri"/>
              </a:defRPr>
            </a:lvl9pPr>
          </a:lstStyle>
          <a:p>
            <a:endParaRPr/>
          </a:p>
        </p:txBody>
      </p:sp>
      <p:sp>
        <p:nvSpPr>
          <p:cNvPr id="42" name="Shape 42"/>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43" name="Shape 43"/>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44" name="Shape 44"/>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45"/>
        <p:cNvGrpSpPr/>
        <p:nvPr/>
      </p:nvGrpSpPr>
      <p:grpSpPr>
        <a:xfrm>
          <a:off x="0" y="0"/>
          <a:ext cx="0" cy="0"/>
          <a:chOff x="0" y="0"/>
          <a:chExt cx="0" cy="0"/>
        </a:xfrm>
      </p:grpSpPr>
      <p:sp>
        <p:nvSpPr>
          <p:cNvPr id="46" name="Shape 46"/>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47" name="Shape 47"/>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48" name="Shape 48"/>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49" name="Shape 49"/>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0"/>
        <p:cNvGrpSpPr/>
        <p:nvPr/>
      </p:nvGrpSpPr>
      <p:grpSpPr>
        <a:xfrm>
          <a:off x="0" y="0"/>
          <a:ext cx="0" cy="0"/>
          <a:chOff x="0" y="0"/>
          <a:chExt cx="0" cy="0"/>
        </a:xfrm>
      </p:grpSpPr>
      <p:sp>
        <p:nvSpPr>
          <p:cNvPr id="51" name="Shape 51"/>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52" name="Shape 52"/>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53" name="Shape 53"/>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Content with Caption">
    <p:spTree>
      <p:nvGrpSpPr>
        <p:cNvPr id="1" name="Shape 54"/>
        <p:cNvGrpSpPr/>
        <p:nvPr/>
      </p:nvGrpSpPr>
      <p:grpSpPr>
        <a:xfrm>
          <a:off x="0" y="0"/>
          <a:ext cx="0" cy="0"/>
          <a:chOff x="0" y="0"/>
          <a:chExt cx="0" cy="0"/>
        </a:xfrm>
      </p:grpSpPr>
      <p:sp>
        <p:nvSpPr>
          <p:cNvPr id="55" name="Shape 55"/>
          <p:cNvSpPr txBox="1">
            <a:spLocks noGrp="1"/>
          </p:cNvSpPr>
          <p:nvPr>
            <p:ph type="title"/>
          </p:nvPr>
        </p:nvSpPr>
        <p:spPr>
          <a:xfrm>
            <a:off x="1645922" y="873759"/>
            <a:ext cx="10829926" cy="3718559"/>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69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56" name="Shape 56"/>
          <p:cNvSpPr txBox="1">
            <a:spLocks noGrp="1"/>
          </p:cNvSpPr>
          <p:nvPr>
            <p:ph type="body" idx="1"/>
          </p:nvPr>
        </p:nvSpPr>
        <p:spPr>
          <a:xfrm>
            <a:off x="12870179" y="873762"/>
            <a:ext cx="18402299" cy="18729961"/>
          </a:xfrm>
          <a:prstGeom prst="rect">
            <a:avLst/>
          </a:prstGeom>
          <a:noFill/>
          <a:ln>
            <a:noFill/>
          </a:ln>
        </p:spPr>
        <p:txBody>
          <a:bodyPr lIns="91425" tIns="91425" rIns="91425" bIns="91425" anchor="t" anchorCtr="0"/>
          <a:lstStyle>
            <a:lvl1pPr marL="1175433" marR="0" lvl="0" indent="-476933" algn="l" rtl="0">
              <a:spcBef>
                <a:spcPts val="2200"/>
              </a:spcBef>
              <a:buClr>
                <a:schemeClr val="dk1"/>
              </a:buClr>
              <a:buSzPct val="100000"/>
              <a:buFont typeface="Arial"/>
              <a:buChar char="•"/>
              <a:defRPr sz="11000" b="0" i="0" u="none" strike="noStrike" cap="none">
                <a:solidFill>
                  <a:schemeClr val="dk1"/>
                </a:solidFill>
                <a:latin typeface="Calibri"/>
                <a:ea typeface="Calibri"/>
                <a:cs typeface="Calibri"/>
                <a:sym typeface="Calibri"/>
              </a:defRPr>
            </a:lvl1pPr>
            <a:lvl2pPr marL="2546772" marR="0" lvl="1" indent="-37507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3918110" marR="0" lvl="2" indent="-273210"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3pPr>
            <a:lvl4pPr marL="5485357" marR="0" lvl="3" indent="-34820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4pPr>
            <a:lvl5pPr marL="7052601" marR="0" lvl="4" indent="-353351"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5pPr>
            <a:lvl6pPr marL="8619845" marR="0" lvl="5" indent="-345795"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6pPr>
            <a:lvl7pPr marL="10187090" marR="0" lvl="6" indent="-350939"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7pPr>
            <a:lvl8pPr marL="11754334" marR="0" lvl="7" indent="-356083"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8pPr>
            <a:lvl9pPr marL="13321578" marR="0" lvl="8" indent="-34852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57" name="Shape 57"/>
          <p:cNvSpPr txBox="1">
            <a:spLocks noGrp="1"/>
          </p:cNvSpPr>
          <p:nvPr>
            <p:ph type="body" idx="2"/>
          </p:nvPr>
        </p:nvSpPr>
        <p:spPr>
          <a:xfrm>
            <a:off x="1645922" y="4592321"/>
            <a:ext cx="10829926" cy="15011401"/>
          </a:xfrm>
          <a:prstGeom prst="rect">
            <a:avLst/>
          </a:prstGeom>
          <a:noFill/>
          <a:ln>
            <a:noFill/>
          </a:ln>
        </p:spPr>
        <p:txBody>
          <a:bodyPr lIns="91425" tIns="91425" rIns="91425" bIns="91425" anchor="t" anchorCtr="0"/>
          <a:lstStyle>
            <a:lvl1pPr marL="0" marR="0" lvl="0" indent="0"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1pPr>
            <a:lvl2pPr marL="1567245" marR="0" lvl="1" indent="-5145" algn="l" rtl="0">
              <a:spcBef>
                <a:spcPts val="820"/>
              </a:spcBef>
              <a:buClr>
                <a:schemeClr val="dk1"/>
              </a:buClr>
              <a:buFont typeface="Arial"/>
              <a:buNone/>
              <a:defRPr sz="4100" b="0" i="0" u="none" strike="noStrike" cap="none">
                <a:solidFill>
                  <a:schemeClr val="dk1"/>
                </a:solidFill>
                <a:latin typeface="Calibri"/>
                <a:ea typeface="Calibri"/>
                <a:cs typeface="Calibri"/>
                <a:sym typeface="Calibri"/>
              </a:defRPr>
            </a:lvl2pPr>
            <a:lvl3pPr marL="3134489" marR="0" lvl="2" indent="-10288" algn="l" rtl="0">
              <a:spcBef>
                <a:spcPts val="680"/>
              </a:spcBef>
              <a:buClr>
                <a:schemeClr val="dk1"/>
              </a:buClr>
              <a:buFont typeface="Arial"/>
              <a:buNone/>
              <a:defRPr sz="3400" b="0" i="0" u="none" strike="noStrike" cap="none">
                <a:solidFill>
                  <a:schemeClr val="dk1"/>
                </a:solidFill>
                <a:latin typeface="Calibri"/>
                <a:ea typeface="Calibri"/>
                <a:cs typeface="Calibri"/>
                <a:sym typeface="Calibri"/>
              </a:defRPr>
            </a:lvl3pPr>
            <a:lvl4pPr marL="4701734" marR="0" lvl="3" indent="-2733"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4pPr>
            <a:lvl5pPr marL="6268978" marR="0" lvl="4" indent="-7877"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5pPr>
            <a:lvl6pPr marL="7836223" marR="0" lvl="5" indent="-323"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6pPr>
            <a:lvl7pPr marL="9403467" marR="0" lvl="6" indent="-5467"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7pPr>
            <a:lvl8pPr marL="10970712" marR="0" lvl="7" indent="-10611"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8pPr>
            <a:lvl9pPr marL="12537956" marR="0" lvl="8" indent="-3055"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9pPr>
          </a:lstStyle>
          <a:p>
            <a:endParaRPr/>
          </a:p>
        </p:txBody>
      </p:sp>
      <p:sp>
        <p:nvSpPr>
          <p:cNvPr id="58" name="Shape 58"/>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59" name="Shape 59"/>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60" name="Shape 60"/>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 with Caption">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6452237" y="15361920"/>
            <a:ext cx="19751040" cy="1813560"/>
          </a:xfrm>
          <a:prstGeom prst="rect">
            <a:avLst/>
          </a:prstGeom>
          <a:noFill/>
          <a:ln>
            <a:noFill/>
          </a:ln>
        </p:spPr>
        <p:txBody>
          <a:bodyPr lIns="91425" tIns="91425" rIns="91425" bIns="91425" anchor="b" anchorCtr="0"/>
          <a:lstStyle>
            <a:lvl1pPr marL="0" marR="0" lvl="0" indent="0" algn="l" rtl="0">
              <a:spcBef>
                <a:spcPts val="0"/>
              </a:spcBef>
              <a:buClr>
                <a:schemeClr val="dk1"/>
              </a:buClr>
              <a:buFont typeface="Calibri"/>
              <a:buNone/>
              <a:defRPr sz="6900" b="1"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63" name="Shape 63"/>
          <p:cNvSpPr>
            <a:spLocks noGrp="1"/>
          </p:cNvSpPr>
          <p:nvPr>
            <p:ph type="pic" idx="2"/>
          </p:nvPr>
        </p:nvSpPr>
        <p:spPr>
          <a:xfrm>
            <a:off x="6452237" y="1960880"/>
            <a:ext cx="19751040" cy="13167360"/>
          </a:xfrm>
          <a:prstGeom prst="rect">
            <a:avLst/>
          </a:prstGeom>
          <a:noFill/>
          <a:ln>
            <a:noFill/>
          </a:ln>
        </p:spPr>
        <p:txBody>
          <a:bodyPr lIns="91425" tIns="91425" rIns="91425" bIns="91425" anchor="t" anchorCtr="0"/>
          <a:lstStyle>
            <a:lvl1pPr marL="0" marR="0" lvl="0" indent="0" algn="l" rtl="0">
              <a:spcBef>
                <a:spcPts val="2200"/>
              </a:spcBef>
              <a:buClr>
                <a:schemeClr val="dk1"/>
              </a:buClr>
              <a:buFont typeface="Arial"/>
              <a:buNone/>
              <a:defRPr sz="11000" b="0" i="0" u="none" strike="noStrike" cap="none">
                <a:solidFill>
                  <a:schemeClr val="dk1"/>
                </a:solidFill>
                <a:latin typeface="Calibri"/>
                <a:ea typeface="Calibri"/>
                <a:cs typeface="Calibri"/>
                <a:sym typeface="Calibri"/>
              </a:defRPr>
            </a:lvl1pPr>
            <a:lvl2pPr marL="1567245" marR="0" lvl="1" indent="-5145" algn="l" rtl="0">
              <a:spcBef>
                <a:spcPts val="1920"/>
              </a:spcBef>
              <a:buClr>
                <a:schemeClr val="dk1"/>
              </a:buClr>
              <a:buFont typeface="Arial"/>
              <a:buNone/>
              <a:defRPr sz="9600" b="0" i="0" u="none" strike="noStrike" cap="none">
                <a:solidFill>
                  <a:schemeClr val="dk1"/>
                </a:solidFill>
                <a:latin typeface="Calibri"/>
                <a:ea typeface="Calibri"/>
                <a:cs typeface="Calibri"/>
                <a:sym typeface="Calibri"/>
              </a:defRPr>
            </a:lvl2pPr>
            <a:lvl3pPr marL="3134489" marR="0" lvl="2" indent="-10288" algn="l" rtl="0">
              <a:spcBef>
                <a:spcPts val="1640"/>
              </a:spcBef>
              <a:buClr>
                <a:schemeClr val="dk1"/>
              </a:buClr>
              <a:buFont typeface="Arial"/>
              <a:buNone/>
              <a:defRPr sz="8200" b="0" i="0" u="none" strike="noStrike" cap="none">
                <a:solidFill>
                  <a:schemeClr val="dk1"/>
                </a:solidFill>
                <a:latin typeface="Calibri"/>
                <a:ea typeface="Calibri"/>
                <a:cs typeface="Calibri"/>
                <a:sym typeface="Calibri"/>
              </a:defRPr>
            </a:lvl3pPr>
            <a:lvl4pPr marL="4701734" marR="0" lvl="3" indent="-2733"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4pPr>
            <a:lvl5pPr marL="6268978" marR="0" lvl="4" indent="-7877"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5pPr>
            <a:lvl6pPr marL="7836223" marR="0" lvl="5" indent="-323"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6pPr>
            <a:lvl7pPr marL="9403467" marR="0" lvl="6" indent="-5467"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7pPr>
            <a:lvl8pPr marL="10970712" marR="0" lvl="7" indent="-10611"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8pPr>
            <a:lvl9pPr marL="12537956" marR="0" lvl="8" indent="-3055" algn="l" rtl="0">
              <a:spcBef>
                <a:spcPts val="1380"/>
              </a:spcBef>
              <a:buClr>
                <a:schemeClr val="dk1"/>
              </a:buClr>
              <a:buFont typeface="Arial"/>
              <a:buNone/>
              <a:defRPr sz="6900" b="0" i="0" u="none" strike="noStrike" cap="none">
                <a:solidFill>
                  <a:schemeClr val="dk1"/>
                </a:solidFill>
                <a:latin typeface="Calibri"/>
                <a:ea typeface="Calibri"/>
                <a:cs typeface="Calibri"/>
                <a:sym typeface="Calibri"/>
              </a:defRPr>
            </a:lvl9pPr>
          </a:lstStyle>
          <a:p>
            <a:endParaRPr/>
          </a:p>
        </p:txBody>
      </p:sp>
      <p:sp>
        <p:nvSpPr>
          <p:cNvPr id="64" name="Shape 64"/>
          <p:cNvSpPr txBox="1">
            <a:spLocks noGrp="1"/>
          </p:cNvSpPr>
          <p:nvPr>
            <p:ph type="body" idx="1"/>
          </p:nvPr>
        </p:nvSpPr>
        <p:spPr>
          <a:xfrm>
            <a:off x="6452237" y="17175481"/>
            <a:ext cx="19751040" cy="2575559"/>
          </a:xfrm>
          <a:prstGeom prst="rect">
            <a:avLst/>
          </a:prstGeom>
          <a:noFill/>
          <a:ln>
            <a:noFill/>
          </a:ln>
        </p:spPr>
        <p:txBody>
          <a:bodyPr lIns="91425" tIns="91425" rIns="91425" bIns="91425" anchor="t" anchorCtr="0"/>
          <a:lstStyle>
            <a:lvl1pPr marL="0" marR="0" lvl="0" indent="0" algn="l" rtl="0">
              <a:spcBef>
                <a:spcPts val="960"/>
              </a:spcBef>
              <a:buClr>
                <a:schemeClr val="dk1"/>
              </a:buClr>
              <a:buFont typeface="Arial"/>
              <a:buNone/>
              <a:defRPr sz="4800" b="0" i="0" u="none" strike="noStrike" cap="none">
                <a:solidFill>
                  <a:schemeClr val="dk1"/>
                </a:solidFill>
                <a:latin typeface="Calibri"/>
                <a:ea typeface="Calibri"/>
                <a:cs typeface="Calibri"/>
                <a:sym typeface="Calibri"/>
              </a:defRPr>
            </a:lvl1pPr>
            <a:lvl2pPr marL="1567245" marR="0" lvl="1" indent="-5145" algn="l" rtl="0">
              <a:spcBef>
                <a:spcPts val="820"/>
              </a:spcBef>
              <a:buClr>
                <a:schemeClr val="dk1"/>
              </a:buClr>
              <a:buFont typeface="Arial"/>
              <a:buNone/>
              <a:defRPr sz="4100" b="0" i="0" u="none" strike="noStrike" cap="none">
                <a:solidFill>
                  <a:schemeClr val="dk1"/>
                </a:solidFill>
                <a:latin typeface="Calibri"/>
                <a:ea typeface="Calibri"/>
                <a:cs typeface="Calibri"/>
                <a:sym typeface="Calibri"/>
              </a:defRPr>
            </a:lvl2pPr>
            <a:lvl3pPr marL="3134489" marR="0" lvl="2" indent="-10288" algn="l" rtl="0">
              <a:spcBef>
                <a:spcPts val="680"/>
              </a:spcBef>
              <a:buClr>
                <a:schemeClr val="dk1"/>
              </a:buClr>
              <a:buFont typeface="Arial"/>
              <a:buNone/>
              <a:defRPr sz="3400" b="0" i="0" u="none" strike="noStrike" cap="none">
                <a:solidFill>
                  <a:schemeClr val="dk1"/>
                </a:solidFill>
                <a:latin typeface="Calibri"/>
                <a:ea typeface="Calibri"/>
                <a:cs typeface="Calibri"/>
                <a:sym typeface="Calibri"/>
              </a:defRPr>
            </a:lvl3pPr>
            <a:lvl4pPr marL="4701734" marR="0" lvl="3" indent="-2733"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4pPr>
            <a:lvl5pPr marL="6268978" marR="0" lvl="4" indent="-7877"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5pPr>
            <a:lvl6pPr marL="7836223" marR="0" lvl="5" indent="-323"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6pPr>
            <a:lvl7pPr marL="9403467" marR="0" lvl="6" indent="-5467"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7pPr>
            <a:lvl8pPr marL="10970712" marR="0" lvl="7" indent="-10611"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8pPr>
            <a:lvl9pPr marL="12537956" marR="0" lvl="8" indent="-3055" algn="l" rtl="0">
              <a:spcBef>
                <a:spcPts val="620"/>
              </a:spcBef>
              <a:buClr>
                <a:schemeClr val="dk1"/>
              </a:buClr>
              <a:buFont typeface="Arial"/>
              <a:buNone/>
              <a:defRPr sz="3100" b="0" i="0" u="none" strike="noStrike" cap="none">
                <a:solidFill>
                  <a:schemeClr val="dk1"/>
                </a:solidFill>
                <a:latin typeface="Calibri"/>
                <a:ea typeface="Calibri"/>
                <a:cs typeface="Calibri"/>
                <a:sym typeface="Calibri"/>
              </a:defRPr>
            </a:lvl9pPr>
          </a:lstStyle>
          <a:p>
            <a:endParaRPr/>
          </a:p>
        </p:txBody>
      </p:sp>
      <p:sp>
        <p:nvSpPr>
          <p:cNvPr id="65" name="Shape 65"/>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66" name="Shape 66"/>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67" name="Shape 67"/>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a:solidFill>
                  <a:srgbClr val="888888"/>
                </a:solidFill>
                <a:latin typeface="Calibri"/>
                <a:ea typeface="Calibri"/>
                <a:cs typeface="Calibri"/>
                <a:sym typeface="Calibri"/>
              </a:rPr>
              <a:t>‹#›</a:t>
            </a:fld>
            <a:endParaRPr lang="en-US" sz="4100">
              <a:solidFill>
                <a:srgbClr val="888888"/>
              </a:solidFill>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645919" y="878841"/>
            <a:ext cx="29626559" cy="3657600"/>
          </a:xfrm>
          <a:prstGeom prst="rect">
            <a:avLst/>
          </a:prstGeom>
          <a:noFill/>
          <a:ln>
            <a:noFill/>
          </a:ln>
        </p:spPr>
        <p:txBody>
          <a:bodyPr lIns="91425" tIns="91425" rIns="91425" bIns="91425" anchor="ctr" anchorCtr="0"/>
          <a:lstStyle>
            <a:lvl1pPr marL="0" marR="0" lvl="0" indent="0" algn="ctr" rtl="0">
              <a:spcBef>
                <a:spcPts val="0"/>
              </a:spcBef>
              <a:buClr>
                <a:schemeClr val="dk1"/>
              </a:buClr>
              <a:buFont typeface="Calibri"/>
              <a:buNone/>
              <a:defRPr sz="15100" b="0" i="0" u="none" strike="noStrike" cap="none">
                <a:solidFill>
                  <a:schemeClr val="dk1"/>
                </a:solidFill>
                <a:latin typeface="Calibri"/>
                <a:ea typeface="Calibri"/>
                <a:cs typeface="Calibri"/>
                <a:sym typeface="Calibri"/>
              </a:defRPr>
            </a:lvl1pPr>
            <a:lvl2pPr lvl="1" indent="0">
              <a:spcBef>
                <a:spcPts val="0"/>
              </a:spcBef>
              <a:buNone/>
              <a:defRPr sz="1800"/>
            </a:lvl2pPr>
            <a:lvl3pPr lvl="2" indent="0">
              <a:spcBef>
                <a:spcPts val="0"/>
              </a:spcBef>
              <a:buNone/>
              <a:defRPr sz="1800"/>
            </a:lvl3pPr>
            <a:lvl4pPr lvl="3" indent="0">
              <a:spcBef>
                <a:spcPts val="0"/>
              </a:spcBef>
              <a:buNone/>
              <a:defRPr sz="1800"/>
            </a:lvl4pPr>
            <a:lvl5pPr lvl="4" indent="0">
              <a:spcBef>
                <a:spcPts val="0"/>
              </a:spcBef>
              <a:buNone/>
              <a:defRPr sz="1800"/>
            </a:lvl5pPr>
            <a:lvl6pPr lvl="5" indent="0">
              <a:spcBef>
                <a:spcPts val="0"/>
              </a:spcBef>
              <a:buNone/>
              <a:defRPr sz="1800"/>
            </a:lvl6pPr>
            <a:lvl7pPr lvl="6" indent="0">
              <a:spcBef>
                <a:spcPts val="0"/>
              </a:spcBef>
              <a:buNone/>
              <a:defRPr sz="1800"/>
            </a:lvl7pPr>
            <a:lvl8pPr lvl="7" indent="0">
              <a:spcBef>
                <a:spcPts val="0"/>
              </a:spcBef>
              <a:buNone/>
              <a:defRPr sz="1800"/>
            </a:lvl8pPr>
            <a:lvl9pPr lvl="8" indent="0">
              <a:spcBef>
                <a:spcPts val="0"/>
              </a:spcBef>
              <a:buNone/>
              <a:defRPr sz="1800"/>
            </a:lvl9pPr>
          </a:lstStyle>
          <a:p>
            <a:endParaRPr/>
          </a:p>
        </p:txBody>
      </p:sp>
      <p:sp>
        <p:nvSpPr>
          <p:cNvPr id="7" name="Shape 7"/>
          <p:cNvSpPr txBox="1">
            <a:spLocks noGrp="1"/>
          </p:cNvSpPr>
          <p:nvPr>
            <p:ph type="body" idx="1"/>
          </p:nvPr>
        </p:nvSpPr>
        <p:spPr>
          <a:xfrm>
            <a:off x="1645919" y="5120642"/>
            <a:ext cx="29626559" cy="14483080"/>
          </a:xfrm>
          <a:prstGeom prst="rect">
            <a:avLst/>
          </a:prstGeom>
          <a:noFill/>
          <a:ln>
            <a:noFill/>
          </a:ln>
        </p:spPr>
        <p:txBody>
          <a:bodyPr lIns="91425" tIns="91425" rIns="91425" bIns="91425" anchor="t" anchorCtr="0"/>
          <a:lstStyle>
            <a:lvl1pPr marL="1175433" marR="0" lvl="0" indent="-476933" algn="l" rtl="0">
              <a:spcBef>
                <a:spcPts val="2200"/>
              </a:spcBef>
              <a:buClr>
                <a:schemeClr val="dk1"/>
              </a:buClr>
              <a:buSzPct val="100000"/>
              <a:buFont typeface="Arial"/>
              <a:buChar char="•"/>
              <a:defRPr sz="11000" b="0" i="0" u="none" strike="noStrike" cap="none">
                <a:solidFill>
                  <a:schemeClr val="dk1"/>
                </a:solidFill>
                <a:latin typeface="Calibri"/>
                <a:ea typeface="Calibri"/>
                <a:cs typeface="Calibri"/>
                <a:sym typeface="Calibri"/>
              </a:defRPr>
            </a:lvl1pPr>
            <a:lvl2pPr marL="2546772" marR="0" lvl="1" indent="-375072" algn="l" rtl="0">
              <a:spcBef>
                <a:spcPts val="1920"/>
              </a:spcBef>
              <a:buClr>
                <a:schemeClr val="dk1"/>
              </a:buClr>
              <a:buSzPct val="100000"/>
              <a:buFont typeface="Arial"/>
              <a:buChar char="–"/>
              <a:defRPr sz="9600" b="0" i="0" u="none" strike="noStrike" cap="none">
                <a:solidFill>
                  <a:schemeClr val="dk1"/>
                </a:solidFill>
                <a:latin typeface="Calibri"/>
                <a:ea typeface="Calibri"/>
                <a:cs typeface="Calibri"/>
                <a:sym typeface="Calibri"/>
              </a:defRPr>
            </a:lvl2pPr>
            <a:lvl3pPr marL="3918110" marR="0" lvl="2" indent="-273210" algn="l" rtl="0">
              <a:spcBef>
                <a:spcPts val="1640"/>
              </a:spcBef>
              <a:buClr>
                <a:schemeClr val="dk1"/>
              </a:buClr>
              <a:buSzPct val="100000"/>
              <a:buFont typeface="Arial"/>
              <a:buChar char="•"/>
              <a:defRPr sz="8200" b="0" i="0" u="none" strike="noStrike" cap="none">
                <a:solidFill>
                  <a:schemeClr val="dk1"/>
                </a:solidFill>
                <a:latin typeface="Calibri"/>
                <a:ea typeface="Calibri"/>
                <a:cs typeface="Calibri"/>
                <a:sym typeface="Calibri"/>
              </a:defRPr>
            </a:lvl3pPr>
            <a:lvl4pPr marL="5485357" marR="0" lvl="3" indent="-34820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4pPr>
            <a:lvl5pPr marL="7052601" marR="0" lvl="4" indent="-353351"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5pPr>
            <a:lvl6pPr marL="8619845" marR="0" lvl="5" indent="-345795"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6pPr>
            <a:lvl7pPr marL="10187090" marR="0" lvl="6" indent="-350939"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7pPr>
            <a:lvl8pPr marL="11754334" marR="0" lvl="7" indent="-356083"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8pPr>
            <a:lvl9pPr marL="13321578" marR="0" lvl="8" indent="-348527" algn="l" rtl="0">
              <a:spcBef>
                <a:spcPts val="1380"/>
              </a:spcBef>
              <a:buClr>
                <a:schemeClr val="dk1"/>
              </a:buClr>
              <a:buSzPct val="100000"/>
              <a:buFont typeface="Arial"/>
              <a:buChar char="•"/>
              <a:defRPr sz="6900" b="0" i="0" u="none" strike="noStrike" cap="none">
                <a:solidFill>
                  <a:schemeClr val="dk1"/>
                </a:solidFill>
                <a:latin typeface="Calibri"/>
                <a:ea typeface="Calibri"/>
                <a:cs typeface="Calibri"/>
                <a:sym typeface="Calibri"/>
              </a:defRPr>
            </a:lvl9pPr>
          </a:lstStyle>
          <a:p>
            <a:endParaRPr/>
          </a:p>
        </p:txBody>
      </p:sp>
      <p:sp>
        <p:nvSpPr>
          <p:cNvPr id="8" name="Shape 8"/>
          <p:cNvSpPr txBox="1">
            <a:spLocks noGrp="1"/>
          </p:cNvSpPr>
          <p:nvPr>
            <p:ph type="dt" idx="10"/>
          </p:nvPr>
        </p:nvSpPr>
        <p:spPr>
          <a:xfrm>
            <a:off x="1645919" y="20340321"/>
            <a:ext cx="7680959" cy="1168400"/>
          </a:xfrm>
          <a:prstGeom prst="rect">
            <a:avLst/>
          </a:prstGeom>
          <a:noFill/>
          <a:ln>
            <a:noFill/>
          </a:ln>
        </p:spPr>
        <p:txBody>
          <a:bodyPr lIns="91425" tIns="91425" rIns="91425" bIns="91425" anchor="ctr" anchorCtr="0"/>
          <a:lstStyle>
            <a:lvl1pPr marL="0" marR="0" lvl="0" indent="0" algn="l" rtl="0">
              <a:spcBef>
                <a:spcPts val="0"/>
              </a:spcBef>
              <a:buNone/>
              <a:defRPr sz="4100" b="0" i="0" u="none" strike="noStrike" cap="none">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9" name="Shape 9"/>
          <p:cNvSpPr txBox="1">
            <a:spLocks noGrp="1"/>
          </p:cNvSpPr>
          <p:nvPr>
            <p:ph type="ftr" idx="11"/>
          </p:nvPr>
        </p:nvSpPr>
        <p:spPr>
          <a:xfrm>
            <a:off x="11247120" y="20340321"/>
            <a:ext cx="10424160" cy="1168400"/>
          </a:xfrm>
          <a:prstGeom prst="rect">
            <a:avLst/>
          </a:prstGeom>
          <a:noFill/>
          <a:ln>
            <a:noFill/>
          </a:ln>
        </p:spPr>
        <p:txBody>
          <a:bodyPr lIns="91425" tIns="91425" rIns="91425" bIns="91425" anchor="ctr" anchorCtr="0"/>
          <a:lstStyle>
            <a:lvl1pPr marL="0" marR="0" lvl="0" indent="0" algn="ctr" rtl="0">
              <a:spcBef>
                <a:spcPts val="0"/>
              </a:spcBef>
              <a:buNone/>
              <a:defRPr sz="4100" b="0" i="0" u="none" strike="noStrike" cap="none">
                <a:solidFill>
                  <a:srgbClr val="888888"/>
                </a:solidFill>
                <a:latin typeface="Calibri"/>
                <a:ea typeface="Calibri"/>
                <a:cs typeface="Calibri"/>
                <a:sym typeface="Calibri"/>
              </a:defRPr>
            </a:lvl1pPr>
            <a:lvl2pPr marL="1567245" marR="0" lvl="1" indent="-5145" algn="l" rtl="0">
              <a:spcBef>
                <a:spcPts val="0"/>
              </a:spcBef>
              <a:buNone/>
              <a:defRPr sz="6100" b="0" i="0" u="none" strike="noStrike" cap="none">
                <a:solidFill>
                  <a:schemeClr val="dk1"/>
                </a:solidFill>
                <a:latin typeface="Calibri"/>
                <a:ea typeface="Calibri"/>
                <a:cs typeface="Calibri"/>
                <a:sym typeface="Calibri"/>
              </a:defRPr>
            </a:lvl2pPr>
            <a:lvl3pPr marL="3134489" marR="0" lvl="2" indent="-10288" algn="l" rtl="0">
              <a:spcBef>
                <a:spcPts val="0"/>
              </a:spcBef>
              <a:buNone/>
              <a:defRPr sz="6100" b="0" i="0" u="none" strike="noStrike" cap="none">
                <a:solidFill>
                  <a:schemeClr val="dk1"/>
                </a:solidFill>
                <a:latin typeface="Calibri"/>
                <a:ea typeface="Calibri"/>
                <a:cs typeface="Calibri"/>
                <a:sym typeface="Calibri"/>
              </a:defRPr>
            </a:lvl3pPr>
            <a:lvl4pPr marL="4701734" marR="0" lvl="3" indent="-2733" algn="l" rtl="0">
              <a:spcBef>
                <a:spcPts val="0"/>
              </a:spcBef>
              <a:buNone/>
              <a:defRPr sz="6100" b="0" i="0" u="none" strike="noStrike" cap="none">
                <a:solidFill>
                  <a:schemeClr val="dk1"/>
                </a:solidFill>
                <a:latin typeface="Calibri"/>
                <a:ea typeface="Calibri"/>
                <a:cs typeface="Calibri"/>
                <a:sym typeface="Calibri"/>
              </a:defRPr>
            </a:lvl4pPr>
            <a:lvl5pPr marL="6268978" marR="0" lvl="4" indent="-7877" algn="l" rtl="0">
              <a:spcBef>
                <a:spcPts val="0"/>
              </a:spcBef>
              <a:buNone/>
              <a:defRPr sz="6100" b="0" i="0" u="none" strike="noStrike" cap="none">
                <a:solidFill>
                  <a:schemeClr val="dk1"/>
                </a:solidFill>
                <a:latin typeface="Calibri"/>
                <a:ea typeface="Calibri"/>
                <a:cs typeface="Calibri"/>
                <a:sym typeface="Calibri"/>
              </a:defRPr>
            </a:lvl5pPr>
            <a:lvl6pPr marL="7836223" marR="0" lvl="5" indent="-323" algn="l" rtl="0">
              <a:spcBef>
                <a:spcPts val="0"/>
              </a:spcBef>
              <a:buNone/>
              <a:defRPr sz="6100" b="0" i="0" u="none" strike="noStrike" cap="none">
                <a:solidFill>
                  <a:schemeClr val="dk1"/>
                </a:solidFill>
                <a:latin typeface="Calibri"/>
                <a:ea typeface="Calibri"/>
                <a:cs typeface="Calibri"/>
                <a:sym typeface="Calibri"/>
              </a:defRPr>
            </a:lvl6pPr>
            <a:lvl7pPr marL="9403467" marR="0" lvl="6" indent="-5467" algn="l" rtl="0">
              <a:spcBef>
                <a:spcPts val="0"/>
              </a:spcBef>
              <a:buNone/>
              <a:defRPr sz="6100" b="0" i="0" u="none" strike="noStrike" cap="none">
                <a:solidFill>
                  <a:schemeClr val="dk1"/>
                </a:solidFill>
                <a:latin typeface="Calibri"/>
                <a:ea typeface="Calibri"/>
                <a:cs typeface="Calibri"/>
                <a:sym typeface="Calibri"/>
              </a:defRPr>
            </a:lvl7pPr>
            <a:lvl8pPr marL="10970712" marR="0" lvl="7" indent="-10611" algn="l" rtl="0">
              <a:spcBef>
                <a:spcPts val="0"/>
              </a:spcBef>
              <a:buNone/>
              <a:defRPr sz="6100" b="0" i="0" u="none" strike="noStrike" cap="none">
                <a:solidFill>
                  <a:schemeClr val="dk1"/>
                </a:solidFill>
                <a:latin typeface="Calibri"/>
                <a:ea typeface="Calibri"/>
                <a:cs typeface="Calibri"/>
                <a:sym typeface="Calibri"/>
              </a:defRPr>
            </a:lvl8pPr>
            <a:lvl9pPr marL="12537956" marR="0" lvl="8" indent="-3055" algn="l" rtl="0">
              <a:spcBef>
                <a:spcPts val="0"/>
              </a:spcBef>
              <a:buNone/>
              <a:defRPr sz="6100" b="0" i="0" u="none" strike="noStrike" cap="none">
                <a:solidFill>
                  <a:schemeClr val="dk1"/>
                </a:solidFill>
                <a:latin typeface="Calibri"/>
                <a:ea typeface="Calibri"/>
                <a:cs typeface="Calibri"/>
                <a:sym typeface="Calibri"/>
              </a:defRPr>
            </a:lvl9pPr>
          </a:lstStyle>
          <a:p>
            <a:endParaRPr/>
          </a:p>
        </p:txBody>
      </p:sp>
      <p:sp>
        <p:nvSpPr>
          <p:cNvPr id="10" name="Shape 10"/>
          <p:cNvSpPr txBox="1">
            <a:spLocks noGrp="1"/>
          </p:cNvSpPr>
          <p:nvPr>
            <p:ph type="sldNum" idx="12"/>
          </p:nvPr>
        </p:nvSpPr>
        <p:spPr>
          <a:xfrm>
            <a:off x="23591520" y="20340321"/>
            <a:ext cx="7680959" cy="1168400"/>
          </a:xfrm>
          <a:prstGeom prst="rect">
            <a:avLst/>
          </a:prstGeom>
          <a:noFill/>
          <a:ln>
            <a:noFill/>
          </a:ln>
        </p:spPr>
        <p:txBody>
          <a:bodyPr lIns="313450" tIns="156725" rIns="313450" bIns="156725" anchor="ctr" anchorCtr="0">
            <a:noAutofit/>
          </a:bodyPr>
          <a:lstStyle/>
          <a:p>
            <a:pPr marL="0" marR="0" lvl="0" indent="0" algn="r" rtl="0">
              <a:spcBef>
                <a:spcPts val="0"/>
              </a:spcBef>
              <a:buSzPct val="25000"/>
              <a:buNone/>
            </a:pPr>
            <a:fld id="{00000000-1234-1234-1234-123412341234}" type="slidenum">
              <a:rPr lang="en-US" sz="4100" b="0" i="0" u="none" strike="noStrike" cap="none">
                <a:solidFill>
                  <a:srgbClr val="888888"/>
                </a:solidFill>
                <a:latin typeface="Calibri"/>
                <a:ea typeface="Calibri"/>
                <a:cs typeface="Calibri"/>
                <a:sym typeface="Calibri"/>
              </a:rPr>
              <a:t>‹#›</a:t>
            </a:fld>
            <a:endParaRPr lang="en-US" sz="4100" b="0" i="0" u="none" strike="noStrike" cap="none">
              <a:solidFill>
                <a:srgbClr val="888888"/>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image" Target="../media/image1.jpg"/><Relationship Id="rId7" Type="http://schemas.openxmlformats.org/officeDocument/2006/relationships/image" Target="../media/image3.jpg"/><Relationship Id="rId12" Type="http://schemas.openxmlformats.org/officeDocument/2006/relationships/image" Target="../media/image8.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2.jpg"/><Relationship Id="rId11" Type="http://schemas.openxmlformats.org/officeDocument/2006/relationships/image" Target="../media/image7.png"/><Relationship Id="rId5" Type="http://schemas.openxmlformats.org/officeDocument/2006/relationships/hyperlink" Target="http://bugguide.net/node/view/50568/bgpage" TargetMode="External"/><Relationship Id="rId10" Type="http://schemas.openxmlformats.org/officeDocument/2006/relationships/image" Target="../media/image6.jpg"/><Relationship Id="rId4" Type="http://schemas.openxmlformats.org/officeDocument/2006/relationships/hyperlink" Target="http://geographyfieldwork.com/SimpsonsDiversityIndex.htm" TargetMode="External"/><Relationship Id="rId9" Type="http://schemas.openxmlformats.org/officeDocument/2006/relationships/image" Target="../media/image5.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3"/>
        <p:cNvGrpSpPr/>
        <p:nvPr/>
      </p:nvGrpSpPr>
      <p:grpSpPr>
        <a:xfrm>
          <a:off x="0" y="0"/>
          <a:ext cx="0" cy="0"/>
          <a:chOff x="0" y="0"/>
          <a:chExt cx="0" cy="0"/>
        </a:xfrm>
      </p:grpSpPr>
      <p:sp>
        <p:nvSpPr>
          <p:cNvPr id="84" name="Shape 84"/>
          <p:cNvSpPr txBox="1"/>
          <p:nvPr/>
        </p:nvSpPr>
        <p:spPr>
          <a:xfrm>
            <a:off x="5043125" y="754125"/>
            <a:ext cx="22552200" cy="2040300"/>
          </a:xfrm>
          <a:prstGeom prst="rect">
            <a:avLst/>
          </a:prstGeom>
          <a:noFill/>
          <a:ln>
            <a:noFill/>
          </a:ln>
        </p:spPr>
        <p:txBody>
          <a:bodyPr lIns="72175" tIns="36075" rIns="72175" bIns="36075" anchor="t" anchorCtr="0">
            <a:noAutofit/>
          </a:bodyPr>
          <a:lstStyle/>
          <a:p>
            <a:pPr marL="0" marR="0" lvl="0" indent="0" algn="ctr" rtl="0">
              <a:spcBef>
                <a:spcPts val="0"/>
              </a:spcBef>
              <a:buSzPct val="25000"/>
              <a:buNone/>
            </a:pPr>
            <a:r>
              <a:rPr lang="en-US" sz="7200" b="1">
                <a:solidFill>
                  <a:schemeClr val="dk1"/>
                </a:solidFill>
                <a:latin typeface="Average"/>
                <a:ea typeface="Average"/>
                <a:cs typeface="Average"/>
                <a:sym typeface="Average"/>
              </a:rPr>
              <a:t>Diversity of Organisms in Compost and Soil</a:t>
            </a:r>
          </a:p>
          <a:p>
            <a:pPr marL="0" marR="0" lvl="0" indent="0" algn="ctr" rtl="0">
              <a:spcBef>
                <a:spcPts val="0"/>
              </a:spcBef>
              <a:buSzPct val="25000"/>
              <a:buNone/>
            </a:pPr>
            <a:r>
              <a:rPr lang="en-US" sz="4800" b="1">
                <a:solidFill>
                  <a:schemeClr val="dk1"/>
                </a:solidFill>
                <a:latin typeface="Average"/>
                <a:ea typeface="Average"/>
                <a:cs typeface="Average"/>
                <a:sym typeface="Average"/>
              </a:rPr>
              <a:t>Lauren Bulik and Alexa Coffin</a:t>
            </a:r>
          </a:p>
          <a:p>
            <a:pPr marL="0" marR="0" lvl="0" indent="0" algn="ctr" rtl="0">
              <a:spcBef>
                <a:spcPts val="0"/>
              </a:spcBef>
              <a:buSzPct val="25000"/>
              <a:buNone/>
            </a:pPr>
            <a:r>
              <a:rPr lang="en-US" sz="4800" b="1">
                <a:solidFill>
                  <a:schemeClr val="dk1"/>
                </a:solidFill>
                <a:latin typeface="Average"/>
                <a:ea typeface="Average"/>
                <a:cs typeface="Average"/>
                <a:sym typeface="Average"/>
              </a:rPr>
              <a:t>Mentor: Cody Onufrock	Long Beach High School </a:t>
            </a:r>
          </a:p>
          <a:p>
            <a:pPr marL="0" marR="0" lvl="0" indent="0" algn="ctr" rtl="0">
              <a:spcBef>
                <a:spcPts val="0"/>
              </a:spcBef>
              <a:buNone/>
            </a:pPr>
            <a:endParaRPr sz="3000" b="1">
              <a:solidFill>
                <a:schemeClr val="dk1"/>
              </a:solidFill>
              <a:latin typeface="Average"/>
              <a:ea typeface="Average"/>
              <a:cs typeface="Average"/>
              <a:sym typeface="Average"/>
            </a:endParaRPr>
          </a:p>
        </p:txBody>
      </p:sp>
      <p:sp>
        <p:nvSpPr>
          <p:cNvPr id="85" name="Shape 85"/>
          <p:cNvSpPr txBox="1"/>
          <p:nvPr/>
        </p:nvSpPr>
        <p:spPr>
          <a:xfrm>
            <a:off x="5936080" y="5425336"/>
            <a:ext cx="18375300" cy="1673400"/>
          </a:xfrm>
          <a:prstGeom prst="rect">
            <a:avLst/>
          </a:prstGeom>
          <a:noFill/>
          <a:ln>
            <a:noFill/>
          </a:ln>
        </p:spPr>
        <p:txBody>
          <a:bodyPr lIns="72175" tIns="36075" rIns="72175" bIns="36075" anchor="t" anchorCtr="0">
            <a:noAutofit/>
          </a:bodyPr>
          <a:lstStyle/>
          <a:p>
            <a:pPr marL="0" marR="0" lvl="0" indent="0" algn="l" rtl="0">
              <a:spcBef>
                <a:spcPts val="0"/>
              </a:spcBef>
              <a:buNone/>
            </a:pPr>
            <a:endParaRPr/>
          </a:p>
        </p:txBody>
      </p:sp>
      <p:sp>
        <p:nvSpPr>
          <p:cNvPr id="86" name="Shape 86"/>
          <p:cNvSpPr txBox="1"/>
          <p:nvPr/>
        </p:nvSpPr>
        <p:spPr>
          <a:xfrm>
            <a:off x="996125" y="3917510"/>
            <a:ext cx="14494800" cy="650700"/>
          </a:xfrm>
          <a:prstGeom prst="rect">
            <a:avLst/>
          </a:prstGeom>
          <a:noFill/>
          <a:ln>
            <a:noFill/>
          </a:ln>
        </p:spPr>
        <p:txBody>
          <a:bodyPr lIns="65300" tIns="32650" rIns="65300" bIns="32650" anchor="t" anchorCtr="0">
            <a:noAutofit/>
          </a:bodyPr>
          <a:lstStyle/>
          <a:p>
            <a:pPr marL="0" marR="0" lvl="0" indent="0" algn="l" rtl="0">
              <a:spcBef>
                <a:spcPts val="0"/>
              </a:spcBef>
              <a:buNone/>
            </a:pPr>
            <a:endParaRPr sz="3800">
              <a:solidFill>
                <a:schemeClr val="dk1"/>
              </a:solidFill>
              <a:latin typeface="Calibri"/>
              <a:ea typeface="Calibri"/>
              <a:cs typeface="Calibri"/>
              <a:sym typeface="Calibri"/>
            </a:endParaRPr>
          </a:p>
        </p:txBody>
      </p:sp>
      <p:pic>
        <p:nvPicPr>
          <p:cNvPr id="87" name="Shape 87"/>
          <p:cNvPicPr preferRelativeResize="0"/>
          <p:nvPr/>
        </p:nvPicPr>
        <p:blipFill rotWithShape="1">
          <a:blip r:embed="rId3">
            <a:alphaModFix/>
          </a:blip>
          <a:srcRect/>
          <a:stretch/>
        </p:blipFill>
        <p:spPr>
          <a:xfrm>
            <a:off x="27213434" y="1161679"/>
            <a:ext cx="3945194" cy="695695"/>
          </a:xfrm>
          <a:prstGeom prst="rect">
            <a:avLst/>
          </a:prstGeom>
          <a:noFill/>
          <a:ln>
            <a:noFill/>
          </a:ln>
        </p:spPr>
      </p:pic>
      <p:sp>
        <p:nvSpPr>
          <p:cNvPr id="88" name="Shape 88"/>
          <p:cNvSpPr txBox="1"/>
          <p:nvPr/>
        </p:nvSpPr>
        <p:spPr>
          <a:xfrm>
            <a:off x="1924080" y="5037942"/>
            <a:ext cx="14464176" cy="15647131"/>
          </a:xfrm>
          <a:prstGeom prst="rect">
            <a:avLst/>
          </a:prstGeom>
          <a:noFill/>
          <a:ln>
            <a:noFill/>
          </a:ln>
        </p:spPr>
        <p:txBody>
          <a:bodyPr lIns="65300" tIns="32650" rIns="65300" bIns="32650" anchor="t" anchorCtr="0">
            <a:noAutofit/>
          </a:bodyPr>
          <a:lstStyle/>
          <a:p>
            <a:pPr lvl="0" rtl="0">
              <a:lnSpc>
                <a:spcPct val="115000"/>
              </a:lnSpc>
              <a:spcBef>
                <a:spcPts val="0"/>
              </a:spcBef>
              <a:buNone/>
            </a:pPr>
            <a:r>
              <a:rPr lang="en-US" sz="2400" b="1" dirty="0">
                <a:solidFill>
                  <a:schemeClr val="dk1"/>
                </a:solidFill>
                <a:latin typeface="Average"/>
                <a:ea typeface="Average"/>
                <a:cs typeface="Average"/>
                <a:sym typeface="Average"/>
              </a:rPr>
              <a:t>Abstract</a:t>
            </a:r>
          </a:p>
          <a:p>
            <a:pPr lvl="0" rtl="0">
              <a:spcBef>
                <a:spcPts val="0"/>
              </a:spcBef>
              <a:buSzPct val="25000"/>
              <a:buNone/>
            </a:pPr>
            <a:r>
              <a:rPr lang="en-US" sz="2400" dirty="0">
                <a:solidFill>
                  <a:schemeClr val="dk1"/>
                </a:solidFill>
                <a:latin typeface="Average"/>
                <a:ea typeface="Average"/>
                <a:cs typeface="Average"/>
                <a:sym typeface="Average"/>
              </a:rPr>
              <a:t>Soil is a natural resource consisting of minerals that come from rocks, organic matter, and living biota. Compost forms when soil organisms consume organic material and break it down into a form that plants can absorb. The objective of the project was to compare the diversity of organisms in samples of compost and soil. It was hypothesized that the compost would have more insect diversity than the soil because it has more organic matter available for the organisms to grow and reproduce. Samples were collected by digging through nearby compost pile and lawn. The Simpson’s Index was used to determine which was more diverse. The soil was more diverse than compost. It’s diversity index was closer to zero. Compost had a diversity of 0.171247357 and the soil had a diversity of 0.130718954. </a:t>
            </a:r>
          </a:p>
          <a:p>
            <a:pPr marL="0" marR="0" lvl="0" indent="0" algn="l" rtl="0">
              <a:spcBef>
                <a:spcPts val="429"/>
              </a:spcBef>
              <a:spcAft>
                <a:spcPts val="0"/>
              </a:spcAft>
              <a:buSzPct val="25000"/>
              <a:buNone/>
            </a:pPr>
            <a:r>
              <a:rPr lang="en-US" sz="2400" b="1" dirty="0">
                <a:solidFill>
                  <a:schemeClr val="dk1"/>
                </a:solidFill>
                <a:latin typeface="Average"/>
                <a:ea typeface="Average"/>
                <a:cs typeface="Average"/>
                <a:sym typeface="Average"/>
              </a:rPr>
              <a:t>Introduction</a:t>
            </a:r>
          </a:p>
          <a:p>
            <a:pPr marL="457200" lvl="0" indent="-381000" rtl="0">
              <a:spcBef>
                <a:spcPts val="0"/>
              </a:spcBef>
              <a:buClr>
                <a:srgbClr val="000000"/>
              </a:buClr>
              <a:buSzPct val="100000"/>
              <a:buFont typeface="Arial" pitchFamily="34" charset="0"/>
              <a:buChar char="•"/>
            </a:pPr>
            <a:r>
              <a:rPr lang="en-US" sz="2400" dirty="0">
                <a:latin typeface="Average"/>
                <a:ea typeface="Average"/>
                <a:cs typeface="Average"/>
                <a:sym typeface="Average"/>
              </a:rPr>
              <a:t>How does the biodiversity of </a:t>
            </a:r>
            <a:r>
              <a:rPr lang="en-US" sz="2400" dirty="0" err="1">
                <a:latin typeface="Average"/>
                <a:ea typeface="Average"/>
                <a:cs typeface="Average"/>
                <a:sym typeface="Average"/>
              </a:rPr>
              <a:t>macroinvertebrates</a:t>
            </a:r>
            <a:r>
              <a:rPr lang="en-US" sz="2400" dirty="0">
                <a:latin typeface="Average"/>
                <a:ea typeface="Average"/>
                <a:cs typeface="Average"/>
                <a:sym typeface="Average"/>
              </a:rPr>
              <a:t> in the compost and soil </a:t>
            </a:r>
            <a:r>
              <a:rPr lang="en-US" sz="2400" dirty="0" smtClean="0">
                <a:latin typeface="Average"/>
                <a:ea typeface="Average"/>
                <a:cs typeface="Average"/>
                <a:sym typeface="Average"/>
              </a:rPr>
              <a:t>differ?</a:t>
            </a:r>
          </a:p>
          <a:p>
            <a:pPr marL="457200" lvl="0" indent="-381000" rtl="0">
              <a:spcBef>
                <a:spcPts val="0"/>
              </a:spcBef>
              <a:buClr>
                <a:srgbClr val="000000"/>
              </a:buClr>
              <a:buSzPct val="100000"/>
              <a:buFont typeface="Arial" pitchFamily="34" charset="0"/>
              <a:buChar char="•"/>
            </a:pPr>
            <a:r>
              <a:rPr lang="en-US" sz="2400" dirty="0" smtClean="0">
                <a:latin typeface="Average"/>
                <a:ea typeface="Average"/>
                <a:cs typeface="Average"/>
                <a:sym typeface="Average"/>
              </a:rPr>
              <a:t>Soil </a:t>
            </a:r>
            <a:r>
              <a:rPr lang="en-US" sz="2400" dirty="0">
                <a:latin typeface="Average"/>
                <a:ea typeface="Average"/>
                <a:cs typeface="Average"/>
                <a:sym typeface="Average"/>
              </a:rPr>
              <a:t>is the basis for growing plants, containing minerals from rocks, organic matter and plant and animal remains. </a:t>
            </a:r>
            <a:endParaRPr lang="en-US" sz="2400" dirty="0">
              <a:latin typeface="Average"/>
              <a:ea typeface="Average"/>
              <a:cs typeface="Average"/>
              <a:sym typeface="Average"/>
            </a:endParaRPr>
          </a:p>
          <a:p>
            <a:pPr marL="457200" lvl="0" indent="-381000" rtl="0">
              <a:spcBef>
                <a:spcPts val="0"/>
              </a:spcBef>
              <a:buClr>
                <a:srgbClr val="000000"/>
              </a:buClr>
              <a:buSzPct val="100000"/>
              <a:buFont typeface="Arial" pitchFamily="34" charset="0"/>
              <a:buChar char="•"/>
            </a:pPr>
            <a:r>
              <a:rPr lang="en-US" sz="2400" dirty="0" smtClean="0">
                <a:latin typeface="Average"/>
                <a:ea typeface="Average"/>
                <a:cs typeface="Average"/>
                <a:sym typeface="Average"/>
              </a:rPr>
              <a:t>Farmers </a:t>
            </a:r>
            <a:r>
              <a:rPr lang="en-US" sz="2400" dirty="0">
                <a:latin typeface="Average"/>
                <a:ea typeface="Average"/>
                <a:cs typeface="Average"/>
                <a:sym typeface="Average"/>
              </a:rPr>
              <a:t>grow crops in soil due to the essential nutrients including nitrogen, phosphorus, and potassium. </a:t>
            </a:r>
          </a:p>
          <a:p>
            <a:pPr marL="457200" lvl="0" indent="-381000" rtl="0">
              <a:spcBef>
                <a:spcPts val="0"/>
              </a:spcBef>
              <a:buClr>
                <a:srgbClr val="000000"/>
              </a:buClr>
              <a:buSzPct val="100000"/>
              <a:buFont typeface="Arial" pitchFamily="34" charset="0"/>
              <a:buChar char="•"/>
            </a:pPr>
            <a:r>
              <a:rPr lang="en-US" sz="2400" dirty="0">
                <a:latin typeface="Average"/>
                <a:ea typeface="Average"/>
                <a:cs typeface="Average"/>
                <a:sym typeface="Average"/>
              </a:rPr>
              <a:t>Diversity within the soil community is essential to this process. </a:t>
            </a:r>
          </a:p>
          <a:p>
            <a:pPr marL="457200" lvl="0" indent="-381000" rtl="0">
              <a:spcBef>
                <a:spcPts val="0"/>
              </a:spcBef>
              <a:buClr>
                <a:srgbClr val="000000"/>
              </a:buClr>
              <a:buSzPct val="100000"/>
              <a:buFont typeface="Arial" pitchFamily="34" charset="0"/>
              <a:buChar char="•"/>
            </a:pPr>
            <a:r>
              <a:rPr lang="en-US" sz="2400" dirty="0">
                <a:latin typeface="Average"/>
                <a:ea typeface="Average"/>
                <a:cs typeface="Average"/>
                <a:sym typeface="Average"/>
              </a:rPr>
              <a:t>Compost is a natural plant fertilizer made of decayed organic material that may consist of leaves, shreds of grass, some topsoil, food wastes, and other organic “wastes”. </a:t>
            </a:r>
          </a:p>
          <a:p>
            <a:pPr marL="457200" lvl="0" indent="-381000" rtl="0">
              <a:spcBef>
                <a:spcPts val="0"/>
              </a:spcBef>
              <a:buClr>
                <a:srgbClr val="000000"/>
              </a:buClr>
              <a:buSzPct val="100000"/>
              <a:buFont typeface="Arial" pitchFamily="34" charset="0"/>
              <a:buChar char="•"/>
            </a:pPr>
            <a:r>
              <a:rPr lang="en-US" sz="2400" dirty="0">
                <a:latin typeface="Average"/>
                <a:ea typeface="Average"/>
                <a:cs typeface="Average"/>
                <a:sym typeface="Average"/>
              </a:rPr>
              <a:t>Compost adds an abundance of nutrients to soil without the use of manmade chemicals.</a:t>
            </a:r>
          </a:p>
          <a:p>
            <a:pPr marL="457200" lvl="0" indent="-381000" rtl="0">
              <a:spcBef>
                <a:spcPts val="0"/>
              </a:spcBef>
              <a:buClr>
                <a:srgbClr val="000000"/>
              </a:buClr>
              <a:buSzPct val="100000"/>
              <a:buFont typeface="Arial" pitchFamily="34" charset="0"/>
              <a:buChar char="•"/>
            </a:pPr>
            <a:r>
              <a:rPr lang="en-US" sz="2400" dirty="0">
                <a:latin typeface="Average"/>
                <a:ea typeface="Average"/>
                <a:cs typeface="Average"/>
                <a:sym typeface="Average"/>
              </a:rPr>
              <a:t>The diversity of the </a:t>
            </a:r>
            <a:r>
              <a:rPr lang="en-US" sz="2400" dirty="0" err="1">
                <a:latin typeface="Average"/>
                <a:ea typeface="Average"/>
                <a:cs typeface="Average"/>
                <a:sym typeface="Average"/>
              </a:rPr>
              <a:t>macroinvertebrate</a:t>
            </a:r>
            <a:r>
              <a:rPr lang="en-US" sz="2400" dirty="0">
                <a:latin typeface="Average"/>
                <a:ea typeface="Average"/>
                <a:cs typeface="Average"/>
                <a:sym typeface="Average"/>
              </a:rPr>
              <a:t> community contributes to </a:t>
            </a:r>
            <a:r>
              <a:rPr lang="en-US" sz="2400" dirty="0" err="1">
                <a:latin typeface="Average"/>
                <a:ea typeface="Average"/>
                <a:cs typeface="Average"/>
                <a:sym typeface="Average"/>
              </a:rPr>
              <a:t>thestability</a:t>
            </a:r>
            <a:r>
              <a:rPr lang="en-US" sz="2400" dirty="0">
                <a:latin typeface="Average"/>
                <a:ea typeface="Average"/>
                <a:cs typeface="Average"/>
                <a:sym typeface="Average"/>
              </a:rPr>
              <a:t> and productivity. Higher diversity increases the critical variables in soil. </a:t>
            </a:r>
          </a:p>
          <a:p>
            <a:pPr marL="0" marR="0" lvl="0" indent="0" algn="l" rtl="0">
              <a:spcBef>
                <a:spcPts val="429"/>
              </a:spcBef>
              <a:buSzPct val="25000"/>
              <a:buNone/>
            </a:pPr>
            <a:r>
              <a:rPr lang="en-US" sz="2400" b="1" dirty="0">
                <a:solidFill>
                  <a:schemeClr val="dk1"/>
                </a:solidFill>
                <a:latin typeface="Average"/>
                <a:ea typeface="Average"/>
                <a:cs typeface="Average"/>
                <a:sym typeface="Average"/>
              </a:rPr>
              <a:t>Materials &amp; Methods </a:t>
            </a:r>
          </a:p>
          <a:p>
            <a:pPr marL="457200" lvl="0" indent="-381000" rtl="0">
              <a:spcBef>
                <a:spcPts val="0"/>
              </a:spcBef>
              <a:buClr>
                <a:srgbClr val="000000"/>
              </a:buClr>
              <a:buSzPct val="100000"/>
              <a:buFont typeface="Arial" pitchFamily="34" charset="0"/>
              <a:buChar char="•"/>
            </a:pPr>
            <a:r>
              <a:rPr lang="en-US" sz="2400" dirty="0">
                <a:latin typeface="Average"/>
                <a:ea typeface="Average"/>
                <a:cs typeface="Average"/>
                <a:sym typeface="Average"/>
              </a:rPr>
              <a:t>Dig approximately 4 inches deep with a hand shovel into Oak Tree Leaf Compost and nearby lawn soil in Long Beach to acquire </a:t>
            </a:r>
            <a:r>
              <a:rPr lang="en-US" sz="2400" dirty="0" err="1">
                <a:latin typeface="Average"/>
                <a:ea typeface="Average"/>
                <a:cs typeface="Average"/>
                <a:sym typeface="Average"/>
              </a:rPr>
              <a:t>macroinvertebrate</a:t>
            </a:r>
            <a:r>
              <a:rPr lang="en-US" sz="2400" dirty="0">
                <a:latin typeface="Average"/>
                <a:ea typeface="Average"/>
                <a:cs typeface="Average"/>
                <a:sym typeface="Average"/>
              </a:rPr>
              <a:t> samples. </a:t>
            </a:r>
          </a:p>
          <a:p>
            <a:pPr marL="457200" lvl="0" indent="-381000" rtl="0">
              <a:spcBef>
                <a:spcPts val="0"/>
              </a:spcBef>
              <a:buClr>
                <a:srgbClr val="000000"/>
              </a:buClr>
              <a:buSzPct val="100000"/>
              <a:buFont typeface="Arial" pitchFamily="34" charset="0"/>
              <a:buChar char="•"/>
            </a:pPr>
            <a:r>
              <a:rPr lang="en-US" sz="2400" dirty="0">
                <a:latin typeface="Average"/>
                <a:ea typeface="Average"/>
                <a:cs typeface="Average"/>
                <a:sym typeface="Average"/>
              </a:rPr>
              <a:t>Sift through soil and compost samples in a shifter to locate  organisms.</a:t>
            </a:r>
          </a:p>
          <a:p>
            <a:pPr marL="457200" lvl="0" indent="-381000" rtl="0">
              <a:spcBef>
                <a:spcPts val="0"/>
              </a:spcBef>
              <a:buClr>
                <a:srgbClr val="000000"/>
              </a:buClr>
              <a:buSzPct val="100000"/>
              <a:buFont typeface="Arial" pitchFamily="34" charset="0"/>
              <a:buChar char="•"/>
            </a:pPr>
            <a:r>
              <a:rPr lang="en-US" sz="2400" dirty="0">
                <a:latin typeface="Average"/>
                <a:ea typeface="Average"/>
                <a:cs typeface="Average"/>
                <a:sym typeface="Average"/>
              </a:rPr>
              <a:t>View the organisms using their quantity in a journal. </a:t>
            </a:r>
          </a:p>
          <a:p>
            <a:pPr marL="457200" lvl="0" indent="-381000" rtl="0">
              <a:spcBef>
                <a:spcPts val="0"/>
              </a:spcBef>
              <a:buClr>
                <a:srgbClr val="000000"/>
              </a:buClr>
              <a:buSzPct val="100000"/>
              <a:buFont typeface="Arial" pitchFamily="34" charset="0"/>
              <a:buChar char="•"/>
            </a:pPr>
            <a:r>
              <a:rPr lang="en-US" sz="2400" dirty="0">
                <a:latin typeface="Average"/>
                <a:ea typeface="Average"/>
                <a:cs typeface="Average"/>
                <a:sym typeface="Average"/>
              </a:rPr>
              <a:t>Document located organisms and their quantity in a journal.</a:t>
            </a:r>
          </a:p>
          <a:p>
            <a:pPr marL="457200" lvl="0" indent="-381000" rtl="0">
              <a:spcBef>
                <a:spcPts val="0"/>
              </a:spcBef>
              <a:buClr>
                <a:srgbClr val="000000"/>
              </a:buClr>
              <a:buSzPct val="100000"/>
              <a:buFont typeface="Arial" pitchFamily="34" charset="0"/>
              <a:buChar char="•"/>
            </a:pPr>
            <a:r>
              <a:rPr lang="en-US" sz="2400" dirty="0">
                <a:latin typeface="Average"/>
                <a:ea typeface="Average"/>
                <a:cs typeface="Average"/>
                <a:sym typeface="Average"/>
              </a:rPr>
              <a:t>Use the Simpson’s Index to calculate the biodiversity of the tested compost and soil.</a:t>
            </a:r>
          </a:p>
          <a:p>
            <a:pPr marL="457200" lvl="0" indent="-381000" rtl="0">
              <a:spcBef>
                <a:spcPts val="0"/>
              </a:spcBef>
              <a:buClr>
                <a:srgbClr val="000000"/>
              </a:buClr>
              <a:buSzPct val="100000"/>
              <a:buFont typeface="Arial" pitchFamily="34" charset="0"/>
              <a:buChar char="•"/>
            </a:pPr>
            <a:r>
              <a:rPr lang="en-US" sz="2400" dirty="0">
                <a:latin typeface="Average"/>
                <a:ea typeface="Average"/>
                <a:cs typeface="Average"/>
                <a:sym typeface="Average"/>
              </a:rPr>
              <a:t>DNA Barcode samples following the DNA barcoding procedure.</a:t>
            </a:r>
          </a:p>
          <a:p>
            <a:pPr marL="0" marR="0" lvl="0" indent="0" algn="l" rtl="0">
              <a:spcBef>
                <a:spcPts val="429"/>
              </a:spcBef>
              <a:spcAft>
                <a:spcPts val="0"/>
              </a:spcAft>
              <a:buSzPct val="25000"/>
              <a:buNone/>
            </a:pPr>
            <a:r>
              <a:rPr lang="en-US" sz="2400" b="1" dirty="0">
                <a:solidFill>
                  <a:schemeClr val="dk1"/>
                </a:solidFill>
                <a:latin typeface="Average"/>
                <a:ea typeface="Average"/>
                <a:cs typeface="Average"/>
                <a:sym typeface="Average"/>
              </a:rPr>
              <a:t>Results</a:t>
            </a:r>
          </a:p>
          <a:p>
            <a:pPr marL="457200" lvl="0" indent="-381000" rtl="0">
              <a:lnSpc>
                <a:spcPct val="115000"/>
              </a:lnSpc>
              <a:spcBef>
                <a:spcPts val="0"/>
              </a:spcBef>
              <a:buClr>
                <a:srgbClr val="000000"/>
              </a:buClr>
              <a:buSzPct val="100000"/>
              <a:buFont typeface="Arial" pitchFamily="34" charset="0"/>
              <a:buChar char="•"/>
            </a:pPr>
            <a:r>
              <a:rPr lang="en-US" sz="2400" dirty="0">
                <a:latin typeface="Average"/>
                <a:ea typeface="Average"/>
                <a:cs typeface="Average"/>
                <a:sym typeface="Average"/>
              </a:rPr>
              <a:t>Organisms </a:t>
            </a:r>
            <a:r>
              <a:rPr lang="en-US" sz="2400" dirty="0" err="1">
                <a:latin typeface="Average"/>
                <a:ea typeface="Average"/>
                <a:cs typeface="Average"/>
                <a:sym typeface="Average"/>
              </a:rPr>
              <a:t>Anisodactylus</a:t>
            </a:r>
            <a:r>
              <a:rPr lang="en-US" sz="2400" dirty="0">
                <a:latin typeface="Average"/>
                <a:ea typeface="Average"/>
                <a:cs typeface="Average"/>
                <a:sym typeface="Average"/>
              </a:rPr>
              <a:t> </a:t>
            </a:r>
            <a:r>
              <a:rPr lang="en-US" sz="2400" dirty="0" err="1">
                <a:latin typeface="Average"/>
                <a:ea typeface="Average"/>
                <a:cs typeface="Average"/>
                <a:sym typeface="Average"/>
              </a:rPr>
              <a:t>rusticus</a:t>
            </a:r>
            <a:r>
              <a:rPr lang="en-US" sz="2400" dirty="0">
                <a:latin typeface="Average"/>
                <a:ea typeface="Average"/>
                <a:cs typeface="Average"/>
                <a:sym typeface="Average"/>
              </a:rPr>
              <a:t>, </a:t>
            </a:r>
            <a:r>
              <a:rPr lang="en-US" sz="2400" dirty="0" err="1">
                <a:latin typeface="Average"/>
                <a:ea typeface="Average"/>
                <a:cs typeface="Average"/>
                <a:sym typeface="Average"/>
              </a:rPr>
              <a:t>Erigone</a:t>
            </a:r>
            <a:r>
              <a:rPr lang="en-US" sz="2400" dirty="0">
                <a:latin typeface="Average"/>
                <a:ea typeface="Average"/>
                <a:cs typeface="Average"/>
                <a:sym typeface="Average"/>
              </a:rPr>
              <a:t> </a:t>
            </a:r>
            <a:r>
              <a:rPr lang="en-US" sz="2400" dirty="0" err="1">
                <a:latin typeface="Average"/>
                <a:ea typeface="Average"/>
                <a:cs typeface="Average"/>
                <a:sym typeface="Average"/>
              </a:rPr>
              <a:t>aletris</a:t>
            </a:r>
            <a:r>
              <a:rPr lang="en-US" sz="2400" dirty="0">
                <a:latin typeface="Average"/>
                <a:ea typeface="Average"/>
                <a:cs typeface="Average"/>
                <a:sym typeface="Average"/>
              </a:rPr>
              <a:t> and </a:t>
            </a:r>
            <a:r>
              <a:rPr lang="en-US" sz="2400" dirty="0" err="1">
                <a:latin typeface="Average"/>
                <a:ea typeface="Average"/>
                <a:cs typeface="Average"/>
                <a:sym typeface="Average"/>
              </a:rPr>
              <a:t>Lasius</a:t>
            </a:r>
            <a:r>
              <a:rPr lang="en-US" sz="2400" dirty="0">
                <a:latin typeface="Average"/>
                <a:ea typeface="Average"/>
                <a:cs typeface="Average"/>
                <a:sym typeface="Average"/>
              </a:rPr>
              <a:t> </a:t>
            </a:r>
            <a:r>
              <a:rPr lang="en-US" sz="2400" dirty="0" err="1">
                <a:latin typeface="Average"/>
                <a:ea typeface="Average"/>
                <a:cs typeface="Average"/>
                <a:sym typeface="Average"/>
              </a:rPr>
              <a:t>neoniger</a:t>
            </a:r>
            <a:r>
              <a:rPr lang="en-US" sz="2400" dirty="0">
                <a:latin typeface="Average"/>
                <a:ea typeface="Average"/>
                <a:cs typeface="Average"/>
                <a:sym typeface="Average"/>
              </a:rPr>
              <a:t> were identified by DNA barcoding. </a:t>
            </a:r>
          </a:p>
          <a:p>
            <a:pPr marL="457200" lvl="0" indent="-381000" rtl="0">
              <a:lnSpc>
                <a:spcPct val="115000"/>
              </a:lnSpc>
              <a:spcBef>
                <a:spcPts val="0"/>
              </a:spcBef>
              <a:buClr>
                <a:srgbClr val="000000"/>
              </a:buClr>
              <a:buSzPct val="100000"/>
              <a:buFont typeface="Arial" pitchFamily="34" charset="0"/>
              <a:buChar char="•"/>
            </a:pPr>
            <a:r>
              <a:rPr lang="en-US" sz="2400" dirty="0">
                <a:latin typeface="Average"/>
                <a:ea typeface="Average"/>
                <a:cs typeface="Average"/>
                <a:sym typeface="Average"/>
              </a:rPr>
              <a:t>Soil had more diversity than compost, as shown by using the Simpson’s Index. </a:t>
            </a:r>
          </a:p>
          <a:p>
            <a:pPr marL="457200" lvl="0" indent="-381000" rtl="0">
              <a:lnSpc>
                <a:spcPct val="115000"/>
              </a:lnSpc>
              <a:spcBef>
                <a:spcPts val="0"/>
              </a:spcBef>
              <a:buClr>
                <a:srgbClr val="000000"/>
              </a:buClr>
              <a:buSzPct val="100000"/>
              <a:buFont typeface="Arial" pitchFamily="34" charset="0"/>
              <a:buChar char="•"/>
            </a:pPr>
            <a:r>
              <a:rPr lang="en-US" sz="2400" dirty="0">
                <a:latin typeface="Average"/>
                <a:ea typeface="Average"/>
                <a:cs typeface="Average"/>
                <a:sym typeface="Average"/>
              </a:rPr>
              <a:t>Soil diversity through calculation of Simpson’s Index = 0.130718954</a:t>
            </a:r>
          </a:p>
          <a:p>
            <a:pPr marL="457200" lvl="0" indent="-381000" rtl="0">
              <a:lnSpc>
                <a:spcPct val="115000"/>
              </a:lnSpc>
              <a:spcBef>
                <a:spcPts val="0"/>
              </a:spcBef>
              <a:buClr>
                <a:srgbClr val="000000"/>
              </a:buClr>
              <a:buSzPct val="100000"/>
              <a:buFont typeface="Arial" pitchFamily="34" charset="0"/>
              <a:buChar char="•"/>
            </a:pPr>
            <a:r>
              <a:rPr lang="en-US" sz="2400" dirty="0">
                <a:latin typeface="Average"/>
                <a:ea typeface="Average"/>
                <a:cs typeface="Average"/>
                <a:sym typeface="Average"/>
              </a:rPr>
              <a:t>Compost diversity through calculation of Simpson’s Index = 0.171247357</a:t>
            </a:r>
          </a:p>
        </p:txBody>
      </p:sp>
      <p:sp>
        <p:nvSpPr>
          <p:cNvPr id="89" name="Shape 89"/>
          <p:cNvSpPr txBox="1"/>
          <p:nvPr/>
        </p:nvSpPr>
        <p:spPr>
          <a:xfrm>
            <a:off x="16746400" y="10837710"/>
            <a:ext cx="14774731" cy="10237958"/>
          </a:xfrm>
          <a:prstGeom prst="rect">
            <a:avLst/>
          </a:prstGeom>
          <a:noFill/>
          <a:ln>
            <a:noFill/>
          </a:ln>
        </p:spPr>
        <p:txBody>
          <a:bodyPr lIns="65300" tIns="32650" rIns="65300" bIns="32650" anchor="t" anchorCtr="0">
            <a:noAutofit/>
          </a:bodyPr>
          <a:lstStyle/>
          <a:p>
            <a:pPr marL="0" marR="0" lvl="0" indent="0" algn="l" rtl="0">
              <a:spcBef>
                <a:spcPts val="0"/>
              </a:spcBef>
              <a:spcAft>
                <a:spcPts val="0"/>
              </a:spcAft>
              <a:buSzPct val="25000"/>
              <a:buNone/>
            </a:pPr>
            <a:r>
              <a:rPr lang="en-US" sz="2400" b="1" dirty="0">
                <a:solidFill>
                  <a:schemeClr val="dk1"/>
                </a:solidFill>
                <a:latin typeface="Average"/>
                <a:ea typeface="Average"/>
                <a:cs typeface="Average"/>
                <a:sym typeface="Average"/>
              </a:rPr>
              <a:t>Discussion </a:t>
            </a:r>
          </a:p>
          <a:p>
            <a:pPr marL="457200" lvl="0" indent="-381000" rtl="0">
              <a:spcBef>
                <a:spcPts val="0"/>
              </a:spcBef>
              <a:buSzPct val="100000"/>
              <a:buFont typeface="Arial" pitchFamily="34" charset="0"/>
              <a:buChar char="•"/>
            </a:pPr>
            <a:r>
              <a:rPr lang="en-US" sz="2400" dirty="0">
                <a:latin typeface="Average"/>
                <a:ea typeface="Average"/>
                <a:cs typeface="Average"/>
                <a:sym typeface="Average"/>
              </a:rPr>
              <a:t>The hypothesis was rejected, the Simpson’s Index showing soil had a greater diversity than compost.</a:t>
            </a:r>
          </a:p>
          <a:p>
            <a:pPr marL="457200" lvl="0" indent="-381000" rtl="0">
              <a:spcBef>
                <a:spcPts val="0"/>
              </a:spcBef>
              <a:buClr>
                <a:srgbClr val="000000"/>
              </a:buClr>
              <a:buSzPct val="100000"/>
              <a:buFont typeface="Arial" pitchFamily="34" charset="0"/>
              <a:buChar char="•"/>
            </a:pPr>
            <a:r>
              <a:rPr lang="en-US" sz="2400" dirty="0">
                <a:latin typeface="Average"/>
                <a:ea typeface="Average"/>
                <a:cs typeface="Average"/>
                <a:sym typeface="Average"/>
              </a:rPr>
              <a:t>The compost had low species evenness, dominated by two species; Species A and earthworm</a:t>
            </a:r>
          </a:p>
          <a:p>
            <a:pPr marL="457200" lvl="0" indent="-381000" rtl="0">
              <a:spcBef>
                <a:spcPts val="0"/>
              </a:spcBef>
              <a:buClr>
                <a:srgbClr val="000000"/>
              </a:buClr>
              <a:buSzPct val="100000"/>
              <a:buFont typeface="Arial" pitchFamily="34" charset="0"/>
              <a:buChar char="•"/>
            </a:pPr>
            <a:r>
              <a:rPr lang="en-US" sz="2400" dirty="0">
                <a:latin typeface="Average"/>
                <a:ea typeface="Average"/>
                <a:cs typeface="Average"/>
                <a:sym typeface="Average"/>
              </a:rPr>
              <a:t>The soil had species evenness where no one species was dominant over another.</a:t>
            </a:r>
          </a:p>
          <a:p>
            <a:pPr marL="457200" lvl="0" indent="-381000" rtl="0">
              <a:spcBef>
                <a:spcPts val="0"/>
              </a:spcBef>
              <a:buClr>
                <a:srgbClr val="000000"/>
              </a:buClr>
              <a:buSzPct val="100000"/>
              <a:buFont typeface="Arial" pitchFamily="34" charset="0"/>
              <a:buChar char="•"/>
            </a:pPr>
            <a:r>
              <a:rPr lang="en-US" sz="2400" dirty="0">
                <a:latin typeface="Average"/>
                <a:ea typeface="Average"/>
                <a:cs typeface="Average"/>
                <a:sym typeface="Average"/>
              </a:rPr>
              <a:t>One possible explanation is that Oak Tree Leaf compost may have a high concentration of tannins.</a:t>
            </a:r>
          </a:p>
          <a:p>
            <a:pPr marL="457200" lvl="0" indent="-381000" rtl="0">
              <a:lnSpc>
                <a:spcPct val="115000"/>
              </a:lnSpc>
              <a:spcBef>
                <a:spcPts val="0"/>
              </a:spcBef>
              <a:buClr>
                <a:srgbClr val="000000"/>
              </a:buClr>
              <a:buSzPct val="100000"/>
              <a:buFont typeface="Arial" pitchFamily="34" charset="0"/>
              <a:buChar char="•"/>
            </a:pPr>
            <a:r>
              <a:rPr lang="en-US" sz="2400" dirty="0">
                <a:latin typeface="Average"/>
                <a:ea typeface="Average"/>
                <a:cs typeface="Average"/>
                <a:sym typeface="Average"/>
              </a:rPr>
              <a:t>Tannins are chemicals secreted by leaves and work to deter insect colonization. </a:t>
            </a:r>
          </a:p>
          <a:p>
            <a:pPr marL="457200" lvl="0" indent="-381000" rtl="0">
              <a:lnSpc>
                <a:spcPct val="115000"/>
              </a:lnSpc>
              <a:spcBef>
                <a:spcPts val="0"/>
              </a:spcBef>
              <a:buClr>
                <a:srgbClr val="000000"/>
              </a:buClr>
              <a:buSzPct val="100000"/>
              <a:buFont typeface="Arial" pitchFamily="34" charset="0"/>
              <a:buChar char="•"/>
            </a:pPr>
            <a:r>
              <a:rPr lang="en-US" sz="2400" dirty="0">
                <a:latin typeface="Average"/>
                <a:ea typeface="Average"/>
                <a:cs typeface="Average"/>
                <a:sym typeface="Average"/>
              </a:rPr>
              <a:t>It can also be concluded that soil ecosystems are more stable due to the greater biodiversity.</a:t>
            </a:r>
          </a:p>
          <a:p>
            <a:pPr marL="457200" lvl="0" indent="-381000" rtl="0">
              <a:lnSpc>
                <a:spcPct val="115000"/>
              </a:lnSpc>
              <a:spcBef>
                <a:spcPts val="0"/>
              </a:spcBef>
              <a:buClr>
                <a:srgbClr val="000000"/>
              </a:buClr>
              <a:buSzPct val="100000"/>
              <a:buFont typeface="Arial" pitchFamily="34" charset="0"/>
              <a:buChar char="•"/>
            </a:pPr>
            <a:r>
              <a:rPr lang="en-US" sz="2400" dirty="0">
                <a:latin typeface="Average"/>
                <a:ea typeface="Average"/>
                <a:cs typeface="Average"/>
                <a:sym typeface="Average"/>
              </a:rPr>
              <a:t>Organisms found include earthworms, beetles, isotopes, centipedes and spiders.</a:t>
            </a:r>
          </a:p>
          <a:p>
            <a:pPr marL="457200" lvl="0" indent="-381000" rtl="0">
              <a:lnSpc>
                <a:spcPct val="115000"/>
              </a:lnSpc>
              <a:spcBef>
                <a:spcPts val="0"/>
              </a:spcBef>
              <a:buClr>
                <a:srgbClr val="000000"/>
              </a:buClr>
              <a:buSzPct val="100000"/>
              <a:buFont typeface="Arial" pitchFamily="34" charset="0"/>
              <a:buChar char="•"/>
            </a:pPr>
            <a:r>
              <a:rPr lang="en-US" sz="2400" dirty="0">
                <a:latin typeface="Average"/>
                <a:ea typeface="Average"/>
                <a:cs typeface="Average"/>
                <a:sym typeface="Average"/>
              </a:rPr>
              <a:t>Earthworms increase air and water availability by breaking down organic matter.</a:t>
            </a:r>
          </a:p>
          <a:p>
            <a:pPr marL="457200" lvl="0" indent="-381000" rtl="0">
              <a:lnSpc>
                <a:spcPct val="115000"/>
              </a:lnSpc>
              <a:spcBef>
                <a:spcPts val="0"/>
              </a:spcBef>
              <a:buClr>
                <a:srgbClr val="000000"/>
              </a:buClr>
              <a:buSzPct val="100000"/>
              <a:buFont typeface="Arial" pitchFamily="34" charset="0"/>
              <a:buChar char="•"/>
            </a:pPr>
            <a:r>
              <a:rPr lang="en-US" sz="2400" dirty="0">
                <a:latin typeface="Average"/>
                <a:ea typeface="Average"/>
                <a:cs typeface="Average"/>
                <a:sym typeface="Average"/>
              </a:rPr>
              <a:t>Beetles, such as </a:t>
            </a:r>
            <a:r>
              <a:rPr lang="en-US" sz="2400" i="1" dirty="0" err="1">
                <a:latin typeface="Average"/>
                <a:ea typeface="Average"/>
                <a:cs typeface="Average"/>
                <a:sym typeface="Average"/>
              </a:rPr>
              <a:t>Anisodactylus</a:t>
            </a:r>
            <a:r>
              <a:rPr lang="en-US" sz="2400" i="1" dirty="0">
                <a:latin typeface="Average"/>
                <a:ea typeface="Average"/>
                <a:cs typeface="Average"/>
                <a:sym typeface="Average"/>
              </a:rPr>
              <a:t> </a:t>
            </a:r>
            <a:r>
              <a:rPr lang="en-US" sz="2400" i="1" dirty="0" err="1">
                <a:latin typeface="Average"/>
                <a:ea typeface="Average"/>
                <a:cs typeface="Average"/>
                <a:sym typeface="Average"/>
              </a:rPr>
              <a:t>rusticus</a:t>
            </a:r>
            <a:r>
              <a:rPr lang="en-US" sz="2400" i="1" dirty="0">
                <a:latin typeface="Average"/>
                <a:ea typeface="Average"/>
                <a:cs typeface="Average"/>
                <a:sym typeface="Average"/>
              </a:rPr>
              <a:t>, </a:t>
            </a:r>
            <a:r>
              <a:rPr lang="en-US" sz="2400" dirty="0">
                <a:latin typeface="Average"/>
                <a:ea typeface="Average"/>
                <a:cs typeface="Average"/>
                <a:sym typeface="Average"/>
              </a:rPr>
              <a:t>which was found in compost, eats a large variety of organisms.</a:t>
            </a:r>
          </a:p>
          <a:p>
            <a:pPr marL="457200" lvl="0" indent="-381000" rtl="0">
              <a:spcBef>
                <a:spcPts val="0"/>
              </a:spcBef>
              <a:buClr>
                <a:srgbClr val="000000"/>
              </a:buClr>
              <a:buSzPct val="100000"/>
              <a:buFont typeface="Arial" pitchFamily="34" charset="0"/>
              <a:buChar char="•"/>
            </a:pPr>
            <a:r>
              <a:rPr lang="en-US" sz="2400" i="1" dirty="0" err="1">
                <a:latin typeface="Average"/>
                <a:ea typeface="Average"/>
                <a:cs typeface="Average"/>
                <a:sym typeface="Average"/>
              </a:rPr>
              <a:t>Erigone</a:t>
            </a:r>
            <a:r>
              <a:rPr lang="en-US" sz="2400" i="1" dirty="0">
                <a:latin typeface="Average"/>
                <a:ea typeface="Average"/>
                <a:cs typeface="Average"/>
                <a:sym typeface="Average"/>
              </a:rPr>
              <a:t> </a:t>
            </a:r>
            <a:r>
              <a:rPr lang="en-US" sz="2400" i="1" dirty="0" err="1">
                <a:latin typeface="Average"/>
                <a:ea typeface="Average"/>
                <a:cs typeface="Average"/>
                <a:sym typeface="Average"/>
              </a:rPr>
              <a:t>aletris</a:t>
            </a:r>
            <a:r>
              <a:rPr lang="en-US" sz="2400" i="1" dirty="0">
                <a:latin typeface="Average"/>
                <a:ea typeface="Average"/>
                <a:cs typeface="Average"/>
                <a:sym typeface="Average"/>
              </a:rPr>
              <a:t> </a:t>
            </a:r>
            <a:r>
              <a:rPr lang="en-US" sz="2400" dirty="0">
                <a:latin typeface="Average"/>
                <a:ea typeface="Average"/>
                <a:cs typeface="Average"/>
                <a:sym typeface="Average"/>
              </a:rPr>
              <a:t>and </a:t>
            </a:r>
            <a:r>
              <a:rPr lang="en-US" sz="2400" i="1" dirty="0" err="1">
                <a:latin typeface="Average"/>
                <a:ea typeface="Average"/>
                <a:cs typeface="Average"/>
                <a:sym typeface="Average"/>
              </a:rPr>
              <a:t>Lasius</a:t>
            </a:r>
            <a:r>
              <a:rPr lang="en-US" sz="2400" i="1" dirty="0">
                <a:latin typeface="Average"/>
                <a:ea typeface="Average"/>
                <a:cs typeface="Average"/>
                <a:sym typeface="Average"/>
              </a:rPr>
              <a:t> </a:t>
            </a:r>
            <a:r>
              <a:rPr lang="en-US" sz="2400" i="1" dirty="0" err="1">
                <a:latin typeface="Average"/>
                <a:ea typeface="Average"/>
                <a:cs typeface="Average"/>
                <a:sym typeface="Average"/>
              </a:rPr>
              <a:t>neoniger</a:t>
            </a:r>
            <a:r>
              <a:rPr lang="en-US" sz="2400" i="1" dirty="0">
                <a:latin typeface="Average"/>
                <a:ea typeface="Average"/>
                <a:cs typeface="Average"/>
                <a:sym typeface="Average"/>
              </a:rPr>
              <a:t> </a:t>
            </a:r>
            <a:r>
              <a:rPr lang="en-US" sz="2400" dirty="0">
                <a:latin typeface="Average"/>
                <a:ea typeface="Average"/>
                <a:cs typeface="Average"/>
                <a:sym typeface="Average"/>
              </a:rPr>
              <a:t>are types of spiders found in soil, and are often the first organisms to appear in the environment. </a:t>
            </a:r>
          </a:p>
          <a:p>
            <a:pPr marL="0" marR="0" lvl="0" indent="0" algn="l" rtl="0">
              <a:spcBef>
                <a:spcPts val="0"/>
              </a:spcBef>
              <a:spcAft>
                <a:spcPts val="0"/>
              </a:spcAft>
              <a:buSzPct val="25000"/>
              <a:buNone/>
            </a:pPr>
            <a:r>
              <a:rPr lang="en-US" sz="2400" b="1" dirty="0">
                <a:latin typeface="Average"/>
                <a:ea typeface="Average"/>
                <a:cs typeface="Average"/>
                <a:sym typeface="Average"/>
              </a:rPr>
              <a:t>References</a:t>
            </a:r>
          </a:p>
          <a:p>
            <a:pPr marL="419100" lvl="0" indent="-342900" rtl="0">
              <a:lnSpc>
                <a:spcPct val="115000"/>
              </a:lnSpc>
              <a:spcBef>
                <a:spcPts val="0"/>
              </a:spcBef>
              <a:buClr>
                <a:schemeClr val="dk1"/>
              </a:buClr>
              <a:buSzPct val="100000"/>
              <a:buFont typeface="Arial" pitchFamily="34" charset="0"/>
              <a:buChar char="•"/>
            </a:pPr>
            <a:r>
              <a:rPr lang="en-US" sz="2400" dirty="0">
                <a:solidFill>
                  <a:schemeClr val="tx1"/>
                </a:solidFill>
                <a:latin typeface="Average"/>
                <a:ea typeface="Average"/>
                <a:cs typeface="Average"/>
                <a:sym typeface="Average"/>
              </a:rPr>
              <a:t>soil for schools. (</a:t>
            </a:r>
            <a:r>
              <a:rPr lang="en-US" sz="2400" dirty="0" err="1">
                <a:solidFill>
                  <a:schemeClr val="tx1"/>
                </a:solidFill>
                <a:latin typeface="Average"/>
                <a:ea typeface="Average"/>
                <a:cs typeface="Average"/>
                <a:sym typeface="Average"/>
              </a:rPr>
              <a:t>n.d.</a:t>
            </a:r>
            <a:r>
              <a:rPr lang="en-US" sz="2400" dirty="0">
                <a:solidFill>
                  <a:schemeClr val="tx1"/>
                </a:solidFill>
                <a:latin typeface="Average"/>
                <a:ea typeface="Average"/>
                <a:cs typeface="Average"/>
                <a:sym typeface="Average"/>
              </a:rPr>
              <a:t>). Retrieved December 9, 2015, from www.soil-net.com </a:t>
            </a:r>
          </a:p>
          <a:p>
            <a:pPr marL="419100" lvl="0" indent="-342900" rtl="0">
              <a:lnSpc>
                <a:spcPct val="115000"/>
              </a:lnSpc>
              <a:spcBef>
                <a:spcPts val="0"/>
              </a:spcBef>
              <a:buClr>
                <a:schemeClr val="dk1"/>
              </a:buClr>
              <a:buSzPct val="100000"/>
              <a:buFont typeface="Arial" pitchFamily="34" charset="0"/>
              <a:buChar char="•"/>
            </a:pPr>
            <a:r>
              <a:rPr lang="en-US" sz="2400" dirty="0">
                <a:solidFill>
                  <a:schemeClr val="tx1"/>
                </a:solidFill>
                <a:latin typeface="Average"/>
                <a:ea typeface="Average"/>
                <a:cs typeface="Average"/>
                <a:sym typeface="Average"/>
              </a:rPr>
              <a:t>website: https://www.soil-net.com/legacy/schools/what_is_soil1.htm </a:t>
            </a:r>
          </a:p>
          <a:p>
            <a:pPr marL="419100" lvl="0" indent="-342900" rtl="0">
              <a:lnSpc>
                <a:spcPct val="115000"/>
              </a:lnSpc>
              <a:spcBef>
                <a:spcPts val="0"/>
              </a:spcBef>
              <a:buClr>
                <a:schemeClr val="dk1"/>
              </a:buClr>
              <a:buSzPct val="100000"/>
              <a:buFont typeface="Arial" pitchFamily="34" charset="0"/>
              <a:buChar char="•"/>
            </a:pPr>
            <a:r>
              <a:rPr lang="en-US" sz="2400" dirty="0">
                <a:solidFill>
                  <a:schemeClr val="tx1"/>
                </a:solidFill>
                <a:latin typeface="Average"/>
                <a:ea typeface="Average"/>
                <a:cs typeface="Average"/>
                <a:sym typeface="Average"/>
              </a:rPr>
              <a:t>Simpson's Diversity Index. (2015, December 12). Retrieved January 7, 2016, from http://geographyfieldwork.com/SimpsonsDiversityIndex.htm</a:t>
            </a:r>
            <a:endParaRPr lang="en-US" sz="2400" dirty="0">
              <a:solidFill>
                <a:schemeClr val="tx1"/>
              </a:solidFill>
              <a:latin typeface="Average"/>
              <a:ea typeface="Average"/>
              <a:cs typeface="Average"/>
              <a:sym typeface="Average"/>
              <a:hlinkClick r:id="rId4"/>
            </a:endParaRPr>
          </a:p>
          <a:p>
            <a:pPr marL="419100" lvl="0" indent="-342900" rtl="0">
              <a:lnSpc>
                <a:spcPct val="115000"/>
              </a:lnSpc>
              <a:spcBef>
                <a:spcPts val="0"/>
              </a:spcBef>
              <a:buClr>
                <a:schemeClr val="dk1"/>
              </a:buClr>
              <a:buSzPct val="100000"/>
              <a:buFont typeface="Arial" pitchFamily="34" charset="0"/>
              <a:buChar char="•"/>
            </a:pPr>
            <a:r>
              <a:rPr lang="en-US" sz="2400" dirty="0">
                <a:solidFill>
                  <a:schemeClr val="tx1"/>
                </a:solidFill>
                <a:latin typeface="Average"/>
                <a:ea typeface="Average"/>
                <a:cs typeface="Average"/>
                <a:sym typeface="Average"/>
              </a:rPr>
              <a:t>Bug guide. (</a:t>
            </a:r>
            <a:r>
              <a:rPr lang="en-US" sz="2400" dirty="0" err="1">
                <a:solidFill>
                  <a:schemeClr val="tx1"/>
                </a:solidFill>
                <a:latin typeface="Average"/>
                <a:ea typeface="Average"/>
                <a:cs typeface="Average"/>
                <a:sym typeface="Average"/>
              </a:rPr>
              <a:t>n.d</a:t>
            </a:r>
            <a:r>
              <a:rPr lang="en-US" sz="2400" dirty="0">
                <a:solidFill>
                  <a:schemeClr val="tx1"/>
                </a:solidFill>
                <a:latin typeface="Average"/>
                <a:ea typeface="Average"/>
                <a:cs typeface="Average"/>
                <a:sym typeface="Average"/>
              </a:rPr>
              <a:t>). Retrieved June 1, 2016, from buggiude.com</a:t>
            </a:r>
          </a:p>
          <a:p>
            <a:pPr marL="419100" lvl="0" indent="-342900" rtl="0">
              <a:lnSpc>
                <a:spcPct val="115000"/>
              </a:lnSpc>
              <a:spcBef>
                <a:spcPts val="0"/>
              </a:spcBef>
              <a:buSzPct val="100000"/>
              <a:buFont typeface="Arial" pitchFamily="34" charset="0"/>
              <a:buChar char="•"/>
            </a:pPr>
            <a:r>
              <a:rPr lang="en-US" sz="2400" dirty="0">
                <a:solidFill>
                  <a:schemeClr val="tx1"/>
                </a:solidFill>
                <a:latin typeface="Average"/>
                <a:ea typeface="Average"/>
                <a:cs typeface="Average"/>
                <a:sym typeface="Average"/>
              </a:rPr>
              <a:t>h</a:t>
            </a:r>
            <a:r>
              <a:rPr lang="en-US" sz="2400" dirty="0" smtClean="0">
                <a:solidFill>
                  <a:schemeClr val="tx1"/>
                </a:solidFill>
                <a:latin typeface="Average"/>
                <a:ea typeface="Average"/>
                <a:cs typeface="Average"/>
                <a:sym typeface="Average"/>
              </a:rPr>
              <a:t>ttp</a:t>
            </a:r>
            <a:r>
              <a:rPr lang="en-US" sz="2400" dirty="0">
                <a:solidFill>
                  <a:schemeClr val="tx1"/>
                </a:solidFill>
                <a:latin typeface="Average"/>
                <a:ea typeface="Average"/>
                <a:cs typeface="Average"/>
                <a:sym typeface="Average"/>
              </a:rPr>
              <a:t>://bugguide.net/node/view/50568/bgpage</a:t>
            </a:r>
            <a:endParaRPr lang="en-US" sz="2400" dirty="0">
              <a:solidFill>
                <a:schemeClr val="tx1"/>
              </a:solidFill>
              <a:latin typeface="Average"/>
              <a:ea typeface="Average"/>
              <a:cs typeface="Average"/>
              <a:sym typeface="Average"/>
              <a:hlinkClick r:id="rId5"/>
            </a:endParaRPr>
          </a:p>
          <a:p>
            <a:pPr marL="419100" lvl="0" indent="-342900" rtl="0">
              <a:spcBef>
                <a:spcPts val="0"/>
              </a:spcBef>
              <a:buClr>
                <a:srgbClr val="333333"/>
              </a:buClr>
              <a:buSzPct val="100000"/>
              <a:buFont typeface="Arial" pitchFamily="34" charset="0"/>
              <a:buChar char="•"/>
            </a:pPr>
            <a:r>
              <a:rPr lang="en-US" sz="2400" dirty="0">
                <a:solidFill>
                  <a:schemeClr val="tx1"/>
                </a:solidFill>
                <a:latin typeface="Average"/>
                <a:ea typeface="Average"/>
                <a:cs typeface="Average"/>
                <a:sym typeface="Average"/>
              </a:rPr>
              <a:t>"Components of Soil - Geology For Kids - By KidsGeo.com." </a:t>
            </a:r>
            <a:r>
              <a:rPr lang="en-US" sz="2400" i="1" dirty="0">
                <a:solidFill>
                  <a:schemeClr val="tx1"/>
                </a:solidFill>
                <a:latin typeface="Average"/>
                <a:ea typeface="Average"/>
                <a:cs typeface="Average"/>
                <a:sym typeface="Average"/>
              </a:rPr>
              <a:t>Components of Soil - Geology For Kids - By KidsGeo.com</a:t>
            </a:r>
            <a:r>
              <a:rPr lang="en-US" sz="2400" dirty="0">
                <a:solidFill>
                  <a:schemeClr val="tx1"/>
                </a:solidFill>
                <a:latin typeface="Average"/>
                <a:ea typeface="Average"/>
                <a:cs typeface="Average"/>
                <a:sym typeface="Average"/>
              </a:rPr>
              <a:t>. Web. 05 June 2016.</a:t>
            </a:r>
          </a:p>
          <a:p>
            <a:pPr marL="0" marR="0" lvl="0" indent="0" algn="l" rtl="0">
              <a:spcBef>
                <a:spcPts val="0"/>
              </a:spcBef>
              <a:spcAft>
                <a:spcPts val="0"/>
              </a:spcAft>
              <a:buSzPct val="25000"/>
              <a:buNone/>
            </a:pPr>
            <a:r>
              <a:rPr lang="en-US" sz="2400" b="1" dirty="0">
                <a:solidFill>
                  <a:schemeClr val="dk1"/>
                </a:solidFill>
                <a:latin typeface="Average"/>
                <a:ea typeface="Average"/>
                <a:cs typeface="Average"/>
                <a:sym typeface="Average"/>
              </a:rPr>
              <a:t>Acknowledgements</a:t>
            </a:r>
          </a:p>
          <a:p>
            <a:pPr marL="0" marR="0" lvl="0" indent="0" algn="l" rtl="0">
              <a:spcBef>
                <a:spcPts val="429"/>
              </a:spcBef>
              <a:buSzPct val="25000"/>
              <a:buNone/>
            </a:pPr>
            <a:r>
              <a:rPr lang="en-US" sz="2400" dirty="0">
                <a:solidFill>
                  <a:schemeClr val="dk1"/>
                </a:solidFill>
                <a:latin typeface="Average"/>
                <a:ea typeface="Average"/>
                <a:cs typeface="Average"/>
                <a:sym typeface="Average"/>
              </a:rPr>
              <a:t>Mr. Cody </a:t>
            </a:r>
            <a:r>
              <a:rPr lang="en-US" sz="2400" dirty="0" err="1">
                <a:solidFill>
                  <a:schemeClr val="dk1"/>
                </a:solidFill>
                <a:latin typeface="Average"/>
                <a:ea typeface="Average"/>
                <a:cs typeface="Average"/>
                <a:sym typeface="Average"/>
              </a:rPr>
              <a:t>Onufrock</a:t>
            </a:r>
            <a:r>
              <a:rPr lang="en-US" sz="2400" dirty="0">
                <a:solidFill>
                  <a:schemeClr val="dk1"/>
                </a:solidFill>
                <a:latin typeface="Average"/>
                <a:ea typeface="Average"/>
                <a:cs typeface="Average"/>
                <a:sym typeface="Average"/>
              </a:rPr>
              <a:t>, Mr. Daniel Lerner, and Mrs. Karen Bloom</a:t>
            </a:r>
          </a:p>
        </p:txBody>
      </p:sp>
      <p:pic>
        <p:nvPicPr>
          <p:cNvPr id="90" name="Shape 90"/>
          <p:cNvPicPr preferRelativeResize="0"/>
          <p:nvPr/>
        </p:nvPicPr>
        <p:blipFill rotWithShape="1">
          <a:blip r:embed="rId6">
            <a:alphaModFix/>
          </a:blip>
          <a:srcRect/>
          <a:stretch/>
        </p:blipFill>
        <p:spPr>
          <a:xfrm>
            <a:off x="27629303" y="2263116"/>
            <a:ext cx="3428767" cy="798570"/>
          </a:xfrm>
          <a:prstGeom prst="rect">
            <a:avLst/>
          </a:prstGeom>
          <a:noFill/>
          <a:ln>
            <a:noFill/>
          </a:ln>
        </p:spPr>
      </p:pic>
      <p:pic>
        <p:nvPicPr>
          <p:cNvPr id="91" name="Shape 91"/>
          <p:cNvPicPr preferRelativeResize="0"/>
          <p:nvPr/>
        </p:nvPicPr>
        <p:blipFill rotWithShape="1">
          <a:blip r:embed="rId7">
            <a:alphaModFix/>
          </a:blip>
          <a:srcRect/>
          <a:stretch/>
        </p:blipFill>
        <p:spPr>
          <a:xfrm>
            <a:off x="996125" y="1161683"/>
            <a:ext cx="4047000" cy="1632899"/>
          </a:xfrm>
          <a:prstGeom prst="rect">
            <a:avLst/>
          </a:prstGeom>
          <a:noFill/>
          <a:ln>
            <a:noFill/>
          </a:ln>
        </p:spPr>
      </p:pic>
      <p:pic>
        <p:nvPicPr>
          <p:cNvPr id="92" name="Shape 92"/>
          <p:cNvPicPr preferRelativeResize="0"/>
          <p:nvPr/>
        </p:nvPicPr>
        <p:blipFill rotWithShape="1">
          <a:blip r:embed="rId8">
            <a:alphaModFix/>
          </a:blip>
          <a:srcRect/>
          <a:stretch/>
        </p:blipFill>
        <p:spPr>
          <a:xfrm>
            <a:off x="26576600" y="2180858"/>
            <a:ext cx="936780" cy="936780"/>
          </a:xfrm>
          <a:prstGeom prst="rect">
            <a:avLst/>
          </a:prstGeom>
          <a:noFill/>
          <a:ln>
            <a:noFill/>
          </a:ln>
        </p:spPr>
      </p:pic>
      <p:graphicFrame>
        <p:nvGraphicFramePr>
          <p:cNvPr id="93" name="Shape 93"/>
          <p:cNvGraphicFramePr/>
          <p:nvPr/>
        </p:nvGraphicFramePr>
        <p:xfrm>
          <a:off x="18093912" y="4568187"/>
          <a:ext cx="5465575" cy="5851860"/>
        </p:xfrm>
        <a:graphic>
          <a:graphicData uri="http://schemas.openxmlformats.org/drawingml/2006/table">
            <a:tbl>
              <a:tblPr>
                <a:noFill/>
                <a:tableStyleId>{44B8FBCF-CCFD-490C-9CC3-42F6E806D89D}</a:tableStyleId>
              </a:tblPr>
              <a:tblGrid>
                <a:gridCol w="2120375"/>
                <a:gridCol w="1189925"/>
                <a:gridCol w="997425"/>
                <a:gridCol w="1157850"/>
              </a:tblGrid>
              <a:tr h="240000">
                <a:tc>
                  <a:txBody>
                    <a:bodyPr/>
                    <a:lstStyle/>
                    <a:p>
                      <a:pPr lvl="0" rtl="0">
                        <a:spcBef>
                          <a:spcPts val="0"/>
                        </a:spcBef>
                        <a:buNone/>
                      </a:pPr>
                      <a:r>
                        <a:rPr lang="en-US" sz="2400"/>
                        <a:t>Species A</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12</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11</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132</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361250">
                <a:tc>
                  <a:txBody>
                    <a:bodyPr/>
                    <a:lstStyle/>
                    <a:p>
                      <a:pPr lvl="0" rtl="0">
                        <a:spcBef>
                          <a:spcPts val="0"/>
                        </a:spcBef>
                        <a:buNone/>
                      </a:pPr>
                      <a:r>
                        <a:rPr lang="en-US" sz="2400"/>
                        <a:t>Species B</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 1</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361250">
                <a:tc>
                  <a:txBody>
                    <a:bodyPr/>
                    <a:lstStyle/>
                    <a:p>
                      <a:pPr lvl="0" rtl="0">
                        <a:spcBef>
                          <a:spcPts val="0"/>
                        </a:spcBef>
                        <a:buNone/>
                      </a:pPr>
                      <a:r>
                        <a:rPr lang="en-US" sz="2400"/>
                        <a:t>Species C</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8 (Pill Bugs)</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7</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56</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361250">
                <a:tc>
                  <a:txBody>
                    <a:bodyPr/>
                    <a:lstStyle/>
                    <a:p>
                      <a:pPr lvl="0" rtl="0">
                        <a:spcBef>
                          <a:spcPts val="0"/>
                        </a:spcBef>
                        <a:buNone/>
                      </a:pPr>
                      <a:r>
                        <a:rPr lang="en-US" sz="2400"/>
                        <a:t>Species D</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5</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4</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20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361250">
                <a:tc>
                  <a:txBody>
                    <a:bodyPr/>
                    <a:lstStyle/>
                    <a:p>
                      <a:pPr lvl="0" rtl="0">
                        <a:spcBef>
                          <a:spcPts val="0"/>
                        </a:spcBef>
                        <a:buNone/>
                      </a:pPr>
                      <a:r>
                        <a:rPr lang="en-US" sz="2400"/>
                        <a:t>Species E</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1</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361250">
                <a:tc>
                  <a:txBody>
                    <a:bodyPr/>
                    <a:lstStyle/>
                    <a:p>
                      <a:pPr lvl="0" rtl="0">
                        <a:spcBef>
                          <a:spcPts val="0"/>
                        </a:spcBef>
                        <a:buNone/>
                      </a:pPr>
                      <a:r>
                        <a:rPr lang="en-US" sz="2400"/>
                        <a:t>Species F</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3</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2</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6</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361250">
                <a:tc>
                  <a:txBody>
                    <a:bodyPr/>
                    <a:lstStyle/>
                    <a:p>
                      <a:pPr lvl="0" rtl="0">
                        <a:spcBef>
                          <a:spcPts val="0"/>
                        </a:spcBef>
                        <a:buNone/>
                      </a:pPr>
                      <a:r>
                        <a:rPr lang="en-US" sz="2400"/>
                        <a:t>Earthworm</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11</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10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110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361250">
                <a:tc>
                  <a:txBody>
                    <a:bodyPr/>
                    <a:lstStyle/>
                    <a:p>
                      <a:pPr lvl="0" rtl="0">
                        <a:spcBef>
                          <a:spcPts val="0"/>
                        </a:spcBef>
                        <a:buNone/>
                      </a:pPr>
                      <a:r>
                        <a:rPr lang="en-US" sz="2400"/>
                        <a:t>Species G</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1</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361250">
                <a:tc>
                  <a:txBody>
                    <a:bodyPr/>
                    <a:lstStyle/>
                    <a:p>
                      <a:pPr lvl="0" rtl="0">
                        <a:spcBef>
                          <a:spcPts val="0"/>
                        </a:spcBef>
                        <a:buNone/>
                      </a:pPr>
                      <a:r>
                        <a:rPr lang="en-US" sz="2400"/>
                        <a:t>Species H</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1</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361250">
                <a:tc>
                  <a:txBody>
                    <a:bodyPr/>
                    <a:lstStyle/>
                    <a:p>
                      <a:pPr lvl="0" rtl="0">
                        <a:spcBef>
                          <a:spcPts val="0"/>
                        </a:spcBef>
                        <a:buNone/>
                      </a:pPr>
                      <a:r>
                        <a:rPr lang="en-US" sz="2400"/>
                        <a:t>Species I</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1</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0</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bl>
          </a:graphicData>
        </a:graphic>
      </p:graphicFrame>
      <p:graphicFrame>
        <p:nvGraphicFramePr>
          <p:cNvPr id="94" name="Shape 94"/>
          <p:cNvGraphicFramePr/>
          <p:nvPr/>
        </p:nvGraphicFramePr>
        <p:xfrm>
          <a:off x="25265162" y="4539287"/>
          <a:ext cx="5009125" cy="3448250"/>
        </p:xfrm>
        <a:graphic>
          <a:graphicData uri="http://schemas.openxmlformats.org/drawingml/2006/table">
            <a:tbl>
              <a:tblPr>
                <a:noFill/>
                <a:tableStyleId>{44B8FBCF-CCFD-490C-9CC3-42F6E806D89D}</a:tableStyleId>
              </a:tblPr>
              <a:tblGrid>
                <a:gridCol w="1879950"/>
                <a:gridCol w="1139125"/>
                <a:gridCol w="856525"/>
                <a:gridCol w="1133525"/>
              </a:tblGrid>
              <a:tr h="705200">
                <a:tc>
                  <a:txBody>
                    <a:bodyPr/>
                    <a:lstStyle/>
                    <a:p>
                      <a:pPr lvl="0" rtl="0">
                        <a:spcBef>
                          <a:spcPts val="0"/>
                        </a:spcBef>
                        <a:buNone/>
                      </a:pPr>
                      <a:r>
                        <a:rPr lang="en-US" sz="2400"/>
                        <a:t>Species A</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4</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3</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12</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381000">
                <a:tc>
                  <a:txBody>
                    <a:bodyPr/>
                    <a:lstStyle/>
                    <a:p>
                      <a:pPr lvl="0" rtl="0">
                        <a:spcBef>
                          <a:spcPts val="0"/>
                        </a:spcBef>
                        <a:buNone/>
                      </a:pPr>
                      <a:r>
                        <a:rPr lang="en-US" sz="2400"/>
                        <a:t>Species B</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3</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2</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6</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381000">
                <a:tc>
                  <a:txBody>
                    <a:bodyPr/>
                    <a:lstStyle/>
                    <a:p>
                      <a:pPr lvl="0" rtl="0">
                        <a:spcBef>
                          <a:spcPts val="0"/>
                        </a:spcBef>
                        <a:buNone/>
                      </a:pPr>
                      <a:r>
                        <a:rPr lang="en-US" sz="2400"/>
                        <a:t>Species C</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3</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2</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6</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381000">
                <a:tc>
                  <a:txBody>
                    <a:bodyPr/>
                    <a:lstStyle/>
                    <a:p>
                      <a:pPr lvl="0" rtl="0">
                        <a:spcBef>
                          <a:spcPts val="0"/>
                        </a:spcBef>
                        <a:buNone/>
                      </a:pPr>
                      <a:r>
                        <a:rPr lang="en-US" sz="2400"/>
                        <a:t>Species D</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2</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1</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2</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381000">
                <a:tc>
                  <a:txBody>
                    <a:bodyPr/>
                    <a:lstStyle/>
                    <a:p>
                      <a:pPr lvl="0" rtl="0">
                        <a:spcBef>
                          <a:spcPts val="0"/>
                        </a:spcBef>
                        <a:buNone/>
                      </a:pPr>
                      <a:r>
                        <a:rPr lang="en-US" sz="2400"/>
                        <a:t>Species E</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2</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1</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2</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r h="381000">
                <a:tc>
                  <a:txBody>
                    <a:bodyPr/>
                    <a:lstStyle/>
                    <a:p>
                      <a:pPr lvl="0" rtl="0">
                        <a:spcBef>
                          <a:spcPts val="0"/>
                        </a:spcBef>
                        <a:buNone/>
                      </a:pPr>
                      <a:r>
                        <a:rPr lang="en-US" sz="2400"/>
                        <a:t>Earthworm </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4</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3</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c>
                  <a:txBody>
                    <a:bodyPr/>
                    <a:lstStyle/>
                    <a:p>
                      <a:pPr lvl="0" rtl="0">
                        <a:spcBef>
                          <a:spcPts val="0"/>
                        </a:spcBef>
                        <a:buNone/>
                      </a:pPr>
                      <a:r>
                        <a:rPr lang="en-US" sz="2400"/>
                        <a:t>12</a:t>
                      </a:r>
                    </a:p>
                  </a:txBody>
                  <a:tcPr marL="91425" marR="91425" marT="91425" marB="91425">
                    <a:lnL w="9525" cap="flat" cmpd="sng">
                      <a:solidFill>
                        <a:srgbClr val="000000"/>
                      </a:solidFill>
                      <a:prstDash val="solid"/>
                      <a:round/>
                      <a:headEnd type="none" w="med" len="med"/>
                      <a:tailEnd type="none" w="med" len="med"/>
                    </a:lnL>
                    <a:lnR w="9525" cap="flat" cmpd="sng">
                      <a:solidFill>
                        <a:srgbClr val="000000"/>
                      </a:solidFill>
                      <a:prstDash val="solid"/>
                      <a:round/>
                      <a:headEnd type="none" w="med" len="med"/>
                      <a:tailEnd type="none" w="med" len="med"/>
                    </a:lnR>
                    <a:lnT w="9525" cap="flat" cmpd="sng">
                      <a:solidFill>
                        <a:srgbClr val="000000"/>
                      </a:solidFill>
                      <a:prstDash val="solid"/>
                      <a:round/>
                      <a:headEnd type="none" w="med" len="med"/>
                      <a:tailEnd type="none" w="med" len="med"/>
                    </a:lnT>
                    <a:lnB w="9525" cap="flat" cmpd="sng">
                      <a:solidFill>
                        <a:srgbClr val="000000"/>
                      </a:solidFill>
                      <a:prstDash val="solid"/>
                      <a:round/>
                      <a:headEnd type="none" w="med" len="med"/>
                      <a:tailEnd type="none" w="med" len="med"/>
                    </a:lnB>
                  </a:tcPr>
                </a:tc>
              </a:tr>
            </a:tbl>
          </a:graphicData>
        </a:graphic>
      </p:graphicFrame>
      <p:sp>
        <p:nvSpPr>
          <p:cNvPr id="95" name="Shape 95"/>
          <p:cNvSpPr txBox="1"/>
          <p:nvPr/>
        </p:nvSpPr>
        <p:spPr>
          <a:xfrm>
            <a:off x="18191750" y="3721775"/>
            <a:ext cx="13329300" cy="695700"/>
          </a:xfrm>
          <a:prstGeom prst="rect">
            <a:avLst/>
          </a:prstGeom>
          <a:noFill/>
          <a:ln>
            <a:noFill/>
          </a:ln>
        </p:spPr>
        <p:txBody>
          <a:bodyPr lIns="91425" tIns="91425" rIns="91425" bIns="91425" anchor="t" anchorCtr="0">
            <a:noAutofit/>
          </a:bodyPr>
          <a:lstStyle/>
          <a:p>
            <a:pPr lvl="0">
              <a:spcBef>
                <a:spcPts val="0"/>
              </a:spcBef>
              <a:buNone/>
            </a:pPr>
            <a:endParaRPr/>
          </a:p>
        </p:txBody>
      </p:sp>
      <p:sp>
        <p:nvSpPr>
          <p:cNvPr id="96" name="Shape 96"/>
          <p:cNvSpPr txBox="1"/>
          <p:nvPr/>
        </p:nvSpPr>
        <p:spPr>
          <a:xfrm>
            <a:off x="20098025" y="3721775"/>
            <a:ext cx="3600000" cy="650700"/>
          </a:xfrm>
          <a:prstGeom prst="rect">
            <a:avLst/>
          </a:prstGeom>
          <a:noFill/>
          <a:ln>
            <a:noFill/>
          </a:ln>
        </p:spPr>
        <p:txBody>
          <a:bodyPr lIns="91425" tIns="91425" rIns="91425" bIns="91425" anchor="t" anchorCtr="0">
            <a:noAutofit/>
          </a:bodyPr>
          <a:lstStyle/>
          <a:p>
            <a:pPr lvl="0">
              <a:spcBef>
                <a:spcPts val="0"/>
              </a:spcBef>
              <a:buNone/>
            </a:pPr>
            <a:endParaRPr/>
          </a:p>
          <a:p>
            <a:pPr lvl="0">
              <a:spcBef>
                <a:spcPts val="0"/>
              </a:spcBef>
              <a:buNone/>
            </a:pPr>
            <a:r>
              <a:rPr lang="en-US" sz="2400">
                <a:latin typeface="Average"/>
                <a:ea typeface="Average"/>
                <a:cs typeface="Average"/>
                <a:sym typeface="Average"/>
              </a:rPr>
              <a:t>     n           n-1      n(n-1)</a:t>
            </a:r>
          </a:p>
        </p:txBody>
      </p:sp>
      <p:sp>
        <p:nvSpPr>
          <p:cNvPr id="97" name="Shape 97"/>
          <p:cNvSpPr txBox="1"/>
          <p:nvPr/>
        </p:nvSpPr>
        <p:spPr>
          <a:xfrm>
            <a:off x="26883350" y="4030225"/>
            <a:ext cx="4275300" cy="390000"/>
          </a:xfrm>
          <a:prstGeom prst="rect">
            <a:avLst/>
          </a:prstGeom>
          <a:noFill/>
          <a:ln>
            <a:noFill/>
          </a:ln>
        </p:spPr>
        <p:txBody>
          <a:bodyPr lIns="91425" tIns="91425" rIns="91425" bIns="91425" anchor="t" anchorCtr="0">
            <a:noAutofit/>
          </a:bodyPr>
          <a:lstStyle/>
          <a:p>
            <a:pPr lvl="0">
              <a:spcBef>
                <a:spcPts val="0"/>
              </a:spcBef>
              <a:buNone/>
            </a:pPr>
            <a:r>
              <a:rPr lang="en-US" sz="2400">
                <a:latin typeface="Average"/>
                <a:ea typeface="Average"/>
                <a:cs typeface="Average"/>
                <a:sym typeface="Average"/>
              </a:rPr>
              <a:t>    n           n-1          n(n-1)</a:t>
            </a:r>
          </a:p>
        </p:txBody>
      </p:sp>
      <p:sp>
        <p:nvSpPr>
          <p:cNvPr id="98" name="Shape 98"/>
          <p:cNvSpPr txBox="1"/>
          <p:nvPr/>
        </p:nvSpPr>
        <p:spPr>
          <a:xfrm>
            <a:off x="18191750" y="10466375"/>
            <a:ext cx="6225000" cy="390000"/>
          </a:xfrm>
          <a:prstGeom prst="rect">
            <a:avLst/>
          </a:prstGeom>
          <a:noFill/>
          <a:ln>
            <a:noFill/>
          </a:ln>
        </p:spPr>
        <p:txBody>
          <a:bodyPr lIns="91425" tIns="91425" rIns="91425" bIns="91425" anchor="t" anchorCtr="0">
            <a:noAutofit/>
          </a:bodyPr>
          <a:lstStyle/>
          <a:p>
            <a:pPr lvl="0">
              <a:spcBef>
                <a:spcPts val="0"/>
              </a:spcBef>
              <a:buNone/>
            </a:pPr>
            <a:r>
              <a:rPr lang="en-US" sz="2400">
                <a:latin typeface="Average"/>
                <a:ea typeface="Average"/>
                <a:cs typeface="Average"/>
                <a:sym typeface="Average"/>
              </a:rPr>
              <a:t>Simpson’s Index variables from compost</a:t>
            </a:r>
          </a:p>
        </p:txBody>
      </p:sp>
      <p:pic>
        <p:nvPicPr>
          <p:cNvPr id="99" name="Shape 99"/>
          <p:cNvPicPr preferRelativeResize="0"/>
          <p:nvPr/>
        </p:nvPicPr>
        <p:blipFill rotWithShape="1">
          <a:blip r:embed="rId9">
            <a:alphaModFix/>
          </a:blip>
          <a:srcRect b="18725"/>
          <a:stretch/>
        </p:blipFill>
        <p:spPr>
          <a:xfrm>
            <a:off x="2757125" y="17994899"/>
            <a:ext cx="2286000" cy="2477300"/>
          </a:xfrm>
          <a:prstGeom prst="rect">
            <a:avLst/>
          </a:prstGeom>
          <a:noFill/>
          <a:ln>
            <a:noFill/>
          </a:ln>
        </p:spPr>
      </p:pic>
      <p:sp>
        <p:nvSpPr>
          <p:cNvPr id="100" name="Shape 100"/>
          <p:cNvSpPr txBox="1"/>
          <p:nvPr/>
        </p:nvSpPr>
        <p:spPr>
          <a:xfrm>
            <a:off x="25465975" y="8087575"/>
            <a:ext cx="4808400" cy="650700"/>
          </a:xfrm>
          <a:prstGeom prst="rect">
            <a:avLst/>
          </a:prstGeom>
          <a:noFill/>
          <a:ln>
            <a:noFill/>
          </a:ln>
        </p:spPr>
        <p:txBody>
          <a:bodyPr lIns="91425" tIns="91425" rIns="91425" bIns="91425" anchor="t" anchorCtr="0">
            <a:noAutofit/>
          </a:bodyPr>
          <a:lstStyle/>
          <a:p>
            <a:pPr lvl="0" algn="l">
              <a:spcBef>
                <a:spcPts val="0"/>
              </a:spcBef>
              <a:buNone/>
            </a:pPr>
            <a:r>
              <a:rPr lang="en-US" sz="2400">
                <a:latin typeface="Average"/>
                <a:ea typeface="Average"/>
                <a:cs typeface="Average"/>
                <a:sym typeface="Average"/>
              </a:rPr>
              <a:t>Simpson’s Index variables from soil</a:t>
            </a:r>
          </a:p>
        </p:txBody>
      </p:sp>
      <p:pic>
        <p:nvPicPr>
          <p:cNvPr id="101" name="Shape 101"/>
          <p:cNvPicPr preferRelativeResize="0"/>
          <p:nvPr/>
        </p:nvPicPr>
        <p:blipFill rotWithShape="1">
          <a:blip r:embed="rId10">
            <a:alphaModFix/>
          </a:blip>
          <a:srcRect b="18725"/>
          <a:stretch/>
        </p:blipFill>
        <p:spPr>
          <a:xfrm>
            <a:off x="7100525" y="17994899"/>
            <a:ext cx="2286000" cy="2477300"/>
          </a:xfrm>
          <a:prstGeom prst="rect">
            <a:avLst/>
          </a:prstGeom>
          <a:noFill/>
          <a:ln>
            <a:noFill/>
          </a:ln>
        </p:spPr>
      </p:pic>
      <p:pic>
        <p:nvPicPr>
          <p:cNvPr id="102" name="Shape 102"/>
          <p:cNvPicPr preferRelativeResize="0"/>
          <p:nvPr/>
        </p:nvPicPr>
        <p:blipFill>
          <a:blip r:embed="rId11">
            <a:alphaModFix/>
          </a:blip>
          <a:stretch>
            <a:fillRect/>
          </a:stretch>
        </p:blipFill>
        <p:spPr>
          <a:xfrm>
            <a:off x="25265175" y="9171416"/>
            <a:ext cx="3599999" cy="1233148"/>
          </a:xfrm>
          <a:prstGeom prst="rect">
            <a:avLst/>
          </a:prstGeom>
          <a:noFill/>
          <a:ln>
            <a:noFill/>
          </a:ln>
        </p:spPr>
      </p:pic>
      <p:sp>
        <p:nvSpPr>
          <p:cNvPr id="103" name="Shape 103"/>
          <p:cNvSpPr txBox="1"/>
          <p:nvPr/>
        </p:nvSpPr>
        <p:spPr>
          <a:xfrm>
            <a:off x="600681" y="21075668"/>
            <a:ext cx="31575150" cy="936900"/>
          </a:xfrm>
          <a:prstGeom prst="rect">
            <a:avLst/>
          </a:prstGeom>
          <a:noFill/>
          <a:ln>
            <a:noFill/>
          </a:ln>
        </p:spPr>
        <p:txBody>
          <a:bodyPr lIns="91425" tIns="91425" rIns="91425" bIns="91425" anchor="t" anchorCtr="0">
            <a:noAutofit/>
          </a:bodyPr>
          <a:lstStyle/>
          <a:p>
            <a:pPr lvl="0">
              <a:spcBef>
                <a:spcPts val="0"/>
              </a:spcBef>
              <a:buNone/>
            </a:pPr>
            <a:r>
              <a:rPr lang="en-US" sz="2400" dirty="0" smtClean="0">
                <a:solidFill>
                  <a:srgbClr val="0000FF"/>
                </a:solidFill>
                <a:latin typeface="Average"/>
                <a:ea typeface="Average"/>
                <a:cs typeface="Average"/>
                <a:sym typeface="Average"/>
              </a:rPr>
              <a:t>ACAAAATCATTAAAGATANTGNAATTTATATATTATTTTTTGGTCACCCTGTACTTTAGTCGGAACAGCTTCCAATAAGTTTATTAAGACATCATAATGAAGATCAGACTAAAAGATTTTTAGGGGACCCTCAATTTTATAATATTATTG</a:t>
            </a:r>
            <a:endParaRPr lang="en-US" sz="2400" dirty="0">
              <a:solidFill>
                <a:srgbClr val="0000FF"/>
              </a:solidFill>
              <a:latin typeface="Average"/>
              <a:ea typeface="Average"/>
              <a:cs typeface="Average"/>
              <a:sym typeface="Average"/>
            </a:endParaRPr>
          </a:p>
        </p:txBody>
      </p:sp>
      <p:pic>
        <p:nvPicPr>
          <p:cNvPr id="104" name="Shape 104"/>
          <p:cNvPicPr preferRelativeResize="0"/>
          <p:nvPr/>
        </p:nvPicPr>
        <p:blipFill rotWithShape="1">
          <a:blip r:embed="rId12">
            <a:alphaModFix/>
          </a:blip>
          <a:srcRect t="18725"/>
          <a:stretch/>
        </p:blipFill>
        <p:spPr>
          <a:xfrm>
            <a:off x="11443925" y="18040798"/>
            <a:ext cx="2286000" cy="2477300"/>
          </a:xfrm>
          <a:prstGeom prst="rect">
            <a:avLst/>
          </a:prstGeom>
          <a:noFill/>
          <a:ln>
            <a:noFill/>
          </a:ln>
        </p:spPr>
      </p:pic>
      <p:sp>
        <p:nvSpPr>
          <p:cNvPr id="105" name="Shape 105"/>
          <p:cNvSpPr txBox="1"/>
          <p:nvPr/>
        </p:nvSpPr>
        <p:spPr>
          <a:xfrm>
            <a:off x="23000675" y="20426300"/>
            <a:ext cx="8157600" cy="650700"/>
          </a:xfrm>
          <a:prstGeom prst="rect">
            <a:avLst/>
          </a:prstGeom>
          <a:noFill/>
          <a:ln>
            <a:noFill/>
          </a:ln>
        </p:spPr>
        <p:txBody>
          <a:bodyPr lIns="91425" tIns="91425" rIns="91425" bIns="91425" anchor="t" anchorCtr="0">
            <a:noAutofit/>
          </a:bodyPr>
          <a:lstStyle/>
          <a:p>
            <a:pPr lvl="0">
              <a:spcBef>
                <a:spcPts val="0"/>
              </a:spcBef>
              <a:buNone/>
            </a:pPr>
            <a:r>
              <a:rPr lang="en-US" sz="2400">
                <a:solidFill>
                  <a:srgbClr val="0000FF"/>
                </a:solidFill>
                <a:latin typeface="Average"/>
                <a:ea typeface="Average"/>
                <a:cs typeface="Average"/>
                <a:sym typeface="Average"/>
              </a:rPr>
              <a:t>DNA barcode sequence (COI) of captured Erigone Aletris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TotalTime>
  <Words>810</Words>
  <Application>Microsoft Office PowerPoint</Application>
  <PresentationFormat>Custom</PresentationFormat>
  <Paragraphs>116</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Average</vt:lpstr>
      <vt:lpstr>Calibri</vt: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laubulik</dc:creator>
  <cp:lastModifiedBy>Profile Account</cp:lastModifiedBy>
  <cp:revision>1</cp:revision>
  <dcterms:modified xsi:type="dcterms:W3CDTF">2016-06-10T15:30:47Z</dcterms:modified>
</cp:coreProperties>
</file>