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handoutMasterIdLst>
    <p:handoutMasterId r:id="rId4"/>
  </p:handoutMasterIdLst>
  <p:sldIdLst>
    <p:sldId id="256" r:id="rId2"/>
  </p:sldIdLst>
  <p:sldSz cx="32918400" cy="21945600"/>
  <p:notesSz cx="9296400" cy="70104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6912">
          <p15:clr>
            <a:srgbClr val="A4A3A4"/>
          </p15:clr>
        </p15:guide>
        <p15:guide id="2"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70D701F-C588-403D-8603-EE6F57928BF3}">
  <a:tblStyle styleId="{170D701F-C588-403D-8603-EE6F57928BF3}" styleName="Table_0"/>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5" d="100"/>
          <a:sy n="35" d="100"/>
        </p:scale>
        <p:origin x="1230" y="24"/>
      </p:cViewPr>
      <p:guideLst>
        <p:guide orient="horz" pos="6912"/>
        <p:guide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6347" y="0"/>
            <a:ext cx="4028440" cy="350520"/>
          </a:xfrm>
          <a:prstGeom prst="rect">
            <a:avLst/>
          </a:prstGeom>
        </p:spPr>
        <p:txBody>
          <a:bodyPr vert="horz" lIns="93177" tIns="46589" rIns="93177" bIns="46589" rtlCol="0"/>
          <a:lstStyle>
            <a:lvl1pPr algn="r">
              <a:defRPr sz="1200"/>
            </a:lvl1pPr>
          </a:lstStyle>
          <a:p>
            <a:fld id="{D6845548-74D4-4858-BE8B-6FB1B89EE346}" type="datetimeFigureOut">
              <a:rPr lang="en-US" smtClean="0"/>
              <a:t>6/9/2016</a:t>
            </a:fld>
            <a:endParaRPr lang="en-US"/>
          </a:p>
        </p:txBody>
      </p:sp>
      <p:sp>
        <p:nvSpPr>
          <p:cNvPr id="4" name="Footer Placeholder 3"/>
          <p:cNvSpPr>
            <a:spLocks noGrp="1"/>
          </p:cNvSpPr>
          <p:nvPr>
            <p:ph type="ftr" sz="quarter" idx="2"/>
          </p:nvPr>
        </p:nvSpPr>
        <p:spPr>
          <a:xfrm>
            <a:off x="0" y="6658258"/>
            <a:ext cx="4028440" cy="3505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6347" y="6658258"/>
            <a:ext cx="4028440" cy="350520"/>
          </a:xfrm>
          <a:prstGeom prst="rect">
            <a:avLst/>
          </a:prstGeom>
        </p:spPr>
        <p:txBody>
          <a:bodyPr vert="horz" lIns="93177" tIns="46589" rIns="93177" bIns="46589" rtlCol="0" anchor="b"/>
          <a:lstStyle>
            <a:lvl1pPr algn="r">
              <a:defRPr sz="1200"/>
            </a:lvl1pPr>
          </a:lstStyle>
          <a:p>
            <a:fld id="{6237EF7F-08A7-4C1C-8F89-5A600EAEFA61}" type="slidenum">
              <a:rPr lang="en-US" smtClean="0"/>
              <a:t>‹#›</a:t>
            </a:fld>
            <a:endParaRPr lang="en-US"/>
          </a:p>
        </p:txBody>
      </p:sp>
    </p:spTree>
    <p:extLst>
      <p:ext uri="{BB962C8B-B14F-4D97-AF65-F5344CB8AC3E}">
        <p14:creationId xmlns:p14="http://schemas.microsoft.com/office/powerpoint/2010/main" val="10117775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2676525" y="525463"/>
            <a:ext cx="3943350" cy="26289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929640" y="3329941"/>
            <a:ext cx="7437120" cy="3154679"/>
          </a:xfrm>
          <a:prstGeom prst="rect">
            <a:avLst/>
          </a:prstGeom>
          <a:noFill/>
          <a:ln>
            <a:noFill/>
          </a:ln>
        </p:spPr>
        <p:txBody>
          <a:bodyPr lIns="93162" tIns="93162" rIns="93162" bIns="93162"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8526968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929640" y="3329940"/>
            <a:ext cx="7437120" cy="3154680"/>
          </a:xfrm>
          <a:prstGeom prst="rect">
            <a:avLst/>
          </a:prstGeom>
          <a:noFill/>
          <a:ln>
            <a:noFill/>
          </a:ln>
        </p:spPr>
        <p:txBody>
          <a:bodyPr lIns="93162" tIns="93162" rIns="93162" bIns="93162" anchor="ctr" anchorCtr="0">
            <a:noAutofit/>
          </a:bodyPr>
          <a:lstStyle/>
          <a:p>
            <a:endParaRPr/>
          </a:p>
        </p:txBody>
      </p:sp>
      <p:sp>
        <p:nvSpPr>
          <p:cNvPr id="82" name="Shape 82"/>
          <p:cNvSpPr>
            <a:spLocks noGrp="1" noRot="1" noChangeAspect="1"/>
          </p:cNvSpPr>
          <p:nvPr>
            <p:ph type="sldImg" idx="2"/>
          </p:nvPr>
        </p:nvSpPr>
        <p:spPr>
          <a:xfrm>
            <a:off x="2676525" y="525463"/>
            <a:ext cx="3943350" cy="26289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00716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2468880" y="6817361"/>
            <a:ext cx="27980641" cy="470407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15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3" name="Shape 13"/>
          <p:cNvSpPr txBox="1">
            <a:spLocks noGrp="1"/>
          </p:cNvSpPr>
          <p:nvPr>
            <p:ph type="subTitle" idx="1"/>
          </p:nvPr>
        </p:nvSpPr>
        <p:spPr>
          <a:xfrm>
            <a:off x="4937760" y="12435839"/>
            <a:ext cx="23042880" cy="5608319"/>
          </a:xfrm>
          <a:prstGeom prst="rect">
            <a:avLst/>
          </a:prstGeom>
          <a:noFill/>
          <a:ln>
            <a:noFill/>
          </a:ln>
        </p:spPr>
        <p:txBody>
          <a:bodyPr lIns="91425" tIns="91425" rIns="91425" bIns="91425" anchor="t" anchorCtr="0"/>
          <a:lstStyle>
            <a:lvl1pPr marL="0" marR="0" lvl="0" indent="0" algn="ctr" rtl="0">
              <a:spcBef>
                <a:spcPts val="2200"/>
              </a:spcBef>
              <a:buClr>
                <a:srgbClr val="888888"/>
              </a:buClr>
              <a:buFont typeface="Arial"/>
              <a:buNone/>
              <a:defRPr sz="11000" b="0" i="0" u="none" strike="noStrike" cap="none">
                <a:solidFill>
                  <a:srgbClr val="888888"/>
                </a:solidFill>
                <a:latin typeface="Calibri"/>
                <a:ea typeface="Calibri"/>
                <a:cs typeface="Calibri"/>
                <a:sym typeface="Calibri"/>
              </a:defRPr>
            </a:lvl1pPr>
            <a:lvl2pPr marL="1567245" marR="0" lvl="1" indent="-5145" algn="ctr" rtl="0">
              <a:spcBef>
                <a:spcPts val="1920"/>
              </a:spcBef>
              <a:buClr>
                <a:srgbClr val="888888"/>
              </a:buClr>
              <a:buFont typeface="Arial"/>
              <a:buNone/>
              <a:defRPr sz="9600" b="0" i="0" u="none" strike="noStrike" cap="none">
                <a:solidFill>
                  <a:srgbClr val="888888"/>
                </a:solidFill>
                <a:latin typeface="Calibri"/>
                <a:ea typeface="Calibri"/>
                <a:cs typeface="Calibri"/>
                <a:sym typeface="Calibri"/>
              </a:defRPr>
            </a:lvl2pPr>
            <a:lvl3pPr marL="3134489" marR="0" lvl="2" indent="-10288" algn="ctr" rtl="0">
              <a:spcBef>
                <a:spcPts val="1640"/>
              </a:spcBef>
              <a:buClr>
                <a:srgbClr val="888888"/>
              </a:buClr>
              <a:buFont typeface="Arial"/>
              <a:buNone/>
              <a:defRPr sz="8200" b="0" i="0" u="none" strike="noStrike" cap="none">
                <a:solidFill>
                  <a:srgbClr val="888888"/>
                </a:solidFill>
                <a:latin typeface="Calibri"/>
                <a:ea typeface="Calibri"/>
                <a:cs typeface="Calibri"/>
                <a:sym typeface="Calibri"/>
              </a:defRPr>
            </a:lvl3pPr>
            <a:lvl4pPr marL="4701734" marR="0" lvl="3" indent="-2733" algn="ctr" rtl="0">
              <a:spcBef>
                <a:spcPts val="1380"/>
              </a:spcBef>
              <a:buClr>
                <a:srgbClr val="888888"/>
              </a:buClr>
              <a:buFont typeface="Arial"/>
              <a:buNone/>
              <a:defRPr sz="6900" b="0" i="0" u="none" strike="noStrike" cap="none">
                <a:solidFill>
                  <a:srgbClr val="888888"/>
                </a:solidFill>
                <a:latin typeface="Calibri"/>
                <a:ea typeface="Calibri"/>
                <a:cs typeface="Calibri"/>
                <a:sym typeface="Calibri"/>
              </a:defRPr>
            </a:lvl4pPr>
            <a:lvl5pPr marL="6268978" marR="0" lvl="4" indent="-7877" algn="ctr" rtl="0">
              <a:spcBef>
                <a:spcPts val="1380"/>
              </a:spcBef>
              <a:buClr>
                <a:srgbClr val="888888"/>
              </a:buClr>
              <a:buFont typeface="Arial"/>
              <a:buNone/>
              <a:defRPr sz="6900" b="0" i="0" u="none" strike="noStrike" cap="none">
                <a:solidFill>
                  <a:srgbClr val="888888"/>
                </a:solidFill>
                <a:latin typeface="Calibri"/>
                <a:ea typeface="Calibri"/>
                <a:cs typeface="Calibri"/>
                <a:sym typeface="Calibri"/>
              </a:defRPr>
            </a:lvl5pPr>
            <a:lvl6pPr marL="7836223" marR="0" lvl="5" indent="-323" algn="ctr" rtl="0">
              <a:spcBef>
                <a:spcPts val="1380"/>
              </a:spcBef>
              <a:buClr>
                <a:srgbClr val="888888"/>
              </a:buClr>
              <a:buFont typeface="Arial"/>
              <a:buNone/>
              <a:defRPr sz="6900" b="0" i="0" u="none" strike="noStrike" cap="none">
                <a:solidFill>
                  <a:srgbClr val="888888"/>
                </a:solidFill>
                <a:latin typeface="Calibri"/>
                <a:ea typeface="Calibri"/>
                <a:cs typeface="Calibri"/>
                <a:sym typeface="Calibri"/>
              </a:defRPr>
            </a:lvl6pPr>
            <a:lvl7pPr marL="9403467" marR="0" lvl="6" indent="-5467" algn="ctr" rtl="0">
              <a:spcBef>
                <a:spcPts val="1380"/>
              </a:spcBef>
              <a:buClr>
                <a:srgbClr val="888888"/>
              </a:buClr>
              <a:buFont typeface="Arial"/>
              <a:buNone/>
              <a:defRPr sz="6900" b="0" i="0" u="none" strike="noStrike" cap="none">
                <a:solidFill>
                  <a:srgbClr val="888888"/>
                </a:solidFill>
                <a:latin typeface="Calibri"/>
                <a:ea typeface="Calibri"/>
                <a:cs typeface="Calibri"/>
                <a:sym typeface="Calibri"/>
              </a:defRPr>
            </a:lvl7pPr>
            <a:lvl8pPr marL="10970712" marR="0" lvl="7" indent="-10611" algn="ctr" rtl="0">
              <a:spcBef>
                <a:spcPts val="1380"/>
              </a:spcBef>
              <a:buClr>
                <a:srgbClr val="888888"/>
              </a:buClr>
              <a:buFont typeface="Arial"/>
              <a:buNone/>
              <a:defRPr sz="6900" b="0" i="0" u="none" strike="noStrike" cap="none">
                <a:solidFill>
                  <a:srgbClr val="888888"/>
                </a:solidFill>
                <a:latin typeface="Calibri"/>
                <a:ea typeface="Calibri"/>
                <a:cs typeface="Calibri"/>
                <a:sym typeface="Calibri"/>
              </a:defRPr>
            </a:lvl8pPr>
            <a:lvl9pPr marL="12537956" marR="0" lvl="8" indent="-3055" algn="ctr" rtl="0">
              <a:spcBef>
                <a:spcPts val="1380"/>
              </a:spcBef>
              <a:buClr>
                <a:srgbClr val="888888"/>
              </a:buClr>
              <a:buFont typeface="Arial"/>
              <a:buNone/>
              <a:defRPr sz="6900" b="0" i="0" u="none" strike="noStrike" cap="none">
                <a:solidFill>
                  <a:srgbClr val="888888"/>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1645919" y="20340321"/>
            <a:ext cx="7680959" cy="1168400"/>
          </a:xfrm>
          <a:prstGeom prst="rect">
            <a:avLst/>
          </a:prstGeom>
          <a:noFill/>
          <a:ln>
            <a:noFill/>
          </a:ln>
        </p:spPr>
        <p:txBody>
          <a:bodyPr lIns="91425" tIns="91425" rIns="91425" bIns="91425" anchor="ctr" anchorCtr="0"/>
          <a:lstStyle>
            <a:lvl1pPr marL="0" marR="0" lvl="0" indent="0" algn="l" rtl="0">
              <a:spcBef>
                <a:spcPts val="0"/>
              </a:spcBef>
              <a:buNone/>
              <a:defRPr sz="4100" b="0" i="0" u="none" strike="noStrike" cap="none">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11247120" y="20340321"/>
            <a:ext cx="10424160" cy="1168400"/>
          </a:xfrm>
          <a:prstGeom prst="rect">
            <a:avLst/>
          </a:prstGeom>
          <a:noFill/>
          <a:ln>
            <a:noFill/>
          </a:ln>
        </p:spPr>
        <p:txBody>
          <a:bodyPr lIns="91425" tIns="91425" rIns="91425" bIns="91425" anchor="ctr" anchorCtr="0"/>
          <a:lstStyle>
            <a:lvl1pPr marL="0" marR="0" lvl="0" indent="0" algn="ctr" rtl="0">
              <a:spcBef>
                <a:spcPts val="0"/>
              </a:spcBef>
              <a:buNone/>
              <a:defRPr sz="4100" b="0" i="0" u="none" strike="noStrike" cap="none">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23591520" y="20340321"/>
            <a:ext cx="7680959" cy="1168400"/>
          </a:xfrm>
          <a:prstGeom prst="rect">
            <a:avLst/>
          </a:prstGeom>
          <a:noFill/>
          <a:ln>
            <a:noFill/>
          </a:ln>
        </p:spPr>
        <p:txBody>
          <a:bodyPr lIns="313450" tIns="156725" rIns="313450" bIns="156725" anchor="ctr" anchorCtr="0">
            <a:noAutofit/>
          </a:bodyPr>
          <a:lstStyle/>
          <a:p>
            <a:pPr marL="0" marR="0" lvl="0" indent="0" algn="r" rtl="0">
              <a:spcBef>
                <a:spcPts val="0"/>
              </a:spcBef>
              <a:buSzPct val="25000"/>
              <a:buNone/>
            </a:pPr>
            <a:fld id="{00000000-1234-1234-1234-123412341234}" type="slidenum">
              <a:rPr lang="en-US" sz="4100" b="0" i="0" u="none" strike="noStrike" cap="none">
                <a:solidFill>
                  <a:srgbClr val="888888"/>
                </a:solidFill>
                <a:latin typeface="Calibri"/>
                <a:ea typeface="Calibri"/>
                <a:cs typeface="Calibri"/>
                <a:sym typeface="Calibri"/>
              </a:rPr>
              <a:t>‹#›</a:t>
            </a:fld>
            <a:endParaRPr lang="en-US" sz="41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1645919" y="878841"/>
            <a:ext cx="29626559" cy="36576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15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0" name="Shape 70"/>
          <p:cNvSpPr txBox="1">
            <a:spLocks noGrp="1"/>
          </p:cNvSpPr>
          <p:nvPr>
            <p:ph type="body" idx="1"/>
          </p:nvPr>
        </p:nvSpPr>
        <p:spPr>
          <a:xfrm rot="5400000">
            <a:off x="9217661" y="-2451097"/>
            <a:ext cx="14483080" cy="29626559"/>
          </a:xfrm>
          <a:prstGeom prst="rect">
            <a:avLst/>
          </a:prstGeom>
          <a:noFill/>
          <a:ln>
            <a:noFill/>
          </a:ln>
        </p:spPr>
        <p:txBody>
          <a:bodyPr lIns="91425" tIns="91425" rIns="91425" bIns="91425" anchor="t" anchorCtr="0"/>
          <a:lstStyle>
            <a:lvl1pPr marL="1175433" marR="0" lvl="0" indent="-476933" algn="l" rtl="0">
              <a:spcBef>
                <a:spcPts val="2200"/>
              </a:spcBef>
              <a:buClr>
                <a:schemeClr val="dk1"/>
              </a:buClr>
              <a:buSzPct val="100000"/>
              <a:buFont typeface="Arial"/>
              <a:buChar char="•"/>
              <a:defRPr sz="11000" b="0" i="0" u="none" strike="noStrike" cap="none">
                <a:solidFill>
                  <a:schemeClr val="dk1"/>
                </a:solidFill>
                <a:latin typeface="Calibri"/>
                <a:ea typeface="Calibri"/>
                <a:cs typeface="Calibri"/>
                <a:sym typeface="Calibri"/>
              </a:defRPr>
            </a:lvl1pPr>
            <a:lvl2pPr marL="2546772" marR="0" lvl="1" indent="-375072"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2pPr>
            <a:lvl3pPr marL="3918110" marR="0" lvl="2" indent="-273210" algn="l" rtl="0">
              <a:spcBef>
                <a:spcPts val="1640"/>
              </a:spcBef>
              <a:buClr>
                <a:schemeClr val="dk1"/>
              </a:buClr>
              <a:buSzPct val="100000"/>
              <a:buFont typeface="Arial"/>
              <a:buChar char="•"/>
              <a:defRPr sz="8200" b="0" i="0" u="none" strike="noStrike" cap="none">
                <a:solidFill>
                  <a:schemeClr val="dk1"/>
                </a:solidFill>
                <a:latin typeface="Calibri"/>
                <a:ea typeface="Calibri"/>
                <a:cs typeface="Calibri"/>
                <a:sym typeface="Calibri"/>
              </a:defRPr>
            </a:lvl3pPr>
            <a:lvl4pPr marL="5485357" marR="0" lvl="3" indent="-348207"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4pPr>
            <a:lvl5pPr marL="7052601" marR="0" lvl="4" indent="-353351"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5pPr>
            <a:lvl6pPr marL="8619845" marR="0" lvl="5" indent="-345795"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6pPr>
            <a:lvl7pPr marL="10187090" marR="0" lvl="6" indent="-350939"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7pPr>
            <a:lvl8pPr marL="11754334" marR="0" lvl="7" indent="-356083"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8pPr>
            <a:lvl9pPr marL="13321578" marR="0" lvl="8" indent="-348527"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1645919" y="20340321"/>
            <a:ext cx="7680959" cy="1168400"/>
          </a:xfrm>
          <a:prstGeom prst="rect">
            <a:avLst/>
          </a:prstGeom>
          <a:noFill/>
          <a:ln>
            <a:noFill/>
          </a:ln>
        </p:spPr>
        <p:txBody>
          <a:bodyPr lIns="91425" tIns="91425" rIns="91425" bIns="91425" anchor="ctr" anchorCtr="0"/>
          <a:lstStyle>
            <a:lvl1pPr marL="0" marR="0" lvl="0" indent="0" algn="l"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ftr" idx="11"/>
          </p:nvPr>
        </p:nvSpPr>
        <p:spPr>
          <a:xfrm>
            <a:off x="11247120" y="20340321"/>
            <a:ext cx="10424160" cy="1168400"/>
          </a:xfrm>
          <a:prstGeom prst="rect">
            <a:avLst/>
          </a:prstGeom>
          <a:noFill/>
          <a:ln>
            <a:noFill/>
          </a:ln>
        </p:spPr>
        <p:txBody>
          <a:bodyPr lIns="91425" tIns="91425" rIns="91425" bIns="91425" anchor="ctr" anchorCtr="0"/>
          <a:lstStyle>
            <a:lvl1pPr marL="0" marR="0" lvl="0" indent="0" algn="ctr"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sldNum" idx="12"/>
          </p:nvPr>
        </p:nvSpPr>
        <p:spPr>
          <a:xfrm>
            <a:off x="23591520" y="20340321"/>
            <a:ext cx="7680959" cy="1168400"/>
          </a:xfrm>
          <a:prstGeom prst="rect">
            <a:avLst/>
          </a:prstGeom>
          <a:noFill/>
          <a:ln>
            <a:noFill/>
          </a:ln>
        </p:spPr>
        <p:txBody>
          <a:bodyPr lIns="313450" tIns="156725" rIns="313450" bIns="156725" anchor="ctr" anchorCtr="0">
            <a:noAutofit/>
          </a:bodyPr>
          <a:lstStyle/>
          <a:p>
            <a:pPr marL="0" marR="0" lvl="0" indent="0" algn="r" rtl="0">
              <a:spcBef>
                <a:spcPts val="0"/>
              </a:spcBef>
              <a:buSzPct val="25000"/>
              <a:buNone/>
            </a:pPr>
            <a:fld id="{00000000-1234-1234-1234-123412341234}" type="slidenum">
              <a:rPr lang="en-US" sz="4100">
                <a:solidFill>
                  <a:srgbClr val="888888"/>
                </a:solidFill>
                <a:latin typeface="Calibri"/>
                <a:ea typeface="Calibri"/>
                <a:cs typeface="Calibri"/>
                <a:sym typeface="Calibri"/>
              </a:rPr>
              <a:t>‹#›</a:t>
            </a:fld>
            <a:endParaRPr lang="en-US" sz="4100">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18206721" y="6537964"/>
            <a:ext cx="18724880" cy="740663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15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6" name="Shape 76"/>
          <p:cNvSpPr txBox="1">
            <a:spLocks noGrp="1"/>
          </p:cNvSpPr>
          <p:nvPr>
            <p:ph type="body" idx="1"/>
          </p:nvPr>
        </p:nvSpPr>
        <p:spPr>
          <a:xfrm rot="5400000">
            <a:off x="3119119" y="-594356"/>
            <a:ext cx="18724880" cy="21671280"/>
          </a:xfrm>
          <a:prstGeom prst="rect">
            <a:avLst/>
          </a:prstGeom>
          <a:noFill/>
          <a:ln>
            <a:noFill/>
          </a:ln>
        </p:spPr>
        <p:txBody>
          <a:bodyPr lIns="91425" tIns="91425" rIns="91425" bIns="91425" anchor="t" anchorCtr="0"/>
          <a:lstStyle>
            <a:lvl1pPr marL="1175433" marR="0" lvl="0" indent="-476933" algn="l" rtl="0">
              <a:spcBef>
                <a:spcPts val="2200"/>
              </a:spcBef>
              <a:buClr>
                <a:schemeClr val="dk1"/>
              </a:buClr>
              <a:buSzPct val="100000"/>
              <a:buFont typeface="Arial"/>
              <a:buChar char="•"/>
              <a:defRPr sz="11000" b="0" i="0" u="none" strike="noStrike" cap="none">
                <a:solidFill>
                  <a:schemeClr val="dk1"/>
                </a:solidFill>
                <a:latin typeface="Calibri"/>
                <a:ea typeface="Calibri"/>
                <a:cs typeface="Calibri"/>
                <a:sym typeface="Calibri"/>
              </a:defRPr>
            </a:lvl1pPr>
            <a:lvl2pPr marL="2546772" marR="0" lvl="1" indent="-375072"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2pPr>
            <a:lvl3pPr marL="3918110" marR="0" lvl="2" indent="-273210" algn="l" rtl="0">
              <a:spcBef>
                <a:spcPts val="1640"/>
              </a:spcBef>
              <a:buClr>
                <a:schemeClr val="dk1"/>
              </a:buClr>
              <a:buSzPct val="100000"/>
              <a:buFont typeface="Arial"/>
              <a:buChar char="•"/>
              <a:defRPr sz="8200" b="0" i="0" u="none" strike="noStrike" cap="none">
                <a:solidFill>
                  <a:schemeClr val="dk1"/>
                </a:solidFill>
                <a:latin typeface="Calibri"/>
                <a:ea typeface="Calibri"/>
                <a:cs typeface="Calibri"/>
                <a:sym typeface="Calibri"/>
              </a:defRPr>
            </a:lvl3pPr>
            <a:lvl4pPr marL="5485357" marR="0" lvl="3" indent="-348207"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4pPr>
            <a:lvl5pPr marL="7052601" marR="0" lvl="4" indent="-353351"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5pPr>
            <a:lvl6pPr marL="8619845" marR="0" lvl="5" indent="-345795"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6pPr>
            <a:lvl7pPr marL="10187090" marR="0" lvl="6" indent="-350939"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7pPr>
            <a:lvl8pPr marL="11754334" marR="0" lvl="7" indent="-356083"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8pPr>
            <a:lvl9pPr marL="13321578" marR="0" lvl="8" indent="-348527"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1645919" y="20340321"/>
            <a:ext cx="7680959" cy="1168400"/>
          </a:xfrm>
          <a:prstGeom prst="rect">
            <a:avLst/>
          </a:prstGeom>
          <a:noFill/>
          <a:ln>
            <a:noFill/>
          </a:ln>
        </p:spPr>
        <p:txBody>
          <a:bodyPr lIns="91425" tIns="91425" rIns="91425" bIns="91425" anchor="ctr" anchorCtr="0"/>
          <a:lstStyle>
            <a:lvl1pPr marL="0" marR="0" lvl="0" indent="0" algn="l"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ftr" idx="11"/>
          </p:nvPr>
        </p:nvSpPr>
        <p:spPr>
          <a:xfrm>
            <a:off x="11247120" y="20340321"/>
            <a:ext cx="10424160" cy="1168400"/>
          </a:xfrm>
          <a:prstGeom prst="rect">
            <a:avLst/>
          </a:prstGeom>
          <a:noFill/>
          <a:ln>
            <a:noFill/>
          </a:ln>
        </p:spPr>
        <p:txBody>
          <a:bodyPr lIns="91425" tIns="91425" rIns="91425" bIns="91425" anchor="ctr" anchorCtr="0"/>
          <a:lstStyle>
            <a:lvl1pPr marL="0" marR="0" lvl="0" indent="0" algn="ctr"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sldNum" idx="12"/>
          </p:nvPr>
        </p:nvSpPr>
        <p:spPr>
          <a:xfrm>
            <a:off x="23591520" y="20340321"/>
            <a:ext cx="7680959" cy="1168400"/>
          </a:xfrm>
          <a:prstGeom prst="rect">
            <a:avLst/>
          </a:prstGeom>
          <a:noFill/>
          <a:ln>
            <a:noFill/>
          </a:ln>
        </p:spPr>
        <p:txBody>
          <a:bodyPr lIns="313450" tIns="156725" rIns="313450" bIns="156725" anchor="ctr" anchorCtr="0">
            <a:noAutofit/>
          </a:bodyPr>
          <a:lstStyle/>
          <a:p>
            <a:pPr marL="0" marR="0" lvl="0" indent="0" algn="r" rtl="0">
              <a:spcBef>
                <a:spcPts val="0"/>
              </a:spcBef>
              <a:buSzPct val="25000"/>
              <a:buNone/>
            </a:pPr>
            <a:fld id="{00000000-1234-1234-1234-123412341234}" type="slidenum">
              <a:rPr lang="en-US" sz="4100">
                <a:solidFill>
                  <a:srgbClr val="888888"/>
                </a:solidFill>
                <a:latin typeface="Calibri"/>
                <a:ea typeface="Calibri"/>
                <a:cs typeface="Calibri"/>
                <a:sym typeface="Calibri"/>
              </a:rPr>
              <a:t>‹#›</a:t>
            </a:fld>
            <a:endParaRPr lang="en-US" sz="4100">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1645919" y="878841"/>
            <a:ext cx="29626559" cy="36576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15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9" name="Shape 19"/>
          <p:cNvSpPr txBox="1">
            <a:spLocks noGrp="1"/>
          </p:cNvSpPr>
          <p:nvPr>
            <p:ph type="body" idx="1"/>
          </p:nvPr>
        </p:nvSpPr>
        <p:spPr>
          <a:xfrm>
            <a:off x="1645919" y="5120642"/>
            <a:ext cx="29626559" cy="14483080"/>
          </a:xfrm>
          <a:prstGeom prst="rect">
            <a:avLst/>
          </a:prstGeom>
          <a:noFill/>
          <a:ln>
            <a:noFill/>
          </a:ln>
        </p:spPr>
        <p:txBody>
          <a:bodyPr lIns="91425" tIns="91425" rIns="91425" bIns="91425" anchor="t" anchorCtr="0"/>
          <a:lstStyle>
            <a:lvl1pPr marL="1175433" marR="0" lvl="0" indent="-476933" algn="l" rtl="0">
              <a:spcBef>
                <a:spcPts val="2200"/>
              </a:spcBef>
              <a:buClr>
                <a:schemeClr val="dk1"/>
              </a:buClr>
              <a:buSzPct val="100000"/>
              <a:buFont typeface="Arial"/>
              <a:buChar char="•"/>
              <a:defRPr sz="11000" b="0" i="0" u="none" strike="noStrike" cap="none">
                <a:solidFill>
                  <a:schemeClr val="dk1"/>
                </a:solidFill>
                <a:latin typeface="Calibri"/>
                <a:ea typeface="Calibri"/>
                <a:cs typeface="Calibri"/>
                <a:sym typeface="Calibri"/>
              </a:defRPr>
            </a:lvl1pPr>
            <a:lvl2pPr marL="2546772" marR="0" lvl="1" indent="-375072"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2pPr>
            <a:lvl3pPr marL="3918110" marR="0" lvl="2" indent="-273210" algn="l" rtl="0">
              <a:spcBef>
                <a:spcPts val="1640"/>
              </a:spcBef>
              <a:buClr>
                <a:schemeClr val="dk1"/>
              </a:buClr>
              <a:buSzPct val="100000"/>
              <a:buFont typeface="Arial"/>
              <a:buChar char="•"/>
              <a:defRPr sz="8200" b="0" i="0" u="none" strike="noStrike" cap="none">
                <a:solidFill>
                  <a:schemeClr val="dk1"/>
                </a:solidFill>
                <a:latin typeface="Calibri"/>
                <a:ea typeface="Calibri"/>
                <a:cs typeface="Calibri"/>
                <a:sym typeface="Calibri"/>
              </a:defRPr>
            </a:lvl3pPr>
            <a:lvl4pPr marL="5485357" marR="0" lvl="3" indent="-348207"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4pPr>
            <a:lvl5pPr marL="7052601" marR="0" lvl="4" indent="-353351"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5pPr>
            <a:lvl6pPr marL="8619845" marR="0" lvl="5" indent="-345795"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6pPr>
            <a:lvl7pPr marL="10187090" marR="0" lvl="6" indent="-350939"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7pPr>
            <a:lvl8pPr marL="11754334" marR="0" lvl="7" indent="-356083"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8pPr>
            <a:lvl9pPr marL="13321578" marR="0" lvl="8" indent="-348527"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dt" idx="10"/>
          </p:nvPr>
        </p:nvSpPr>
        <p:spPr>
          <a:xfrm>
            <a:off x="1645919" y="20340321"/>
            <a:ext cx="7680959" cy="1168400"/>
          </a:xfrm>
          <a:prstGeom prst="rect">
            <a:avLst/>
          </a:prstGeom>
          <a:noFill/>
          <a:ln>
            <a:noFill/>
          </a:ln>
        </p:spPr>
        <p:txBody>
          <a:bodyPr lIns="91425" tIns="91425" rIns="91425" bIns="91425" anchor="ctr" anchorCtr="0"/>
          <a:lstStyle>
            <a:lvl1pPr marL="0" marR="0" lvl="0" indent="0" algn="l"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21" name="Shape 21"/>
          <p:cNvSpPr txBox="1">
            <a:spLocks noGrp="1"/>
          </p:cNvSpPr>
          <p:nvPr>
            <p:ph type="ftr" idx="11"/>
          </p:nvPr>
        </p:nvSpPr>
        <p:spPr>
          <a:xfrm>
            <a:off x="11247120" y="20340321"/>
            <a:ext cx="10424160" cy="1168400"/>
          </a:xfrm>
          <a:prstGeom prst="rect">
            <a:avLst/>
          </a:prstGeom>
          <a:noFill/>
          <a:ln>
            <a:noFill/>
          </a:ln>
        </p:spPr>
        <p:txBody>
          <a:bodyPr lIns="91425" tIns="91425" rIns="91425" bIns="91425" anchor="ctr" anchorCtr="0"/>
          <a:lstStyle>
            <a:lvl1pPr marL="0" marR="0" lvl="0" indent="0" algn="ctr"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22" name="Shape 22"/>
          <p:cNvSpPr txBox="1">
            <a:spLocks noGrp="1"/>
          </p:cNvSpPr>
          <p:nvPr>
            <p:ph type="sldNum" idx="12"/>
          </p:nvPr>
        </p:nvSpPr>
        <p:spPr>
          <a:xfrm>
            <a:off x="23591520" y="20340321"/>
            <a:ext cx="7680959" cy="1168400"/>
          </a:xfrm>
          <a:prstGeom prst="rect">
            <a:avLst/>
          </a:prstGeom>
          <a:noFill/>
          <a:ln>
            <a:noFill/>
          </a:ln>
        </p:spPr>
        <p:txBody>
          <a:bodyPr lIns="313450" tIns="156725" rIns="313450" bIns="156725" anchor="ctr" anchorCtr="0">
            <a:noAutofit/>
          </a:bodyPr>
          <a:lstStyle/>
          <a:p>
            <a:pPr marL="0" marR="0" lvl="0" indent="0" algn="r" rtl="0">
              <a:spcBef>
                <a:spcPts val="0"/>
              </a:spcBef>
              <a:buSzPct val="25000"/>
              <a:buNone/>
            </a:pPr>
            <a:fld id="{00000000-1234-1234-1234-123412341234}" type="slidenum">
              <a:rPr lang="en-US" sz="4100">
                <a:solidFill>
                  <a:srgbClr val="888888"/>
                </a:solidFill>
                <a:latin typeface="Calibri"/>
                <a:ea typeface="Calibri"/>
                <a:cs typeface="Calibri"/>
                <a:sym typeface="Calibri"/>
              </a:rPr>
              <a:t>‹#›</a:t>
            </a:fld>
            <a:endParaRPr lang="en-US" sz="4100">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2600325" y="14102081"/>
            <a:ext cx="27980641" cy="4358640"/>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Calibri"/>
              <a:buNone/>
              <a:defRPr sz="137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5" name="Shape 25"/>
          <p:cNvSpPr txBox="1">
            <a:spLocks noGrp="1"/>
          </p:cNvSpPr>
          <p:nvPr>
            <p:ph type="body" idx="1"/>
          </p:nvPr>
        </p:nvSpPr>
        <p:spPr>
          <a:xfrm>
            <a:off x="2600325" y="9301482"/>
            <a:ext cx="27980641" cy="4800599"/>
          </a:xfrm>
          <a:prstGeom prst="rect">
            <a:avLst/>
          </a:prstGeom>
          <a:noFill/>
          <a:ln>
            <a:noFill/>
          </a:ln>
        </p:spPr>
        <p:txBody>
          <a:bodyPr lIns="91425" tIns="91425" rIns="91425" bIns="91425" anchor="b" anchorCtr="0"/>
          <a:lstStyle>
            <a:lvl1pPr marL="0" marR="0" lvl="0" indent="0" algn="l" rtl="0">
              <a:spcBef>
                <a:spcPts val="1380"/>
              </a:spcBef>
              <a:buClr>
                <a:srgbClr val="888888"/>
              </a:buClr>
              <a:buFont typeface="Arial"/>
              <a:buNone/>
              <a:defRPr sz="6900" b="0" i="0" u="none" strike="noStrike" cap="none">
                <a:solidFill>
                  <a:srgbClr val="888888"/>
                </a:solidFill>
                <a:latin typeface="Calibri"/>
                <a:ea typeface="Calibri"/>
                <a:cs typeface="Calibri"/>
                <a:sym typeface="Calibri"/>
              </a:defRPr>
            </a:lvl1pPr>
            <a:lvl2pPr marL="1567245" marR="0" lvl="1" indent="-5145" algn="l" rtl="0">
              <a:spcBef>
                <a:spcPts val="1220"/>
              </a:spcBef>
              <a:buClr>
                <a:srgbClr val="888888"/>
              </a:buClr>
              <a:buFont typeface="Arial"/>
              <a:buNone/>
              <a:defRPr sz="6100" b="0" i="0" u="none" strike="noStrike" cap="none">
                <a:solidFill>
                  <a:srgbClr val="888888"/>
                </a:solidFill>
                <a:latin typeface="Calibri"/>
                <a:ea typeface="Calibri"/>
                <a:cs typeface="Calibri"/>
                <a:sym typeface="Calibri"/>
              </a:defRPr>
            </a:lvl2pPr>
            <a:lvl3pPr marL="3134489" marR="0" lvl="2" indent="-10288" algn="l" rtl="0">
              <a:spcBef>
                <a:spcPts val="1080"/>
              </a:spcBef>
              <a:buClr>
                <a:srgbClr val="888888"/>
              </a:buClr>
              <a:buFont typeface="Arial"/>
              <a:buNone/>
              <a:defRPr sz="5400" b="0" i="0" u="none" strike="noStrike" cap="none">
                <a:solidFill>
                  <a:srgbClr val="888888"/>
                </a:solidFill>
                <a:latin typeface="Calibri"/>
                <a:ea typeface="Calibri"/>
                <a:cs typeface="Calibri"/>
                <a:sym typeface="Calibri"/>
              </a:defRPr>
            </a:lvl3pPr>
            <a:lvl4pPr marL="4701734" marR="0" lvl="3" indent="-2733" algn="l" rtl="0">
              <a:spcBef>
                <a:spcPts val="960"/>
              </a:spcBef>
              <a:buClr>
                <a:srgbClr val="888888"/>
              </a:buClr>
              <a:buFont typeface="Arial"/>
              <a:buNone/>
              <a:defRPr sz="4800" b="0" i="0" u="none" strike="noStrike" cap="none">
                <a:solidFill>
                  <a:srgbClr val="888888"/>
                </a:solidFill>
                <a:latin typeface="Calibri"/>
                <a:ea typeface="Calibri"/>
                <a:cs typeface="Calibri"/>
                <a:sym typeface="Calibri"/>
              </a:defRPr>
            </a:lvl4pPr>
            <a:lvl5pPr marL="6268978" marR="0" lvl="4" indent="-7877" algn="l" rtl="0">
              <a:spcBef>
                <a:spcPts val="960"/>
              </a:spcBef>
              <a:buClr>
                <a:srgbClr val="888888"/>
              </a:buClr>
              <a:buFont typeface="Arial"/>
              <a:buNone/>
              <a:defRPr sz="4800" b="0" i="0" u="none" strike="noStrike" cap="none">
                <a:solidFill>
                  <a:srgbClr val="888888"/>
                </a:solidFill>
                <a:latin typeface="Calibri"/>
                <a:ea typeface="Calibri"/>
                <a:cs typeface="Calibri"/>
                <a:sym typeface="Calibri"/>
              </a:defRPr>
            </a:lvl5pPr>
            <a:lvl6pPr marL="7836223" marR="0" lvl="5" indent="-323" algn="l" rtl="0">
              <a:spcBef>
                <a:spcPts val="960"/>
              </a:spcBef>
              <a:buClr>
                <a:srgbClr val="888888"/>
              </a:buClr>
              <a:buFont typeface="Arial"/>
              <a:buNone/>
              <a:defRPr sz="4800" b="0" i="0" u="none" strike="noStrike" cap="none">
                <a:solidFill>
                  <a:srgbClr val="888888"/>
                </a:solidFill>
                <a:latin typeface="Calibri"/>
                <a:ea typeface="Calibri"/>
                <a:cs typeface="Calibri"/>
                <a:sym typeface="Calibri"/>
              </a:defRPr>
            </a:lvl6pPr>
            <a:lvl7pPr marL="9403467" marR="0" lvl="6" indent="-5467" algn="l" rtl="0">
              <a:spcBef>
                <a:spcPts val="960"/>
              </a:spcBef>
              <a:buClr>
                <a:srgbClr val="888888"/>
              </a:buClr>
              <a:buFont typeface="Arial"/>
              <a:buNone/>
              <a:defRPr sz="4800" b="0" i="0" u="none" strike="noStrike" cap="none">
                <a:solidFill>
                  <a:srgbClr val="888888"/>
                </a:solidFill>
                <a:latin typeface="Calibri"/>
                <a:ea typeface="Calibri"/>
                <a:cs typeface="Calibri"/>
                <a:sym typeface="Calibri"/>
              </a:defRPr>
            </a:lvl7pPr>
            <a:lvl8pPr marL="10970712" marR="0" lvl="7" indent="-10611" algn="l" rtl="0">
              <a:spcBef>
                <a:spcPts val="960"/>
              </a:spcBef>
              <a:buClr>
                <a:srgbClr val="888888"/>
              </a:buClr>
              <a:buFont typeface="Arial"/>
              <a:buNone/>
              <a:defRPr sz="4800" b="0" i="0" u="none" strike="noStrike" cap="none">
                <a:solidFill>
                  <a:srgbClr val="888888"/>
                </a:solidFill>
                <a:latin typeface="Calibri"/>
                <a:ea typeface="Calibri"/>
                <a:cs typeface="Calibri"/>
                <a:sym typeface="Calibri"/>
              </a:defRPr>
            </a:lvl8pPr>
            <a:lvl9pPr marL="12537956" marR="0" lvl="8" indent="-3055" algn="l" rtl="0">
              <a:spcBef>
                <a:spcPts val="960"/>
              </a:spcBef>
              <a:buClr>
                <a:srgbClr val="888888"/>
              </a:buClr>
              <a:buFont typeface="Arial"/>
              <a:buNone/>
              <a:defRPr sz="4800" b="0" i="0" u="none" strike="noStrike" cap="none">
                <a:solidFill>
                  <a:srgbClr val="888888"/>
                </a:solidFill>
                <a:latin typeface="Calibri"/>
                <a:ea typeface="Calibri"/>
                <a:cs typeface="Calibri"/>
                <a:sym typeface="Calibri"/>
              </a:defRPr>
            </a:lvl9pPr>
          </a:lstStyle>
          <a:p>
            <a:endParaRPr/>
          </a:p>
        </p:txBody>
      </p:sp>
      <p:sp>
        <p:nvSpPr>
          <p:cNvPr id="26" name="Shape 26"/>
          <p:cNvSpPr txBox="1">
            <a:spLocks noGrp="1"/>
          </p:cNvSpPr>
          <p:nvPr>
            <p:ph type="dt" idx="10"/>
          </p:nvPr>
        </p:nvSpPr>
        <p:spPr>
          <a:xfrm>
            <a:off x="1645919" y="20340321"/>
            <a:ext cx="7680959" cy="1168400"/>
          </a:xfrm>
          <a:prstGeom prst="rect">
            <a:avLst/>
          </a:prstGeom>
          <a:noFill/>
          <a:ln>
            <a:noFill/>
          </a:ln>
        </p:spPr>
        <p:txBody>
          <a:bodyPr lIns="91425" tIns="91425" rIns="91425" bIns="91425" anchor="ctr" anchorCtr="0"/>
          <a:lstStyle>
            <a:lvl1pPr marL="0" marR="0" lvl="0" indent="0" algn="l"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ftr" idx="11"/>
          </p:nvPr>
        </p:nvSpPr>
        <p:spPr>
          <a:xfrm>
            <a:off x="11247120" y="20340321"/>
            <a:ext cx="10424160" cy="1168400"/>
          </a:xfrm>
          <a:prstGeom prst="rect">
            <a:avLst/>
          </a:prstGeom>
          <a:noFill/>
          <a:ln>
            <a:noFill/>
          </a:ln>
        </p:spPr>
        <p:txBody>
          <a:bodyPr lIns="91425" tIns="91425" rIns="91425" bIns="91425" anchor="ctr" anchorCtr="0"/>
          <a:lstStyle>
            <a:lvl1pPr marL="0" marR="0" lvl="0" indent="0" algn="ctr"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sldNum" idx="12"/>
          </p:nvPr>
        </p:nvSpPr>
        <p:spPr>
          <a:xfrm>
            <a:off x="23591520" y="20340321"/>
            <a:ext cx="7680959" cy="1168400"/>
          </a:xfrm>
          <a:prstGeom prst="rect">
            <a:avLst/>
          </a:prstGeom>
          <a:noFill/>
          <a:ln>
            <a:noFill/>
          </a:ln>
        </p:spPr>
        <p:txBody>
          <a:bodyPr lIns="313450" tIns="156725" rIns="313450" bIns="156725" anchor="ctr" anchorCtr="0">
            <a:noAutofit/>
          </a:bodyPr>
          <a:lstStyle/>
          <a:p>
            <a:pPr marL="0" marR="0" lvl="0" indent="0" algn="r" rtl="0">
              <a:spcBef>
                <a:spcPts val="0"/>
              </a:spcBef>
              <a:buSzPct val="25000"/>
              <a:buNone/>
            </a:pPr>
            <a:fld id="{00000000-1234-1234-1234-123412341234}" type="slidenum">
              <a:rPr lang="en-US" sz="4100">
                <a:solidFill>
                  <a:srgbClr val="888888"/>
                </a:solidFill>
                <a:latin typeface="Calibri"/>
                <a:ea typeface="Calibri"/>
                <a:cs typeface="Calibri"/>
                <a:sym typeface="Calibri"/>
              </a:rPr>
              <a:t>‹#›</a:t>
            </a:fld>
            <a:endParaRPr lang="en-US" sz="4100">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1645919" y="878841"/>
            <a:ext cx="29626559" cy="36576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15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1" name="Shape 31"/>
          <p:cNvSpPr txBox="1">
            <a:spLocks noGrp="1"/>
          </p:cNvSpPr>
          <p:nvPr>
            <p:ph type="body" idx="1"/>
          </p:nvPr>
        </p:nvSpPr>
        <p:spPr>
          <a:xfrm>
            <a:off x="1645919" y="5120642"/>
            <a:ext cx="14538960" cy="14483080"/>
          </a:xfrm>
          <a:prstGeom prst="rect">
            <a:avLst/>
          </a:prstGeom>
          <a:noFill/>
          <a:ln>
            <a:noFill/>
          </a:ln>
        </p:spPr>
        <p:txBody>
          <a:bodyPr lIns="91425" tIns="91425" rIns="91425" bIns="91425" anchor="t" anchorCtr="0"/>
          <a:lstStyle>
            <a:lvl1pPr marL="1175433" marR="0" lvl="0" indent="-565833"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1pPr>
            <a:lvl2pPr marL="2546772" marR="0" lvl="1" indent="-463972" algn="l" rtl="0">
              <a:spcBef>
                <a:spcPts val="1640"/>
              </a:spcBef>
              <a:buClr>
                <a:schemeClr val="dk1"/>
              </a:buClr>
              <a:buSzPct val="100000"/>
              <a:buFont typeface="Arial"/>
              <a:buChar char="–"/>
              <a:defRPr sz="8200" b="0" i="0" u="none" strike="noStrike" cap="none">
                <a:solidFill>
                  <a:schemeClr val="dk1"/>
                </a:solidFill>
                <a:latin typeface="Calibri"/>
                <a:ea typeface="Calibri"/>
                <a:cs typeface="Calibri"/>
                <a:sym typeface="Calibri"/>
              </a:defRPr>
            </a:lvl2pPr>
            <a:lvl3pPr marL="3918110" marR="0" lvl="2" indent="-355760"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3pPr>
            <a:lvl4pPr marL="5485357" marR="0" lvl="3" indent="-399007" algn="l" rtl="0">
              <a:spcBef>
                <a:spcPts val="1220"/>
              </a:spcBef>
              <a:buClr>
                <a:schemeClr val="dk1"/>
              </a:buClr>
              <a:buSzPct val="100000"/>
              <a:buFont typeface="Arial"/>
              <a:buChar char="–"/>
              <a:defRPr sz="6100" b="0" i="0" u="none" strike="noStrike" cap="none">
                <a:solidFill>
                  <a:schemeClr val="dk1"/>
                </a:solidFill>
                <a:latin typeface="Calibri"/>
                <a:ea typeface="Calibri"/>
                <a:cs typeface="Calibri"/>
                <a:sym typeface="Calibri"/>
              </a:defRPr>
            </a:lvl4pPr>
            <a:lvl5pPr marL="7052601" marR="0" lvl="4" indent="-404151" algn="l" rtl="0">
              <a:spcBef>
                <a:spcPts val="1220"/>
              </a:spcBef>
              <a:buClr>
                <a:schemeClr val="dk1"/>
              </a:buClr>
              <a:buSzPct val="100000"/>
              <a:buFont typeface="Arial"/>
              <a:buChar char="»"/>
              <a:defRPr sz="6100" b="0" i="0" u="none" strike="noStrike" cap="none">
                <a:solidFill>
                  <a:schemeClr val="dk1"/>
                </a:solidFill>
                <a:latin typeface="Calibri"/>
                <a:ea typeface="Calibri"/>
                <a:cs typeface="Calibri"/>
                <a:sym typeface="Calibri"/>
              </a:defRPr>
            </a:lvl5pPr>
            <a:lvl6pPr marL="8619845" marR="0" lvl="5" indent="-396595" algn="l" rtl="0">
              <a:spcBef>
                <a:spcPts val="1220"/>
              </a:spcBef>
              <a:buClr>
                <a:schemeClr val="dk1"/>
              </a:buClr>
              <a:buSzPct val="100000"/>
              <a:buFont typeface="Arial"/>
              <a:buChar char="•"/>
              <a:defRPr sz="6100" b="0" i="0" u="none" strike="noStrike" cap="none">
                <a:solidFill>
                  <a:schemeClr val="dk1"/>
                </a:solidFill>
                <a:latin typeface="Calibri"/>
                <a:ea typeface="Calibri"/>
                <a:cs typeface="Calibri"/>
                <a:sym typeface="Calibri"/>
              </a:defRPr>
            </a:lvl6pPr>
            <a:lvl7pPr marL="10187090" marR="0" lvl="6" indent="-401739" algn="l" rtl="0">
              <a:spcBef>
                <a:spcPts val="1220"/>
              </a:spcBef>
              <a:buClr>
                <a:schemeClr val="dk1"/>
              </a:buClr>
              <a:buSzPct val="100000"/>
              <a:buFont typeface="Arial"/>
              <a:buChar char="•"/>
              <a:defRPr sz="6100" b="0" i="0" u="none" strike="noStrike" cap="none">
                <a:solidFill>
                  <a:schemeClr val="dk1"/>
                </a:solidFill>
                <a:latin typeface="Calibri"/>
                <a:ea typeface="Calibri"/>
                <a:cs typeface="Calibri"/>
                <a:sym typeface="Calibri"/>
              </a:defRPr>
            </a:lvl7pPr>
            <a:lvl8pPr marL="11754334" marR="0" lvl="7" indent="-406883" algn="l" rtl="0">
              <a:spcBef>
                <a:spcPts val="1220"/>
              </a:spcBef>
              <a:buClr>
                <a:schemeClr val="dk1"/>
              </a:buClr>
              <a:buSzPct val="100000"/>
              <a:buFont typeface="Arial"/>
              <a:buChar char="•"/>
              <a:defRPr sz="6100" b="0" i="0" u="none" strike="noStrike" cap="none">
                <a:solidFill>
                  <a:schemeClr val="dk1"/>
                </a:solidFill>
                <a:latin typeface="Calibri"/>
                <a:ea typeface="Calibri"/>
                <a:cs typeface="Calibri"/>
                <a:sym typeface="Calibri"/>
              </a:defRPr>
            </a:lvl8pPr>
            <a:lvl9pPr marL="13321578" marR="0" lvl="8" indent="-399327" algn="l" rtl="0">
              <a:spcBef>
                <a:spcPts val="1220"/>
              </a:spcBef>
              <a:buClr>
                <a:schemeClr val="dk1"/>
              </a:buClr>
              <a:buSzPct val="100000"/>
              <a:buFont typeface="Arial"/>
              <a:buChar char="•"/>
              <a:defRPr sz="61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body" idx="2"/>
          </p:nvPr>
        </p:nvSpPr>
        <p:spPr>
          <a:xfrm>
            <a:off x="16733520" y="5120642"/>
            <a:ext cx="14538960" cy="14483080"/>
          </a:xfrm>
          <a:prstGeom prst="rect">
            <a:avLst/>
          </a:prstGeom>
          <a:noFill/>
          <a:ln>
            <a:noFill/>
          </a:ln>
        </p:spPr>
        <p:txBody>
          <a:bodyPr lIns="91425" tIns="91425" rIns="91425" bIns="91425" anchor="t" anchorCtr="0"/>
          <a:lstStyle>
            <a:lvl1pPr marL="1175433" marR="0" lvl="0" indent="-565833"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1pPr>
            <a:lvl2pPr marL="2546772" marR="0" lvl="1" indent="-463972" algn="l" rtl="0">
              <a:spcBef>
                <a:spcPts val="1640"/>
              </a:spcBef>
              <a:buClr>
                <a:schemeClr val="dk1"/>
              </a:buClr>
              <a:buSzPct val="100000"/>
              <a:buFont typeface="Arial"/>
              <a:buChar char="–"/>
              <a:defRPr sz="8200" b="0" i="0" u="none" strike="noStrike" cap="none">
                <a:solidFill>
                  <a:schemeClr val="dk1"/>
                </a:solidFill>
                <a:latin typeface="Calibri"/>
                <a:ea typeface="Calibri"/>
                <a:cs typeface="Calibri"/>
                <a:sym typeface="Calibri"/>
              </a:defRPr>
            </a:lvl2pPr>
            <a:lvl3pPr marL="3918110" marR="0" lvl="2" indent="-355760"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3pPr>
            <a:lvl4pPr marL="5485357" marR="0" lvl="3" indent="-399007" algn="l" rtl="0">
              <a:spcBef>
                <a:spcPts val="1220"/>
              </a:spcBef>
              <a:buClr>
                <a:schemeClr val="dk1"/>
              </a:buClr>
              <a:buSzPct val="100000"/>
              <a:buFont typeface="Arial"/>
              <a:buChar char="–"/>
              <a:defRPr sz="6100" b="0" i="0" u="none" strike="noStrike" cap="none">
                <a:solidFill>
                  <a:schemeClr val="dk1"/>
                </a:solidFill>
                <a:latin typeface="Calibri"/>
                <a:ea typeface="Calibri"/>
                <a:cs typeface="Calibri"/>
                <a:sym typeface="Calibri"/>
              </a:defRPr>
            </a:lvl4pPr>
            <a:lvl5pPr marL="7052601" marR="0" lvl="4" indent="-404151" algn="l" rtl="0">
              <a:spcBef>
                <a:spcPts val="1220"/>
              </a:spcBef>
              <a:buClr>
                <a:schemeClr val="dk1"/>
              </a:buClr>
              <a:buSzPct val="100000"/>
              <a:buFont typeface="Arial"/>
              <a:buChar char="»"/>
              <a:defRPr sz="6100" b="0" i="0" u="none" strike="noStrike" cap="none">
                <a:solidFill>
                  <a:schemeClr val="dk1"/>
                </a:solidFill>
                <a:latin typeface="Calibri"/>
                <a:ea typeface="Calibri"/>
                <a:cs typeface="Calibri"/>
                <a:sym typeface="Calibri"/>
              </a:defRPr>
            </a:lvl5pPr>
            <a:lvl6pPr marL="8619845" marR="0" lvl="5" indent="-396595" algn="l" rtl="0">
              <a:spcBef>
                <a:spcPts val="1220"/>
              </a:spcBef>
              <a:buClr>
                <a:schemeClr val="dk1"/>
              </a:buClr>
              <a:buSzPct val="100000"/>
              <a:buFont typeface="Arial"/>
              <a:buChar char="•"/>
              <a:defRPr sz="6100" b="0" i="0" u="none" strike="noStrike" cap="none">
                <a:solidFill>
                  <a:schemeClr val="dk1"/>
                </a:solidFill>
                <a:latin typeface="Calibri"/>
                <a:ea typeface="Calibri"/>
                <a:cs typeface="Calibri"/>
                <a:sym typeface="Calibri"/>
              </a:defRPr>
            </a:lvl6pPr>
            <a:lvl7pPr marL="10187090" marR="0" lvl="6" indent="-401739" algn="l" rtl="0">
              <a:spcBef>
                <a:spcPts val="1220"/>
              </a:spcBef>
              <a:buClr>
                <a:schemeClr val="dk1"/>
              </a:buClr>
              <a:buSzPct val="100000"/>
              <a:buFont typeface="Arial"/>
              <a:buChar char="•"/>
              <a:defRPr sz="6100" b="0" i="0" u="none" strike="noStrike" cap="none">
                <a:solidFill>
                  <a:schemeClr val="dk1"/>
                </a:solidFill>
                <a:latin typeface="Calibri"/>
                <a:ea typeface="Calibri"/>
                <a:cs typeface="Calibri"/>
                <a:sym typeface="Calibri"/>
              </a:defRPr>
            </a:lvl7pPr>
            <a:lvl8pPr marL="11754334" marR="0" lvl="7" indent="-406883" algn="l" rtl="0">
              <a:spcBef>
                <a:spcPts val="1220"/>
              </a:spcBef>
              <a:buClr>
                <a:schemeClr val="dk1"/>
              </a:buClr>
              <a:buSzPct val="100000"/>
              <a:buFont typeface="Arial"/>
              <a:buChar char="•"/>
              <a:defRPr sz="6100" b="0" i="0" u="none" strike="noStrike" cap="none">
                <a:solidFill>
                  <a:schemeClr val="dk1"/>
                </a:solidFill>
                <a:latin typeface="Calibri"/>
                <a:ea typeface="Calibri"/>
                <a:cs typeface="Calibri"/>
                <a:sym typeface="Calibri"/>
              </a:defRPr>
            </a:lvl8pPr>
            <a:lvl9pPr marL="13321578" marR="0" lvl="8" indent="-399327" algn="l" rtl="0">
              <a:spcBef>
                <a:spcPts val="1220"/>
              </a:spcBef>
              <a:buClr>
                <a:schemeClr val="dk1"/>
              </a:buClr>
              <a:buSzPct val="100000"/>
              <a:buFont typeface="Arial"/>
              <a:buChar char="•"/>
              <a:defRPr sz="61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dt" idx="10"/>
          </p:nvPr>
        </p:nvSpPr>
        <p:spPr>
          <a:xfrm>
            <a:off x="1645919" y="20340321"/>
            <a:ext cx="7680959" cy="1168400"/>
          </a:xfrm>
          <a:prstGeom prst="rect">
            <a:avLst/>
          </a:prstGeom>
          <a:noFill/>
          <a:ln>
            <a:noFill/>
          </a:ln>
        </p:spPr>
        <p:txBody>
          <a:bodyPr lIns="91425" tIns="91425" rIns="91425" bIns="91425" anchor="ctr" anchorCtr="0"/>
          <a:lstStyle>
            <a:lvl1pPr marL="0" marR="0" lvl="0" indent="0" algn="l"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ftr" idx="11"/>
          </p:nvPr>
        </p:nvSpPr>
        <p:spPr>
          <a:xfrm>
            <a:off x="11247120" y="20340321"/>
            <a:ext cx="10424160" cy="1168400"/>
          </a:xfrm>
          <a:prstGeom prst="rect">
            <a:avLst/>
          </a:prstGeom>
          <a:noFill/>
          <a:ln>
            <a:noFill/>
          </a:ln>
        </p:spPr>
        <p:txBody>
          <a:bodyPr lIns="91425" tIns="91425" rIns="91425" bIns="91425" anchor="ctr" anchorCtr="0"/>
          <a:lstStyle>
            <a:lvl1pPr marL="0" marR="0" lvl="0" indent="0" algn="ctr"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sldNum" idx="12"/>
          </p:nvPr>
        </p:nvSpPr>
        <p:spPr>
          <a:xfrm>
            <a:off x="23591520" y="20340321"/>
            <a:ext cx="7680959" cy="1168400"/>
          </a:xfrm>
          <a:prstGeom prst="rect">
            <a:avLst/>
          </a:prstGeom>
          <a:noFill/>
          <a:ln>
            <a:noFill/>
          </a:ln>
        </p:spPr>
        <p:txBody>
          <a:bodyPr lIns="313450" tIns="156725" rIns="313450" bIns="156725" anchor="ctr" anchorCtr="0">
            <a:noAutofit/>
          </a:bodyPr>
          <a:lstStyle/>
          <a:p>
            <a:pPr marL="0" marR="0" lvl="0" indent="0" algn="r" rtl="0">
              <a:spcBef>
                <a:spcPts val="0"/>
              </a:spcBef>
              <a:buSzPct val="25000"/>
              <a:buNone/>
            </a:pPr>
            <a:fld id="{00000000-1234-1234-1234-123412341234}" type="slidenum">
              <a:rPr lang="en-US" sz="4100">
                <a:solidFill>
                  <a:srgbClr val="888888"/>
                </a:solidFill>
                <a:latin typeface="Calibri"/>
                <a:ea typeface="Calibri"/>
                <a:cs typeface="Calibri"/>
                <a:sym typeface="Calibri"/>
              </a:rPr>
              <a:t>‹#›</a:t>
            </a:fld>
            <a:endParaRPr lang="en-US" sz="4100">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1645919" y="878841"/>
            <a:ext cx="29626559" cy="36576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15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8" name="Shape 38"/>
          <p:cNvSpPr txBox="1">
            <a:spLocks noGrp="1"/>
          </p:cNvSpPr>
          <p:nvPr>
            <p:ph type="body" idx="1"/>
          </p:nvPr>
        </p:nvSpPr>
        <p:spPr>
          <a:xfrm>
            <a:off x="1645921" y="4912362"/>
            <a:ext cx="14544676" cy="2047238"/>
          </a:xfrm>
          <a:prstGeom prst="rect">
            <a:avLst/>
          </a:prstGeom>
          <a:noFill/>
          <a:ln>
            <a:noFill/>
          </a:ln>
        </p:spPr>
        <p:txBody>
          <a:bodyPr lIns="91425" tIns="91425" rIns="91425" bIns="91425" anchor="b" anchorCtr="0"/>
          <a:lstStyle>
            <a:lvl1pPr marL="0" marR="0" lvl="0" indent="0" algn="l" rtl="0">
              <a:spcBef>
                <a:spcPts val="1640"/>
              </a:spcBef>
              <a:buClr>
                <a:schemeClr val="dk1"/>
              </a:buClr>
              <a:buFont typeface="Arial"/>
              <a:buNone/>
              <a:defRPr sz="8200" b="1" i="0" u="none" strike="noStrike" cap="none">
                <a:solidFill>
                  <a:schemeClr val="dk1"/>
                </a:solidFill>
                <a:latin typeface="Calibri"/>
                <a:ea typeface="Calibri"/>
                <a:cs typeface="Calibri"/>
                <a:sym typeface="Calibri"/>
              </a:defRPr>
            </a:lvl1pPr>
            <a:lvl2pPr marL="1567245" marR="0" lvl="1" indent="-5145" algn="l" rtl="0">
              <a:spcBef>
                <a:spcPts val="1380"/>
              </a:spcBef>
              <a:buClr>
                <a:schemeClr val="dk1"/>
              </a:buClr>
              <a:buFont typeface="Arial"/>
              <a:buNone/>
              <a:defRPr sz="6900" b="1" i="0" u="none" strike="noStrike" cap="none">
                <a:solidFill>
                  <a:schemeClr val="dk1"/>
                </a:solidFill>
                <a:latin typeface="Calibri"/>
                <a:ea typeface="Calibri"/>
                <a:cs typeface="Calibri"/>
                <a:sym typeface="Calibri"/>
              </a:defRPr>
            </a:lvl2pPr>
            <a:lvl3pPr marL="3134489" marR="0" lvl="2" indent="-10288" algn="l" rtl="0">
              <a:spcBef>
                <a:spcPts val="1220"/>
              </a:spcBef>
              <a:buClr>
                <a:schemeClr val="dk1"/>
              </a:buClr>
              <a:buFont typeface="Arial"/>
              <a:buNone/>
              <a:defRPr sz="6100" b="1" i="0" u="none" strike="noStrike" cap="none">
                <a:solidFill>
                  <a:schemeClr val="dk1"/>
                </a:solidFill>
                <a:latin typeface="Calibri"/>
                <a:ea typeface="Calibri"/>
                <a:cs typeface="Calibri"/>
                <a:sym typeface="Calibri"/>
              </a:defRPr>
            </a:lvl3pPr>
            <a:lvl4pPr marL="4701734" marR="0" lvl="3" indent="-2733" algn="l" rtl="0">
              <a:spcBef>
                <a:spcPts val="1080"/>
              </a:spcBef>
              <a:buClr>
                <a:schemeClr val="dk1"/>
              </a:buClr>
              <a:buFont typeface="Arial"/>
              <a:buNone/>
              <a:defRPr sz="5400" b="1" i="0" u="none" strike="noStrike" cap="none">
                <a:solidFill>
                  <a:schemeClr val="dk1"/>
                </a:solidFill>
                <a:latin typeface="Calibri"/>
                <a:ea typeface="Calibri"/>
                <a:cs typeface="Calibri"/>
                <a:sym typeface="Calibri"/>
              </a:defRPr>
            </a:lvl4pPr>
            <a:lvl5pPr marL="6268978" marR="0" lvl="4" indent="-7877" algn="l" rtl="0">
              <a:spcBef>
                <a:spcPts val="1080"/>
              </a:spcBef>
              <a:buClr>
                <a:schemeClr val="dk1"/>
              </a:buClr>
              <a:buFont typeface="Arial"/>
              <a:buNone/>
              <a:defRPr sz="5400" b="1" i="0" u="none" strike="noStrike" cap="none">
                <a:solidFill>
                  <a:schemeClr val="dk1"/>
                </a:solidFill>
                <a:latin typeface="Calibri"/>
                <a:ea typeface="Calibri"/>
                <a:cs typeface="Calibri"/>
                <a:sym typeface="Calibri"/>
              </a:defRPr>
            </a:lvl5pPr>
            <a:lvl6pPr marL="7836223" marR="0" lvl="5" indent="-323" algn="l" rtl="0">
              <a:spcBef>
                <a:spcPts val="1080"/>
              </a:spcBef>
              <a:buClr>
                <a:schemeClr val="dk1"/>
              </a:buClr>
              <a:buFont typeface="Arial"/>
              <a:buNone/>
              <a:defRPr sz="5400" b="1" i="0" u="none" strike="noStrike" cap="none">
                <a:solidFill>
                  <a:schemeClr val="dk1"/>
                </a:solidFill>
                <a:latin typeface="Calibri"/>
                <a:ea typeface="Calibri"/>
                <a:cs typeface="Calibri"/>
                <a:sym typeface="Calibri"/>
              </a:defRPr>
            </a:lvl6pPr>
            <a:lvl7pPr marL="9403467" marR="0" lvl="6" indent="-5467" algn="l" rtl="0">
              <a:spcBef>
                <a:spcPts val="1080"/>
              </a:spcBef>
              <a:buClr>
                <a:schemeClr val="dk1"/>
              </a:buClr>
              <a:buFont typeface="Arial"/>
              <a:buNone/>
              <a:defRPr sz="5400" b="1" i="0" u="none" strike="noStrike" cap="none">
                <a:solidFill>
                  <a:schemeClr val="dk1"/>
                </a:solidFill>
                <a:latin typeface="Calibri"/>
                <a:ea typeface="Calibri"/>
                <a:cs typeface="Calibri"/>
                <a:sym typeface="Calibri"/>
              </a:defRPr>
            </a:lvl7pPr>
            <a:lvl8pPr marL="10970712" marR="0" lvl="7" indent="-10611" algn="l" rtl="0">
              <a:spcBef>
                <a:spcPts val="1080"/>
              </a:spcBef>
              <a:buClr>
                <a:schemeClr val="dk1"/>
              </a:buClr>
              <a:buFont typeface="Arial"/>
              <a:buNone/>
              <a:defRPr sz="5400" b="1" i="0" u="none" strike="noStrike" cap="none">
                <a:solidFill>
                  <a:schemeClr val="dk1"/>
                </a:solidFill>
                <a:latin typeface="Calibri"/>
                <a:ea typeface="Calibri"/>
                <a:cs typeface="Calibri"/>
                <a:sym typeface="Calibri"/>
              </a:defRPr>
            </a:lvl8pPr>
            <a:lvl9pPr marL="12537956" marR="0" lvl="8" indent="-3055" algn="l" rtl="0">
              <a:spcBef>
                <a:spcPts val="1080"/>
              </a:spcBef>
              <a:buClr>
                <a:schemeClr val="dk1"/>
              </a:buClr>
              <a:buFont typeface="Arial"/>
              <a:buNone/>
              <a:defRPr sz="5400" b="1"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body" idx="2"/>
          </p:nvPr>
        </p:nvSpPr>
        <p:spPr>
          <a:xfrm>
            <a:off x="1645921" y="6959600"/>
            <a:ext cx="14544676" cy="12644122"/>
          </a:xfrm>
          <a:prstGeom prst="rect">
            <a:avLst/>
          </a:prstGeom>
          <a:noFill/>
          <a:ln>
            <a:noFill/>
          </a:ln>
        </p:spPr>
        <p:txBody>
          <a:bodyPr lIns="91425" tIns="91425" rIns="91425" bIns="91425" anchor="t" anchorCtr="0"/>
          <a:lstStyle>
            <a:lvl1pPr marL="1175433" marR="0" lvl="0" indent="-654733" algn="l" rtl="0">
              <a:spcBef>
                <a:spcPts val="1640"/>
              </a:spcBef>
              <a:buClr>
                <a:schemeClr val="dk1"/>
              </a:buClr>
              <a:buSzPct val="100000"/>
              <a:buFont typeface="Arial"/>
              <a:buChar char="•"/>
              <a:defRPr sz="8200" b="0" i="0" u="none" strike="noStrike" cap="none">
                <a:solidFill>
                  <a:schemeClr val="dk1"/>
                </a:solidFill>
                <a:latin typeface="Calibri"/>
                <a:ea typeface="Calibri"/>
                <a:cs typeface="Calibri"/>
                <a:sym typeface="Calibri"/>
              </a:defRPr>
            </a:lvl1pPr>
            <a:lvl2pPr marL="2546772" marR="0" lvl="1" indent="-546522"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2pPr>
            <a:lvl3pPr marL="3918110" marR="0" lvl="2" indent="-406560" algn="l" rtl="0">
              <a:spcBef>
                <a:spcPts val="1220"/>
              </a:spcBef>
              <a:buClr>
                <a:schemeClr val="dk1"/>
              </a:buClr>
              <a:buSzPct val="100000"/>
              <a:buFont typeface="Arial"/>
              <a:buChar char="•"/>
              <a:defRPr sz="6100" b="0" i="0" u="none" strike="noStrike" cap="none">
                <a:solidFill>
                  <a:schemeClr val="dk1"/>
                </a:solidFill>
                <a:latin typeface="Calibri"/>
                <a:ea typeface="Calibri"/>
                <a:cs typeface="Calibri"/>
                <a:sym typeface="Calibri"/>
              </a:defRPr>
            </a:lvl3pPr>
            <a:lvl4pPr marL="5485357" marR="0" lvl="3" indent="-443457" algn="l" rtl="0">
              <a:spcBef>
                <a:spcPts val="1080"/>
              </a:spcBef>
              <a:buClr>
                <a:schemeClr val="dk1"/>
              </a:buClr>
              <a:buSzPct val="100000"/>
              <a:buFont typeface="Arial"/>
              <a:buChar char="–"/>
              <a:defRPr sz="5400" b="0" i="0" u="none" strike="noStrike" cap="none">
                <a:solidFill>
                  <a:schemeClr val="dk1"/>
                </a:solidFill>
                <a:latin typeface="Calibri"/>
                <a:ea typeface="Calibri"/>
                <a:cs typeface="Calibri"/>
                <a:sym typeface="Calibri"/>
              </a:defRPr>
            </a:lvl4pPr>
            <a:lvl5pPr marL="7052601" marR="0" lvl="4" indent="-448601" algn="l" rtl="0">
              <a:spcBef>
                <a:spcPts val="1080"/>
              </a:spcBef>
              <a:buClr>
                <a:schemeClr val="dk1"/>
              </a:buClr>
              <a:buSzPct val="100000"/>
              <a:buFont typeface="Arial"/>
              <a:buChar char="»"/>
              <a:defRPr sz="5400" b="0" i="0" u="none" strike="noStrike" cap="none">
                <a:solidFill>
                  <a:schemeClr val="dk1"/>
                </a:solidFill>
                <a:latin typeface="Calibri"/>
                <a:ea typeface="Calibri"/>
                <a:cs typeface="Calibri"/>
                <a:sym typeface="Calibri"/>
              </a:defRPr>
            </a:lvl5pPr>
            <a:lvl6pPr marL="8619845" marR="0" lvl="5" indent="-441045" algn="l" rtl="0">
              <a:spcBef>
                <a:spcPts val="1080"/>
              </a:spcBef>
              <a:buClr>
                <a:schemeClr val="dk1"/>
              </a:buClr>
              <a:buSzPct val="100000"/>
              <a:buFont typeface="Arial"/>
              <a:buChar char="•"/>
              <a:defRPr sz="5400" b="0" i="0" u="none" strike="noStrike" cap="none">
                <a:solidFill>
                  <a:schemeClr val="dk1"/>
                </a:solidFill>
                <a:latin typeface="Calibri"/>
                <a:ea typeface="Calibri"/>
                <a:cs typeface="Calibri"/>
                <a:sym typeface="Calibri"/>
              </a:defRPr>
            </a:lvl6pPr>
            <a:lvl7pPr marL="10187090" marR="0" lvl="6" indent="-446189" algn="l" rtl="0">
              <a:spcBef>
                <a:spcPts val="1080"/>
              </a:spcBef>
              <a:buClr>
                <a:schemeClr val="dk1"/>
              </a:buClr>
              <a:buSzPct val="100000"/>
              <a:buFont typeface="Arial"/>
              <a:buChar char="•"/>
              <a:defRPr sz="5400" b="0" i="0" u="none" strike="noStrike" cap="none">
                <a:solidFill>
                  <a:schemeClr val="dk1"/>
                </a:solidFill>
                <a:latin typeface="Calibri"/>
                <a:ea typeface="Calibri"/>
                <a:cs typeface="Calibri"/>
                <a:sym typeface="Calibri"/>
              </a:defRPr>
            </a:lvl7pPr>
            <a:lvl8pPr marL="11754334" marR="0" lvl="7" indent="-451333" algn="l" rtl="0">
              <a:spcBef>
                <a:spcPts val="1080"/>
              </a:spcBef>
              <a:buClr>
                <a:schemeClr val="dk1"/>
              </a:buClr>
              <a:buSzPct val="100000"/>
              <a:buFont typeface="Arial"/>
              <a:buChar char="•"/>
              <a:defRPr sz="5400" b="0" i="0" u="none" strike="noStrike" cap="none">
                <a:solidFill>
                  <a:schemeClr val="dk1"/>
                </a:solidFill>
                <a:latin typeface="Calibri"/>
                <a:ea typeface="Calibri"/>
                <a:cs typeface="Calibri"/>
                <a:sym typeface="Calibri"/>
              </a:defRPr>
            </a:lvl8pPr>
            <a:lvl9pPr marL="13321578" marR="0" lvl="8" indent="-443777" algn="l" rtl="0">
              <a:spcBef>
                <a:spcPts val="1080"/>
              </a:spcBef>
              <a:buClr>
                <a:schemeClr val="dk1"/>
              </a:buClr>
              <a:buSzPct val="100000"/>
              <a:buFont typeface="Arial"/>
              <a:buChar char="•"/>
              <a:defRPr sz="54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body" idx="3"/>
          </p:nvPr>
        </p:nvSpPr>
        <p:spPr>
          <a:xfrm>
            <a:off x="16722092" y="4912362"/>
            <a:ext cx="14550390" cy="2047238"/>
          </a:xfrm>
          <a:prstGeom prst="rect">
            <a:avLst/>
          </a:prstGeom>
          <a:noFill/>
          <a:ln>
            <a:noFill/>
          </a:ln>
        </p:spPr>
        <p:txBody>
          <a:bodyPr lIns="91425" tIns="91425" rIns="91425" bIns="91425" anchor="b" anchorCtr="0"/>
          <a:lstStyle>
            <a:lvl1pPr marL="0" marR="0" lvl="0" indent="0" algn="l" rtl="0">
              <a:spcBef>
                <a:spcPts val="1640"/>
              </a:spcBef>
              <a:buClr>
                <a:schemeClr val="dk1"/>
              </a:buClr>
              <a:buFont typeface="Arial"/>
              <a:buNone/>
              <a:defRPr sz="8200" b="1" i="0" u="none" strike="noStrike" cap="none">
                <a:solidFill>
                  <a:schemeClr val="dk1"/>
                </a:solidFill>
                <a:latin typeface="Calibri"/>
                <a:ea typeface="Calibri"/>
                <a:cs typeface="Calibri"/>
                <a:sym typeface="Calibri"/>
              </a:defRPr>
            </a:lvl1pPr>
            <a:lvl2pPr marL="1567245" marR="0" lvl="1" indent="-5145" algn="l" rtl="0">
              <a:spcBef>
                <a:spcPts val="1380"/>
              </a:spcBef>
              <a:buClr>
                <a:schemeClr val="dk1"/>
              </a:buClr>
              <a:buFont typeface="Arial"/>
              <a:buNone/>
              <a:defRPr sz="6900" b="1" i="0" u="none" strike="noStrike" cap="none">
                <a:solidFill>
                  <a:schemeClr val="dk1"/>
                </a:solidFill>
                <a:latin typeface="Calibri"/>
                <a:ea typeface="Calibri"/>
                <a:cs typeface="Calibri"/>
                <a:sym typeface="Calibri"/>
              </a:defRPr>
            </a:lvl2pPr>
            <a:lvl3pPr marL="3134489" marR="0" lvl="2" indent="-10288" algn="l" rtl="0">
              <a:spcBef>
                <a:spcPts val="1220"/>
              </a:spcBef>
              <a:buClr>
                <a:schemeClr val="dk1"/>
              </a:buClr>
              <a:buFont typeface="Arial"/>
              <a:buNone/>
              <a:defRPr sz="6100" b="1" i="0" u="none" strike="noStrike" cap="none">
                <a:solidFill>
                  <a:schemeClr val="dk1"/>
                </a:solidFill>
                <a:latin typeface="Calibri"/>
                <a:ea typeface="Calibri"/>
                <a:cs typeface="Calibri"/>
                <a:sym typeface="Calibri"/>
              </a:defRPr>
            </a:lvl3pPr>
            <a:lvl4pPr marL="4701734" marR="0" lvl="3" indent="-2733" algn="l" rtl="0">
              <a:spcBef>
                <a:spcPts val="1080"/>
              </a:spcBef>
              <a:buClr>
                <a:schemeClr val="dk1"/>
              </a:buClr>
              <a:buFont typeface="Arial"/>
              <a:buNone/>
              <a:defRPr sz="5400" b="1" i="0" u="none" strike="noStrike" cap="none">
                <a:solidFill>
                  <a:schemeClr val="dk1"/>
                </a:solidFill>
                <a:latin typeface="Calibri"/>
                <a:ea typeface="Calibri"/>
                <a:cs typeface="Calibri"/>
                <a:sym typeface="Calibri"/>
              </a:defRPr>
            </a:lvl4pPr>
            <a:lvl5pPr marL="6268978" marR="0" lvl="4" indent="-7877" algn="l" rtl="0">
              <a:spcBef>
                <a:spcPts val="1080"/>
              </a:spcBef>
              <a:buClr>
                <a:schemeClr val="dk1"/>
              </a:buClr>
              <a:buFont typeface="Arial"/>
              <a:buNone/>
              <a:defRPr sz="5400" b="1" i="0" u="none" strike="noStrike" cap="none">
                <a:solidFill>
                  <a:schemeClr val="dk1"/>
                </a:solidFill>
                <a:latin typeface="Calibri"/>
                <a:ea typeface="Calibri"/>
                <a:cs typeface="Calibri"/>
                <a:sym typeface="Calibri"/>
              </a:defRPr>
            </a:lvl5pPr>
            <a:lvl6pPr marL="7836223" marR="0" lvl="5" indent="-323" algn="l" rtl="0">
              <a:spcBef>
                <a:spcPts val="1080"/>
              </a:spcBef>
              <a:buClr>
                <a:schemeClr val="dk1"/>
              </a:buClr>
              <a:buFont typeface="Arial"/>
              <a:buNone/>
              <a:defRPr sz="5400" b="1" i="0" u="none" strike="noStrike" cap="none">
                <a:solidFill>
                  <a:schemeClr val="dk1"/>
                </a:solidFill>
                <a:latin typeface="Calibri"/>
                <a:ea typeface="Calibri"/>
                <a:cs typeface="Calibri"/>
                <a:sym typeface="Calibri"/>
              </a:defRPr>
            </a:lvl6pPr>
            <a:lvl7pPr marL="9403467" marR="0" lvl="6" indent="-5467" algn="l" rtl="0">
              <a:spcBef>
                <a:spcPts val="1080"/>
              </a:spcBef>
              <a:buClr>
                <a:schemeClr val="dk1"/>
              </a:buClr>
              <a:buFont typeface="Arial"/>
              <a:buNone/>
              <a:defRPr sz="5400" b="1" i="0" u="none" strike="noStrike" cap="none">
                <a:solidFill>
                  <a:schemeClr val="dk1"/>
                </a:solidFill>
                <a:latin typeface="Calibri"/>
                <a:ea typeface="Calibri"/>
                <a:cs typeface="Calibri"/>
                <a:sym typeface="Calibri"/>
              </a:defRPr>
            </a:lvl7pPr>
            <a:lvl8pPr marL="10970712" marR="0" lvl="7" indent="-10611" algn="l" rtl="0">
              <a:spcBef>
                <a:spcPts val="1080"/>
              </a:spcBef>
              <a:buClr>
                <a:schemeClr val="dk1"/>
              </a:buClr>
              <a:buFont typeface="Arial"/>
              <a:buNone/>
              <a:defRPr sz="5400" b="1" i="0" u="none" strike="noStrike" cap="none">
                <a:solidFill>
                  <a:schemeClr val="dk1"/>
                </a:solidFill>
                <a:latin typeface="Calibri"/>
                <a:ea typeface="Calibri"/>
                <a:cs typeface="Calibri"/>
                <a:sym typeface="Calibri"/>
              </a:defRPr>
            </a:lvl8pPr>
            <a:lvl9pPr marL="12537956" marR="0" lvl="8" indent="-3055" algn="l" rtl="0">
              <a:spcBef>
                <a:spcPts val="1080"/>
              </a:spcBef>
              <a:buClr>
                <a:schemeClr val="dk1"/>
              </a:buClr>
              <a:buFont typeface="Arial"/>
              <a:buNone/>
              <a:defRPr sz="5400" b="1"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body" idx="4"/>
          </p:nvPr>
        </p:nvSpPr>
        <p:spPr>
          <a:xfrm>
            <a:off x="16722092" y="6959600"/>
            <a:ext cx="14550390" cy="12644122"/>
          </a:xfrm>
          <a:prstGeom prst="rect">
            <a:avLst/>
          </a:prstGeom>
          <a:noFill/>
          <a:ln>
            <a:noFill/>
          </a:ln>
        </p:spPr>
        <p:txBody>
          <a:bodyPr lIns="91425" tIns="91425" rIns="91425" bIns="91425" anchor="t" anchorCtr="0"/>
          <a:lstStyle>
            <a:lvl1pPr marL="1175433" marR="0" lvl="0" indent="-654733" algn="l" rtl="0">
              <a:spcBef>
                <a:spcPts val="1640"/>
              </a:spcBef>
              <a:buClr>
                <a:schemeClr val="dk1"/>
              </a:buClr>
              <a:buSzPct val="100000"/>
              <a:buFont typeface="Arial"/>
              <a:buChar char="•"/>
              <a:defRPr sz="8200" b="0" i="0" u="none" strike="noStrike" cap="none">
                <a:solidFill>
                  <a:schemeClr val="dk1"/>
                </a:solidFill>
                <a:latin typeface="Calibri"/>
                <a:ea typeface="Calibri"/>
                <a:cs typeface="Calibri"/>
                <a:sym typeface="Calibri"/>
              </a:defRPr>
            </a:lvl1pPr>
            <a:lvl2pPr marL="2546772" marR="0" lvl="1" indent="-546522"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2pPr>
            <a:lvl3pPr marL="3918110" marR="0" lvl="2" indent="-406560" algn="l" rtl="0">
              <a:spcBef>
                <a:spcPts val="1220"/>
              </a:spcBef>
              <a:buClr>
                <a:schemeClr val="dk1"/>
              </a:buClr>
              <a:buSzPct val="100000"/>
              <a:buFont typeface="Arial"/>
              <a:buChar char="•"/>
              <a:defRPr sz="6100" b="0" i="0" u="none" strike="noStrike" cap="none">
                <a:solidFill>
                  <a:schemeClr val="dk1"/>
                </a:solidFill>
                <a:latin typeface="Calibri"/>
                <a:ea typeface="Calibri"/>
                <a:cs typeface="Calibri"/>
                <a:sym typeface="Calibri"/>
              </a:defRPr>
            </a:lvl3pPr>
            <a:lvl4pPr marL="5485357" marR="0" lvl="3" indent="-443457" algn="l" rtl="0">
              <a:spcBef>
                <a:spcPts val="1080"/>
              </a:spcBef>
              <a:buClr>
                <a:schemeClr val="dk1"/>
              </a:buClr>
              <a:buSzPct val="100000"/>
              <a:buFont typeface="Arial"/>
              <a:buChar char="–"/>
              <a:defRPr sz="5400" b="0" i="0" u="none" strike="noStrike" cap="none">
                <a:solidFill>
                  <a:schemeClr val="dk1"/>
                </a:solidFill>
                <a:latin typeface="Calibri"/>
                <a:ea typeface="Calibri"/>
                <a:cs typeface="Calibri"/>
                <a:sym typeface="Calibri"/>
              </a:defRPr>
            </a:lvl4pPr>
            <a:lvl5pPr marL="7052601" marR="0" lvl="4" indent="-448601" algn="l" rtl="0">
              <a:spcBef>
                <a:spcPts val="1080"/>
              </a:spcBef>
              <a:buClr>
                <a:schemeClr val="dk1"/>
              </a:buClr>
              <a:buSzPct val="100000"/>
              <a:buFont typeface="Arial"/>
              <a:buChar char="»"/>
              <a:defRPr sz="5400" b="0" i="0" u="none" strike="noStrike" cap="none">
                <a:solidFill>
                  <a:schemeClr val="dk1"/>
                </a:solidFill>
                <a:latin typeface="Calibri"/>
                <a:ea typeface="Calibri"/>
                <a:cs typeface="Calibri"/>
                <a:sym typeface="Calibri"/>
              </a:defRPr>
            </a:lvl5pPr>
            <a:lvl6pPr marL="8619845" marR="0" lvl="5" indent="-441045" algn="l" rtl="0">
              <a:spcBef>
                <a:spcPts val="1080"/>
              </a:spcBef>
              <a:buClr>
                <a:schemeClr val="dk1"/>
              </a:buClr>
              <a:buSzPct val="100000"/>
              <a:buFont typeface="Arial"/>
              <a:buChar char="•"/>
              <a:defRPr sz="5400" b="0" i="0" u="none" strike="noStrike" cap="none">
                <a:solidFill>
                  <a:schemeClr val="dk1"/>
                </a:solidFill>
                <a:latin typeface="Calibri"/>
                <a:ea typeface="Calibri"/>
                <a:cs typeface="Calibri"/>
                <a:sym typeface="Calibri"/>
              </a:defRPr>
            </a:lvl6pPr>
            <a:lvl7pPr marL="10187090" marR="0" lvl="6" indent="-446189" algn="l" rtl="0">
              <a:spcBef>
                <a:spcPts val="1080"/>
              </a:spcBef>
              <a:buClr>
                <a:schemeClr val="dk1"/>
              </a:buClr>
              <a:buSzPct val="100000"/>
              <a:buFont typeface="Arial"/>
              <a:buChar char="•"/>
              <a:defRPr sz="5400" b="0" i="0" u="none" strike="noStrike" cap="none">
                <a:solidFill>
                  <a:schemeClr val="dk1"/>
                </a:solidFill>
                <a:latin typeface="Calibri"/>
                <a:ea typeface="Calibri"/>
                <a:cs typeface="Calibri"/>
                <a:sym typeface="Calibri"/>
              </a:defRPr>
            </a:lvl7pPr>
            <a:lvl8pPr marL="11754334" marR="0" lvl="7" indent="-451333" algn="l" rtl="0">
              <a:spcBef>
                <a:spcPts val="1080"/>
              </a:spcBef>
              <a:buClr>
                <a:schemeClr val="dk1"/>
              </a:buClr>
              <a:buSzPct val="100000"/>
              <a:buFont typeface="Arial"/>
              <a:buChar char="•"/>
              <a:defRPr sz="5400" b="0" i="0" u="none" strike="noStrike" cap="none">
                <a:solidFill>
                  <a:schemeClr val="dk1"/>
                </a:solidFill>
                <a:latin typeface="Calibri"/>
                <a:ea typeface="Calibri"/>
                <a:cs typeface="Calibri"/>
                <a:sym typeface="Calibri"/>
              </a:defRPr>
            </a:lvl8pPr>
            <a:lvl9pPr marL="13321578" marR="0" lvl="8" indent="-443777" algn="l" rtl="0">
              <a:spcBef>
                <a:spcPts val="1080"/>
              </a:spcBef>
              <a:buClr>
                <a:schemeClr val="dk1"/>
              </a:buClr>
              <a:buSzPct val="100000"/>
              <a:buFont typeface="Arial"/>
              <a:buChar char="•"/>
              <a:defRPr sz="54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dt" idx="10"/>
          </p:nvPr>
        </p:nvSpPr>
        <p:spPr>
          <a:xfrm>
            <a:off x="1645919" y="20340321"/>
            <a:ext cx="7680959" cy="1168400"/>
          </a:xfrm>
          <a:prstGeom prst="rect">
            <a:avLst/>
          </a:prstGeom>
          <a:noFill/>
          <a:ln>
            <a:noFill/>
          </a:ln>
        </p:spPr>
        <p:txBody>
          <a:bodyPr lIns="91425" tIns="91425" rIns="91425" bIns="91425" anchor="ctr" anchorCtr="0"/>
          <a:lstStyle>
            <a:lvl1pPr marL="0" marR="0" lvl="0" indent="0" algn="l"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ftr" idx="11"/>
          </p:nvPr>
        </p:nvSpPr>
        <p:spPr>
          <a:xfrm>
            <a:off x="11247120" y="20340321"/>
            <a:ext cx="10424160" cy="1168400"/>
          </a:xfrm>
          <a:prstGeom prst="rect">
            <a:avLst/>
          </a:prstGeom>
          <a:noFill/>
          <a:ln>
            <a:noFill/>
          </a:ln>
        </p:spPr>
        <p:txBody>
          <a:bodyPr lIns="91425" tIns="91425" rIns="91425" bIns="91425" anchor="ctr" anchorCtr="0"/>
          <a:lstStyle>
            <a:lvl1pPr marL="0" marR="0" lvl="0" indent="0" algn="ctr"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sldNum" idx="12"/>
          </p:nvPr>
        </p:nvSpPr>
        <p:spPr>
          <a:xfrm>
            <a:off x="23591520" y="20340321"/>
            <a:ext cx="7680959" cy="1168400"/>
          </a:xfrm>
          <a:prstGeom prst="rect">
            <a:avLst/>
          </a:prstGeom>
          <a:noFill/>
          <a:ln>
            <a:noFill/>
          </a:ln>
        </p:spPr>
        <p:txBody>
          <a:bodyPr lIns="313450" tIns="156725" rIns="313450" bIns="156725" anchor="ctr" anchorCtr="0">
            <a:noAutofit/>
          </a:bodyPr>
          <a:lstStyle/>
          <a:p>
            <a:pPr marL="0" marR="0" lvl="0" indent="0" algn="r" rtl="0">
              <a:spcBef>
                <a:spcPts val="0"/>
              </a:spcBef>
              <a:buSzPct val="25000"/>
              <a:buNone/>
            </a:pPr>
            <a:fld id="{00000000-1234-1234-1234-123412341234}" type="slidenum">
              <a:rPr lang="en-US" sz="4100">
                <a:solidFill>
                  <a:srgbClr val="888888"/>
                </a:solidFill>
                <a:latin typeface="Calibri"/>
                <a:ea typeface="Calibri"/>
                <a:cs typeface="Calibri"/>
                <a:sym typeface="Calibri"/>
              </a:rPr>
              <a:t>‹#›</a:t>
            </a:fld>
            <a:endParaRPr lang="en-US" sz="4100">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1645919" y="878841"/>
            <a:ext cx="29626559" cy="36576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15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7" name="Shape 47"/>
          <p:cNvSpPr txBox="1">
            <a:spLocks noGrp="1"/>
          </p:cNvSpPr>
          <p:nvPr>
            <p:ph type="dt" idx="10"/>
          </p:nvPr>
        </p:nvSpPr>
        <p:spPr>
          <a:xfrm>
            <a:off x="1645919" y="20340321"/>
            <a:ext cx="7680959" cy="1168400"/>
          </a:xfrm>
          <a:prstGeom prst="rect">
            <a:avLst/>
          </a:prstGeom>
          <a:noFill/>
          <a:ln>
            <a:noFill/>
          </a:ln>
        </p:spPr>
        <p:txBody>
          <a:bodyPr lIns="91425" tIns="91425" rIns="91425" bIns="91425" anchor="ctr" anchorCtr="0"/>
          <a:lstStyle>
            <a:lvl1pPr marL="0" marR="0" lvl="0" indent="0" algn="l"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ftr" idx="11"/>
          </p:nvPr>
        </p:nvSpPr>
        <p:spPr>
          <a:xfrm>
            <a:off x="11247120" y="20340321"/>
            <a:ext cx="10424160" cy="1168400"/>
          </a:xfrm>
          <a:prstGeom prst="rect">
            <a:avLst/>
          </a:prstGeom>
          <a:noFill/>
          <a:ln>
            <a:noFill/>
          </a:ln>
        </p:spPr>
        <p:txBody>
          <a:bodyPr lIns="91425" tIns="91425" rIns="91425" bIns="91425" anchor="ctr" anchorCtr="0"/>
          <a:lstStyle>
            <a:lvl1pPr marL="0" marR="0" lvl="0" indent="0" algn="ctr"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sldNum" idx="12"/>
          </p:nvPr>
        </p:nvSpPr>
        <p:spPr>
          <a:xfrm>
            <a:off x="23591520" y="20340321"/>
            <a:ext cx="7680959" cy="1168400"/>
          </a:xfrm>
          <a:prstGeom prst="rect">
            <a:avLst/>
          </a:prstGeom>
          <a:noFill/>
          <a:ln>
            <a:noFill/>
          </a:ln>
        </p:spPr>
        <p:txBody>
          <a:bodyPr lIns="313450" tIns="156725" rIns="313450" bIns="156725" anchor="ctr" anchorCtr="0">
            <a:noAutofit/>
          </a:bodyPr>
          <a:lstStyle/>
          <a:p>
            <a:pPr marL="0" marR="0" lvl="0" indent="0" algn="r" rtl="0">
              <a:spcBef>
                <a:spcPts val="0"/>
              </a:spcBef>
              <a:buSzPct val="25000"/>
              <a:buNone/>
            </a:pPr>
            <a:fld id="{00000000-1234-1234-1234-123412341234}" type="slidenum">
              <a:rPr lang="en-US" sz="4100">
                <a:solidFill>
                  <a:srgbClr val="888888"/>
                </a:solidFill>
                <a:latin typeface="Calibri"/>
                <a:ea typeface="Calibri"/>
                <a:cs typeface="Calibri"/>
                <a:sym typeface="Calibri"/>
              </a:rPr>
              <a:t>‹#›</a:t>
            </a:fld>
            <a:endParaRPr lang="en-US" sz="4100">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0"/>
        <p:cNvGrpSpPr/>
        <p:nvPr/>
      </p:nvGrpSpPr>
      <p:grpSpPr>
        <a:xfrm>
          <a:off x="0" y="0"/>
          <a:ext cx="0" cy="0"/>
          <a:chOff x="0" y="0"/>
          <a:chExt cx="0" cy="0"/>
        </a:xfrm>
      </p:grpSpPr>
      <p:sp>
        <p:nvSpPr>
          <p:cNvPr id="51" name="Shape 51"/>
          <p:cNvSpPr txBox="1">
            <a:spLocks noGrp="1"/>
          </p:cNvSpPr>
          <p:nvPr>
            <p:ph type="dt" idx="10"/>
          </p:nvPr>
        </p:nvSpPr>
        <p:spPr>
          <a:xfrm>
            <a:off x="1645919" y="20340321"/>
            <a:ext cx="7680959" cy="1168400"/>
          </a:xfrm>
          <a:prstGeom prst="rect">
            <a:avLst/>
          </a:prstGeom>
          <a:noFill/>
          <a:ln>
            <a:noFill/>
          </a:ln>
        </p:spPr>
        <p:txBody>
          <a:bodyPr lIns="91425" tIns="91425" rIns="91425" bIns="91425" anchor="ctr" anchorCtr="0"/>
          <a:lstStyle>
            <a:lvl1pPr marL="0" marR="0" lvl="0" indent="0" algn="l"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11247120" y="20340321"/>
            <a:ext cx="10424160" cy="1168400"/>
          </a:xfrm>
          <a:prstGeom prst="rect">
            <a:avLst/>
          </a:prstGeom>
          <a:noFill/>
          <a:ln>
            <a:noFill/>
          </a:ln>
        </p:spPr>
        <p:txBody>
          <a:bodyPr lIns="91425" tIns="91425" rIns="91425" bIns="91425" anchor="ctr" anchorCtr="0"/>
          <a:lstStyle>
            <a:lvl1pPr marL="0" marR="0" lvl="0" indent="0" algn="ctr"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23591520" y="20340321"/>
            <a:ext cx="7680959" cy="1168400"/>
          </a:xfrm>
          <a:prstGeom prst="rect">
            <a:avLst/>
          </a:prstGeom>
          <a:noFill/>
          <a:ln>
            <a:noFill/>
          </a:ln>
        </p:spPr>
        <p:txBody>
          <a:bodyPr lIns="313450" tIns="156725" rIns="313450" bIns="156725" anchor="ctr" anchorCtr="0">
            <a:noAutofit/>
          </a:bodyPr>
          <a:lstStyle/>
          <a:p>
            <a:pPr marL="0" marR="0" lvl="0" indent="0" algn="r" rtl="0">
              <a:spcBef>
                <a:spcPts val="0"/>
              </a:spcBef>
              <a:buSzPct val="25000"/>
              <a:buNone/>
            </a:pPr>
            <a:fld id="{00000000-1234-1234-1234-123412341234}" type="slidenum">
              <a:rPr lang="en-US" sz="4100">
                <a:solidFill>
                  <a:srgbClr val="888888"/>
                </a:solidFill>
                <a:latin typeface="Calibri"/>
                <a:ea typeface="Calibri"/>
                <a:cs typeface="Calibri"/>
                <a:sym typeface="Calibri"/>
              </a:rPr>
              <a:t>‹#›</a:t>
            </a:fld>
            <a:endParaRPr lang="en-US" sz="4100">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1645922" y="873759"/>
            <a:ext cx="10829926" cy="3718559"/>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69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6" name="Shape 56"/>
          <p:cNvSpPr txBox="1">
            <a:spLocks noGrp="1"/>
          </p:cNvSpPr>
          <p:nvPr>
            <p:ph type="body" idx="1"/>
          </p:nvPr>
        </p:nvSpPr>
        <p:spPr>
          <a:xfrm>
            <a:off x="12870179" y="873762"/>
            <a:ext cx="18402299" cy="18729961"/>
          </a:xfrm>
          <a:prstGeom prst="rect">
            <a:avLst/>
          </a:prstGeom>
          <a:noFill/>
          <a:ln>
            <a:noFill/>
          </a:ln>
        </p:spPr>
        <p:txBody>
          <a:bodyPr lIns="91425" tIns="91425" rIns="91425" bIns="91425" anchor="t" anchorCtr="0"/>
          <a:lstStyle>
            <a:lvl1pPr marL="1175433" marR="0" lvl="0" indent="-476933" algn="l" rtl="0">
              <a:spcBef>
                <a:spcPts val="2200"/>
              </a:spcBef>
              <a:buClr>
                <a:schemeClr val="dk1"/>
              </a:buClr>
              <a:buSzPct val="100000"/>
              <a:buFont typeface="Arial"/>
              <a:buChar char="•"/>
              <a:defRPr sz="11000" b="0" i="0" u="none" strike="noStrike" cap="none">
                <a:solidFill>
                  <a:schemeClr val="dk1"/>
                </a:solidFill>
                <a:latin typeface="Calibri"/>
                <a:ea typeface="Calibri"/>
                <a:cs typeface="Calibri"/>
                <a:sym typeface="Calibri"/>
              </a:defRPr>
            </a:lvl1pPr>
            <a:lvl2pPr marL="2546772" marR="0" lvl="1" indent="-375072"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2pPr>
            <a:lvl3pPr marL="3918110" marR="0" lvl="2" indent="-273210" algn="l" rtl="0">
              <a:spcBef>
                <a:spcPts val="1640"/>
              </a:spcBef>
              <a:buClr>
                <a:schemeClr val="dk1"/>
              </a:buClr>
              <a:buSzPct val="100000"/>
              <a:buFont typeface="Arial"/>
              <a:buChar char="•"/>
              <a:defRPr sz="8200" b="0" i="0" u="none" strike="noStrike" cap="none">
                <a:solidFill>
                  <a:schemeClr val="dk1"/>
                </a:solidFill>
                <a:latin typeface="Calibri"/>
                <a:ea typeface="Calibri"/>
                <a:cs typeface="Calibri"/>
                <a:sym typeface="Calibri"/>
              </a:defRPr>
            </a:lvl3pPr>
            <a:lvl4pPr marL="5485357" marR="0" lvl="3" indent="-348207"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4pPr>
            <a:lvl5pPr marL="7052601" marR="0" lvl="4" indent="-353351"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5pPr>
            <a:lvl6pPr marL="8619845" marR="0" lvl="5" indent="-345795"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6pPr>
            <a:lvl7pPr marL="10187090" marR="0" lvl="6" indent="-350939"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7pPr>
            <a:lvl8pPr marL="11754334" marR="0" lvl="7" indent="-356083"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8pPr>
            <a:lvl9pPr marL="13321578" marR="0" lvl="8" indent="-348527"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body" idx="2"/>
          </p:nvPr>
        </p:nvSpPr>
        <p:spPr>
          <a:xfrm>
            <a:off x="1645922" y="4592321"/>
            <a:ext cx="10829926" cy="15011401"/>
          </a:xfrm>
          <a:prstGeom prst="rect">
            <a:avLst/>
          </a:prstGeom>
          <a:noFill/>
          <a:ln>
            <a:noFill/>
          </a:ln>
        </p:spPr>
        <p:txBody>
          <a:bodyPr lIns="91425" tIns="91425" rIns="91425" bIns="91425" anchor="t" anchorCtr="0"/>
          <a:lstStyle>
            <a:lvl1pPr marL="0" marR="0" lvl="0" indent="0" algn="l" rtl="0">
              <a:spcBef>
                <a:spcPts val="960"/>
              </a:spcBef>
              <a:buClr>
                <a:schemeClr val="dk1"/>
              </a:buClr>
              <a:buFont typeface="Arial"/>
              <a:buNone/>
              <a:defRPr sz="4800" b="0" i="0" u="none" strike="noStrike" cap="none">
                <a:solidFill>
                  <a:schemeClr val="dk1"/>
                </a:solidFill>
                <a:latin typeface="Calibri"/>
                <a:ea typeface="Calibri"/>
                <a:cs typeface="Calibri"/>
                <a:sym typeface="Calibri"/>
              </a:defRPr>
            </a:lvl1pPr>
            <a:lvl2pPr marL="1567245" marR="0" lvl="1" indent="-5145" algn="l" rtl="0">
              <a:spcBef>
                <a:spcPts val="820"/>
              </a:spcBef>
              <a:buClr>
                <a:schemeClr val="dk1"/>
              </a:buClr>
              <a:buFont typeface="Arial"/>
              <a:buNone/>
              <a:defRPr sz="4100" b="0" i="0" u="none" strike="noStrike" cap="none">
                <a:solidFill>
                  <a:schemeClr val="dk1"/>
                </a:solidFill>
                <a:latin typeface="Calibri"/>
                <a:ea typeface="Calibri"/>
                <a:cs typeface="Calibri"/>
                <a:sym typeface="Calibri"/>
              </a:defRPr>
            </a:lvl2pPr>
            <a:lvl3pPr marL="3134489" marR="0" lvl="2" indent="-10288" algn="l" rtl="0">
              <a:spcBef>
                <a:spcPts val="680"/>
              </a:spcBef>
              <a:buClr>
                <a:schemeClr val="dk1"/>
              </a:buClr>
              <a:buFont typeface="Arial"/>
              <a:buNone/>
              <a:defRPr sz="3400" b="0" i="0" u="none" strike="noStrike" cap="none">
                <a:solidFill>
                  <a:schemeClr val="dk1"/>
                </a:solidFill>
                <a:latin typeface="Calibri"/>
                <a:ea typeface="Calibri"/>
                <a:cs typeface="Calibri"/>
                <a:sym typeface="Calibri"/>
              </a:defRPr>
            </a:lvl3pPr>
            <a:lvl4pPr marL="4701734" marR="0" lvl="3" indent="-2733" algn="l" rtl="0">
              <a:spcBef>
                <a:spcPts val="620"/>
              </a:spcBef>
              <a:buClr>
                <a:schemeClr val="dk1"/>
              </a:buClr>
              <a:buFont typeface="Arial"/>
              <a:buNone/>
              <a:defRPr sz="3100" b="0" i="0" u="none" strike="noStrike" cap="none">
                <a:solidFill>
                  <a:schemeClr val="dk1"/>
                </a:solidFill>
                <a:latin typeface="Calibri"/>
                <a:ea typeface="Calibri"/>
                <a:cs typeface="Calibri"/>
                <a:sym typeface="Calibri"/>
              </a:defRPr>
            </a:lvl4pPr>
            <a:lvl5pPr marL="6268978" marR="0" lvl="4" indent="-7877" algn="l" rtl="0">
              <a:spcBef>
                <a:spcPts val="620"/>
              </a:spcBef>
              <a:buClr>
                <a:schemeClr val="dk1"/>
              </a:buClr>
              <a:buFont typeface="Arial"/>
              <a:buNone/>
              <a:defRPr sz="3100" b="0" i="0" u="none" strike="noStrike" cap="none">
                <a:solidFill>
                  <a:schemeClr val="dk1"/>
                </a:solidFill>
                <a:latin typeface="Calibri"/>
                <a:ea typeface="Calibri"/>
                <a:cs typeface="Calibri"/>
                <a:sym typeface="Calibri"/>
              </a:defRPr>
            </a:lvl5pPr>
            <a:lvl6pPr marL="7836223" marR="0" lvl="5" indent="-323" algn="l" rtl="0">
              <a:spcBef>
                <a:spcPts val="620"/>
              </a:spcBef>
              <a:buClr>
                <a:schemeClr val="dk1"/>
              </a:buClr>
              <a:buFont typeface="Arial"/>
              <a:buNone/>
              <a:defRPr sz="3100" b="0" i="0" u="none" strike="noStrike" cap="none">
                <a:solidFill>
                  <a:schemeClr val="dk1"/>
                </a:solidFill>
                <a:latin typeface="Calibri"/>
                <a:ea typeface="Calibri"/>
                <a:cs typeface="Calibri"/>
                <a:sym typeface="Calibri"/>
              </a:defRPr>
            </a:lvl6pPr>
            <a:lvl7pPr marL="9403467" marR="0" lvl="6" indent="-5467" algn="l" rtl="0">
              <a:spcBef>
                <a:spcPts val="620"/>
              </a:spcBef>
              <a:buClr>
                <a:schemeClr val="dk1"/>
              </a:buClr>
              <a:buFont typeface="Arial"/>
              <a:buNone/>
              <a:defRPr sz="3100" b="0" i="0" u="none" strike="noStrike" cap="none">
                <a:solidFill>
                  <a:schemeClr val="dk1"/>
                </a:solidFill>
                <a:latin typeface="Calibri"/>
                <a:ea typeface="Calibri"/>
                <a:cs typeface="Calibri"/>
                <a:sym typeface="Calibri"/>
              </a:defRPr>
            </a:lvl7pPr>
            <a:lvl8pPr marL="10970712" marR="0" lvl="7" indent="-10611" algn="l" rtl="0">
              <a:spcBef>
                <a:spcPts val="620"/>
              </a:spcBef>
              <a:buClr>
                <a:schemeClr val="dk1"/>
              </a:buClr>
              <a:buFont typeface="Arial"/>
              <a:buNone/>
              <a:defRPr sz="3100" b="0" i="0" u="none" strike="noStrike" cap="none">
                <a:solidFill>
                  <a:schemeClr val="dk1"/>
                </a:solidFill>
                <a:latin typeface="Calibri"/>
                <a:ea typeface="Calibri"/>
                <a:cs typeface="Calibri"/>
                <a:sym typeface="Calibri"/>
              </a:defRPr>
            </a:lvl8pPr>
            <a:lvl9pPr marL="12537956" marR="0" lvl="8" indent="-3055" algn="l" rtl="0">
              <a:spcBef>
                <a:spcPts val="620"/>
              </a:spcBef>
              <a:buClr>
                <a:schemeClr val="dk1"/>
              </a:buClr>
              <a:buFont typeface="Arial"/>
              <a:buNone/>
              <a:defRPr sz="31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dt" idx="10"/>
          </p:nvPr>
        </p:nvSpPr>
        <p:spPr>
          <a:xfrm>
            <a:off x="1645919" y="20340321"/>
            <a:ext cx="7680959" cy="1168400"/>
          </a:xfrm>
          <a:prstGeom prst="rect">
            <a:avLst/>
          </a:prstGeom>
          <a:noFill/>
          <a:ln>
            <a:noFill/>
          </a:ln>
        </p:spPr>
        <p:txBody>
          <a:bodyPr lIns="91425" tIns="91425" rIns="91425" bIns="91425" anchor="ctr" anchorCtr="0"/>
          <a:lstStyle>
            <a:lvl1pPr marL="0" marR="0" lvl="0" indent="0" algn="l"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ftr" idx="11"/>
          </p:nvPr>
        </p:nvSpPr>
        <p:spPr>
          <a:xfrm>
            <a:off x="11247120" y="20340321"/>
            <a:ext cx="10424160" cy="1168400"/>
          </a:xfrm>
          <a:prstGeom prst="rect">
            <a:avLst/>
          </a:prstGeom>
          <a:noFill/>
          <a:ln>
            <a:noFill/>
          </a:ln>
        </p:spPr>
        <p:txBody>
          <a:bodyPr lIns="91425" tIns="91425" rIns="91425" bIns="91425" anchor="ctr" anchorCtr="0"/>
          <a:lstStyle>
            <a:lvl1pPr marL="0" marR="0" lvl="0" indent="0" algn="ctr"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sldNum" idx="12"/>
          </p:nvPr>
        </p:nvSpPr>
        <p:spPr>
          <a:xfrm>
            <a:off x="23591520" y="20340321"/>
            <a:ext cx="7680959" cy="1168400"/>
          </a:xfrm>
          <a:prstGeom prst="rect">
            <a:avLst/>
          </a:prstGeom>
          <a:noFill/>
          <a:ln>
            <a:noFill/>
          </a:ln>
        </p:spPr>
        <p:txBody>
          <a:bodyPr lIns="313450" tIns="156725" rIns="313450" bIns="156725" anchor="ctr" anchorCtr="0">
            <a:noAutofit/>
          </a:bodyPr>
          <a:lstStyle/>
          <a:p>
            <a:pPr marL="0" marR="0" lvl="0" indent="0" algn="r" rtl="0">
              <a:spcBef>
                <a:spcPts val="0"/>
              </a:spcBef>
              <a:buSzPct val="25000"/>
              <a:buNone/>
            </a:pPr>
            <a:fld id="{00000000-1234-1234-1234-123412341234}" type="slidenum">
              <a:rPr lang="en-US" sz="4100">
                <a:solidFill>
                  <a:srgbClr val="888888"/>
                </a:solidFill>
                <a:latin typeface="Calibri"/>
                <a:ea typeface="Calibri"/>
                <a:cs typeface="Calibri"/>
                <a:sym typeface="Calibri"/>
              </a:rPr>
              <a:t>‹#›</a:t>
            </a:fld>
            <a:endParaRPr lang="en-US" sz="4100">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6452237" y="15361920"/>
            <a:ext cx="19751040" cy="1813560"/>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69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3" name="Shape 63"/>
          <p:cNvSpPr>
            <a:spLocks noGrp="1"/>
          </p:cNvSpPr>
          <p:nvPr>
            <p:ph type="pic" idx="2"/>
          </p:nvPr>
        </p:nvSpPr>
        <p:spPr>
          <a:xfrm>
            <a:off x="6452237" y="1960880"/>
            <a:ext cx="19751040" cy="13167360"/>
          </a:xfrm>
          <a:prstGeom prst="rect">
            <a:avLst/>
          </a:prstGeom>
          <a:noFill/>
          <a:ln>
            <a:noFill/>
          </a:ln>
        </p:spPr>
        <p:txBody>
          <a:bodyPr lIns="91425" tIns="91425" rIns="91425" bIns="91425" anchor="t" anchorCtr="0"/>
          <a:lstStyle>
            <a:lvl1pPr marL="0" marR="0" lvl="0" indent="0" algn="l" rtl="0">
              <a:spcBef>
                <a:spcPts val="2200"/>
              </a:spcBef>
              <a:buClr>
                <a:schemeClr val="dk1"/>
              </a:buClr>
              <a:buFont typeface="Arial"/>
              <a:buNone/>
              <a:defRPr sz="11000" b="0" i="0" u="none" strike="noStrike" cap="none">
                <a:solidFill>
                  <a:schemeClr val="dk1"/>
                </a:solidFill>
                <a:latin typeface="Calibri"/>
                <a:ea typeface="Calibri"/>
                <a:cs typeface="Calibri"/>
                <a:sym typeface="Calibri"/>
              </a:defRPr>
            </a:lvl1pPr>
            <a:lvl2pPr marL="1567245" marR="0" lvl="1" indent="-5145" algn="l" rtl="0">
              <a:spcBef>
                <a:spcPts val="1920"/>
              </a:spcBef>
              <a:buClr>
                <a:schemeClr val="dk1"/>
              </a:buClr>
              <a:buFont typeface="Arial"/>
              <a:buNone/>
              <a:defRPr sz="9600" b="0" i="0" u="none" strike="noStrike" cap="none">
                <a:solidFill>
                  <a:schemeClr val="dk1"/>
                </a:solidFill>
                <a:latin typeface="Calibri"/>
                <a:ea typeface="Calibri"/>
                <a:cs typeface="Calibri"/>
                <a:sym typeface="Calibri"/>
              </a:defRPr>
            </a:lvl2pPr>
            <a:lvl3pPr marL="3134489" marR="0" lvl="2" indent="-10288" algn="l" rtl="0">
              <a:spcBef>
                <a:spcPts val="1640"/>
              </a:spcBef>
              <a:buClr>
                <a:schemeClr val="dk1"/>
              </a:buClr>
              <a:buFont typeface="Arial"/>
              <a:buNone/>
              <a:defRPr sz="8200" b="0" i="0" u="none" strike="noStrike" cap="none">
                <a:solidFill>
                  <a:schemeClr val="dk1"/>
                </a:solidFill>
                <a:latin typeface="Calibri"/>
                <a:ea typeface="Calibri"/>
                <a:cs typeface="Calibri"/>
                <a:sym typeface="Calibri"/>
              </a:defRPr>
            </a:lvl3pPr>
            <a:lvl4pPr marL="4701734" marR="0" lvl="3" indent="-2733" algn="l" rtl="0">
              <a:spcBef>
                <a:spcPts val="1380"/>
              </a:spcBef>
              <a:buClr>
                <a:schemeClr val="dk1"/>
              </a:buClr>
              <a:buFont typeface="Arial"/>
              <a:buNone/>
              <a:defRPr sz="6900" b="0" i="0" u="none" strike="noStrike" cap="none">
                <a:solidFill>
                  <a:schemeClr val="dk1"/>
                </a:solidFill>
                <a:latin typeface="Calibri"/>
                <a:ea typeface="Calibri"/>
                <a:cs typeface="Calibri"/>
                <a:sym typeface="Calibri"/>
              </a:defRPr>
            </a:lvl4pPr>
            <a:lvl5pPr marL="6268978" marR="0" lvl="4" indent="-7877" algn="l" rtl="0">
              <a:spcBef>
                <a:spcPts val="1380"/>
              </a:spcBef>
              <a:buClr>
                <a:schemeClr val="dk1"/>
              </a:buClr>
              <a:buFont typeface="Arial"/>
              <a:buNone/>
              <a:defRPr sz="6900" b="0" i="0" u="none" strike="noStrike" cap="none">
                <a:solidFill>
                  <a:schemeClr val="dk1"/>
                </a:solidFill>
                <a:latin typeface="Calibri"/>
                <a:ea typeface="Calibri"/>
                <a:cs typeface="Calibri"/>
                <a:sym typeface="Calibri"/>
              </a:defRPr>
            </a:lvl5pPr>
            <a:lvl6pPr marL="7836223" marR="0" lvl="5" indent="-323" algn="l" rtl="0">
              <a:spcBef>
                <a:spcPts val="1380"/>
              </a:spcBef>
              <a:buClr>
                <a:schemeClr val="dk1"/>
              </a:buClr>
              <a:buFont typeface="Arial"/>
              <a:buNone/>
              <a:defRPr sz="6900" b="0" i="0" u="none" strike="noStrike" cap="none">
                <a:solidFill>
                  <a:schemeClr val="dk1"/>
                </a:solidFill>
                <a:latin typeface="Calibri"/>
                <a:ea typeface="Calibri"/>
                <a:cs typeface="Calibri"/>
                <a:sym typeface="Calibri"/>
              </a:defRPr>
            </a:lvl6pPr>
            <a:lvl7pPr marL="9403467" marR="0" lvl="6" indent="-5467" algn="l" rtl="0">
              <a:spcBef>
                <a:spcPts val="1380"/>
              </a:spcBef>
              <a:buClr>
                <a:schemeClr val="dk1"/>
              </a:buClr>
              <a:buFont typeface="Arial"/>
              <a:buNone/>
              <a:defRPr sz="6900" b="0" i="0" u="none" strike="noStrike" cap="none">
                <a:solidFill>
                  <a:schemeClr val="dk1"/>
                </a:solidFill>
                <a:latin typeface="Calibri"/>
                <a:ea typeface="Calibri"/>
                <a:cs typeface="Calibri"/>
                <a:sym typeface="Calibri"/>
              </a:defRPr>
            </a:lvl7pPr>
            <a:lvl8pPr marL="10970712" marR="0" lvl="7" indent="-10611" algn="l" rtl="0">
              <a:spcBef>
                <a:spcPts val="1380"/>
              </a:spcBef>
              <a:buClr>
                <a:schemeClr val="dk1"/>
              </a:buClr>
              <a:buFont typeface="Arial"/>
              <a:buNone/>
              <a:defRPr sz="6900" b="0" i="0" u="none" strike="noStrike" cap="none">
                <a:solidFill>
                  <a:schemeClr val="dk1"/>
                </a:solidFill>
                <a:latin typeface="Calibri"/>
                <a:ea typeface="Calibri"/>
                <a:cs typeface="Calibri"/>
                <a:sym typeface="Calibri"/>
              </a:defRPr>
            </a:lvl8pPr>
            <a:lvl9pPr marL="12537956" marR="0" lvl="8" indent="-3055" algn="l" rtl="0">
              <a:spcBef>
                <a:spcPts val="1380"/>
              </a:spcBef>
              <a:buClr>
                <a:schemeClr val="dk1"/>
              </a:buClr>
              <a:buFont typeface="Arial"/>
              <a:buNone/>
              <a:defRPr sz="69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body" idx="1"/>
          </p:nvPr>
        </p:nvSpPr>
        <p:spPr>
          <a:xfrm>
            <a:off x="6452237" y="17175481"/>
            <a:ext cx="19751040" cy="2575559"/>
          </a:xfrm>
          <a:prstGeom prst="rect">
            <a:avLst/>
          </a:prstGeom>
          <a:noFill/>
          <a:ln>
            <a:noFill/>
          </a:ln>
        </p:spPr>
        <p:txBody>
          <a:bodyPr lIns="91425" tIns="91425" rIns="91425" bIns="91425" anchor="t" anchorCtr="0"/>
          <a:lstStyle>
            <a:lvl1pPr marL="0" marR="0" lvl="0" indent="0" algn="l" rtl="0">
              <a:spcBef>
                <a:spcPts val="960"/>
              </a:spcBef>
              <a:buClr>
                <a:schemeClr val="dk1"/>
              </a:buClr>
              <a:buFont typeface="Arial"/>
              <a:buNone/>
              <a:defRPr sz="4800" b="0" i="0" u="none" strike="noStrike" cap="none">
                <a:solidFill>
                  <a:schemeClr val="dk1"/>
                </a:solidFill>
                <a:latin typeface="Calibri"/>
                <a:ea typeface="Calibri"/>
                <a:cs typeface="Calibri"/>
                <a:sym typeface="Calibri"/>
              </a:defRPr>
            </a:lvl1pPr>
            <a:lvl2pPr marL="1567245" marR="0" lvl="1" indent="-5145" algn="l" rtl="0">
              <a:spcBef>
                <a:spcPts val="820"/>
              </a:spcBef>
              <a:buClr>
                <a:schemeClr val="dk1"/>
              </a:buClr>
              <a:buFont typeface="Arial"/>
              <a:buNone/>
              <a:defRPr sz="4100" b="0" i="0" u="none" strike="noStrike" cap="none">
                <a:solidFill>
                  <a:schemeClr val="dk1"/>
                </a:solidFill>
                <a:latin typeface="Calibri"/>
                <a:ea typeface="Calibri"/>
                <a:cs typeface="Calibri"/>
                <a:sym typeface="Calibri"/>
              </a:defRPr>
            </a:lvl2pPr>
            <a:lvl3pPr marL="3134489" marR="0" lvl="2" indent="-10288" algn="l" rtl="0">
              <a:spcBef>
                <a:spcPts val="680"/>
              </a:spcBef>
              <a:buClr>
                <a:schemeClr val="dk1"/>
              </a:buClr>
              <a:buFont typeface="Arial"/>
              <a:buNone/>
              <a:defRPr sz="3400" b="0" i="0" u="none" strike="noStrike" cap="none">
                <a:solidFill>
                  <a:schemeClr val="dk1"/>
                </a:solidFill>
                <a:latin typeface="Calibri"/>
                <a:ea typeface="Calibri"/>
                <a:cs typeface="Calibri"/>
                <a:sym typeface="Calibri"/>
              </a:defRPr>
            </a:lvl3pPr>
            <a:lvl4pPr marL="4701734" marR="0" lvl="3" indent="-2733" algn="l" rtl="0">
              <a:spcBef>
                <a:spcPts val="620"/>
              </a:spcBef>
              <a:buClr>
                <a:schemeClr val="dk1"/>
              </a:buClr>
              <a:buFont typeface="Arial"/>
              <a:buNone/>
              <a:defRPr sz="3100" b="0" i="0" u="none" strike="noStrike" cap="none">
                <a:solidFill>
                  <a:schemeClr val="dk1"/>
                </a:solidFill>
                <a:latin typeface="Calibri"/>
                <a:ea typeface="Calibri"/>
                <a:cs typeface="Calibri"/>
                <a:sym typeface="Calibri"/>
              </a:defRPr>
            </a:lvl4pPr>
            <a:lvl5pPr marL="6268978" marR="0" lvl="4" indent="-7877" algn="l" rtl="0">
              <a:spcBef>
                <a:spcPts val="620"/>
              </a:spcBef>
              <a:buClr>
                <a:schemeClr val="dk1"/>
              </a:buClr>
              <a:buFont typeface="Arial"/>
              <a:buNone/>
              <a:defRPr sz="3100" b="0" i="0" u="none" strike="noStrike" cap="none">
                <a:solidFill>
                  <a:schemeClr val="dk1"/>
                </a:solidFill>
                <a:latin typeface="Calibri"/>
                <a:ea typeface="Calibri"/>
                <a:cs typeface="Calibri"/>
                <a:sym typeface="Calibri"/>
              </a:defRPr>
            </a:lvl5pPr>
            <a:lvl6pPr marL="7836223" marR="0" lvl="5" indent="-323" algn="l" rtl="0">
              <a:spcBef>
                <a:spcPts val="620"/>
              </a:spcBef>
              <a:buClr>
                <a:schemeClr val="dk1"/>
              </a:buClr>
              <a:buFont typeface="Arial"/>
              <a:buNone/>
              <a:defRPr sz="3100" b="0" i="0" u="none" strike="noStrike" cap="none">
                <a:solidFill>
                  <a:schemeClr val="dk1"/>
                </a:solidFill>
                <a:latin typeface="Calibri"/>
                <a:ea typeface="Calibri"/>
                <a:cs typeface="Calibri"/>
                <a:sym typeface="Calibri"/>
              </a:defRPr>
            </a:lvl6pPr>
            <a:lvl7pPr marL="9403467" marR="0" lvl="6" indent="-5467" algn="l" rtl="0">
              <a:spcBef>
                <a:spcPts val="620"/>
              </a:spcBef>
              <a:buClr>
                <a:schemeClr val="dk1"/>
              </a:buClr>
              <a:buFont typeface="Arial"/>
              <a:buNone/>
              <a:defRPr sz="3100" b="0" i="0" u="none" strike="noStrike" cap="none">
                <a:solidFill>
                  <a:schemeClr val="dk1"/>
                </a:solidFill>
                <a:latin typeface="Calibri"/>
                <a:ea typeface="Calibri"/>
                <a:cs typeface="Calibri"/>
                <a:sym typeface="Calibri"/>
              </a:defRPr>
            </a:lvl7pPr>
            <a:lvl8pPr marL="10970712" marR="0" lvl="7" indent="-10611" algn="l" rtl="0">
              <a:spcBef>
                <a:spcPts val="620"/>
              </a:spcBef>
              <a:buClr>
                <a:schemeClr val="dk1"/>
              </a:buClr>
              <a:buFont typeface="Arial"/>
              <a:buNone/>
              <a:defRPr sz="3100" b="0" i="0" u="none" strike="noStrike" cap="none">
                <a:solidFill>
                  <a:schemeClr val="dk1"/>
                </a:solidFill>
                <a:latin typeface="Calibri"/>
                <a:ea typeface="Calibri"/>
                <a:cs typeface="Calibri"/>
                <a:sym typeface="Calibri"/>
              </a:defRPr>
            </a:lvl8pPr>
            <a:lvl9pPr marL="12537956" marR="0" lvl="8" indent="-3055" algn="l" rtl="0">
              <a:spcBef>
                <a:spcPts val="620"/>
              </a:spcBef>
              <a:buClr>
                <a:schemeClr val="dk1"/>
              </a:buClr>
              <a:buFont typeface="Arial"/>
              <a:buNone/>
              <a:defRPr sz="31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1645919" y="20340321"/>
            <a:ext cx="7680959" cy="1168400"/>
          </a:xfrm>
          <a:prstGeom prst="rect">
            <a:avLst/>
          </a:prstGeom>
          <a:noFill/>
          <a:ln>
            <a:noFill/>
          </a:ln>
        </p:spPr>
        <p:txBody>
          <a:bodyPr lIns="91425" tIns="91425" rIns="91425" bIns="91425" anchor="ctr" anchorCtr="0"/>
          <a:lstStyle>
            <a:lvl1pPr marL="0" marR="0" lvl="0" indent="0" algn="l"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11247120" y="20340321"/>
            <a:ext cx="10424160" cy="1168400"/>
          </a:xfrm>
          <a:prstGeom prst="rect">
            <a:avLst/>
          </a:prstGeom>
          <a:noFill/>
          <a:ln>
            <a:noFill/>
          </a:ln>
        </p:spPr>
        <p:txBody>
          <a:bodyPr lIns="91425" tIns="91425" rIns="91425" bIns="91425" anchor="ctr" anchorCtr="0"/>
          <a:lstStyle>
            <a:lvl1pPr marL="0" marR="0" lvl="0" indent="0" algn="ctr"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23591520" y="20340321"/>
            <a:ext cx="7680959" cy="1168400"/>
          </a:xfrm>
          <a:prstGeom prst="rect">
            <a:avLst/>
          </a:prstGeom>
          <a:noFill/>
          <a:ln>
            <a:noFill/>
          </a:ln>
        </p:spPr>
        <p:txBody>
          <a:bodyPr lIns="313450" tIns="156725" rIns="313450" bIns="156725" anchor="ctr" anchorCtr="0">
            <a:noAutofit/>
          </a:bodyPr>
          <a:lstStyle/>
          <a:p>
            <a:pPr marL="0" marR="0" lvl="0" indent="0" algn="r" rtl="0">
              <a:spcBef>
                <a:spcPts val="0"/>
              </a:spcBef>
              <a:buSzPct val="25000"/>
              <a:buNone/>
            </a:pPr>
            <a:fld id="{00000000-1234-1234-1234-123412341234}" type="slidenum">
              <a:rPr lang="en-US" sz="4100">
                <a:solidFill>
                  <a:srgbClr val="888888"/>
                </a:solidFill>
                <a:latin typeface="Calibri"/>
                <a:ea typeface="Calibri"/>
                <a:cs typeface="Calibri"/>
                <a:sym typeface="Calibri"/>
              </a:rPr>
              <a:t>‹#›</a:t>
            </a:fld>
            <a:endParaRPr lang="en-US" sz="4100">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645919" y="878841"/>
            <a:ext cx="29626559" cy="36576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15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1645919" y="5120642"/>
            <a:ext cx="29626559" cy="14483080"/>
          </a:xfrm>
          <a:prstGeom prst="rect">
            <a:avLst/>
          </a:prstGeom>
          <a:noFill/>
          <a:ln>
            <a:noFill/>
          </a:ln>
        </p:spPr>
        <p:txBody>
          <a:bodyPr lIns="91425" tIns="91425" rIns="91425" bIns="91425" anchor="t" anchorCtr="0"/>
          <a:lstStyle>
            <a:lvl1pPr marL="1175433" marR="0" lvl="0" indent="-476933" algn="l" rtl="0">
              <a:spcBef>
                <a:spcPts val="2200"/>
              </a:spcBef>
              <a:buClr>
                <a:schemeClr val="dk1"/>
              </a:buClr>
              <a:buSzPct val="100000"/>
              <a:buFont typeface="Arial"/>
              <a:buChar char="•"/>
              <a:defRPr sz="11000" b="0" i="0" u="none" strike="noStrike" cap="none">
                <a:solidFill>
                  <a:schemeClr val="dk1"/>
                </a:solidFill>
                <a:latin typeface="Calibri"/>
                <a:ea typeface="Calibri"/>
                <a:cs typeface="Calibri"/>
                <a:sym typeface="Calibri"/>
              </a:defRPr>
            </a:lvl1pPr>
            <a:lvl2pPr marL="2546772" marR="0" lvl="1" indent="-375072"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2pPr>
            <a:lvl3pPr marL="3918110" marR="0" lvl="2" indent="-273210" algn="l" rtl="0">
              <a:spcBef>
                <a:spcPts val="1640"/>
              </a:spcBef>
              <a:buClr>
                <a:schemeClr val="dk1"/>
              </a:buClr>
              <a:buSzPct val="100000"/>
              <a:buFont typeface="Arial"/>
              <a:buChar char="•"/>
              <a:defRPr sz="8200" b="0" i="0" u="none" strike="noStrike" cap="none">
                <a:solidFill>
                  <a:schemeClr val="dk1"/>
                </a:solidFill>
                <a:latin typeface="Calibri"/>
                <a:ea typeface="Calibri"/>
                <a:cs typeface="Calibri"/>
                <a:sym typeface="Calibri"/>
              </a:defRPr>
            </a:lvl3pPr>
            <a:lvl4pPr marL="5485357" marR="0" lvl="3" indent="-348207"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4pPr>
            <a:lvl5pPr marL="7052601" marR="0" lvl="4" indent="-353351"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5pPr>
            <a:lvl6pPr marL="8619845" marR="0" lvl="5" indent="-345795"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6pPr>
            <a:lvl7pPr marL="10187090" marR="0" lvl="6" indent="-350939"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7pPr>
            <a:lvl8pPr marL="11754334" marR="0" lvl="7" indent="-356083"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8pPr>
            <a:lvl9pPr marL="13321578" marR="0" lvl="8" indent="-348527"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1645919" y="20340321"/>
            <a:ext cx="7680959" cy="1168400"/>
          </a:xfrm>
          <a:prstGeom prst="rect">
            <a:avLst/>
          </a:prstGeom>
          <a:noFill/>
          <a:ln>
            <a:noFill/>
          </a:ln>
        </p:spPr>
        <p:txBody>
          <a:bodyPr lIns="91425" tIns="91425" rIns="91425" bIns="91425" anchor="ctr" anchorCtr="0"/>
          <a:lstStyle>
            <a:lvl1pPr marL="0" marR="0" lvl="0" indent="0" algn="l" rtl="0">
              <a:spcBef>
                <a:spcPts val="0"/>
              </a:spcBef>
              <a:buNone/>
              <a:defRPr sz="4100" b="0" i="0" u="none" strike="noStrike" cap="none">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9" name="Shape 9"/>
          <p:cNvSpPr txBox="1">
            <a:spLocks noGrp="1"/>
          </p:cNvSpPr>
          <p:nvPr>
            <p:ph type="ftr" idx="11"/>
          </p:nvPr>
        </p:nvSpPr>
        <p:spPr>
          <a:xfrm>
            <a:off x="11247120" y="20340321"/>
            <a:ext cx="10424160" cy="1168400"/>
          </a:xfrm>
          <a:prstGeom prst="rect">
            <a:avLst/>
          </a:prstGeom>
          <a:noFill/>
          <a:ln>
            <a:noFill/>
          </a:ln>
        </p:spPr>
        <p:txBody>
          <a:bodyPr lIns="91425" tIns="91425" rIns="91425" bIns="91425" anchor="ctr" anchorCtr="0"/>
          <a:lstStyle>
            <a:lvl1pPr marL="0" marR="0" lvl="0" indent="0" algn="ctr" rtl="0">
              <a:spcBef>
                <a:spcPts val="0"/>
              </a:spcBef>
              <a:buNone/>
              <a:defRPr sz="4100" b="0" i="0" u="none" strike="noStrike" cap="none">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sldNum" idx="12"/>
          </p:nvPr>
        </p:nvSpPr>
        <p:spPr>
          <a:xfrm>
            <a:off x="23591520" y="20340321"/>
            <a:ext cx="7680959" cy="1168400"/>
          </a:xfrm>
          <a:prstGeom prst="rect">
            <a:avLst/>
          </a:prstGeom>
          <a:noFill/>
          <a:ln>
            <a:noFill/>
          </a:ln>
        </p:spPr>
        <p:txBody>
          <a:bodyPr lIns="313450" tIns="156725" rIns="313450" bIns="156725" anchor="ctr" anchorCtr="0">
            <a:noAutofit/>
          </a:bodyPr>
          <a:lstStyle/>
          <a:p>
            <a:pPr marL="0" marR="0" lvl="0" indent="0" algn="r" rtl="0">
              <a:spcBef>
                <a:spcPts val="0"/>
              </a:spcBef>
              <a:buSzPct val="25000"/>
              <a:buNone/>
            </a:pPr>
            <a:fld id="{00000000-1234-1234-1234-123412341234}" type="slidenum">
              <a:rPr lang="en-US" sz="4100" b="0" i="0" u="none" strike="noStrike" cap="none">
                <a:solidFill>
                  <a:srgbClr val="888888"/>
                </a:solidFill>
                <a:latin typeface="Calibri"/>
                <a:ea typeface="Calibri"/>
                <a:cs typeface="Calibri"/>
                <a:sym typeface="Calibri"/>
              </a:rPr>
              <a:t>‹#›</a:t>
            </a:fld>
            <a:endParaRPr lang="en-US" sz="41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jpg"/><Relationship Id="rId7"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hyperlink" Target="http://www.countrysideinfo.co.uk/simpsons.htm" TargetMode="External"/><Relationship Id="rId10" Type="http://schemas.openxmlformats.org/officeDocument/2006/relationships/image" Target="../media/image6.png"/><Relationship Id="rId4" Type="http://schemas.openxmlformats.org/officeDocument/2006/relationships/hyperlink" Target="http://www.jstor.org/stable/2096878" TargetMode="External"/><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p:nvPr/>
        </p:nvSpPr>
        <p:spPr>
          <a:xfrm>
            <a:off x="5679750" y="754125"/>
            <a:ext cx="20257500" cy="2104200"/>
          </a:xfrm>
          <a:prstGeom prst="rect">
            <a:avLst/>
          </a:prstGeom>
          <a:noFill/>
          <a:ln>
            <a:noFill/>
          </a:ln>
        </p:spPr>
        <p:txBody>
          <a:bodyPr lIns="72175" tIns="36075" rIns="72175" bIns="36075" anchor="t" anchorCtr="0">
            <a:noAutofit/>
          </a:bodyPr>
          <a:lstStyle/>
          <a:p>
            <a:pPr lvl="0" algn="ctr" rtl="0">
              <a:spcBef>
                <a:spcPts val="0"/>
              </a:spcBef>
              <a:buClr>
                <a:schemeClr val="dk1"/>
              </a:buClr>
              <a:buSzPct val="25000"/>
              <a:buFont typeface="Arial"/>
              <a:buNone/>
            </a:pPr>
            <a:r>
              <a:rPr lang="en-US" sz="6000">
                <a:solidFill>
                  <a:schemeClr val="dk1"/>
                </a:solidFill>
              </a:rPr>
              <a:t>Rewilding: Floral Biodiversity and Productivity Response in a Unique Environmental Setting</a:t>
            </a:r>
          </a:p>
          <a:p>
            <a:pPr marL="0" marR="0" lvl="0" indent="0" algn="ctr" rtl="0">
              <a:spcBef>
                <a:spcPts val="0"/>
              </a:spcBef>
              <a:buNone/>
            </a:pPr>
            <a:endParaRPr sz="13200">
              <a:solidFill>
                <a:schemeClr val="dk1"/>
              </a:solidFill>
              <a:latin typeface="Calibri"/>
              <a:ea typeface="Calibri"/>
              <a:cs typeface="Calibri"/>
              <a:sym typeface="Calibri"/>
            </a:endParaRPr>
          </a:p>
        </p:txBody>
      </p:sp>
      <p:sp>
        <p:nvSpPr>
          <p:cNvPr id="85" name="Shape 85"/>
          <p:cNvSpPr txBox="1"/>
          <p:nvPr/>
        </p:nvSpPr>
        <p:spPr>
          <a:xfrm>
            <a:off x="6128574" y="2639975"/>
            <a:ext cx="19644300" cy="1673400"/>
          </a:xfrm>
          <a:prstGeom prst="rect">
            <a:avLst/>
          </a:prstGeom>
          <a:noFill/>
          <a:ln>
            <a:noFill/>
          </a:ln>
        </p:spPr>
        <p:txBody>
          <a:bodyPr lIns="72175" tIns="36075" rIns="72175" bIns="36075" anchor="t" anchorCtr="0">
            <a:noAutofit/>
          </a:bodyPr>
          <a:lstStyle/>
          <a:p>
            <a:pPr marL="0" marR="0" lvl="0" indent="0" algn="ctr" rtl="0">
              <a:spcBef>
                <a:spcPts val="0"/>
              </a:spcBef>
              <a:buSzPct val="25000"/>
              <a:buNone/>
            </a:pPr>
            <a:r>
              <a:rPr lang="en-US" sz="3600">
                <a:solidFill>
                  <a:schemeClr val="dk1"/>
                </a:solidFill>
                <a:latin typeface="Calibri"/>
                <a:ea typeface="Calibri"/>
                <a:cs typeface="Calibri"/>
                <a:sym typeface="Calibri"/>
              </a:rPr>
              <a:t>Mashiyat Ahmed, Kelly DiResto, Jessica Marcote</a:t>
            </a:r>
          </a:p>
          <a:p>
            <a:pPr marL="0" marR="0" lvl="0" indent="0" algn="ctr" rtl="0">
              <a:spcBef>
                <a:spcPts val="0"/>
              </a:spcBef>
              <a:buSzPct val="25000"/>
              <a:buNone/>
            </a:pPr>
            <a:r>
              <a:rPr lang="en-US" sz="3600">
                <a:solidFill>
                  <a:schemeClr val="dk1"/>
                </a:solidFill>
                <a:latin typeface="Calibri"/>
                <a:ea typeface="Calibri"/>
                <a:cs typeface="Calibri"/>
                <a:sym typeface="Calibri"/>
              </a:rPr>
              <a:t>Mentored by Cody Onufrock </a:t>
            </a:r>
          </a:p>
          <a:p>
            <a:pPr marL="0" marR="0" lvl="0" indent="0" algn="ctr" rtl="0">
              <a:spcBef>
                <a:spcPts val="0"/>
              </a:spcBef>
              <a:buSzPct val="25000"/>
              <a:buNone/>
            </a:pPr>
            <a:r>
              <a:rPr lang="en-US" sz="3600" i="1">
                <a:latin typeface="Calibri"/>
                <a:ea typeface="Calibri"/>
                <a:cs typeface="Calibri"/>
                <a:sym typeface="Calibri"/>
              </a:rPr>
              <a:t>Long Beach High School</a:t>
            </a:r>
            <a:r>
              <a:rPr lang="en-US" sz="3600" i="1">
                <a:solidFill>
                  <a:srgbClr val="000000"/>
                </a:solidFill>
                <a:latin typeface="Calibri"/>
                <a:ea typeface="Calibri"/>
                <a:cs typeface="Calibri"/>
                <a:sym typeface="Calibri"/>
              </a:rPr>
              <a:t> </a:t>
            </a:r>
          </a:p>
        </p:txBody>
      </p:sp>
      <p:pic>
        <p:nvPicPr>
          <p:cNvPr id="86" name="Shape 86"/>
          <p:cNvPicPr preferRelativeResize="0"/>
          <p:nvPr/>
        </p:nvPicPr>
        <p:blipFill rotWithShape="1">
          <a:blip r:embed="rId3">
            <a:alphaModFix/>
          </a:blip>
          <a:srcRect/>
          <a:stretch/>
        </p:blipFill>
        <p:spPr>
          <a:xfrm>
            <a:off x="27213434" y="1161679"/>
            <a:ext cx="3945300" cy="695700"/>
          </a:xfrm>
          <a:prstGeom prst="rect">
            <a:avLst/>
          </a:prstGeom>
          <a:noFill/>
          <a:ln>
            <a:noFill/>
          </a:ln>
        </p:spPr>
      </p:pic>
      <p:sp>
        <p:nvSpPr>
          <p:cNvPr id="87" name="Shape 87"/>
          <p:cNvSpPr txBox="1"/>
          <p:nvPr/>
        </p:nvSpPr>
        <p:spPr>
          <a:xfrm>
            <a:off x="1349050" y="4313300"/>
            <a:ext cx="14997000" cy="16287300"/>
          </a:xfrm>
          <a:prstGeom prst="rect">
            <a:avLst/>
          </a:prstGeom>
          <a:noFill/>
          <a:ln>
            <a:noFill/>
          </a:ln>
        </p:spPr>
        <p:txBody>
          <a:bodyPr lIns="65300" tIns="32650" rIns="65300" bIns="32650" anchor="t" anchorCtr="0">
            <a:noAutofit/>
          </a:bodyPr>
          <a:lstStyle/>
          <a:p>
            <a:pPr marL="0" marR="0" lvl="0" indent="0" algn="l" rtl="0">
              <a:spcBef>
                <a:spcPts val="0"/>
              </a:spcBef>
              <a:spcAft>
                <a:spcPts val="0"/>
              </a:spcAft>
              <a:buSzPct val="25000"/>
              <a:buNone/>
            </a:pPr>
            <a:r>
              <a:rPr lang="en-US" sz="4800" dirty="0">
                <a:solidFill>
                  <a:schemeClr val="dk1"/>
                </a:solidFill>
                <a:latin typeface="Calibri"/>
                <a:ea typeface="Calibri"/>
                <a:cs typeface="Calibri"/>
                <a:sym typeface="Calibri"/>
              </a:rPr>
              <a:t>Abstract</a:t>
            </a:r>
          </a:p>
          <a:p>
            <a:pPr lvl="0" indent="387350" rtl="0">
              <a:spcBef>
                <a:spcPts val="0"/>
              </a:spcBef>
              <a:buSzPct val="45833"/>
              <a:buNone/>
            </a:pPr>
            <a:r>
              <a:rPr lang="en-US" sz="2400" dirty="0" err="1">
                <a:solidFill>
                  <a:schemeClr val="dk1"/>
                </a:solidFill>
                <a:highlight>
                  <a:srgbClr val="FFFFFF"/>
                </a:highlight>
                <a:latin typeface="Calibri"/>
                <a:ea typeface="Calibri"/>
                <a:cs typeface="Calibri"/>
                <a:sym typeface="Calibri"/>
              </a:rPr>
              <a:t>Rewilding</a:t>
            </a:r>
            <a:r>
              <a:rPr lang="en-US" sz="2400" dirty="0">
                <a:solidFill>
                  <a:schemeClr val="dk1"/>
                </a:solidFill>
                <a:highlight>
                  <a:srgbClr val="FFFFFF"/>
                </a:highlight>
                <a:latin typeface="Calibri"/>
                <a:ea typeface="Calibri"/>
                <a:cs typeface="Calibri"/>
                <a:sym typeface="Calibri"/>
              </a:rPr>
              <a:t> is a conservation strategy that restores and protects natural processes. Through </a:t>
            </a:r>
            <a:r>
              <a:rPr lang="en-US" sz="2400" dirty="0" err="1">
                <a:solidFill>
                  <a:schemeClr val="dk1"/>
                </a:solidFill>
                <a:highlight>
                  <a:srgbClr val="FFFFFF"/>
                </a:highlight>
                <a:latin typeface="Calibri"/>
                <a:ea typeface="Calibri"/>
                <a:cs typeface="Calibri"/>
                <a:sym typeface="Calibri"/>
              </a:rPr>
              <a:t>rewilding</a:t>
            </a:r>
            <a:r>
              <a:rPr lang="en-US" sz="2400" dirty="0">
                <a:solidFill>
                  <a:schemeClr val="dk1"/>
                </a:solidFill>
                <a:highlight>
                  <a:srgbClr val="FFFFFF"/>
                </a:highlight>
                <a:latin typeface="Calibri"/>
                <a:ea typeface="Calibri"/>
                <a:cs typeface="Calibri"/>
                <a:sym typeface="Calibri"/>
              </a:rPr>
              <a:t>, different species revisit their natural habitat and restore the ecosystem diversity that was originally lost from human influence. In this study, area that was intentionally fallowed was allowed to </a:t>
            </a:r>
            <a:r>
              <a:rPr lang="en-US" sz="2400" dirty="0" err="1">
                <a:solidFill>
                  <a:schemeClr val="dk1"/>
                </a:solidFill>
                <a:highlight>
                  <a:srgbClr val="FFFFFF"/>
                </a:highlight>
                <a:latin typeface="Calibri"/>
                <a:ea typeface="Calibri"/>
                <a:cs typeface="Calibri"/>
                <a:sym typeface="Calibri"/>
              </a:rPr>
              <a:t>rewild</a:t>
            </a:r>
            <a:r>
              <a:rPr lang="en-US" sz="2400" dirty="0">
                <a:solidFill>
                  <a:schemeClr val="dk1"/>
                </a:solidFill>
                <a:highlight>
                  <a:srgbClr val="FFFFFF"/>
                </a:highlight>
                <a:latin typeface="Calibri"/>
                <a:ea typeface="Calibri"/>
                <a:cs typeface="Calibri"/>
                <a:sym typeface="Calibri"/>
              </a:rPr>
              <a:t>. Areas of the </a:t>
            </a:r>
            <a:r>
              <a:rPr lang="en-US" sz="2400" dirty="0" err="1">
                <a:solidFill>
                  <a:schemeClr val="dk1"/>
                </a:solidFill>
                <a:highlight>
                  <a:srgbClr val="FFFFFF"/>
                </a:highlight>
                <a:latin typeface="Calibri"/>
                <a:ea typeface="Calibri"/>
                <a:cs typeface="Calibri"/>
                <a:sym typeface="Calibri"/>
              </a:rPr>
              <a:t>rewilded</a:t>
            </a:r>
            <a:r>
              <a:rPr lang="en-US" sz="2400" dirty="0">
                <a:solidFill>
                  <a:schemeClr val="dk1"/>
                </a:solidFill>
                <a:highlight>
                  <a:srgbClr val="FFFFFF"/>
                </a:highlight>
                <a:latin typeface="Calibri"/>
                <a:ea typeface="Calibri"/>
                <a:cs typeface="Calibri"/>
                <a:sym typeface="Calibri"/>
              </a:rPr>
              <a:t> land were uprooted, and the biodiversity and primary productivity of each area was examined. Biodiversity was measured using the Simpson’s Index. Primary productivity was measured by finding the dry biomass of each species in each area. As a result of </a:t>
            </a:r>
            <a:r>
              <a:rPr lang="en-US" sz="2400" dirty="0" err="1">
                <a:solidFill>
                  <a:schemeClr val="dk1"/>
                </a:solidFill>
                <a:highlight>
                  <a:srgbClr val="FFFFFF"/>
                </a:highlight>
                <a:latin typeface="Calibri"/>
                <a:ea typeface="Calibri"/>
                <a:cs typeface="Calibri"/>
                <a:sym typeface="Calibri"/>
              </a:rPr>
              <a:t>rewilding</a:t>
            </a:r>
            <a:r>
              <a:rPr lang="en-US" sz="2400" dirty="0">
                <a:solidFill>
                  <a:schemeClr val="dk1"/>
                </a:solidFill>
                <a:highlight>
                  <a:srgbClr val="FFFFFF"/>
                </a:highlight>
                <a:latin typeface="Calibri"/>
                <a:ea typeface="Calibri"/>
                <a:cs typeface="Calibri"/>
                <a:sym typeface="Calibri"/>
              </a:rPr>
              <a:t>, biomass and diversity increased, as expected. The average biomass increase was from 0 to 227.5 g per 2500 cm</a:t>
            </a:r>
            <a:r>
              <a:rPr lang="en-US" sz="2400" baseline="30000" dirty="0">
                <a:solidFill>
                  <a:schemeClr val="dk1"/>
                </a:solidFill>
                <a:highlight>
                  <a:srgbClr val="FFFFFF"/>
                </a:highlight>
                <a:latin typeface="Calibri"/>
                <a:ea typeface="Calibri"/>
                <a:cs typeface="Calibri"/>
                <a:sym typeface="Calibri"/>
              </a:rPr>
              <a:t>2</a:t>
            </a:r>
            <a:r>
              <a:rPr lang="en-US" sz="2400" dirty="0">
                <a:solidFill>
                  <a:schemeClr val="dk1"/>
                </a:solidFill>
                <a:highlight>
                  <a:srgbClr val="FFFFFF"/>
                </a:highlight>
                <a:latin typeface="Calibri"/>
                <a:ea typeface="Calibri"/>
                <a:cs typeface="Calibri"/>
                <a:sym typeface="Calibri"/>
              </a:rPr>
              <a:t> plot. </a:t>
            </a:r>
            <a:r>
              <a:rPr lang="en-US" sz="2400" dirty="0" smtClean="0">
                <a:solidFill>
                  <a:schemeClr val="dk1"/>
                </a:solidFill>
                <a:highlight>
                  <a:srgbClr val="FFFFFF"/>
                </a:highlight>
                <a:latin typeface="Calibri"/>
                <a:ea typeface="Calibri"/>
                <a:cs typeface="Calibri"/>
                <a:sym typeface="Calibri"/>
              </a:rPr>
              <a:t>A </a:t>
            </a:r>
            <a:r>
              <a:rPr lang="en-US" sz="2400" dirty="0">
                <a:solidFill>
                  <a:schemeClr val="dk1"/>
                </a:solidFill>
                <a:highlight>
                  <a:srgbClr val="FFFFFF"/>
                </a:highlight>
                <a:latin typeface="Calibri"/>
                <a:ea typeface="Calibri"/>
                <a:cs typeface="Calibri"/>
                <a:sym typeface="Calibri"/>
              </a:rPr>
              <a:t>possible correlation between plant biomass and level of biodiversity was observed. The Simpson’s Index of Biodiversity values for the </a:t>
            </a:r>
            <a:r>
              <a:rPr lang="en-US" sz="2400" dirty="0" err="1">
                <a:solidFill>
                  <a:schemeClr val="dk1"/>
                </a:solidFill>
                <a:highlight>
                  <a:srgbClr val="FFFFFF"/>
                </a:highlight>
                <a:latin typeface="Calibri"/>
                <a:ea typeface="Calibri"/>
                <a:cs typeface="Calibri"/>
                <a:sym typeface="Calibri"/>
              </a:rPr>
              <a:t>rewilded</a:t>
            </a:r>
            <a:r>
              <a:rPr lang="en-US" sz="2400" dirty="0">
                <a:solidFill>
                  <a:schemeClr val="dk1"/>
                </a:solidFill>
                <a:highlight>
                  <a:srgbClr val="FFFFFF"/>
                </a:highlight>
                <a:latin typeface="Calibri"/>
                <a:ea typeface="Calibri"/>
                <a:cs typeface="Calibri"/>
                <a:sym typeface="Calibri"/>
              </a:rPr>
              <a:t> area were also compared to the surrounding area of land. Although there was not as much biodiversity in the experimental areas, the secondary succession of that area is still in its early stages. The species we identified using DNA barcoding include: </a:t>
            </a:r>
            <a:r>
              <a:rPr lang="en-US" sz="2400" i="1" dirty="0" err="1">
                <a:solidFill>
                  <a:schemeClr val="dk1"/>
                </a:solidFill>
                <a:highlight>
                  <a:srgbClr val="FFFFFF"/>
                </a:highlight>
                <a:latin typeface="Calibri"/>
                <a:ea typeface="Calibri"/>
                <a:cs typeface="Calibri"/>
                <a:sym typeface="Calibri"/>
              </a:rPr>
              <a:t>Stellaria</a:t>
            </a:r>
            <a:r>
              <a:rPr lang="en-US" sz="2400" i="1" dirty="0">
                <a:solidFill>
                  <a:schemeClr val="dk1"/>
                </a:solidFill>
                <a:highlight>
                  <a:srgbClr val="FFFFFF"/>
                </a:highlight>
                <a:latin typeface="Calibri"/>
                <a:ea typeface="Calibri"/>
                <a:cs typeface="Calibri"/>
                <a:sym typeface="Calibri"/>
              </a:rPr>
              <a:t> media, Veronica </a:t>
            </a:r>
            <a:r>
              <a:rPr lang="en-US" sz="2400" i="1" dirty="0" err="1">
                <a:solidFill>
                  <a:schemeClr val="dk1"/>
                </a:solidFill>
                <a:highlight>
                  <a:srgbClr val="FFFFFF"/>
                </a:highlight>
                <a:latin typeface="Calibri"/>
                <a:ea typeface="Calibri"/>
                <a:cs typeface="Calibri"/>
                <a:sym typeface="Calibri"/>
              </a:rPr>
              <a:t>nivea</a:t>
            </a:r>
            <a:r>
              <a:rPr lang="en-US" sz="2400" i="1" dirty="0">
                <a:solidFill>
                  <a:schemeClr val="dk1"/>
                </a:solidFill>
                <a:highlight>
                  <a:srgbClr val="FFFFFF"/>
                </a:highlight>
                <a:latin typeface="Calibri"/>
                <a:ea typeface="Calibri"/>
                <a:cs typeface="Calibri"/>
                <a:sym typeface="Calibri"/>
              </a:rPr>
              <a:t>, </a:t>
            </a:r>
            <a:r>
              <a:rPr lang="en-US" sz="2400" i="1" dirty="0" err="1">
                <a:solidFill>
                  <a:schemeClr val="dk1"/>
                </a:solidFill>
                <a:highlight>
                  <a:srgbClr val="FFFFFF"/>
                </a:highlight>
                <a:latin typeface="Calibri"/>
                <a:ea typeface="Calibri"/>
                <a:cs typeface="Calibri"/>
                <a:sym typeface="Calibri"/>
              </a:rPr>
              <a:t>Plantago</a:t>
            </a:r>
            <a:r>
              <a:rPr lang="en-US" sz="2400" i="1" dirty="0">
                <a:solidFill>
                  <a:schemeClr val="dk1"/>
                </a:solidFill>
                <a:highlight>
                  <a:srgbClr val="FFFFFF"/>
                </a:highlight>
                <a:latin typeface="Calibri"/>
                <a:ea typeface="Calibri"/>
                <a:cs typeface="Calibri"/>
                <a:sym typeface="Calibri"/>
              </a:rPr>
              <a:t> </a:t>
            </a:r>
            <a:r>
              <a:rPr lang="en-US" sz="2400" i="1" dirty="0" err="1">
                <a:solidFill>
                  <a:schemeClr val="dk1"/>
                </a:solidFill>
                <a:highlight>
                  <a:srgbClr val="FFFFFF"/>
                </a:highlight>
                <a:latin typeface="Calibri"/>
                <a:ea typeface="Calibri"/>
                <a:cs typeface="Calibri"/>
                <a:sym typeface="Calibri"/>
              </a:rPr>
              <a:t>lanceolata</a:t>
            </a:r>
            <a:r>
              <a:rPr lang="en-US" sz="2400" i="1" dirty="0">
                <a:solidFill>
                  <a:schemeClr val="dk1"/>
                </a:solidFill>
                <a:highlight>
                  <a:srgbClr val="FFFFFF"/>
                </a:highlight>
                <a:latin typeface="Calibri"/>
                <a:ea typeface="Calibri"/>
                <a:cs typeface="Calibri"/>
                <a:sym typeface="Calibri"/>
              </a:rPr>
              <a:t>, </a:t>
            </a:r>
            <a:r>
              <a:rPr lang="en-US" sz="2400" i="1" dirty="0" err="1">
                <a:solidFill>
                  <a:schemeClr val="dk1"/>
                </a:solidFill>
                <a:highlight>
                  <a:srgbClr val="FFFFFF"/>
                </a:highlight>
                <a:latin typeface="Calibri"/>
                <a:ea typeface="Calibri"/>
                <a:cs typeface="Calibri"/>
                <a:sym typeface="Calibri"/>
              </a:rPr>
              <a:t>Trifolium</a:t>
            </a:r>
            <a:r>
              <a:rPr lang="en-US" sz="2400" i="1" dirty="0">
                <a:solidFill>
                  <a:schemeClr val="dk1"/>
                </a:solidFill>
                <a:highlight>
                  <a:srgbClr val="FFFFFF"/>
                </a:highlight>
                <a:latin typeface="Calibri"/>
                <a:ea typeface="Calibri"/>
                <a:cs typeface="Calibri"/>
                <a:sym typeface="Calibri"/>
              </a:rPr>
              <a:t> </a:t>
            </a:r>
            <a:r>
              <a:rPr lang="en-US" sz="2400" i="1" dirty="0" err="1">
                <a:solidFill>
                  <a:schemeClr val="dk1"/>
                </a:solidFill>
                <a:highlight>
                  <a:srgbClr val="FFFFFF"/>
                </a:highlight>
                <a:latin typeface="Calibri"/>
                <a:ea typeface="Calibri"/>
                <a:cs typeface="Calibri"/>
                <a:sym typeface="Calibri"/>
              </a:rPr>
              <a:t>pratense</a:t>
            </a:r>
            <a:r>
              <a:rPr lang="en-US" sz="2400" dirty="0">
                <a:solidFill>
                  <a:schemeClr val="dk1"/>
                </a:solidFill>
                <a:highlight>
                  <a:srgbClr val="FFFFFF"/>
                </a:highlight>
                <a:latin typeface="Calibri"/>
                <a:ea typeface="Calibri"/>
                <a:cs typeface="Calibri"/>
                <a:sym typeface="Calibri"/>
              </a:rPr>
              <a:t>.</a:t>
            </a:r>
          </a:p>
          <a:p>
            <a:pPr marL="0" marR="0" lvl="0" indent="0" algn="l" rtl="0">
              <a:spcBef>
                <a:spcPts val="429"/>
              </a:spcBef>
              <a:spcAft>
                <a:spcPts val="0"/>
              </a:spcAft>
              <a:buSzPct val="25000"/>
              <a:buNone/>
            </a:pPr>
            <a:r>
              <a:rPr lang="en-US" sz="4800" dirty="0">
                <a:solidFill>
                  <a:schemeClr val="dk1"/>
                </a:solidFill>
                <a:latin typeface="Calibri"/>
                <a:ea typeface="Calibri"/>
                <a:cs typeface="Calibri"/>
                <a:sym typeface="Calibri"/>
              </a:rPr>
              <a:t>Introduction</a:t>
            </a:r>
          </a:p>
          <a:p>
            <a:pPr marL="457200" lvl="0" indent="-381000" rtl="0">
              <a:spcBef>
                <a:spcPts val="0"/>
              </a:spcBef>
              <a:buClr>
                <a:schemeClr val="dk1"/>
              </a:buClr>
              <a:buSzPct val="100000"/>
              <a:buFont typeface="Calibri"/>
              <a:buChar char="●"/>
            </a:pPr>
            <a:r>
              <a:rPr lang="en-US" sz="2400" dirty="0" err="1">
                <a:solidFill>
                  <a:schemeClr val="dk1"/>
                </a:solidFill>
                <a:latin typeface="Calibri"/>
                <a:ea typeface="Calibri"/>
                <a:cs typeface="Calibri"/>
                <a:sym typeface="Calibri"/>
              </a:rPr>
              <a:t>Rewilding</a:t>
            </a:r>
            <a:r>
              <a:rPr lang="en-US" sz="2400" dirty="0">
                <a:solidFill>
                  <a:schemeClr val="dk1"/>
                </a:solidFill>
                <a:latin typeface="Calibri"/>
                <a:ea typeface="Calibri"/>
                <a:cs typeface="Calibri"/>
                <a:sym typeface="Calibri"/>
              </a:rPr>
              <a:t> occurs during the process of secondary succession, when species reestablish themselves in an area that was temporarily disturbed. </a:t>
            </a:r>
            <a:r>
              <a:rPr lang="en-US" sz="2400" dirty="0" err="1">
                <a:solidFill>
                  <a:schemeClr val="dk1"/>
                </a:solidFill>
                <a:latin typeface="Calibri"/>
                <a:ea typeface="Calibri"/>
                <a:cs typeface="Calibri"/>
                <a:sym typeface="Calibri"/>
              </a:rPr>
              <a:t>Rewilding</a:t>
            </a:r>
            <a:r>
              <a:rPr lang="en-US" sz="2400" dirty="0">
                <a:solidFill>
                  <a:schemeClr val="dk1"/>
                </a:solidFill>
                <a:latin typeface="Calibri"/>
                <a:ea typeface="Calibri"/>
                <a:cs typeface="Calibri"/>
                <a:sym typeface="Calibri"/>
              </a:rPr>
              <a:t> is a conservation strategy that restores and protects natural processes. </a:t>
            </a:r>
          </a:p>
          <a:p>
            <a:pPr marL="457200" lvl="0" indent="-381000" rtl="0">
              <a:spcBef>
                <a:spcPts val="0"/>
              </a:spcBef>
              <a:buClr>
                <a:schemeClr val="dk1"/>
              </a:buClr>
              <a:buSzPct val="100000"/>
              <a:buFont typeface="Calibri"/>
              <a:buChar char="●"/>
            </a:pPr>
            <a:r>
              <a:rPr lang="en-US" sz="2400" dirty="0">
                <a:solidFill>
                  <a:schemeClr val="dk1"/>
                </a:solidFill>
                <a:latin typeface="Calibri"/>
                <a:ea typeface="Calibri"/>
                <a:cs typeface="Calibri"/>
                <a:sym typeface="Calibri"/>
              </a:rPr>
              <a:t>The Simpson’s Index of Diversity is an equation that takes into account both the variety of species and abundance of each species to quantify diversity of an area. The greater the value of the Simpson’s Index of Diversity, the greater the diversity of the area.</a:t>
            </a:r>
          </a:p>
          <a:p>
            <a:pPr marL="457200" lvl="0" indent="-381000" rtl="0">
              <a:spcBef>
                <a:spcPts val="0"/>
              </a:spcBef>
              <a:buClr>
                <a:schemeClr val="dk1"/>
              </a:buClr>
              <a:buSzPct val="100000"/>
              <a:buFont typeface="Calibri"/>
              <a:buChar char="●"/>
            </a:pPr>
            <a:r>
              <a:rPr lang="en-US" sz="2400" dirty="0">
                <a:solidFill>
                  <a:schemeClr val="dk1"/>
                </a:solidFill>
                <a:latin typeface="Calibri"/>
                <a:ea typeface="Calibri"/>
                <a:cs typeface="Calibri"/>
                <a:sym typeface="Calibri"/>
              </a:rPr>
              <a:t>This study attempts to establish a basis for what types of species thrive in a specific area during the early stages of secondary succession as well as their level of diversity. The plots are located in a suburban area on a barrier island adjacent to the bay. The climax successional  ecosystem of this area is typically a “maritime forest”.</a:t>
            </a:r>
          </a:p>
          <a:p>
            <a:pPr marL="457200" lvl="0" indent="-381000" rtl="0">
              <a:spcBef>
                <a:spcPts val="0"/>
              </a:spcBef>
              <a:buClr>
                <a:schemeClr val="dk1"/>
              </a:buClr>
              <a:buSzPct val="100000"/>
              <a:buFont typeface="Calibri"/>
              <a:buChar char="●"/>
            </a:pPr>
            <a:r>
              <a:rPr lang="en-US" sz="2400" dirty="0">
                <a:solidFill>
                  <a:schemeClr val="dk1"/>
                </a:solidFill>
                <a:latin typeface="Calibri"/>
                <a:ea typeface="Calibri"/>
                <a:cs typeface="Calibri"/>
                <a:sym typeface="Calibri"/>
              </a:rPr>
              <a:t>In addition to measuring the biodiversity, we also measured the productivity of the area by finding the dry biomass of the uprooted plants from each quadrat.</a:t>
            </a:r>
          </a:p>
          <a:p>
            <a:pPr marL="457200" lvl="0" indent="-381000" rtl="0">
              <a:spcBef>
                <a:spcPts val="0"/>
              </a:spcBef>
              <a:buClr>
                <a:schemeClr val="dk1"/>
              </a:buClr>
              <a:buSzPct val="100000"/>
              <a:buFont typeface="Calibri"/>
              <a:buChar char="●"/>
            </a:pPr>
            <a:r>
              <a:rPr lang="en-US" sz="2400" dirty="0">
                <a:solidFill>
                  <a:schemeClr val="dk1"/>
                </a:solidFill>
                <a:latin typeface="Calibri"/>
                <a:ea typeface="Calibri"/>
                <a:cs typeface="Calibri"/>
                <a:sym typeface="Calibri"/>
              </a:rPr>
              <a:t>Letting previously abandoned and fallow plots </a:t>
            </a:r>
            <a:r>
              <a:rPr lang="en-US" sz="2400" dirty="0" err="1">
                <a:solidFill>
                  <a:schemeClr val="dk1"/>
                </a:solidFill>
                <a:latin typeface="Calibri"/>
                <a:ea typeface="Calibri"/>
                <a:cs typeface="Calibri"/>
                <a:sym typeface="Calibri"/>
              </a:rPr>
              <a:t>rewild</a:t>
            </a:r>
            <a:r>
              <a:rPr lang="en-US" sz="2400" dirty="0">
                <a:solidFill>
                  <a:schemeClr val="dk1"/>
                </a:solidFill>
                <a:latin typeface="Calibri"/>
                <a:ea typeface="Calibri"/>
                <a:cs typeface="Calibri"/>
                <a:sym typeface="Calibri"/>
              </a:rPr>
              <a:t> was expected to result in an increase in productivity and biodiversity in the area.</a:t>
            </a:r>
          </a:p>
          <a:p>
            <a:pPr marL="0" marR="0" lvl="0" indent="0" algn="l" rtl="0">
              <a:spcBef>
                <a:spcPts val="429"/>
              </a:spcBef>
              <a:spcAft>
                <a:spcPts val="0"/>
              </a:spcAft>
              <a:buSzPct val="25000"/>
              <a:buNone/>
            </a:pPr>
            <a:r>
              <a:rPr lang="en-US" sz="4800" dirty="0">
                <a:solidFill>
                  <a:schemeClr val="dk1"/>
                </a:solidFill>
                <a:latin typeface="Calibri"/>
                <a:ea typeface="Calibri"/>
                <a:cs typeface="Calibri"/>
                <a:sym typeface="Calibri"/>
              </a:rPr>
              <a:t>Materials &amp; Methods </a:t>
            </a:r>
          </a:p>
          <a:p>
            <a:pPr marL="457200" lvl="0" indent="-381000" rtl="0">
              <a:spcBef>
                <a:spcPts val="0"/>
              </a:spcBef>
              <a:buClr>
                <a:schemeClr val="dk1"/>
              </a:buClr>
              <a:buSzPct val="100000"/>
              <a:buFont typeface="Calibri"/>
              <a:buChar char="●"/>
            </a:pPr>
            <a:r>
              <a:rPr lang="en-US" sz="2400" dirty="0">
                <a:solidFill>
                  <a:schemeClr val="dk1"/>
                </a:solidFill>
                <a:latin typeface="Calibri"/>
                <a:ea typeface="Calibri"/>
                <a:cs typeface="Calibri"/>
                <a:sym typeface="Calibri"/>
              </a:rPr>
              <a:t>The plants that were present in the plots were uprooted. Succession was allowed to occur, undisturbed, in the area.</a:t>
            </a:r>
          </a:p>
          <a:p>
            <a:pPr marL="457200" lvl="0" indent="-381000" rtl="0">
              <a:spcBef>
                <a:spcPts val="0"/>
              </a:spcBef>
              <a:buClr>
                <a:schemeClr val="dk1"/>
              </a:buClr>
              <a:buSzPct val="100000"/>
              <a:buFont typeface="Calibri"/>
              <a:buChar char="●"/>
            </a:pPr>
            <a:r>
              <a:rPr lang="en-US" sz="2400" dirty="0">
                <a:solidFill>
                  <a:schemeClr val="dk1"/>
                </a:solidFill>
                <a:latin typeface="Calibri"/>
                <a:ea typeface="Calibri"/>
                <a:cs typeface="Calibri"/>
                <a:sym typeface="Calibri"/>
              </a:rPr>
              <a:t>After six months, the species that occupied the area were uprooted as completely as possible and split up by their identities based on appearance.</a:t>
            </a:r>
          </a:p>
          <a:p>
            <a:pPr marL="457200" lvl="0" indent="-381000" rtl="0">
              <a:spcBef>
                <a:spcPts val="0"/>
              </a:spcBef>
              <a:buClr>
                <a:schemeClr val="dk1"/>
              </a:buClr>
              <a:buSzPct val="100000"/>
              <a:buFont typeface="Calibri"/>
              <a:buChar char="●"/>
            </a:pPr>
            <a:r>
              <a:rPr lang="en-US" sz="2400" dirty="0">
                <a:solidFill>
                  <a:schemeClr val="dk1"/>
                </a:solidFill>
                <a:latin typeface="Calibri"/>
                <a:ea typeface="Calibri"/>
                <a:cs typeface="Calibri"/>
                <a:sym typeface="Calibri"/>
              </a:rPr>
              <a:t>Species collected were used to measure the level of biodiversity in the plot using the Simpson’s Index of Diversity, which takes into account the number of species in the quadrat and the number of each species as well.</a:t>
            </a:r>
          </a:p>
          <a:p>
            <a:pPr marL="457200" lvl="0" indent="-381000" rtl="0">
              <a:spcBef>
                <a:spcPts val="0"/>
              </a:spcBef>
              <a:buClr>
                <a:schemeClr val="dk1"/>
              </a:buClr>
              <a:buSzPct val="100000"/>
              <a:buFont typeface="Calibri"/>
              <a:buChar char="●"/>
            </a:pPr>
            <a:r>
              <a:rPr lang="en-US" sz="2400" dirty="0">
                <a:solidFill>
                  <a:schemeClr val="dk1"/>
                </a:solidFill>
                <a:latin typeface="Calibri"/>
                <a:ea typeface="Calibri"/>
                <a:cs typeface="Calibri"/>
                <a:sym typeface="Calibri"/>
              </a:rPr>
              <a:t>We also measured plant biomass in quadrats 50 cm by 50 cm (2500 cm</a:t>
            </a:r>
            <a:r>
              <a:rPr lang="en-US" sz="2400" baseline="30000" dirty="0">
                <a:solidFill>
                  <a:schemeClr val="dk1"/>
                </a:solidFill>
                <a:latin typeface="Calibri"/>
                <a:ea typeface="Calibri"/>
                <a:cs typeface="Calibri"/>
                <a:sym typeface="Calibri"/>
              </a:rPr>
              <a:t>2</a:t>
            </a:r>
            <a:r>
              <a:rPr lang="en-US" sz="2400" dirty="0">
                <a:solidFill>
                  <a:schemeClr val="dk1"/>
                </a:solidFill>
                <a:latin typeface="Calibri"/>
                <a:ea typeface="Calibri"/>
                <a:cs typeface="Calibri"/>
                <a:sym typeface="Calibri"/>
              </a:rPr>
              <a:t>).</a:t>
            </a:r>
          </a:p>
          <a:p>
            <a:pPr marL="457200" lvl="0" indent="-381000" rtl="0">
              <a:spcBef>
                <a:spcPts val="0"/>
              </a:spcBef>
              <a:buClr>
                <a:schemeClr val="dk1"/>
              </a:buClr>
              <a:buSzPct val="100000"/>
              <a:buFont typeface="Calibri"/>
              <a:buChar char="●"/>
            </a:pPr>
            <a:r>
              <a:rPr lang="en-US" sz="2400" dirty="0">
                <a:solidFill>
                  <a:schemeClr val="dk1"/>
                </a:solidFill>
                <a:latin typeface="Calibri"/>
                <a:ea typeface="Calibri"/>
                <a:cs typeface="Calibri"/>
                <a:sym typeface="Calibri"/>
              </a:rPr>
              <a:t>We followed DNA barcoding protocol to identify various species in the land that we collected, but not the species that were used to calculate the Simpson’s Index.</a:t>
            </a:r>
          </a:p>
          <a:p>
            <a:pPr marL="0" marR="0" lvl="0" indent="0" algn="l" rtl="0">
              <a:spcBef>
                <a:spcPts val="429"/>
              </a:spcBef>
              <a:spcAft>
                <a:spcPts val="0"/>
              </a:spcAft>
              <a:buSzPct val="25000"/>
              <a:buNone/>
            </a:pPr>
            <a:r>
              <a:rPr lang="en-US" sz="4800" dirty="0">
                <a:solidFill>
                  <a:schemeClr val="dk1"/>
                </a:solidFill>
                <a:latin typeface="Calibri"/>
                <a:ea typeface="Calibri"/>
                <a:cs typeface="Calibri"/>
                <a:sym typeface="Calibri"/>
              </a:rPr>
              <a:t>Results</a:t>
            </a:r>
          </a:p>
          <a:p>
            <a:pPr marL="457200" lvl="0" indent="-381000" rtl="0">
              <a:spcBef>
                <a:spcPts val="0"/>
              </a:spcBef>
              <a:buClr>
                <a:schemeClr val="dk1"/>
              </a:buClr>
              <a:buSzPct val="100000"/>
              <a:buFont typeface="Calibri"/>
              <a:buChar char="●"/>
            </a:pPr>
            <a:r>
              <a:rPr lang="en-US" sz="2400" dirty="0" smtClean="0">
                <a:solidFill>
                  <a:schemeClr val="dk1"/>
                </a:solidFill>
                <a:latin typeface="Calibri"/>
                <a:ea typeface="Calibri"/>
                <a:cs typeface="Calibri"/>
                <a:sym typeface="Calibri"/>
              </a:rPr>
              <a:t>The </a:t>
            </a:r>
            <a:r>
              <a:rPr lang="en-US" sz="2400" dirty="0">
                <a:solidFill>
                  <a:schemeClr val="dk1"/>
                </a:solidFill>
                <a:latin typeface="Calibri"/>
                <a:ea typeface="Calibri"/>
                <a:cs typeface="Calibri"/>
                <a:sym typeface="Calibri"/>
              </a:rPr>
              <a:t>calculated Simpson’s Index of Diversity was compared to the Simpson’s Index of Diversity calculated for the surrounding area.</a:t>
            </a:r>
          </a:p>
          <a:p>
            <a:pPr marL="457200" lvl="0" indent="-381000" rtl="0">
              <a:spcBef>
                <a:spcPts val="0"/>
              </a:spcBef>
              <a:buClr>
                <a:schemeClr val="dk1"/>
              </a:buClr>
              <a:buSzPct val="100000"/>
              <a:buFont typeface="Calibri"/>
              <a:buChar char="●"/>
            </a:pPr>
            <a:r>
              <a:rPr lang="en-US" sz="2400" dirty="0">
                <a:solidFill>
                  <a:schemeClr val="dk1"/>
                </a:solidFill>
                <a:latin typeface="Calibri"/>
                <a:ea typeface="Calibri"/>
                <a:cs typeface="Calibri"/>
                <a:sym typeface="Calibri"/>
              </a:rPr>
              <a:t>We identified species in the same area as the experimental plots using barcoding </a:t>
            </a:r>
            <a:r>
              <a:rPr lang="en-US" sz="2400" dirty="0" err="1" smtClean="0">
                <a:solidFill>
                  <a:schemeClr val="dk1"/>
                </a:solidFill>
                <a:latin typeface="Calibri"/>
                <a:ea typeface="Calibri"/>
                <a:cs typeface="Calibri"/>
                <a:sym typeface="Calibri"/>
              </a:rPr>
              <a:t>protocol.The</a:t>
            </a:r>
            <a:r>
              <a:rPr lang="en-US" sz="2400" dirty="0" smtClean="0">
                <a:solidFill>
                  <a:schemeClr val="dk1"/>
                </a:solidFill>
                <a:latin typeface="Calibri"/>
                <a:ea typeface="Calibri"/>
                <a:cs typeface="Calibri"/>
                <a:sym typeface="Calibri"/>
              </a:rPr>
              <a:t> </a:t>
            </a:r>
            <a:r>
              <a:rPr lang="en-US" sz="2400" dirty="0">
                <a:solidFill>
                  <a:schemeClr val="dk1"/>
                </a:solidFill>
                <a:latin typeface="Calibri"/>
                <a:ea typeface="Calibri"/>
                <a:cs typeface="Calibri"/>
                <a:sym typeface="Calibri"/>
              </a:rPr>
              <a:t>species we identified were </a:t>
            </a:r>
            <a:r>
              <a:rPr lang="en-US" sz="2400" i="1" dirty="0" err="1">
                <a:solidFill>
                  <a:schemeClr val="dk1"/>
                </a:solidFill>
                <a:latin typeface="Calibri"/>
                <a:ea typeface="Calibri"/>
                <a:cs typeface="Calibri"/>
                <a:sym typeface="Calibri"/>
              </a:rPr>
              <a:t>Stellaria</a:t>
            </a:r>
            <a:r>
              <a:rPr lang="en-US" sz="2400" i="1" dirty="0">
                <a:solidFill>
                  <a:schemeClr val="dk1"/>
                </a:solidFill>
                <a:latin typeface="Calibri"/>
                <a:ea typeface="Calibri"/>
                <a:cs typeface="Calibri"/>
                <a:sym typeface="Calibri"/>
              </a:rPr>
              <a:t> media</a:t>
            </a:r>
            <a:r>
              <a:rPr lang="en-US" sz="2400" i="1" dirty="0">
                <a:solidFill>
                  <a:schemeClr val="dk1"/>
                </a:solidFill>
                <a:highlight>
                  <a:srgbClr val="E0E0E0"/>
                </a:highlight>
                <a:latin typeface="Calibri"/>
                <a:ea typeface="Calibri"/>
                <a:cs typeface="Calibri"/>
                <a:sym typeface="Calibri"/>
              </a:rPr>
              <a:t>, </a:t>
            </a:r>
            <a:r>
              <a:rPr lang="en-US" sz="2400" i="1" dirty="0">
                <a:solidFill>
                  <a:schemeClr val="dk1"/>
                </a:solidFill>
                <a:highlight>
                  <a:srgbClr val="FFFFFF"/>
                </a:highlight>
                <a:latin typeface="Calibri"/>
                <a:ea typeface="Calibri"/>
                <a:cs typeface="Calibri"/>
                <a:sym typeface="Calibri"/>
              </a:rPr>
              <a:t>Veronica </a:t>
            </a:r>
            <a:r>
              <a:rPr lang="en-US" sz="2400" i="1" dirty="0" err="1">
                <a:solidFill>
                  <a:schemeClr val="dk1"/>
                </a:solidFill>
                <a:highlight>
                  <a:srgbClr val="FFFFFF"/>
                </a:highlight>
                <a:latin typeface="Calibri"/>
                <a:ea typeface="Calibri"/>
                <a:cs typeface="Calibri"/>
                <a:sym typeface="Calibri"/>
              </a:rPr>
              <a:t>nivea</a:t>
            </a:r>
            <a:r>
              <a:rPr lang="en-US" sz="2400" i="1" dirty="0">
                <a:solidFill>
                  <a:schemeClr val="dk1"/>
                </a:solidFill>
                <a:highlight>
                  <a:srgbClr val="FFFFFF"/>
                </a:highlight>
                <a:latin typeface="Calibri"/>
                <a:ea typeface="Calibri"/>
                <a:cs typeface="Calibri"/>
                <a:sym typeface="Calibri"/>
              </a:rPr>
              <a:t>, </a:t>
            </a:r>
            <a:r>
              <a:rPr lang="en-US" sz="2400" i="1" dirty="0" err="1">
                <a:solidFill>
                  <a:schemeClr val="dk1"/>
                </a:solidFill>
                <a:highlight>
                  <a:srgbClr val="FFFFFF"/>
                </a:highlight>
                <a:latin typeface="Calibri"/>
                <a:ea typeface="Calibri"/>
                <a:cs typeface="Calibri"/>
                <a:sym typeface="Calibri"/>
              </a:rPr>
              <a:t>Plantago</a:t>
            </a:r>
            <a:r>
              <a:rPr lang="en-US" sz="2400" i="1" dirty="0">
                <a:solidFill>
                  <a:schemeClr val="dk1"/>
                </a:solidFill>
                <a:highlight>
                  <a:srgbClr val="FFFFFF"/>
                </a:highlight>
                <a:latin typeface="Calibri"/>
                <a:ea typeface="Calibri"/>
                <a:cs typeface="Calibri"/>
                <a:sym typeface="Calibri"/>
              </a:rPr>
              <a:t> </a:t>
            </a:r>
            <a:r>
              <a:rPr lang="en-US" sz="2400" i="1" dirty="0" err="1">
                <a:solidFill>
                  <a:schemeClr val="dk1"/>
                </a:solidFill>
                <a:highlight>
                  <a:srgbClr val="FFFFFF"/>
                </a:highlight>
                <a:latin typeface="Calibri"/>
                <a:ea typeface="Calibri"/>
                <a:cs typeface="Calibri"/>
                <a:sym typeface="Calibri"/>
              </a:rPr>
              <a:t>lanceolata</a:t>
            </a:r>
            <a:r>
              <a:rPr lang="en-US" sz="2400" i="1" dirty="0">
                <a:solidFill>
                  <a:schemeClr val="dk1"/>
                </a:solidFill>
                <a:highlight>
                  <a:srgbClr val="FFFFFF"/>
                </a:highlight>
                <a:latin typeface="Calibri"/>
                <a:ea typeface="Calibri"/>
                <a:cs typeface="Calibri"/>
                <a:sym typeface="Calibri"/>
              </a:rPr>
              <a:t>, </a:t>
            </a:r>
            <a:r>
              <a:rPr lang="en-US" sz="2400" i="1" dirty="0" err="1">
                <a:solidFill>
                  <a:schemeClr val="dk1"/>
                </a:solidFill>
                <a:highlight>
                  <a:srgbClr val="FFFFFF"/>
                </a:highlight>
                <a:latin typeface="Calibri"/>
                <a:ea typeface="Calibri"/>
                <a:cs typeface="Calibri"/>
                <a:sym typeface="Calibri"/>
              </a:rPr>
              <a:t>Trifolium</a:t>
            </a:r>
            <a:r>
              <a:rPr lang="en-US" sz="2400" i="1" dirty="0">
                <a:solidFill>
                  <a:schemeClr val="dk1"/>
                </a:solidFill>
                <a:highlight>
                  <a:srgbClr val="FFFFFF"/>
                </a:highlight>
                <a:latin typeface="Calibri"/>
                <a:ea typeface="Calibri"/>
                <a:cs typeface="Calibri"/>
                <a:sym typeface="Calibri"/>
              </a:rPr>
              <a:t> </a:t>
            </a:r>
            <a:r>
              <a:rPr lang="en-US" sz="2400" i="1" dirty="0" err="1">
                <a:solidFill>
                  <a:schemeClr val="dk1"/>
                </a:solidFill>
                <a:highlight>
                  <a:srgbClr val="FFFFFF"/>
                </a:highlight>
                <a:latin typeface="Calibri"/>
                <a:ea typeface="Calibri"/>
                <a:cs typeface="Calibri"/>
                <a:sym typeface="Calibri"/>
              </a:rPr>
              <a:t>pratense</a:t>
            </a:r>
            <a:r>
              <a:rPr lang="en-US" sz="2400" dirty="0">
                <a:solidFill>
                  <a:schemeClr val="dk1"/>
                </a:solidFill>
                <a:highlight>
                  <a:srgbClr val="FFFFFF"/>
                </a:highlight>
                <a:latin typeface="Calibri"/>
                <a:ea typeface="Calibri"/>
                <a:cs typeface="Calibri"/>
                <a:sym typeface="Calibri"/>
              </a:rPr>
              <a:t>.</a:t>
            </a:r>
          </a:p>
        </p:txBody>
      </p:sp>
      <p:sp>
        <p:nvSpPr>
          <p:cNvPr id="88" name="Shape 88"/>
          <p:cNvSpPr txBox="1"/>
          <p:nvPr/>
        </p:nvSpPr>
        <p:spPr>
          <a:xfrm>
            <a:off x="16746944" y="9753600"/>
            <a:ext cx="14774700" cy="10238100"/>
          </a:xfrm>
          <a:prstGeom prst="rect">
            <a:avLst/>
          </a:prstGeom>
          <a:noFill/>
          <a:ln>
            <a:noFill/>
          </a:ln>
        </p:spPr>
        <p:txBody>
          <a:bodyPr lIns="65300" tIns="32650" rIns="65300" bIns="32650" anchor="t" anchorCtr="0">
            <a:noAutofit/>
          </a:bodyPr>
          <a:lstStyle/>
          <a:p>
            <a:pPr marL="0" marR="0" lvl="0" indent="0" algn="l" rtl="0">
              <a:spcBef>
                <a:spcPts val="0"/>
              </a:spcBef>
              <a:spcAft>
                <a:spcPts val="0"/>
              </a:spcAft>
              <a:buSzPct val="25000"/>
              <a:buNone/>
            </a:pPr>
            <a:r>
              <a:rPr lang="en-US" sz="4800" dirty="0">
                <a:solidFill>
                  <a:schemeClr val="dk1"/>
                </a:solidFill>
                <a:latin typeface="Calibri"/>
                <a:ea typeface="Calibri"/>
                <a:cs typeface="Calibri"/>
                <a:sym typeface="Calibri"/>
              </a:rPr>
              <a:t>Discussion </a:t>
            </a:r>
          </a:p>
          <a:p>
            <a:pPr marL="457200" lvl="0" indent="-381000" rtl="0">
              <a:spcBef>
                <a:spcPts val="0"/>
              </a:spcBef>
              <a:buClr>
                <a:schemeClr val="dk1"/>
              </a:buClr>
              <a:buSzPct val="100000"/>
              <a:buFont typeface="Calibri"/>
              <a:buChar char="●"/>
            </a:pPr>
            <a:r>
              <a:rPr lang="en-US" sz="2400" dirty="0">
                <a:solidFill>
                  <a:schemeClr val="dk1"/>
                </a:solidFill>
                <a:latin typeface="Calibri"/>
                <a:ea typeface="Calibri"/>
                <a:cs typeface="Calibri"/>
                <a:sym typeface="Calibri"/>
              </a:rPr>
              <a:t>The Simpson’s Index was calculated using two different formats, however the reciprocal index value is comparable to the accepted S</a:t>
            </a:r>
            <a:r>
              <a:rPr lang="en-US" sz="2400" dirty="0" smtClean="0">
                <a:solidFill>
                  <a:schemeClr val="dk1"/>
                </a:solidFill>
                <a:latin typeface="Calibri"/>
                <a:ea typeface="Calibri"/>
                <a:cs typeface="Calibri"/>
                <a:sym typeface="Calibri"/>
              </a:rPr>
              <a:t>impson’s </a:t>
            </a:r>
            <a:r>
              <a:rPr lang="en-US" sz="2400" dirty="0">
                <a:solidFill>
                  <a:schemeClr val="dk1"/>
                </a:solidFill>
                <a:latin typeface="Calibri"/>
                <a:ea typeface="Calibri"/>
                <a:cs typeface="Calibri"/>
                <a:sym typeface="Calibri"/>
              </a:rPr>
              <a:t>index value of the surrounding area, which was 2.87. </a:t>
            </a:r>
            <a:endParaRPr lang="en-US" sz="2400" dirty="0" smtClean="0">
              <a:solidFill>
                <a:schemeClr val="dk1"/>
              </a:solidFill>
              <a:latin typeface="Calibri"/>
              <a:ea typeface="Calibri"/>
              <a:cs typeface="Calibri"/>
              <a:sym typeface="Calibri"/>
            </a:endParaRPr>
          </a:p>
          <a:p>
            <a:pPr marL="457200" lvl="0" indent="-381000" rtl="0">
              <a:spcBef>
                <a:spcPts val="0"/>
              </a:spcBef>
              <a:buClr>
                <a:schemeClr val="dk1"/>
              </a:buClr>
              <a:buSzPct val="100000"/>
              <a:buFont typeface="Calibri"/>
              <a:buChar char="●"/>
            </a:pPr>
            <a:r>
              <a:rPr lang="en-US" sz="2400" dirty="0" smtClean="0">
                <a:solidFill>
                  <a:schemeClr val="dk1"/>
                </a:solidFill>
                <a:latin typeface="Calibri"/>
                <a:ea typeface="Calibri"/>
                <a:cs typeface="Calibri"/>
                <a:sym typeface="Calibri"/>
              </a:rPr>
              <a:t>There </a:t>
            </a:r>
            <a:r>
              <a:rPr lang="en-US" sz="2400" dirty="0">
                <a:solidFill>
                  <a:schemeClr val="dk1"/>
                </a:solidFill>
                <a:latin typeface="Calibri"/>
                <a:ea typeface="Calibri"/>
                <a:cs typeface="Calibri"/>
                <a:sym typeface="Calibri"/>
              </a:rPr>
              <a:t>is a possible correlation between plant biomass and biodiversity. This could be because </a:t>
            </a:r>
            <a:r>
              <a:rPr lang="en-US" sz="2400" dirty="0" smtClean="0">
                <a:solidFill>
                  <a:schemeClr val="dk1"/>
                </a:solidFill>
                <a:latin typeface="Calibri"/>
                <a:ea typeface="Calibri"/>
                <a:cs typeface="Calibri"/>
                <a:sym typeface="Calibri"/>
              </a:rPr>
              <a:t>with more biodiversity, more niches in the environment can be fulfilled, this promotes more productivity and thus increased biomass.</a:t>
            </a:r>
            <a:endParaRPr lang="en-US" sz="2400" dirty="0">
              <a:solidFill>
                <a:schemeClr val="dk1"/>
              </a:solidFill>
              <a:latin typeface="Calibri"/>
              <a:ea typeface="Calibri"/>
              <a:cs typeface="Calibri"/>
              <a:sym typeface="Calibri"/>
            </a:endParaRPr>
          </a:p>
          <a:p>
            <a:pPr marL="457200" lvl="0" indent="-381000" rtl="0">
              <a:spcBef>
                <a:spcPts val="0"/>
              </a:spcBef>
              <a:buClr>
                <a:schemeClr val="dk1"/>
              </a:buClr>
              <a:buSzPct val="100000"/>
              <a:buFont typeface="Calibri"/>
              <a:buChar char="●"/>
            </a:pPr>
            <a:r>
              <a:rPr lang="en-US" sz="2400" dirty="0" smtClean="0">
                <a:solidFill>
                  <a:schemeClr val="dk1"/>
                </a:solidFill>
                <a:latin typeface="Calibri"/>
                <a:ea typeface="Calibri"/>
                <a:cs typeface="Calibri"/>
                <a:sym typeface="Calibri"/>
              </a:rPr>
              <a:t>We performed a t-test to see if the difference in the biodiversity of the </a:t>
            </a:r>
            <a:r>
              <a:rPr lang="en-US" sz="2400" dirty="0" err="1" smtClean="0">
                <a:solidFill>
                  <a:schemeClr val="dk1"/>
                </a:solidFill>
                <a:latin typeface="Calibri"/>
                <a:ea typeface="Calibri"/>
                <a:cs typeface="Calibri"/>
                <a:sym typeface="Calibri"/>
              </a:rPr>
              <a:t>rewilded</a:t>
            </a:r>
            <a:r>
              <a:rPr lang="en-US" sz="2400" dirty="0" smtClean="0">
                <a:solidFill>
                  <a:schemeClr val="dk1"/>
                </a:solidFill>
                <a:latin typeface="Calibri"/>
                <a:ea typeface="Calibri"/>
                <a:cs typeface="Calibri"/>
                <a:sym typeface="Calibri"/>
              </a:rPr>
              <a:t> plots and the surrounding area was significant. The </a:t>
            </a:r>
            <a:r>
              <a:rPr lang="en-US" sz="2400" dirty="0">
                <a:solidFill>
                  <a:schemeClr val="dk1"/>
                </a:solidFill>
                <a:latin typeface="Calibri"/>
                <a:ea typeface="Calibri"/>
                <a:cs typeface="Calibri"/>
                <a:sym typeface="Calibri"/>
              </a:rPr>
              <a:t>t-test resulted in a p-value of 4.76X10⁻⁸. </a:t>
            </a:r>
            <a:r>
              <a:rPr lang="en-US" sz="2400" dirty="0" smtClean="0">
                <a:solidFill>
                  <a:schemeClr val="dk1"/>
                </a:solidFill>
                <a:latin typeface="Calibri"/>
                <a:ea typeface="Calibri"/>
                <a:cs typeface="Calibri"/>
                <a:sym typeface="Calibri"/>
              </a:rPr>
              <a:t>Since </a:t>
            </a:r>
            <a:r>
              <a:rPr lang="en-US" sz="2400" dirty="0">
                <a:solidFill>
                  <a:schemeClr val="dk1"/>
                </a:solidFill>
                <a:latin typeface="Calibri"/>
                <a:ea typeface="Calibri"/>
                <a:cs typeface="Calibri"/>
                <a:sym typeface="Calibri"/>
              </a:rPr>
              <a:t>the p-value is less than the alpha level of 0.05, the null hypothesis is </a:t>
            </a:r>
            <a:r>
              <a:rPr lang="en-US" sz="2400" dirty="0" smtClean="0">
                <a:solidFill>
                  <a:schemeClr val="dk1"/>
                </a:solidFill>
                <a:latin typeface="Calibri"/>
                <a:ea typeface="Calibri"/>
                <a:cs typeface="Calibri"/>
                <a:sym typeface="Calibri"/>
              </a:rPr>
              <a:t>rejected. The alternate </a:t>
            </a:r>
            <a:r>
              <a:rPr lang="en-US" sz="2400" dirty="0">
                <a:solidFill>
                  <a:schemeClr val="dk1"/>
                </a:solidFill>
                <a:latin typeface="Calibri"/>
                <a:ea typeface="Calibri"/>
                <a:cs typeface="Calibri"/>
                <a:sym typeface="Calibri"/>
              </a:rPr>
              <a:t>hypothesis that the Simpson’s Index of Diversity value will be lower for the “</a:t>
            </a:r>
            <a:r>
              <a:rPr lang="en-US" sz="2400" dirty="0" err="1">
                <a:solidFill>
                  <a:schemeClr val="dk1"/>
                </a:solidFill>
                <a:latin typeface="Calibri"/>
                <a:ea typeface="Calibri"/>
                <a:cs typeface="Calibri"/>
                <a:sym typeface="Calibri"/>
              </a:rPr>
              <a:t>rewilded</a:t>
            </a:r>
            <a:r>
              <a:rPr lang="en-US" sz="2400" dirty="0">
                <a:solidFill>
                  <a:schemeClr val="dk1"/>
                </a:solidFill>
                <a:latin typeface="Calibri"/>
                <a:ea typeface="Calibri"/>
                <a:cs typeface="Calibri"/>
                <a:sym typeface="Calibri"/>
              </a:rPr>
              <a:t>” area compared to the surrounding </a:t>
            </a:r>
            <a:r>
              <a:rPr lang="en-US" sz="2400" dirty="0" smtClean="0">
                <a:solidFill>
                  <a:schemeClr val="dk1"/>
                </a:solidFill>
                <a:latin typeface="Calibri"/>
                <a:ea typeface="Calibri"/>
                <a:cs typeface="Calibri"/>
                <a:sym typeface="Calibri"/>
              </a:rPr>
              <a:t>area</a:t>
            </a:r>
            <a:r>
              <a:rPr lang="en-US" sz="2400" dirty="0">
                <a:solidFill>
                  <a:schemeClr val="dk1"/>
                </a:solidFill>
                <a:latin typeface="Calibri"/>
                <a:ea typeface="Calibri"/>
                <a:cs typeface="Calibri"/>
                <a:sym typeface="Calibri"/>
              </a:rPr>
              <a:t> </a:t>
            </a:r>
            <a:r>
              <a:rPr lang="en-US" sz="2400" dirty="0" smtClean="0">
                <a:solidFill>
                  <a:schemeClr val="dk1"/>
                </a:solidFill>
                <a:latin typeface="Calibri"/>
                <a:ea typeface="Calibri"/>
                <a:cs typeface="Calibri"/>
                <a:sym typeface="Calibri"/>
              </a:rPr>
              <a:t>is supported.</a:t>
            </a:r>
          </a:p>
          <a:p>
            <a:pPr marL="457200" lvl="0" indent="-381000" rtl="0">
              <a:spcBef>
                <a:spcPts val="0"/>
              </a:spcBef>
              <a:buClr>
                <a:schemeClr val="dk1"/>
              </a:buClr>
              <a:buSzPct val="100000"/>
              <a:buFont typeface="Calibri"/>
              <a:buChar char="●"/>
            </a:pPr>
            <a:r>
              <a:rPr lang="en-US" sz="2400" dirty="0" smtClean="0">
                <a:solidFill>
                  <a:schemeClr val="dk1"/>
                </a:solidFill>
                <a:latin typeface="Calibri"/>
                <a:ea typeface="Calibri"/>
                <a:cs typeface="Calibri"/>
                <a:sym typeface="Calibri"/>
              </a:rPr>
              <a:t>Also</a:t>
            </a:r>
            <a:r>
              <a:rPr lang="en-US" sz="2400" dirty="0">
                <a:solidFill>
                  <a:schemeClr val="dk1"/>
                </a:solidFill>
                <a:latin typeface="Calibri"/>
                <a:ea typeface="Calibri"/>
                <a:cs typeface="Calibri"/>
                <a:sym typeface="Calibri"/>
              </a:rPr>
              <a:t>, as shown by data tables 1 and 2, the plot with the greatest level of biodiversity (Plot 3) also has the greatest amount of biomass among the three experimental plots. This suggests a possible correlation between plant biomass and level of biodiversity. </a:t>
            </a:r>
            <a:endParaRPr lang="en-US" sz="2400" dirty="0" smtClean="0">
              <a:solidFill>
                <a:schemeClr val="dk1"/>
              </a:solidFill>
              <a:latin typeface="Calibri"/>
              <a:ea typeface="Calibri"/>
              <a:cs typeface="Calibri"/>
              <a:sym typeface="Calibri"/>
            </a:endParaRPr>
          </a:p>
          <a:p>
            <a:pPr marL="457200" lvl="0" indent="-381000" rtl="0">
              <a:spcBef>
                <a:spcPts val="0"/>
              </a:spcBef>
              <a:buClr>
                <a:schemeClr val="dk1"/>
              </a:buClr>
              <a:buSzPct val="100000"/>
              <a:buFont typeface="Calibri"/>
              <a:buChar char="●"/>
            </a:pPr>
            <a:r>
              <a:rPr lang="en-US" sz="2400" dirty="0" smtClean="0">
                <a:solidFill>
                  <a:schemeClr val="dk1"/>
                </a:solidFill>
                <a:latin typeface="Calibri"/>
                <a:ea typeface="Calibri"/>
                <a:cs typeface="Calibri"/>
                <a:sym typeface="Calibri"/>
              </a:rPr>
              <a:t>Since </a:t>
            </a:r>
            <a:r>
              <a:rPr lang="en-US" sz="2400" dirty="0">
                <a:solidFill>
                  <a:schemeClr val="dk1"/>
                </a:solidFill>
                <a:latin typeface="Calibri"/>
                <a:ea typeface="Calibri"/>
                <a:cs typeface="Calibri"/>
                <a:sym typeface="Calibri"/>
              </a:rPr>
              <a:t>it was shown that the level of biodiversity was lower in the experimental plots than in the surrounding area, it leads us to conclude that not enough time had passed for the previously fallowed land to accumulate as much plant biodiversity.</a:t>
            </a:r>
          </a:p>
          <a:p>
            <a:pPr marL="0" marR="0" lvl="0" indent="0" algn="l" rtl="0">
              <a:spcBef>
                <a:spcPts val="0"/>
              </a:spcBef>
              <a:spcAft>
                <a:spcPts val="0"/>
              </a:spcAft>
              <a:buSzPct val="25000"/>
              <a:buNone/>
            </a:pPr>
            <a:r>
              <a:rPr lang="en-US" sz="4800" dirty="0">
                <a:solidFill>
                  <a:schemeClr val="dk1"/>
                </a:solidFill>
                <a:latin typeface="Calibri"/>
                <a:ea typeface="Calibri"/>
                <a:cs typeface="Calibri"/>
                <a:sym typeface="Calibri"/>
              </a:rPr>
              <a:t>References</a:t>
            </a:r>
          </a:p>
          <a:p>
            <a:pPr lvl="0" rtl="0">
              <a:lnSpc>
                <a:spcPct val="100000"/>
              </a:lnSpc>
              <a:spcBef>
                <a:spcPts val="0"/>
              </a:spcBef>
              <a:spcAft>
                <a:spcPts val="1000"/>
              </a:spcAft>
              <a:buClr>
                <a:schemeClr val="dk1"/>
              </a:buClr>
              <a:buSzPct val="50000"/>
              <a:buFont typeface="Arial"/>
              <a:buNone/>
            </a:pPr>
            <a:r>
              <a:rPr lang="en-US" sz="2200" dirty="0">
                <a:solidFill>
                  <a:schemeClr val="dk1"/>
                </a:solidFill>
                <a:latin typeface="Calibri"/>
                <a:ea typeface="Calibri"/>
                <a:cs typeface="Calibri"/>
                <a:sym typeface="Calibri"/>
              </a:rPr>
              <a:t>Horn, H. S.. (1974). The Ecology of Secondary Succession. </a:t>
            </a:r>
            <a:r>
              <a:rPr lang="en-US" sz="2200" i="1" dirty="0">
                <a:solidFill>
                  <a:schemeClr val="dk1"/>
                </a:solidFill>
                <a:latin typeface="Calibri"/>
                <a:ea typeface="Calibri"/>
                <a:cs typeface="Calibri"/>
                <a:sym typeface="Calibri"/>
              </a:rPr>
              <a:t>Annual Review of Ecology and Systematics</a:t>
            </a:r>
            <a:r>
              <a:rPr lang="en-US" sz="2200" dirty="0">
                <a:solidFill>
                  <a:schemeClr val="dk1"/>
                </a:solidFill>
                <a:latin typeface="Calibri"/>
                <a:ea typeface="Calibri"/>
                <a:cs typeface="Calibri"/>
                <a:sym typeface="Calibri"/>
              </a:rPr>
              <a:t>, </a:t>
            </a:r>
            <a:r>
              <a:rPr lang="en-US" sz="2200" i="1" dirty="0">
                <a:solidFill>
                  <a:schemeClr val="dk1"/>
                </a:solidFill>
                <a:latin typeface="Calibri"/>
                <a:ea typeface="Calibri"/>
                <a:cs typeface="Calibri"/>
                <a:sym typeface="Calibri"/>
              </a:rPr>
              <a:t>5</a:t>
            </a:r>
            <a:r>
              <a:rPr lang="en-US" sz="2200" dirty="0">
                <a:solidFill>
                  <a:schemeClr val="dk1"/>
                </a:solidFill>
                <a:latin typeface="Calibri"/>
                <a:ea typeface="Calibri"/>
                <a:cs typeface="Calibri"/>
                <a:sym typeface="Calibri"/>
              </a:rPr>
              <a:t>, 25–37. Retrieved from</a:t>
            </a:r>
            <a:r>
              <a:rPr lang="en-US" sz="2200" dirty="0">
                <a:solidFill>
                  <a:schemeClr val="dk1"/>
                </a:solidFill>
                <a:latin typeface="Calibri"/>
                <a:ea typeface="Calibri"/>
                <a:cs typeface="Calibri"/>
                <a:sym typeface="Calibri"/>
                <a:hlinkClick r:id="rId4"/>
              </a:rPr>
              <a:t> </a:t>
            </a:r>
            <a:r>
              <a:rPr lang="en-US" sz="2200" u="sng" dirty="0">
                <a:solidFill>
                  <a:schemeClr val="tx1"/>
                </a:solidFill>
                <a:latin typeface="Calibri"/>
                <a:ea typeface="Calibri"/>
                <a:cs typeface="Calibri"/>
                <a:sym typeface="Calibri"/>
              </a:rPr>
              <a:t>http://www.jstor.org/stable/2096878</a:t>
            </a:r>
            <a:endParaRPr lang="en-US" sz="2200" u="sng" dirty="0">
              <a:solidFill>
                <a:schemeClr val="tx1"/>
              </a:solidFill>
              <a:latin typeface="Calibri"/>
              <a:ea typeface="Calibri"/>
              <a:cs typeface="Calibri"/>
              <a:sym typeface="Calibri"/>
              <a:hlinkClick r:id="rId4"/>
            </a:endParaRPr>
          </a:p>
          <a:p>
            <a:pPr lvl="0" rtl="0">
              <a:lnSpc>
                <a:spcPct val="100000"/>
              </a:lnSpc>
              <a:spcBef>
                <a:spcPts val="0"/>
              </a:spcBef>
              <a:spcAft>
                <a:spcPts val="1000"/>
              </a:spcAft>
              <a:buClr>
                <a:schemeClr val="dk1"/>
              </a:buClr>
              <a:buSzPct val="50000"/>
              <a:buFont typeface="Arial"/>
              <a:buNone/>
            </a:pPr>
            <a:r>
              <a:rPr lang="en-US" sz="2200" dirty="0" err="1">
                <a:solidFill>
                  <a:schemeClr val="dk1"/>
                </a:solidFill>
                <a:latin typeface="Calibri"/>
                <a:ea typeface="Calibri"/>
                <a:cs typeface="Calibri"/>
                <a:sym typeface="Calibri"/>
              </a:rPr>
              <a:t>Rewilding</a:t>
            </a:r>
            <a:r>
              <a:rPr lang="en-US" sz="2200" dirty="0">
                <a:solidFill>
                  <a:schemeClr val="dk1"/>
                </a:solidFill>
                <a:latin typeface="Calibri"/>
                <a:ea typeface="Calibri"/>
                <a:cs typeface="Calibri"/>
                <a:sym typeface="Calibri"/>
              </a:rPr>
              <a:t> North America: A Vision for Conservation in the 21st Century by Dave Foreman (Island Press 2004).</a:t>
            </a:r>
          </a:p>
          <a:p>
            <a:pPr lvl="0" rtl="0">
              <a:lnSpc>
                <a:spcPct val="100000"/>
              </a:lnSpc>
              <a:spcBef>
                <a:spcPts val="0"/>
              </a:spcBef>
              <a:spcAft>
                <a:spcPts val="1000"/>
              </a:spcAft>
              <a:buClr>
                <a:schemeClr val="dk1"/>
              </a:buClr>
              <a:buSzPct val="50000"/>
              <a:buFont typeface="Arial"/>
              <a:buNone/>
            </a:pPr>
            <a:r>
              <a:rPr lang="en-US" sz="2200" dirty="0">
                <a:solidFill>
                  <a:srgbClr val="1E1D1D"/>
                </a:solidFill>
                <a:highlight>
                  <a:srgbClr val="FFFFFF"/>
                </a:highlight>
                <a:latin typeface="Calibri"/>
                <a:ea typeface="Calibri"/>
                <a:cs typeface="Calibri"/>
                <a:sym typeface="Calibri"/>
              </a:rPr>
              <a:t>In </a:t>
            </a:r>
            <a:r>
              <a:rPr lang="en-US" sz="2200" i="1" dirty="0">
                <a:solidFill>
                  <a:srgbClr val="1E1D1D"/>
                </a:solidFill>
                <a:highlight>
                  <a:srgbClr val="FFFFFF"/>
                </a:highlight>
                <a:latin typeface="Calibri"/>
                <a:ea typeface="Calibri"/>
                <a:cs typeface="Calibri"/>
                <a:sym typeface="Calibri"/>
              </a:rPr>
              <a:t>Simpson's</a:t>
            </a:r>
            <a:r>
              <a:rPr lang="en-US" sz="2200" i="1" dirty="0">
                <a:solidFill>
                  <a:schemeClr val="dk1"/>
                </a:solidFill>
                <a:highlight>
                  <a:srgbClr val="FFFFFF"/>
                </a:highlight>
                <a:latin typeface="Calibri"/>
                <a:ea typeface="Calibri"/>
                <a:cs typeface="Calibri"/>
                <a:sym typeface="Calibri"/>
              </a:rPr>
              <a:t> Diversity</a:t>
            </a:r>
            <a:r>
              <a:rPr lang="en-US" sz="2200" i="1" dirty="0">
                <a:solidFill>
                  <a:srgbClr val="1E1D1D"/>
                </a:solidFill>
                <a:highlight>
                  <a:srgbClr val="FFFFFF"/>
                </a:highlight>
                <a:latin typeface="Calibri"/>
                <a:ea typeface="Calibri"/>
                <a:cs typeface="Calibri"/>
                <a:sym typeface="Calibri"/>
              </a:rPr>
              <a:t> Index</a:t>
            </a:r>
            <a:r>
              <a:rPr lang="en-US" sz="2200" dirty="0">
                <a:solidFill>
                  <a:srgbClr val="1E1D1D"/>
                </a:solidFill>
                <a:highlight>
                  <a:srgbClr val="FFFFFF"/>
                </a:highlight>
                <a:latin typeface="Calibri"/>
                <a:ea typeface="Calibri"/>
                <a:cs typeface="Calibri"/>
                <a:sym typeface="Calibri"/>
              </a:rPr>
              <a:t>. Retrieved Nov. 15, 2015, from</a:t>
            </a:r>
            <a:r>
              <a:rPr lang="en-US" sz="2200" dirty="0">
                <a:solidFill>
                  <a:srgbClr val="1E1D1D"/>
                </a:solidFill>
                <a:highlight>
                  <a:srgbClr val="FFFFFF"/>
                </a:highlight>
                <a:latin typeface="Calibri"/>
                <a:ea typeface="Calibri"/>
                <a:cs typeface="Calibri"/>
                <a:sym typeface="Calibri"/>
                <a:hlinkClick r:id="rId5"/>
              </a:rPr>
              <a:t> </a:t>
            </a:r>
            <a:r>
              <a:rPr lang="en-US" sz="2200" u="sng" dirty="0">
                <a:solidFill>
                  <a:schemeClr val="tx1"/>
                </a:solidFill>
                <a:highlight>
                  <a:srgbClr val="FFFFFF"/>
                </a:highlight>
                <a:latin typeface="Calibri"/>
                <a:ea typeface="Calibri"/>
                <a:cs typeface="Calibri"/>
                <a:sym typeface="Calibri"/>
              </a:rPr>
              <a:t>http://www.countrysideinfo.co.uk/simpsons.htm</a:t>
            </a:r>
            <a:endParaRPr lang="en-US" sz="2200" u="sng" dirty="0">
              <a:solidFill>
                <a:schemeClr val="tx1"/>
              </a:solidFill>
              <a:highlight>
                <a:srgbClr val="FFFFFF"/>
              </a:highlight>
              <a:latin typeface="Calibri"/>
              <a:ea typeface="Calibri"/>
              <a:cs typeface="Calibri"/>
              <a:sym typeface="Calibri"/>
              <a:hlinkClick r:id="rId5"/>
            </a:endParaRPr>
          </a:p>
          <a:p>
            <a:pPr lvl="0" rtl="0">
              <a:lnSpc>
                <a:spcPct val="100000"/>
              </a:lnSpc>
              <a:spcBef>
                <a:spcPts val="0"/>
              </a:spcBef>
              <a:spcAft>
                <a:spcPts val="1000"/>
              </a:spcAft>
              <a:buClr>
                <a:schemeClr val="dk1"/>
              </a:buClr>
              <a:buSzPct val="50000"/>
              <a:buFont typeface="Arial"/>
              <a:buNone/>
            </a:pPr>
            <a:r>
              <a:rPr lang="en-US" sz="2200" dirty="0">
                <a:solidFill>
                  <a:srgbClr val="222222"/>
                </a:solidFill>
                <a:highlight>
                  <a:srgbClr val="FFFFFF"/>
                </a:highlight>
                <a:latin typeface="Calibri"/>
                <a:ea typeface="Calibri"/>
                <a:cs typeface="Calibri"/>
                <a:sym typeface="Calibri"/>
              </a:rPr>
              <a:t>“Plant Identification”. “Plant Identification”. </a:t>
            </a:r>
            <a:r>
              <a:rPr lang="en-US" sz="2200" i="1" dirty="0">
                <a:solidFill>
                  <a:srgbClr val="222222"/>
                </a:solidFill>
                <a:latin typeface="Calibri"/>
                <a:ea typeface="Calibri"/>
                <a:cs typeface="Calibri"/>
                <a:sym typeface="Calibri"/>
              </a:rPr>
              <a:t>The </a:t>
            </a:r>
            <a:r>
              <a:rPr lang="en-US" sz="2200" i="1" dirty="0" err="1">
                <a:solidFill>
                  <a:srgbClr val="222222"/>
                </a:solidFill>
                <a:latin typeface="Calibri"/>
                <a:ea typeface="Calibri"/>
                <a:cs typeface="Calibri"/>
                <a:sym typeface="Calibri"/>
              </a:rPr>
              <a:t>Coleopterists</a:t>
            </a:r>
            <a:r>
              <a:rPr lang="en-US" sz="2200" i="1" dirty="0">
                <a:solidFill>
                  <a:srgbClr val="222222"/>
                </a:solidFill>
                <a:latin typeface="Calibri"/>
                <a:ea typeface="Calibri"/>
                <a:cs typeface="Calibri"/>
                <a:sym typeface="Calibri"/>
              </a:rPr>
              <a:t> Bulletin</a:t>
            </a:r>
            <a:r>
              <a:rPr lang="en-US" sz="2200" dirty="0">
                <a:solidFill>
                  <a:srgbClr val="222222"/>
                </a:solidFill>
                <a:highlight>
                  <a:srgbClr val="FFFFFF"/>
                </a:highlight>
                <a:latin typeface="Calibri"/>
                <a:ea typeface="Calibri"/>
                <a:cs typeface="Calibri"/>
                <a:sym typeface="Calibri"/>
              </a:rPr>
              <a:t> 1.4/5 (1947): 39–39. Web…</a:t>
            </a:r>
          </a:p>
          <a:p>
            <a:pPr lvl="0" rtl="0">
              <a:lnSpc>
                <a:spcPct val="100000"/>
              </a:lnSpc>
              <a:spcBef>
                <a:spcPts val="0"/>
              </a:spcBef>
              <a:buClr>
                <a:schemeClr val="dk1"/>
              </a:buClr>
              <a:buSzPct val="50000"/>
              <a:buFont typeface="Arial"/>
              <a:buNone/>
            </a:pPr>
            <a:r>
              <a:rPr lang="en-US" sz="2200" dirty="0">
                <a:solidFill>
                  <a:srgbClr val="222222"/>
                </a:solidFill>
                <a:highlight>
                  <a:srgbClr val="FFFFFF"/>
                </a:highlight>
                <a:latin typeface="Calibri"/>
                <a:ea typeface="Calibri"/>
                <a:cs typeface="Calibri"/>
                <a:sym typeface="Calibri"/>
              </a:rPr>
              <a:t>Erickson, David L. et al.. “DNA Barcoding in Land Plants: Developing Standards to Quantify and Maximize Success”. </a:t>
            </a:r>
            <a:r>
              <a:rPr lang="en-US" sz="2200" i="1" dirty="0">
                <a:solidFill>
                  <a:srgbClr val="222222"/>
                </a:solidFill>
                <a:highlight>
                  <a:srgbClr val="FFFFFF"/>
                </a:highlight>
                <a:latin typeface="Calibri"/>
                <a:ea typeface="Calibri"/>
                <a:cs typeface="Calibri"/>
                <a:sym typeface="Calibri"/>
              </a:rPr>
              <a:t>Taxon</a:t>
            </a:r>
            <a:r>
              <a:rPr lang="en-US" sz="2200" dirty="0">
                <a:solidFill>
                  <a:srgbClr val="222222"/>
                </a:solidFill>
                <a:highlight>
                  <a:srgbClr val="FFFFFF"/>
                </a:highlight>
                <a:latin typeface="Calibri"/>
                <a:ea typeface="Calibri"/>
                <a:cs typeface="Calibri"/>
                <a:sym typeface="Calibri"/>
              </a:rPr>
              <a:t> 57.4 (2008): 1304–1316. Web...</a:t>
            </a:r>
          </a:p>
          <a:p>
            <a:pPr marL="0" marR="0" lvl="0" indent="0" algn="l" rtl="0">
              <a:spcBef>
                <a:spcPts val="0"/>
              </a:spcBef>
              <a:spcAft>
                <a:spcPts val="0"/>
              </a:spcAft>
              <a:buSzPct val="25000"/>
              <a:buNone/>
            </a:pPr>
            <a:r>
              <a:rPr lang="en-US" sz="4800" dirty="0">
                <a:solidFill>
                  <a:schemeClr val="dk1"/>
                </a:solidFill>
                <a:latin typeface="Calibri"/>
                <a:ea typeface="Calibri"/>
                <a:cs typeface="Calibri"/>
                <a:sym typeface="Calibri"/>
              </a:rPr>
              <a:t>Acknowledgements</a:t>
            </a:r>
          </a:p>
          <a:p>
            <a:pPr marL="0" marR="0" lvl="0" indent="0" algn="l" rtl="0">
              <a:spcBef>
                <a:spcPts val="429"/>
              </a:spcBef>
              <a:buSzPct val="25000"/>
              <a:buNone/>
            </a:pPr>
            <a:r>
              <a:rPr lang="en-US" sz="2400" dirty="0">
                <a:solidFill>
                  <a:schemeClr val="dk1"/>
                </a:solidFill>
                <a:latin typeface="Calibri"/>
                <a:ea typeface="Calibri"/>
                <a:cs typeface="Calibri"/>
                <a:sym typeface="Calibri"/>
              </a:rPr>
              <a:t>Cody </a:t>
            </a:r>
            <a:r>
              <a:rPr lang="en-US" sz="2400" dirty="0" err="1">
                <a:solidFill>
                  <a:schemeClr val="dk1"/>
                </a:solidFill>
                <a:latin typeface="Calibri"/>
                <a:ea typeface="Calibri"/>
                <a:cs typeface="Calibri"/>
                <a:sym typeface="Calibri"/>
              </a:rPr>
              <a:t>Onufrock</a:t>
            </a:r>
            <a:r>
              <a:rPr lang="en-US" sz="2400" dirty="0">
                <a:solidFill>
                  <a:schemeClr val="dk1"/>
                </a:solidFill>
                <a:latin typeface="Calibri"/>
                <a:ea typeface="Calibri"/>
                <a:cs typeface="Calibri"/>
                <a:sym typeface="Calibri"/>
              </a:rPr>
              <a:t>, Cynthia Kenny, Karen Bloom, Daniel Lerner, Jared </a:t>
            </a:r>
            <a:r>
              <a:rPr lang="en-US" sz="2400" dirty="0" err="1" smtClean="0">
                <a:solidFill>
                  <a:schemeClr val="dk1"/>
                </a:solidFill>
                <a:latin typeface="Calibri"/>
                <a:ea typeface="Calibri"/>
                <a:cs typeface="Calibri"/>
                <a:sym typeface="Calibri"/>
              </a:rPr>
              <a:t>Starman</a:t>
            </a:r>
            <a:endParaRPr lang="en-US" sz="2400" dirty="0" smtClean="0">
              <a:solidFill>
                <a:schemeClr val="dk1"/>
              </a:solidFill>
              <a:latin typeface="Calibri"/>
              <a:ea typeface="Calibri"/>
              <a:cs typeface="Calibri"/>
              <a:sym typeface="Calibri"/>
            </a:endParaRPr>
          </a:p>
          <a:p>
            <a:pPr lvl="0">
              <a:spcBef>
                <a:spcPts val="429"/>
              </a:spcBef>
              <a:buSzPct val="25000"/>
            </a:pPr>
            <a:r>
              <a:rPr lang="en-US" sz="2400" dirty="0" smtClean="0">
                <a:solidFill>
                  <a:schemeClr val="dk1"/>
                </a:solidFill>
                <a:latin typeface="Calibri"/>
                <a:ea typeface="Calibri"/>
                <a:cs typeface="Calibri"/>
                <a:sym typeface="Calibri"/>
              </a:rPr>
              <a:t>The sequence shown on the board is </a:t>
            </a:r>
            <a:r>
              <a:rPr lang="en-US" sz="2400" dirty="0" smtClean="0">
                <a:solidFill>
                  <a:schemeClr val="dk1"/>
                </a:solidFill>
                <a:latin typeface="Calibri"/>
                <a:ea typeface="Calibri"/>
                <a:cs typeface="Calibri"/>
                <a:sym typeface="Calibri"/>
              </a:rPr>
              <a:t>the species </a:t>
            </a:r>
            <a:r>
              <a:rPr lang="en-US" sz="2400" i="1" dirty="0" err="1">
                <a:solidFill>
                  <a:schemeClr val="dk1"/>
                </a:solidFill>
                <a:latin typeface="Calibri"/>
                <a:ea typeface="Calibri"/>
                <a:cs typeface="Calibri"/>
                <a:sym typeface="Calibri"/>
              </a:rPr>
              <a:t>Stellaria</a:t>
            </a:r>
            <a:r>
              <a:rPr lang="en-US" sz="2400" i="1" dirty="0">
                <a:solidFill>
                  <a:schemeClr val="dk1"/>
                </a:solidFill>
                <a:latin typeface="Calibri"/>
                <a:ea typeface="Calibri"/>
                <a:cs typeface="Calibri"/>
                <a:sym typeface="Calibri"/>
              </a:rPr>
              <a:t> media </a:t>
            </a:r>
            <a:r>
              <a:rPr lang="en-US" sz="2400" dirty="0" smtClean="0">
                <a:solidFill>
                  <a:schemeClr val="dk1"/>
                </a:solidFill>
                <a:latin typeface="Calibri"/>
                <a:ea typeface="Calibri"/>
                <a:cs typeface="Calibri"/>
                <a:sym typeface="Calibri"/>
              </a:rPr>
              <a:t>barcode </a:t>
            </a:r>
            <a:r>
              <a:rPr lang="en-US" sz="2400" dirty="0" err="1" smtClean="0">
                <a:solidFill>
                  <a:schemeClr val="dk1"/>
                </a:solidFill>
                <a:latin typeface="Calibri"/>
                <a:ea typeface="Calibri"/>
                <a:cs typeface="Calibri"/>
                <a:sym typeface="Calibri"/>
              </a:rPr>
              <a:t>rBCL</a:t>
            </a:r>
            <a:r>
              <a:rPr lang="en-US" sz="2400" i="1" dirty="0">
                <a:solidFill>
                  <a:schemeClr val="dk1"/>
                </a:solidFill>
                <a:latin typeface="Calibri"/>
                <a:ea typeface="Calibri"/>
                <a:cs typeface="Calibri"/>
                <a:sym typeface="Calibri"/>
              </a:rPr>
              <a:t> </a:t>
            </a:r>
            <a:r>
              <a:rPr lang="en-US" sz="2400" dirty="0" smtClean="0">
                <a:solidFill>
                  <a:schemeClr val="dk1"/>
                </a:solidFill>
                <a:latin typeface="Calibri"/>
                <a:ea typeface="Calibri"/>
                <a:cs typeface="Calibri"/>
                <a:sym typeface="Calibri"/>
              </a:rPr>
              <a:t>sequence</a:t>
            </a:r>
            <a:r>
              <a:rPr lang="en-US" sz="2400" i="1" dirty="0" smtClean="0">
                <a:solidFill>
                  <a:schemeClr val="dk1"/>
                </a:solidFill>
                <a:latin typeface="Calibri"/>
                <a:ea typeface="Calibri"/>
                <a:cs typeface="Calibri"/>
                <a:sym typeface="Calibri"/>
              </a:rPr>
              <a:t>.</a:t>
            </a:r>
            <a:endParaRPr lang="en-US" sz="2400" dirty="0">
              <a:solidFill>
                <a:schemeClr val="dk1"/>
              </a:solidFill>
              <a:latin typeface="Calibri"/>
              <a:ea typeface="Calibri"/>
              <a:cs typeface="Calibri"/>
              <a:sym typeface="Calibri"/>
            </a:endParaRPr>
          </a:p>
        </p:txBody>
      </p:sp>
      <p:pic>
        <p:nvPicPr>
          <p:cNvPr id="89" name="Shape 89"/>
          <p:cNvPicPr preferRelativeResize="0"/>
          <p:nvPr/>
        </p:nvPicPr>
        <p:blipFill rotWithShape="1">
          <a:blip r:embed="rId6">
            <a:alphaModFix/>
          </a:blip>
          <a:srcRect/>
          <a:stretch/>
        </p:blipFill>
        <p:spPr>
          <a:xfrm>
            <a:off x="27629303" y="2263116"/>
            <a:ext cx="3428700" cy="798600"/>
          </a:xfrm>
          <a:prstGeom prst="rect">
            <a:avLst/>
          </a:prstGeom>
          <a:noFill/>
          <a:ln>
            <a:noFill/>
          </a:ln>
        </p:spPr>
      </p:pic>
      <p:pic>
        <p:nvPicPr>
          <p:cNvPr id="90" name="Shape 90"/>
          <p:cNvPicPr preferRelativeResize="0"/>
          <p:nvPr/>
        </p:nvPicPr>
        <p:blipFill rotWithShape="1">
          <a:blip r:embed="rId7">
            <a:alphaModFix/>
          </a:blip>
          <a:srcRect/>
          <a:stretch/>
        </p:blipFill>
        <p:spPr>
          <a:xfrm>
            <a:off x="1349050" y="1268333"/>
            <a:ext cx="4047000" cy="1632899"/>
          </a:xfrm>
          <a:prstGeom prst="rect">
            <a:avLst/>
          </a:prstGeom>
          <a:noFill/>
          <a:ln>
            <a:noFill/>
          </a:ln>
        </p:spPr>
      </p:pic>
      <p:pic>
        <p:nvPicPr>
          <p:cNvPr id="91" name="Shape 91"/>
          <p:cNvPicPr preferRelativeResize="0"/>
          <p:nvPr/>
        </p:nvPicPr>
        <p:blipFill rotWithShape="1">
          <a:blip r:embed="rId8">
            <a:alphaModFix/>
          </a:blip>
          <a:srcRect/>
          <a:stretch/>
        </p:blipFill>
        <p:spPr>
          <a:xfrm>
            <a:off x="26576600" y="2180858"/>
            <a:ext cx="936900" cy="936900"/>
          </a:xfrm>
          <a:prstGeom prst="rect">
            <a:avLst/>
          </a:prstGeom>
          <a:noFill/>
          <a:ln>
            <a:noFill/>
          </a:ln>
        </p:spPr>
      </p:pic>
      <p:graphicFrame>
        <p:nvGraphicFramePr>
          <p:cNvPr id="92" name="Shape 92"/>
          <p:cNvGraphicFramePr/>
          <p:nvPr/>
        </p:nvGraphicFramePr>
        <p:xfrm>
          <a:off x="17351187" y="4729875"/>
          <a:ext cx="7362875" cy="1904280"/>
        </p:xfrm>
        <a:graphic>
          <a:graphicData uri="http://schemas.openxmlformats.org/drawingml/2006/table">
            <a:tbl>
              <a:tblPr>
                <a:noFill/>
                <a:tableStyleId>{170D701F-C588-403D-8603-EE6F57928BF3}</a:tableStyleId>
              </a:tblPr>
              <a:tblGrid>
                <a:gridCol w="1841750"/>
                <a:gridCol w="1840375"/>
                <a:gridCol w="1840375"/>
                <a:gridCol w="1840375"/>
              </a:tblGrid>
              <a:tr h="629200">
                <a:tc>
                  <a:txBody>
                    <a:bodyPr/>
                    <a:lstStyle/>
                    <a:p>
                      <a:pPr marL="0" marR="0" lvl="0" indent="0" algn="l" rtl="0">
                        <a:lnSpc>
                          <a:spcPct val="100000"/>
                        </a:lnSpc>
                        <a:spcBef>
                          <a:spcPts val="0"/>
                        </a:spcBef>
                        <a:spcAft>
                          <a:spcPts val="0"/>
                        </a:spcAft>
                        <a:buClr>
                          <a:srgbClr val="000000"/>
                        </a:buClr>
                        <a:buSzPct val="25000"/>
                        <a:buFont typeface="Arial"/>
                        <a:buNone/>
                      </a:pPr>
                      <a:r>
                        <a:rPr lang="en-US" sz="1800" b="0" i="0" u="none" strike="noStrike" cap="none">
                          <a:solidFill>
                            <a:srgbClr val="000000"/>
                          </a:solidFill>
                          <a:latin typeface="Arial"/>
                          <a:ea typeface="Arial"/>
                          <a:cs typeface="Arial"/>
                          <a:sym typeface="Arial"/>
                        </a:rPr>
                        <a:t>Plot</a:t>
                      </a:r>
                    </a:p>
                  </a:txBody>
                  <a:tcPr marL="88900" marR="88900" marT="88900" marB="889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rgbClr val="55C5E3"/>
                    </a:solidFill>
                  </a:tcPr>
                </a:tc>
                <a:tc>
                  <a:txBody>
                    <a:bodyPr/>
                    <a:lstStyle/>
                    <a:p>
                      <a:pPr marL="0" marR="0" lvl="0" indent="0" algn="l" rtl="0">
                        <a:lnSpc>
                          <a:spcPct val="100000"/>
                        </a:lnSpc>
                        <a:spcBef>
                          <a:spcPts val="0"/>
                        </a:spcBef>
                        <a:spcAft>
                          <a:spcPts val="0"/>
                        </a:spcAft>
                        <a:buClr>
                          <a:srgbClr val="000000"/>
                        </a:buClr>
                        <a:buSzPct val="25000"/>
                        <a:buFont typeface="Arial"/>
                        <a:buNone/>
                      </a:pPr>
                      <a:r>
                        <a:rPr lang="en-US" sz="1800" b="0" i="0" u="none" strike="noStrike" cap="none">
                          <a:solidFill>
                            <a:srgbClr val="000000"/>
                          </a:solidFill>
                          <a:latin typeface="Arial"/>
                          <a:ea typeface="Arial"/>
                          <a:cs typeface="Arial"/>
                          <a:sym typeface="Arial"/>
                        </a:rPr>
                        <a:t>1</a:t>
                      </a:r>
                    </a:p>
                  </a:txBody>
                  <a:tcPr marL="88900" marR="88900" marT="88900" marB="889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rgbClr val="55C5E3"/>
                    </a:solidFill>
                  </a:tcPr>
                </a:tc>
                <a:tc>
                  <a:txBody>
                    <a:bodyPr/>
                    <a:lstStyle/>
                    <a:p>
                      <a:pPr marL="0" marR="0" lvl="0" indent="0" algn="l" rtl="0">
                        <a:lnSpc>
                          <a:spcPct val="100000"/>
                        </a:lnSpc>
                        <a:spcBef>
                          <a:spcPts val="0"/>
                        </a:spcBef>
                        <a:spcAft>
                          <a:spcPts val="0"/>
                        </a:spcAft>
                        <a:buClr>
                          <a:srgbClr val="000000"/>
                        </a:buClr>
                        <a:buSzPct val="25000"/>
                        <a:buFont typeface="Arial"/>
                        <a:buNone/>
                      </a:pPr>
                      <a:r>
                        <a:rPr lang="en-US" sz="1800" b="0" i="0" u="none" strike="noStrike" cap="none">
                          <a:solidFill>
                            <a:srgbClr val="000000"/>
                          </a:solidFill>
                          <a:latin typeface="Arial"/>
                          <a:ea typeface="Arial"/>
                          <a:cs typeface="Arial"/>
                          <a:sym typeface="Arial"/>
                        </a:rPr>
                        <a:t>2</a:t>
                      </a:r>
                    </a:p>
                  </a:txBody>
                  <a:tcPr marL="88900" marR="88900" marT="88900" marB="889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rgbClr val="55C5E3"/>
                    </a:solidFill>
                  </a:tcPr>
                </a:tc>
                <a:tc>
                  <a:txBody>
                    <a:bodyPr/>
                    <a:lstStyle/>
                    <a:p>
                      <a:pPr marL="0" marR="0" lvl="0" indent="0" algn="l" rtl="0">
                        <a:lnSpc>
                          <a:spcPct val="100000"/>
                        </a:lnSpc>
                        <a:spcBef>
                          <a:spcPts val="0"/>
                        </a:spcBef>
                        <a:spcAft>
                          <a:spcPts val="0"/>
                        </a:spcAft>
                        <a:buClr>
                          <a:srgbClr val="000000"/>
                        </a:buClr>
                        <a:buSzPct val="25000"/>
                        <a:buFont typeface="Arial"/>
                        <a:buNone/>
                      </a:pPr>
                      <a:r>
                        <a:rPr lang="en-US" sz="1800" b="0" i="0" u="none" strike="noStrike" cap="none">
                          <a:solidFill>
                            <a:srgbClr val="000000"/>
                          </a:solidFill>
                          <a:latin typeface="Arial"/>
                          <a:ea typeface="Arial"/>
                          <a:cs typeface="Arial"/>
                          <a:sym typeface="Arial"/>
                        </a:rPr>
                        <a:t>3</a:t>
                      </a:r>
                    </a:p>
                  </a:txBody>
                  <a:tcPr marL="88900" marR="88900" marT="88900" marB="889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rgbClr val="55C5E3"/>
                    </a:solidFill>
                  </a:tcPr>
                </a:tc>
              </a:tr>
              <a:tr h="1209675">
                <a:tc>
                  <a:txBody>
                    <a:bodyPr/>
                    <a:lstStyle/>
                    <a:p>
                      <a:pPr marL="0" marR="0" lvl="0" indent="0" algn="l" rtl="0">
                        <a:lnSpc>
                          <a:spcPct val="100000"/>
                        </a:lnSpc>
                        <a:spcBef>
                          <a:spcPts val="0"/>
                        </a:spcBef>
                        <a:spcAft>
                          <a:spcPts val="0"/>
                        </a:spcAft>
                        <a:buClr>
                          <a:srgbClr val="000000"/>
                        </a:buClr>
                        <a:buSzPct val="25000"/>
                        <a:buFont typeface="Arial"/>
                        <a:buNone/>
                      </a:pPr>
                      <a:r>
                        <a:rPr lang="en-US" sz="1800" b="0" i="0" u="none" strike="noStrike" cap="none">
                          <a:solidFill>
                            <a:srgbClr val="000000"/>
                          </a:solidFill>
                          <a:latin typeface="Arial"/>
                          <a:ea typeface="Arial"/>
                          <a:cs typeface="Arial"/>
                          <a:sym typeface="Arial"/>
                        </a:rPr>
                        <a:t>Simpson’s Index of Biodiversity</a:t>
                      </a:r>
                    </a:p>
                    <a:p>
                      <a:pPr marL="0" marR="0" lvl="0" indent="0" algn="l" rtl="0">
                        <a:lnSpc>
                          <a:spcPct val="100000"/>
                        </a:lnSpc>
                        <a:spcBef>
                          <a:spcPts val="0"/>
                        </a:spcBef>
                        <a:spcAft>
                          <a:spcPts val="0"/>
                        </a:spcAft>
                        <a:buClr>
                          <a:srgbClr val="000000"/>
                        </a:buClr>
                        <a:buSzPct val="25000"/>
                        <a:buFont typeface="Arial"/>
                        <a:buNone/>
                      </a:pPr>
                      <a:r>
                        <a:rPr lang="en-US" sz="1800" b="0" i="0" u="none" strike="noStrike" cap="none">
                          <a:solidFill>
                            <a:srgbClr val="000000"/>
                          </a:solidFill>
                          <a:latin typeface="Arial"/>
                          <a:ea typeface="Arial"/>
                          <a:cs typeface="Arial"/>
                          <a:sym typeface="Arial"/>
                        </a:rPr>
                        <a:t>(1-D)</a:t>
                      </a:r>
                    </a:p>
                  </a:txBody>
                  <a:tcPr marL="88900" marR="88900" marT="88900" marB="889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rgbClr val="55C5E3"/>
                    </a:solidFill>
                  </a:tcPr>
                </a:tc>
                <a:tc>
                  <a:txBody>
                    <a:bodyPr/>
                    <a:lstStyle/>
                    <a:p>
                      <a:pPr marL="0" marR="0" lvl="0" indent="0" algn="l" rtl="0">
                        <a:lnSpc>
                          <a:spcPct val="100000"/>
                        </a:lnSpc>
                        <a:spcBef>
                          <a:spcPts val="0"/>
                        </a:spcBef>
                        <a:spcAft>
                          <a:spcPts val="0"/>
                        </a:spcAft>
                        <a:buClr>
                          <a:srgbClr val="000000"/>
                        </a:buClr>
                        <a:buSzPct val="25000"/>
                        <a:buFont typeface="Arial"/>
                        <a:buNone/>
                      </a:pPr>
                      <a:r>
                        <a:rPr lang="en-US" sz="1800" b="1" i="0" u="none" strike="noStrike" cap="none">
                          <a:solidFill>
                            <a:srgbClr val="000000"/>
                          </a:solidFill>
                          <a:latin typeface="Arial"/>
                          <a:ea typeface="Arial"/>
                          <a:cs typeface="Arial"/>
                          <a:sym typeface="Arial"/>
                        </a:rPr>
                        <a:t>0.069</a:t>
                      </a:r>
                    </a:p>
                  </a:txBody>
                  <a:tcPr marL="88900" marR="88900" marT="88900" marB="889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rgbClr val="55C5E3"/>
                    </a:solidFill>
                  </a:tcPr>
                </a:tc>
                <a:tc>
                  <a:txBody>
                    <a:bodyPr/>
                    <a:lstStyle/>
                    <a:p>
                      <a:pPr marL="0" marR="0" lvl="0" indent="0" algn="l" rtl="0">
                        <a:lnSpc>
                          <a:spcPct val="100000"/>
                        </a:lnSpc>
                        <a:spcBef>
                          <a:spcPts val="0"/>
                        </a:spcBef>
                        <a:spcAft>
                          <a:spcPts val="0"/>
                        </a:spcAft>
                        <a:buClr>
                          <a:srgbClr val="000000"/>
                        </a:buClr>
                        <a:buSzPct val="25000"/>
                        <a:buFont typeface="Arial"/>
                        <a:buNone/>
                      </a:pPr>
                      <a:r>
                        <a:rPr lang="en-US" sz="1800" b="1" i="0" u="none" strike="noStrike" cap="none">
                          <a:solidFill>
                            <a:srgbClr val="000000"/>
                          </a:solidFill>
                          <a:latin typeface="Arial"/>
                          <a:ea typeface="Arial"/>
                          <a:cs typeface="Arial"/>
                          <a:sym typeface="Arial"/>
                        </a:rPr>
                        <a:t>0.156</a:t>
                      </a:r>
                    </a:p>
                  </a:txBody>
                  <a:tcPr marL="88900" marR="88900" marT="88900" marB="889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rgbClr val="55C5E3"/>
                    </a:solidFill>
                  </a:tcPr>
                </a:tc>
                <a:tc>
                  <a:txBody>
                    <a:bodyPr/>
                    <a:lstStyle/>
                    <a:p>
                      <a:pPr marL="0" marR="0" lvl="0" indent="0" algn="l" rtl="0">
                        <a:lnSpc>
                          <a:spcPct val="100000"/>
                        </a:lnSpc>
                        <a:spcBef>
                          <a:spcPts val="0"/>
                        </a:spcBef>
                        <a:spcAft>
                          <a:spcPts val="0"/>
                        </a:spcAft>
                        <a:buClr>
                          <a:srgbClr val="000000"/>
                        </a:buClr>
                        <a:buSzPct val="25000"/>
                        <a:buFont typeface="Arial"/>
                        <a:buNone/>
                      </a:pPr>
                      <a:r>
                        <a:rPr lang="en-US" sz="1800" b="1" i="0" u="none" strike="noStrike" cap="none">
                          <a:solidFill>
                            <a:srgbClr val="000000"/>
                          </a:solidFill>
                          <a:latin typeface="Arial"/>
                          <a:ea typeface="Arial"/>
                          <a:cs typeface="Arial"/>
                          <a:sym typeface="Arial"/>
                        </a:rPr>
                        <a:t>0.249</a:t>
                      </a:r>
                    </a:p>
                  </a:txBody>
                  <a:tcPr marL="88900" marR="88900" marT="88900" marB="889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rgbClr val="55C5E3"/>
                    </a:solidFill>
                  </a:tcPr>
                </a:tc>
              </a:tr>
            </a:tbl>
          </a:graphicData>
        </a:graphic>
      </p:graphicFrame>
      <p:graphicFrame>
        <p:nvGraphicFramePr>
          <p:cNvPr id="93" name="Shape 93"/>
          <p:cNvGraphicFramePr/>
          <p:nvPr/>
        </p:nvGraphicFramePr>
        <p:xfrm>
          <a:off x="17351212" y="7143075"/>
          <a:ext cx="7314750" cy="2001520"/>
        </p:xfrm>
        <a:graphic>
          <a:graphicData uri="http://schemas.openxmlformats.org/drawingml/2006/table">
            <a:tbl>
              <a:tblPr>
                <a:noFill/>
                <a:tableStyleId>{170D701F-C588-403D-8603-EE6F57928BF3}</a:tableStyleId>
              </a:tblPr>
              <a:tblGrid>
                <a:gridCol w="1769050"/>
                <a:gridCol w="1769050"/>
                <a:gridCol w="1769050"/>
                <a:gridCol w="2007600"/>
              </a:tblGrid>
              <a:tr h="412850">
                <a:tc>
                  <a:txBody>
                    <a:bodyPr/>
                    <a:lstStyle/>
                    <a:p>
                      <a:pPr marL="0" marR="0" lvl="0" indent="0" algn="l" rtl="0">
                        <a:lnSpc>
                          <a:spcPct val="100000"/>
                        </a:lnSpc>
                        <a:spcBef>
                          <a:spcPts val="0"/>
                        </a:spcBef>
                        <a:spcAft>
                          <a:spcPts val="0"/>
                        </a:spcAft>
                        <a:buClr>
                          <a:srgbClr val="000000"/>
                        </a:buClr>
                        <a:buSzPct val="25000"/>
                        <a:buFont typeface="Arial"/>
                        <a:buNone/>
                      </a:pPr>
                      <a:r>
                        <a:rPr lang="en-US" sz="1800" b="0" i="0" u="none" strike="noStrike" cap="none">
                          <a:solidFill>
                            <a:srgbClr val="000000"/>
                          </a:solidFill>
                          <a:latin typeface="Arial"/>
                          <a:ea typeface="Arial"/>
                          <a:cs typeface="Arial"/>
                          <a:sym typeface="Arial"/>
                        </a:rPr>
                        <a:t>Plot</a:t>
                      </a:r>
                    </a:p>
                  </a:txBody>
                  <a:tcPr marL="88900" marR="88900" marT="88900" marB="889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rgbClr val="55C5E3"/>
                    </a:solidFill>
                  </a:tcPr>
                </a:tc>
                <a:tc>
                  <a:txBody>
                    <a:bodyPr/>
                    <a:lstStyle/>
                    <a:p>
                      <a:pPr marL="0" marR="0" lvl="0" indent="0" algn="l" rtl="0">
                        <a:lnSpc>
                          <a:spcPct val="100000"/>
                        </a:lnSpc>
                        <a:spcBef>
                          <a:spcPts val="0"/>
                        </a:spcBef>
                        <a:spcAft>
                          <a:spcPts val="0"/>
                        </a:spcAft>
                        <a:buClr>
                          <a:srgbClr val="000000"/>
                        </a:buClr>
                        <a:buSzPct val="25000"/>
                        <a:buFont typeface="Arial"/>
                        <a:buNone/>
                      </a:pPr>
                      <a:r>
                        <a:rPr lang="en-US" sz="1800" b="0" i="0" u="none" strike="noStrike" cap="none">
                          <a:solidFill>
                            <a:srgbClr val="000000"/>
                          </a:solidFill>
                          <a:latin typeface="Arial"/>
                          <a:ea typeface="Arial"/>
                          <a:cs typeface="Arial"/>
                          <a:sym typeface="Arial"/>
                        </a:rPr>
                        <a:t>1</a:t>
                      </a:r>
                    </a:p>
                  </a:txBody>
                  <a:tcPr marL="88900" marR="88900" marT="88900" marB="889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rgbClr val="55C5E3"/>
                    </a:solidFill>
                  </a:tcPr>
                </a:tc>
                <a:tc>
                  <a:txBody>
                    <a:bodyPr/>
                    <a:lstStyle/>
                    <a:p>
                      <a:pPr marL="0" marR="0" lvl="0" indent="0" algn="l" rtl="0">
                        <a:lnSpc>
                          <a:spcPct val="100000"/>
                        </a:lnSpc>
                        <a:spcBef>
                          <a:spcPts val="0"/>
                        </a:spcBef>
                        <a:spcAft>
                          <a:spcPts val="0"/>
                        </a:spcAft>
                        <a:buClr>
                          <a:srgbClr val="000000"/>
                        </a:buClr>
                        <a:buSzPct val="25000"/>
                        <a:buFont typeface="Arial"/>
                        <a:buNone/>
                      </a:pPr>
                      <a:r>
                        <a:rPr lang="en-US" sz="1800" b="0" i="0" u="none" strike="noStrike" cap="none">
                          <a:solidFill>
                            <a:srgbClr val="000000"/>
                          </a:solidFill>
                          <a:latin typeface="Arial"/>
                          <a:ea typeface="Arial"/>
                          <a:cs typeface="Arial"/>
                          <a:sym typeface="Arial"/>
                        </a:rPr>
                        <a:t>2</a:t>
                      </a:r>
                    </a:p>
                  </a:txBody>
                  <a:tcPr marL="88900" marR="88900" marT="88900" marB="889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rgbClr val="55C5E3"/>
                    </a:solidFill>
                  </a:tcPr>
                </a:tc>
                <a:tc>
                  <a:txBody>
                    <a:bodyPr/>
                    <a:lstStyle/>
                    <a:p>
                      <a:pPr marL="0" marR="0" lvl="0" indent="0" algn="l" rtl="0">
                        <a:lnSpc>
                          <a:spcPct val="100000"/>
                        </a:lnSpc>
                        <a:spcBef>
                          <a:spcPts val="0"/>
                        </a:spcBef>
                        <a:spcAft>
                          <a:spcPts val="0"/>
                        </a:spcAft>
                        <a:buClr>
                          <a:srgbClr val="000000"/>
                        </a:buClr>
                        <a:buSzPct val="25000"/>
                        <a:buFont typeface="Arial"/>
                        <a:buNone/>
                      </a:pPr>
                      <a:r>
                        <a:rPr lang="en-US" sz="1800" b="0" i="0" u="none" strike="noStrike" cap="none">
                          <a:solidFill>
                            <a:srgbClr val="000000"/>
                          </a:solidFill>
                          <a:latin typeface="Arial"/>
                          <a:ea typeface="Arial"/>
                          <a:cs typeface="Arial"/>
                          <a:sym typeface="Arial"/>
                        </a:rPr>
                        <a:t>3</a:t>
                      </a:r>
                    </a:p>
                  </a:txBody>
                  <a:tcPr marL="88900" marR="88900" marT="88900" marB="889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rgbClr val="55C5E3"/>
                    </a:solidFill>
                  </a:tcPr>
                </a:tc>
              </a:tr>
              <a:tr h="1356950">
                <a:tc>
                  <a:txBody>
                    <a:bodyPr/>
                    <a:lstStyle/>
                    <a:p>
                      <a:pPr marL="0" marR="0" lvl="0" indent="0" algn="l" rtl="0">
                        <a:lnSpc>
                          <a:spcPct val="100000"/>
                        </a:lnSpc>
                        <a:spcBef>
                          <a:spcPts val="0"/>
                        </a:spcBef>
                        <a:spcAft>
                          <a:spcPts val="0"/>
                        </a:spcAft>
                        <a:buClr>
                          <a:srgbClr val="000000"/>
                        </a:buClr>
                        <a:buSzPct val="25000"/>
                        <a:buFont typeface="Arial"/>
                        <a:buNone/>
                      </a:pPr>
                      <a:r>
                        <a:rPr lang="en-US" sz="1800" b="0" i="0" u="none" strike="noStrike" cap="none">
                          <a:solidFill>
                            <a:srgbClr val="000000"/>
                          </a:solidFill>
                          <a:latin typeface="Arial"/>
                          <a:ea typeface="Arial"/>
                          <a:cs typeface="Arial"/>
                          <a:sym typeface="Arial"/>
                        </a:rPr>
                        <a:t>Simpson’s Reciprocal Index</a:t>
                      </a:r>
                    </a:p>
                    <a:p>
                      <a:pPr marL="0" marR="0" lvl="0" indent="0" algn="l" rtl="0">
                        <a:lnSpc>
                          <a:spcPct val="100000"/>
                        </a:lnSpc>
                        <a:spcBef>
                          <a:spcPts val="0"/>
                        </a:spcBef>
                        <a:spcAft>
                          <a:spcPts val="0"/>
                        </a:spcAft>
                        <a:buClr>
                          <a:srgbClr val="000000"/>
                        </a:buClr>
                        <a:buSzPct val="25000"/>
                        <a:buFont typeface="Arial"/>
                        <a:buNone/>
                      </a:pPr>
                      <a:r>
                        <a:rPr lang="en-US" sz="1800" b="0" i="0" u="none" strike="noStrike" cap="none">
                          <a:solidFill>
                            <a:srgbClr val="000000"/>
                          </a:solidFill>
                          <a:latin typeface="Arial"/>
                          <a:ea typeface="Arial"/>
                          <a:cs typeface="Arial"/>
                          <a:sym typeface="Arial"/>
                        </a:rPr>
                        <a:t>(1/D)</a:t>
                      </a:r>
                    </a:p>
                  </a:txBody>
                  <a:tcPr marL="88900" marR="88900" marT="88900" marB="889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rgbClr val="55C5E3"/>
                    </a:solidFill>
                  </a:tcPr>
                </a:tc>
                <a:tc>
                  <a:txBody>
                    <a:bodyPr/>
                    <a:lstStyle/>
                    <a:p>
                      <a:pPr marL="0" marR="0" lvl="0" indent="0" algn="l" rtl="0">
                        <a:lnSpc>
                          <a:spcPct val="100000"/>
                        </a:lnSpc>
                        <a:spcBef>
                          <a:spcPts val="0"/>
                        </a:spcBef>
                        <a:spcAft>
                          <a:spcPts val="0"/>
                        </a:spcAft>
                        <a:buClr>
                          <a:srgbClr val="000000"/>
                        </a:buClr>
                        <a:buSzPct val="25000"/>
                        <a:buFont typeface="Arial"/>
                        <a:buNone/>
                      </a:pPr>
                      <a:r>
                        <a:rPr lang="en-US" sz="1800" b="1" i="0" u="none" strike="noStrike" cap="none">
                          <a:solidFill>
                            <a:srgbClr val="000000"/>
                          </a:solidFill>
                          <a:latin typeface="Arial"/>
                          <a:ea typeface="Arial"/>
                          <a:cs typeface="Arial"/>
                          <a:sym typeface="Arial"/>
                        </a:rPr>
                        <a:t>1.074</a:t>
                      </a:r>
                    </a:p>
                  </a:txBody>
                  <a:tcPr marL="88900" marR="88900" marT="88900" marB="889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rgbClr val="55C5E3"/>
                    </a:solidFill>
                  </a:tcPr>
                </a:tc>
                <a:tc>
                  <a:txBody>
                    <a:bodyPr/>
                    <a:lstStyle/>
                    <a:p>
                      <a:pPr marL="0" marR="0" lvl="0" indent="0" algn="l" rtl="0">
                        <a:lnSpc>
                          <a:spcPct val="100000"/>
                        </a:lnSpc>
                        <a:spcBef>
                          <a:spcPts val="0"/>
                        </a:spcBef>
                        <a:spcAft>
                          <a:spcPts val="0"/>
                        </a:spcAft>
                        <a:buClr>
                          <a:srgbClr val="000000"/>
                        </a:buClr>
                        <a:buSzPct val="25000"/>
                        <a:buFont typeface="Arial"/>
                        <a:buNone/>
                      </a:pPr>
                      <a:r>
                        <a:rPr lang="en-US" sz="1800" b="1" i="0" u="none" strike="noStrike" cap="none">
                          <a:solidFill>
                            <a:srgbClr val="000000"/>
                          </a:solidFill>
                          <a:latin typeface="Arial"/>
                          <a:ea typeface="Arial"/>
                          <a:cs typeface="Arial"/>
                          <a:sym typeface="Arial"/>
                        </a:rPr>
                        <a:t>1.185</a:t>
                      </a:r>
                    </a:p>
                  </a:txBody>
                  <a:tcPr marL="88900" marR="88900" marT="88900" marB="889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rgbClr val="55C5E3"/>
                    </a:solidFill>
                  </a:tcPr>
                </a:tc>
                <a:tc>
                  <a:txBody>
                    <a:bodyPr/>
                    <a:lstStyle/>
                    <a:p>
                      <a:pPr marL="0" marR="0" lvl="0" indent="0" algn="l" rtl="0">
                        <a:lnSpc>
                          <a:spcPct val="100000"/>
                        </a:lnSpc>
                        <a:spcBef>
                          <a:spcPts val="0"/>
                        </a:spcBef>
                        <a:spcAft>
                          <a:spcPts val="0"/>
                        </a:spcAft>
                        <a:buClr>
                          <a:srgbClr val="000000"/>
                        </a:buClr>
                        <a:buSzPct val="25000"/>
                        <a:buFont typeface="Arial"/>
                        <a:buNone/>
                      </a:pPr>
                      <a:r>
                        <a:rPr lang="en-US" sz="1800" b="1" i="0" u="none" strike="noStrike" cap="none">
                          <a:solidFill>
                            <a:srgbClr val="000000"/>
                          </a:solidFill>
                          <a:latin typeface="Arial"/>
                          <a:ea typeface="Arial"/>
                          <a:cs typeface="Arial"/>
                          <a:sym typeface="Arial"/>
                        </a:rPr>
                        <a:t>1.331</a:t>
                      </a:r>
                    </a:p>
                    <a:p>
                      <a:pPr marL="0" marR="0" lvl="0" indent="0" algn="l" rtl="0">
                        <a:lnSpc>
                          <a:spcPct val="100000"/>
                        </a:lnSpc>
                        <a:spcBef>
                          <a:spcPts val="0"/>
                        </a:spcBef>
                        <a:spcAft>
                          <a:spcPts val="0"/>
                        </a:spcAft>
                        <a:buClr>
                          <a:srgbClr val="000000"/>
                        </a:buClr>
                        <a:buSzPct val="25000"/>
                        <a:buFont typeface="Arial"/>
                        <a:buNone/>
                      </a:pPr>
                      <a:r>
                        <a:rPr lang="en-US" sz="1800" b="0" i="0" u="none" strike="noStrike" cap="none">
                          <a:solidFill>
                            <a:srgbClr val="000000"/>
                          </a:solidFill>
                          <a:latin typeface="Arial"/>
                          <a:ea typeface="Arial"/>
                          <a:cs typeface="Arial"/>
                          <a:sym typeface="Arial"/>
                        </a:rPr>
                        <a:t/>
                      </a:r>
                      <a:br>
                        <a:rPr lang="en-US" sz="1800" b="0" i="0" u="none" strike="noStrike" cap="none">
                          <a:solidFill>
                            <a:srgbClr val="000000"/>
                          </a:solidFill>
                          <a:latin typeface="Arial"/>
                          <a:ea typeface="Arial"/>
                          <a:cs typeface="Arial"/>
                          <a:sym typeface="Arial"/>
                        </a:rPr>
                      </a:br>
                      <a:r>
                        <a:rPr lang="en-US" sz="1800" b="0" i="0" u="none" strike="noStrike" cap="none">
                          <a:solidFill>
                            <a:srgbClr val="000000"/>
                          </a:solidFill>
                          <a:latin typeface="Arial"/>
                          <a:ea typeface="Arial"/>
                          <a:cs typeface="Arial"/>
                          <a:sym typeface="Arial"/>
                        </a:rPr>
                        <a:t/>
                      </a:r>
                      <a:br>
                        <a:rPr lang="en-US" sz="1800" b="0" i="0" u="none" strike="noStrike" cap="none">
                          <a:solidFill>
                            <a:srgbClr val="000000"/>
                          </a:solidFill>
                          <a:latin typeface="Arial"/>
                          <a:ea typeface="Arial"/>
                          <a:cs typeface="Arial"/>
                          <a:sym typeface="Arial"/>
                        </a:rPr>
                      </a:br>
                      <a:r>
                        <a:rPr lang="en-US" sz="1800" b="0" i="0" u="none" strike="noStrike" cap="none">
                          <a:solidFill>
                            <a:srgbClr val="000000"/>
                          </a:solidFill>
                          <a:latin typeface="Arial"/>
                          <a:ea typeface="Arial"/>
                          <a:cs typeface="Arial"/>
                          <a:sym typeface="Arial"/>
                        </a:rPr>
                        <a:t/>
                      </a:r>
                      <a:br>
                        <a:rPr lang="en-US" sz="1800" b="0" i="0" u="none" strike="noStrike" cap="none">
                          <a:solidFill>
                            <a:srgbClr val="000000"/>
                          </a:solidFill>
                          <a:latin typeface="Arial"/>
                          <a:ea typeface="Arial"/>
                          <a:cs typeface="Arial"/>
                          <a:sym typeface="Arial"/>
                        </a:rPr>
                      </a:br>
                      <a:endParaRPr lang="en-US" sz="1800" b="0" i="0" u="none" strike="noStrike" cap="none">
                        <a:solidFill>
                          <a:srgbClr val="000000"/>
                        </a:solidFill>
                        <a:latin typeface="Arial"/>
                        <a:ea typeface="Arial"/>
                        <a:cs typeface="Arial"/>
                        <a:sym typeface="Arial"/>
                      </a:endParaRPr>
                    </a:p>
                  </a:txBody>
                  <a:tcPr marL="88900" marR="88900" marT="88900" marB="88900">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solidFill>
                      <a:srgbClr val="55C5E3"/>
                    </a:solidFill>
                  </a:tcPr>
                </a:tc>
              </a:tr>
            </a:tbl>
          </a:graphicData>
        </a:graphic>
      </p:graphicFrame>
      <p:pic>
        <p:nvPicPr>
          <p:cNvPr id="94" name="Shape 94"/>
          <p:cNvPicPr preferRelativeResize="0"/>
          <p:nvPr/>
        </p:nvPicPr>
        <p:blipFill rotWithShape="1">
          <a:blip r:embed="rId9">
            <a:alphaModFix/>
          </a:blip>
          <a:srcRect/>
          <a:stretch/>
        </p:blipFill>
        <p:spPr>
          <a:xfrm>
            <a:off x="25363925" y="4488525"/>
            <a:ext cx="4268400" cy="2394600"/>
          </a:xfrm>
          <a:prstGeom prst="rect">
            <a:avLst/>
          </a:prstGeom>
          <a:noFill/>
          <a:ln>
            <a:noFill/>
          </a:ln>
        </p:spPr>
      </p:pic>
      <p:pic>
        <p:nvPicPr>
          <p:cNvPr id="95" name="Shape 95"/>
          <p:cNvPicPr preferRelativeResize="0"/>
          <p:nvPr/>
        </p:nvPicPr>
        <p:blipFill rotWithShape="1">
          <a:blip r:embed="rId10">
            <a:alphaModFix/>
          </a:blip>
          <a:srcRect/>
          <a:stretch/>
        </p:blipFill>
        <p:spPr>
          <a:xfrm>
            <a:off x="25504625" y="7416800"/>
            <a:ext cx="4489499" cy="2938500"/>
          </a:xfrm>
          <a:prstGeom prst="rect">
            <a:avLst/>
          </a:prstGeom>
          <a:noFill/>
          <a:ln>
            <a:noFill/>
          </a:ln>
        </p:spPr>
      </p:pic>
      <p:sp>
        <p:nvSpPr>
          <p:cNvPr id="96" name="Shape 96"/>
          <p:cNvSpPr txBox="1"/>
          <p:nvPr/>
        </p:nvSpPr>
        <p:spPr>
          <a:xfrm>
            <a:off x="-76200" y="-1143000"/>
            <a:ext cx="33528000" cy="3000000"/>
          </a:xfrm>
          <a:prstGeom prst="rect">
            <a:avLst/>
          </a:prstGeom>
          <a:noFill/>
          <a:ln>
            <a:noFill/>
          </a:ln>
        </p:spPr>
        <p:txBody>
          <a:bodyPr lIns="91425" tIns="91425" rIns="91425" bIns="91425" anchor="ctr" anchorCtr="0">
            <a:noAutofit/>
          </a:bodyPr>
          <a:lstStyle/>
          <a:p>
            <a:pPr marR="25400" lvl="0" rtl="0">
              <a:lnSpc>
                <a:spcPct val="115000"/>
              </a:lnSpc>
              <a:spcBef>
                <a:spcPts val="800"/>
              </a:spcBef>
              <a:buNone/>
            </a:pPr>
            <a:r>
              <a:rPr lang="en-US" sz="2400" dirty="0">
                <a:solidFill>
                  <a:schemeClr val="accent5"/>
                </a:solidFill>
                <a:latin typeface="Courier New"/>
                <a:ea typeface="Courier New"/>
                <a:cs typeface="Courier New"/>
                <a:sym typeface="Courier New"/>
              </a:rPr>
              <a:t>CGCCAGTATGTCACCACAAACAGAGACTAAAGCAAGTGTTGGATTTAAAGCTGGTGTTAAAGATTACAAATTGACTTATTATACTCCTGAGTATGAAACCCTGGATACGGATATCTTGGCAGCATTCCGAGTAAGTCCTCAACCCGGAGTTCCACCCGAAGAAGCAGGGGCCGCAGTAGC</a:t>
            </a:r>
          </a:p>
          <a:p>
            <a:pPr lvl="0" rtl="0">
              <a:lnSpc>
                <a:spcPct val="115000"/>
              </a:lnSpc>
              <a:spcBef>
                <a:spcPts val="0"/>
              </a:spcBef>
              <a:buNone/>
            </a:pPr>
            <a:r>
              <a:rPr lang="en-US" sz="2400" dirty="0">
                <a:solidFill>
                  <a:schemeClr val="accent5"/>
                </a:solidFill>
              </a:rPr>
              <a:t> </a:t>
            </a:r>
          </a:p>
        </p:txBody>
      </p:sp>
      <p:sp>
        <p:nvSpPr>
          <p:cNvPr id="97" name="Shape 97"/>
          <p:cNvSpPr txBox="1"/>
          <p:nvPr/>
        </p:nvSpPr>
        <p:spPr>
          <a:xfrm rot="5400000">
            <a:off x="21845250" y="10423275"/>
            <a:ext cx="21865500" cy="1347600"/>
          </a:xfrm>
          <a:prstGeom prst="rect">
            <a:avLst/>
          </a:prstGeom>
          <a:noFill/>
          <a:ln>
            <a:noFill/>
          </a:ln>
        </p:spPr>
        <p:txBody>
          <a:bodyPr lIns="91425" tIns="91425" rIns="91425" bIns="91425" anchor="ctr" anchorCtr="0">
            <a:noAutofit/>
          </a:bodyPr>
          <a:lstStyle/>
          <a:p>
            <a:pPr marR="25400" lvl="0" rtl="0">
              <a:lnSpc>
                <a:spcPct val="115000"/>
              </a:lnSpc>
              <a:spcBef>
                <a:spcPts val="800"/>
              </a:spcBef>
              <a:buNone/>
            </a:pPr>
            <a:r>
              <a:rPr lang="en-US" sz="2400">
                <a:solidFill>
                  <a:schemeClr val="accent5"/>
                </a:solidFill>
                <a:latin typeface="Courier New"/>
                <a:ea typeface="Courier New"/>
                <a:cs typeface="Courier New"/>
                <a:sym typeface="Courier New"/>
              </a:rPr>
              <a:t>GCCGAATCCTCGACTGGTACATGGACAACTGTATGGACCGACGGACTTACCAGTCTTGATCGTTACAAAGGACGATGCTACCACATCGAGCCCGTTGCTGGAGAAGAAAATCAATATA</a:t>
            </a:r>
          </a:p>
        </p:txBody>
      </p:sp>
      <p:sp>
        <p:nvSpPr>
          <p:cNvPr id="98" name="Shape 98"/>
          <p:cNvSpPr txBox="1"/>
          <p:nvPr/>
        </p:nvSpPr>
        <p:spPr>
          <a:xfrm rot="10800000">
            <a:off x="-224475" y="21079475"/>
            <a:ext cx="32918400" cy="1495800"/>
          </a:xfrm>
          <a:prstGeom prst="rect">
            <a:avLst/>
          </a:prstGeom>
          <a:noFill/>
          <a:ln>
            <a:noFill/>
          </a:ln>
        </p:spPr>
        <p:txBody>
          <a:bodyPr lIns="91425" tIns="91425" rIns="91425" bIns="91425" anchor="ctr" anchorCtr="0">
            <a:noAutofit/>
          </a:bodyPr>
          <a:lstStyle/>
          <a:p>
            <a:pPr marR="25400" lvl="0" rtl="0">
              <a:lnSpc>
                <a:spcPct val="115000"/>
              </a:lnSpc>
              <a:spcBef>
                <a:spcPts val="800"/>
              </a:spcBef>
              <a:buNone/>
            </a:pPr>
            <a:r>
              <a:rPr lang="en-US" sz="2400">
                <a:solidFill>
                  <a:schemeClr val="accent5"/>
                </a:solidFill>
                <a:latin typeface="Courier New"/>
                <a:ea typeface="Courier New"/>
                <a:cs typeface="Courier New"/>
                <a:sym typeface="Courier New"/>
              </a:rPr>
              <a:t>TTTGTTATGTAGCTTACCCCTTAGACCTTTTTGAGGAAGGCTCTGTTACTAACATGTTTACTTCCATTGTGGGTAATGTATTTGGGTTCAAAGCCTTGCGTGCTCTACGCTTGGAAGATTTGCGAATTCCTGTTGCTTATATAAAAACTTTCCAAGGCCCGCCTCACGGTATCCAAGT</a:t>
            </a:r>
          </a:p>
        </p:txBody>
      </p:sp>
      <p:sp>
        <p:nvSpPr>
          <p:cNvPr id="99" name="Shape 99"/>
          <p:cNvSpPr txBox="1"/>
          <p:nvPr/>
        </p:nvSpPr>
        <p:spPr>
          <a:xfrm rot="-5400000">
            <a:off x="-10603925" y="9958050"/>
            <a:ext cx="21464400" cy="1869000"/>
          </a:xfrm>
          <a:prstGeom prst="rect">
            <a:avLst/>
          </a:prstGeom>
          <a:noFill/>
          <a:ln>
            <a:noFill/>
          </a:ln>
        </p:spPr>
        <p:txBody>
          <a:bodyPr lIns="91425" tIns="91425" rIns="91425" bIns="91425" anchor="ctr" anchorCtr="0">
            <a:noAutofit/>
          </a:bodyPr>
          <a:lstStyle/>
          <a:p>
            <a:pPr marR="25400" lvl="0" rtl="0">
              <a:lnSpc>
                <a:spcPct val="115000"/>
              </a:lnSpc>
              <a:spcBef>
                <a:spcPts val="800"/>
              </a:spcBef>
              <a:buNone/>
            </a:pPr>
            <a:r>
              <a:rPr lang="en-US" sz="2400">
                <a:solidFill>
                  <a:schemeClr val="accent5"/>
                </a:solidFill>
                <a:latin typeface="Courier New"/>
                <a:ea typeface="Courier New"/>
                <a:cs typeface="Courier New"/>
                <a:sym typeface="Courier New"/>
              </a:rPr>
              <a:t>TGAAAGAGATAAATTGAACAAGTATGGCCGTCCCCTATTGGGATGCACCATTAAACCGAAATTAGGGTTATCCGCTAAAAACTATGGTCGCGCAGTTTATGAATGTCTTCGCGGTG</a:t>
            </a: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TotalTime>
  <Words>1034</Words>
  <Application>Microsoft Office PowerPoint</Application>
  <PresentationFormat>Custom</PresentationFormat>
  <Paragraphs>60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Courier New</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masahmed</dc:creator>
  <cp:lastModifiedBy>Profile Account</cp:lastModifiedBy>
  <cp:revision>5</cp:revision>
  <cp:lastPrinted>2016-06-09T17:06:06Z</cp:lastPrinted>
  <dcterms:modified xsi:type="dcterms:W3CDTF">2016-06-09T20:01:33Z</dcterms:modified>
</cp:coreProperties>
</file>