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20" r:id="rId1"/>
  </p:sldMasterIdLst>
  <p:notesMasterIdLst>
    <p:notesMasterId r:id="rId3"/>
  </p:notesMasterIdLst>
  <p:sldIdLst>
    <p:sldId id="256" r:id="rId2"/>
  </p:sldIdLst>
  <p:sldSz cx="16459200" cy="109728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34" autoAdjust="0"/>
  </p:normalViewPr>
  <p:slideViewPr>
    <p:cSldViewPr>
      <p:cViewPr>
        <p:scale>
          <a:sx n="50" d="100"/>
          <a:sy n="50" d="100"/>
        </p:scale>
        <p:origin x="-630" y="-654"/>
      </p:cViewPr>
      <p:guideLst>
        <p:guide orient="horz" pos="3456"/>
        <p:guide pos="518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857250" y="685800"/>
            <a:ext cx="51435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036630333"/>
      </p:ext>
    </p:extLst>
  </p:cSld>
  <p:clrMap bg1="lt1" tx1="dk1" bg2="dk2" tx2="lt2" accent1="accent1" accent2="accent2" accent3="accent3" accent4="accent4" accent5="accent5" accent6="accent6" hlink="hlink" folHlink="folHlink"/>
  <p:notesStyle>
    <a:lvl1pPr marL="0" algn="l" defTabSz="1567220" rtl="0" eaLnBrk="1" latinLnBrk="0" hangingPunct="1">
      <a:defRPr sz="2100" kern="1200">
        <a:solidFill>
          <a:schemeClr val="tx1"/>
        </a:solidFill>
        <a:latin typeface="+mn-lt"/>
        <a:ea typeface="+mn-ea"/>
        <a:cs typeface="+mn-cs"/>
      </a:defRPr>
    </a:lvl1pPr>
    <a:lvl2pPr marL="783611" algn="l" defTabSz="1567220" rtl="0" eaLnBrk="1" latinLnBrk="0" hangingPunct="1">
      <a:defRPr sz="2100" kern="1200">
        <a:solidFill>
          <a:schemeClr val="tx1"/>
        </a:solidFill>
        <a:latin typeface="+mn-lt"/>
        <a:ea typeface="+mn-ea"/>
        <a:cs typeface="+mn-cs"/>
      </a:defRPr>
    </a:lvl2pPr>
    <a:lvl3pPr marL="1567220" algn="l" defTabSz="1567220" rtl="0" eaLnBrk="1" latinLnBrk="0" hangingPunct="1">
      <a:defRPr sz="2100" kern="1200">
        <a:solidFill>
          <a:schemeClr val="tx1"/>
        </a:solidFill>
        <a:latin typeface="+mn-lt"/>
        <a:ea typeface="+mn-ea"/>
        <a:cs typeface="+mn-cs"/>
      </a:defRPr>
    </a:lvl3pPr>
    <a:lvl4pPr marL="2350830" algn="l" defTabSz="1567220" rtl="0" eaLnBrk="1" latinLnBrk="0" hangingPunct="1">
      <a:defRPr sz="2100" kern="1200">
        <a:solidFill>
          <a:schemeClr val="tx1"/>
        </a:solidFill>
        <a:latin typeface="+mn-lt"/>
        <a:ea typeface="+mn-ea"/>
        <a:cs typeface="+mn-cs"/>
      </a:defRPr>
    </a:lvl4pPr>
    <a:lvl5pPr marL="3134441" algn="l" defTabSz="1567220" rtl="0" eaLnBrk="1" latinLnBrk="0" hangingPunct="1">
      <a:defRPr sz="2100" kern="1200">
        <a:solidFill>
          <a:schemeClr val="tx1"/>
        </a:solidFill>
        <a:latin typeface="+mn-lt"/>
        <a:ea typeface="+mn-ea"/>
        <a:cs typeface="+mn-cs"/>
      </a:defRPr>
    </a:lvl5pPr>
    <a:lvl6pPr marL="3918050" algn="l" defTabSz="1567220" rtl="0" eaLnBrk="1" latinLnBrk="0" hangingPunct="1">
      <a:defRPr sz="2100" kern="1200">
        <a:solidFill>
          <a:schemeClr val="tx1"/>
        </a:solidFill>
        <a:latin typeface="+mn-lt"/>
        <a:ea typeface="+mn-ea"/>
        <a:cs typeface="+mn-cs"/>
      </a:defRPr>
    </a:lvl6pPr>
    <a:lvl7pPr marL="4701661" algn="l" defTabSz="1567220" rtl="0" eaLnBrk="1" latinLnBrk="0" hangingPunct="1">
      <a:defRPr sz="2100" kern="1200">
        <a:solidFill>
          <a:schemeClr val="tx1"/>
        </a:solidFill>
        <a:latin typeface="+mn-lt"/>
        <a:ea typeface="+mn-ea"/>
        <a:cs typeface="+mn-cs"/>
      </a:defRPr>
    </a:lvl7pPr>
    <a:lvl8pPr marL="5485271" algn="l" defTabSz="1567220" rtl="0" eaLnBrk="1" latinLnBrk="0" hangingPunct="1">
      <a:defRPr sz="2100" kern="1200">
        <a:solidFill>
          <a:schemeClr val="tx1"/>
        </a:solidFill>
        <a:latin typeface="+mn-lt"/>
        <a:ea typeface="+mn-ea"/>
        <a:cs typeface="+mn-cs"/>
      </a:defRPr>
    </a:lvl8pPr>
    <a:lvl9pPr marL="6268880" algn="l" defTabSz="1567220" rtl="0" eaLnBrk="1" latinLnBrk="0" hangingPunct="1">
      <a:defRPr sz="2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857250" y="685800"/>
            <a:ext cx="51435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34441" y="3408685"/>
            <a:ext cx="13990320" cy="2352040"/>
          </a:xfrm>
        </p:spPr>
        <p:txBody>
          <a:bodyPr/>
          <a:lstStyle/>
          <a:p>
            <a:r>
              <a:rPr lang="en-US" smtClean="0"/>
              <a:t>Click to edit Master title style</a:t>
            </a:r>
            <a:endParaRPr lang="en-US"/>
          </a:p>
        </p:txBody>
      </p:sp>
      <p:sp>
        <p:nvSpPr>
          <p:cNvPr id="3" name="Subtitle 2"/>
          <p:cNvSpPr>
            <a:spLocks noGrp="1"/>
          </p:cNvSpPr>
          <p:nvPr>
            <p:ph type="subTitle" idx="1"/>
          </p:nvPr>
        </p:nvSpPr>
        <p:spPr>
          <a:xfrm>
            <a:off x="2468880" y="6217919"/>
            <a:ext cx="11521440" cy="2804160"/>
          </a:xfrm>
        </p:spPr>
        <p:txBody>
          <a:bodyPr/>
          <a:lstStyle>
            <a:lvl1pPr marL="0" indent="0" algn="ctr">
              <a:buNone/>
              <a:defRPr>
                <a:solidFill>
                  <a:schemeClr val="tx1">
                    <a:tint val="75000"/>
                  </a:schemeClr>
                </a:solidFill>
              </a:defRPr>
            </a:lvl1pPr>
            <a:lvl2pPr marL="783611" indent="0" algn="ctr">
              <a:buNone/>
              <a:defRPr>
                <a:solidFill>
                  <a:schemeClr val="tx1">
                    <a:tint val="75000"/>
                  </a:schemeClr>
                </a:solidFill>
              </a:defRPr>
            </a:lvl2pPr>
            <a:lvl3pPr marL="1567220" indent="0" algn="ctr">
              <a:buNone/>
              <a:defRPr>
                <a:solidFill>
                  <a:schemeClr val="tx1">
                    <a:tint val="75000"/>
                  </a:schemeClr>
                </a:solidFill>
              </a:defRPr>
            </a:lvl3pPr>
            <a:lvl4pPr marL="2350830" indent="0" algn="ctr">
              <a:buNone/>
              <a:defRPr>
                <a:solidFill>
                  <a:schemeClr val="tx1">
                    <a:tint val="75000"/>
                  </a:schemeClr>
                </a:solidFill>
              </a:defRPr>
            </a:lvl4pPr>
            <a:lvl5pPr marL="3134441" indent="0" algn="ctr">
              <a:buNone/>
              <a:defRPr>
                <a:solidFill>
                  <a:schemeClr val="tx1">
                    <a:tint val="75000"/>
                  </a:schemeClr>
                </a:solidFill>
              </a:defRPr>
            </a:lvl5pPr>
            <a:lvl6pPr marL="3918050" indent="0" algn="ctr">
              <a:buNone/>
              <a:defRPr>
                <a:solidFill>
                  <a:schemeClr val="tx1">
                    <a:tint val="75000"/>
                  </a:schemeClr>
                </a:solidFill>
              </a:defRPr>
            </a:lvl6pPr>
            <a:lvl7pPr marL="4701661" indent="0" algn="ctr">
              <a:buNone/>
              <a:defRPr>
                <a:solidFill>
                  <a:schemeClr val="tx1">
                    <a:tint val="75000"/>
                  </a:schemeClr>
                </a:solidFill>
              </a:defRPr>
            </a:lvl7pPr>
            <a:lvl8pPr marL="5485271" indent="0" algn="ctr">
              <a:buNone/>
              <a:defRPr>
                <a:solidFill>
                  <a:schemeClr val="tx1">
                    <a:tint val="75000"/>
                  </a:schemeClr>
                </a:solidFill>
              </a:defRPr>
            </a:lvl8pPr>
            <a:lvl9pPr marL="62688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AF466F-BDA4-4F18-9C7B-FF0A9A1B0E80}" type="datetime1">
              <a:rPr lang="en-US" smtClean="0"/>
              <a:pPr/>
              <a:t>6/8/2016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0000-1234-1234-1234-123412341234}" type="slidenum">
              <a:rPr lang="en" sz="1700" smtClean="0">
                <a:solidFill>
                  <a:schemeClr val="dk2"/>
                </a:solidFill>
              </a:rPr>
              <a:pPr/>
              <a:t>‹#›</a:t>
            </a:fld>
            <a:endParaRPr lang="en" sz="1700">
              <a:solidFill>
                <a:schemeClr val="dk2"/>
              </a:solidFill>
            </a:endParaRPr>
          </a:p>
        </p:txBody>
      </p:sp>
    </p:spTree>
    <p:extLst>
      <p:ext uri="{BB962C8B-B14F-4D97-AF65-F5344CB8AC3E}">
        <p14:creationId xmlns:p14="http://schemas.microsoft.com/office/powerpoint/2010/main" val="16509704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6/8/2016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0000-1234-1234-1234-123412341234}" type="slidenum">
              <a:rPr lang="en" sz="1700" smtClean="0">
                <a:solidFill>
                  <a:schemeClr val="dk2"/>
                </a:solidFill>
              </a:rPr>
              <a:pPr/>
              <a:t>‹#›</a:t>
            </a:fld>
            <a:endParaRPr lang="en" sz="1700">
              <a:solidFill>
                <a:schemeClr val="dk2"/>
              </a:solidFill>
            </a:endParaRPr>
          </a:p>
        </p:txBody>
      </p:sp>
    </p:spTree>
    <p:extLst>
      <p:ext uri="{BB962C8B-B14F-4D97-AF65-F5344CB8AC3E}">
        <p14:creationId xmlns:p14="http://schemas.microsoft.com/office/powerpoint/2010/main" val="135847782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932921" y="439425"/>
            <a:ext cx="3703321" cy="936244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22962" y="439425"/>
            <a:ext cx="10835640" cy="936244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6/8/2016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0000-1234-1234-1234-123412341234}" type="slidenum">
              <a:rPr lang="en" sz="1700" smtClean="0">
                <a:solidFill>
                  <a:schemeClr val="dk2"/>
                </a:solidFill>
              </a:rPr>
              <a:pPr/>
              <a:t>‹#›</a:t>
            </a:fld>
            <a:endParaRPr lang="en" sz="1700">
              <a:solidFill>
                <a:schemeClr val="dk2"/>
              </a:solidFill>
            </a:endParaRPr>
          </a:p>
        </p:txBody>
      </p:sp>
    </p:spTree>
    <p:extLst>
      <p:ext uri="{BB962C8B-B14F-4D97-AF65-F5344CB8AC3E}">
        <p14:creationId xmlns:p14="http://schemas.microsoft.com/office/powerpoint/2010/main" val="692287988"/>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6/8/2016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0000-1234-1234-1234-123412341234}" type="slidenum">
              <a:rPr lang="en" sz="1700" smtClean="0">
                <a:solidFill>
                  <a:schemeClr val="dk2"/>
                </a:solidFill>
              </a:rPr>
              <a:pPr/>
              <a:t>‹#›</a:t>
            </a:fld>
            <a:endParaRPr lang="en" sz="1700">
              <a:solidFill>
                <a:schemeClr val="dk2"/>
              </a:solidFill>
            </a:endParaRPr>
          </a:p>
        </p:txBody>
      </p:sp>
    </p:spTree>
    <p:extLst>
      <p:ext uri="{BB962C8B-B14F-4D97-AF65-F5344CB8AC3E}">
        <p14:creationId xmlns:p14="http://schemas.microsoft.com/office/powerpoint/2010/main" val="238123526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00164" y="7051042"/>
            <a:ext cx="13990320" cy="2179320"/>
          </a:xfrm>
        </p:spPr>
        <p:txBody>
          <a:bodyPr anchor="t"/>
          <a:lstStyle>
            <a:lvl1pPr algn="l">
              <a:defRPr sz="6800" b="1" cap="all"/>
            </a:lvl1pPr>
          </a:lstStyle>
          <a:p>
            <a:r>
              <a:rPr lang="en-US" smtClean="0"/>
              <a:t>Click to edit Master title style</a:t>
            </a:r>
            <a:endParaRPr lang="en-US"/>
          </a:p>
        </p:txBody>
      </p:sp>
      <p:sp>
        <p:nvSpPr>
          <p:cNvPr id="3" name="Text Placeholder 2"/>
          <p:cNvSpPr>
            <a:spLocks noGrp="1"/>
          </p:cNvSpPr>
          <p:nvPr>
            <p:ph type="body" idx="1"/>
          </p:nvPr>
        </p:nvSpPr>
        <p:spPr>
          <a:xfrm>
            <a:off x="1300164" y="4650741"/>
            <a:ext cx="13990320" cy="2400300"/>
          </a:xfrm>
        </p:spPr>
        <p:txBody>
          <a:bodyPr anchor="b"/>
          <a:lstStyle>
            <a:lvl1pPr marL="0" indent="0">
              <a:buNone/>
              <a:defRPr sz="3500">
                <a:solidFill>
                  <a:schemeClr val="tx1">
                    <a:tint val="75000"/>
                  </a:schemeClr>
                </a:solidFill>
              </a:defRPr>
            </a:lvl1pPr>
            <a:lvl2pPr marL="783611" indent="0">
              <a:buNone/>
              <a:defRPr sz="3100">
                <a:solidFill>
                  <a:schemeClr val="tx1">
                    <a:tint val="75000"/>
                  </a:schemeClr>
                </a:solidFill>
              </a:defRPr>
            </a:lvl2pPr>
            <a:lvl3pPr marL="1567220" indent="0">
              <a:buNone/>
              <a:defRPr sz="2700">
                <a:solidFill>
                  <a:schemeClr val="tx1">
                    <a:tint val="75000"/>
                  </a:schemeClr>
                </a:solidFill>
              </a:defRPr>
            </a:lvl3pPr>
            <a:lvl4pPr marL="2350830" indent="0">
              <a:buNone/>
              <a:defRPr sz="2400">
                <a:solidFill>
                  <a:schemeClr val="tx1">
                    <a:tint val="75000"/>
                  </a:schemeClr>
                </a:solidFill>
              </a:defRPr>
            </a:lvl4pPr>
            <a:lvl5pPr marL="3134441" indent="0">
              <a:buNone/>
              <a:defRPr sz="2400">
                <a:solidFill>
                  <a:schemeClr val="tx1">
                    <a:tint val="75000"/>
                  </a:schemeClr>
                </a:solidFill>
              </a:defRPr>
            </a:lvl5pPr>
            <a:lvl6pPr marL="3918050" indent="0">
              <a:buNone/>
              <a:defRPr sz="2400">
                <a:solidFill>
                  <a:schemeClr val="tx1">
                    <a:tint val="75000"/>
                  </a:schemeClr>
                </a:solidFill>
              </a:defRPr>
            </a:lvl6pPr>
            <a:lvl7pPr marL="4701661" indent="0">
              <a:buNone/>
              <a:defRPr sz="2400">
                <a:solidFill>
                  <a:schemeClr val="tx1">
                    <a:tint val="75000"/>
                  </a:schemeClr>
                </a:solidFill>
              </a:defRPr>
            </a:lvl7pPr>
            <a:lvl8pPr marL="5485271" indent="0">
              <a:buNone/>
              <a:defRPr sz="2400">
                <a:solidFill>
                  <a:schemeClr val="tx1">
                    <a:tint val="75000"/>
                  </a:schemeClr>
                </a:solidFill>
              </a:defRPr>
            </a:lvl8pPr>
            <a:lvl9pPr marL="6268880" indent="0">
              <a:buNone/>
              <a:defRPr sz="2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6/8/2016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000000-1234-1234-1234-123412341234}" type="slidenum">
              <a:rPr lang="en" sz="1700" smtClean="0">
                <a:solidFill>
                  <a:schemeClr val="dk2"/>
                </a:solidFill>
              </a:rPr>
              <a:pPr/>
              <a:t>‹#›</a:t>
            </a:fld>
            <a:endParaRPr lang="en" sz="1700">
              <a:solidFill>
                <a:schemeClr val="dk2"/>
              </a:solidFill>
            </a:endParaRPr>
          </a:p>
        </p:txBody>
      </p:sp>
    </p:spTree>
    <p:extLst>
      <p:ext uri="{BB962C8B-B14F-4D97-AF65-F5344CB8AC3E}">
        <p14:creationId xmlns:p14="http://schemas.microsoft.com/office/powerpoint/2010/main" val="1939906339"/>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22962" y="2560325"/>
            <a:ext cx="7269480" cy="7241540"/>
          </a:xfrm>
        </p:spPr>
        <p:txBody>
          <a:bodyPr/>
          <a:lstStyle>
            <a:lvl1pPr>
              <a:defRPr sz="4800"/>
            </a:lvl1pPr>
            <a:lvl2pPr>
              <a:defRPr sz="4100"/>
            </a:lvl2pPr>
            <a:lvl3pPr>
              <a:defRPr sz="3500"/>
            </a:lvl3pPr>
            <a:lvl4pPr>
              <a:defRPr sz="3100"/>
            </a:lvl4pPr>
            <a:lvl5pPr>
              <a:defRPr sz="3100"/>
            </a:lvl5pPr>
            <a:lvl6pPr>
              <a:defRPr sz="3100"/>
            </a:lvl6pPr>
            <a:lvl7pPr>
              <a:defRPr sz="3100"/>
            </a:lvl7pPr>
            <a:lvl8pPr>
              <a:defRPr sz="3100"/>
            </a:lvl8pPr>
            <a:lvl9pPr>
              <a:defRPr sz="3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366762" y="2560325"/>
            <a:ext cx="7269480" cy="7241540"/>
          </a:xfrm>
        </p:spPr>
        <p:txBody>
          <a:bodyPr/>
          <a:lstStyle>
            <a:lvl1pPr>
              <a:defRPr sz="4800"/>
            </a:lvl1pPr>
            <a:lvl2pPr>
              <a:defRPr sz="4100"/>
            </a:lvl2pPr>
            <a:lvl3pPr>
              <a:defRPr sz="3500"/>
            </a:lvl3pPr>
            <a:lvl4pPr>
              <a:defRPr sz="3100"/>
            </a:lvl4pPr>
            <a:lvl5pPr>
              <a:defRPr sz="3100"/>
            </a:lvl5pPr>
            <a:lvl6pPr>
              <a:defRPr sz="3100"/>
            </a:lvl6pPr>
            <a:lvl7pPr>
              <a:defRPr sz="3100"/>
            </a:lvl7pPr>
            <a:lvl8pPr>
              <a:defRPr sz="3100"/>
            </a:lvl8pPr>
            <a:lvl9pPr>
              <a:defRPr sz="3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EE300C-6FC5-4FC3-AF1A-075E4F50620D}" type="datetime1">
              <a:rPr lang="en-US" smtClean="0"/>
              <a:pPr/>
              <a:t>6/8/2016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00000-1234-1234-1234-123412341234}" type="slidenum">
              <a:rPr lang="en" sz="1700" smtClean="0">
                <a:solidFill>
                  <a:schemeClr val="dk2"/>
                </a:solidFill>
              </a:rPr>
              <a:pPr/>
              <a:t>‹#›</a:t>
            </a:fld>
            <a:endParaRPr lang="en" sz="1700">
              <a:solidFill>
                <a:schemeClr val="dk2"/>
              </a:solidFill>
            </a:endParaRPr>
          </a:p>
        </p:txBody>
      </p:sp>
    </p:spTree>
    <p:extLst>
      <p:ext uri="{BB962C8B-B14F-4D97-AF65-F5344CB8AC3E}">
        <p14:creationId xmlns:p14="http://schemas.microsoft.com/office/powerpoint/2010/main" val="111850228"/>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2456184"/>
            <a:ext cx="7272338" cy="1023621"/>
          </a:xfrm>
        </p:spPr>
        <p:txBody>
          <a:bodyPr anchor="b"/>
          <a:lstStyle>
            <a:lvl1pPr marL="0" indent="0">
              <a:buNone/>
              <a:defRPr sz="4100" b="1"/>
            </a:lvl1pPr>
            <a:lvl2pPr marL="783611" indent="0">
              <a:buNone/>
              <a:defRPr sz="3500" b="1"/>
            </a:lvl2pPr>
            <a:lvl3pPr marL="1567220" indent="0">
              <a:buNone/>
              <a:defRPr sz="3100" b="1"/>
            </a:lvl3pPr>
            <a:lvl4pPr marL="2350830" indent="0">
              <a:buNone/>
              <a:defRPr sz="2700" b="1"/>
            </a:lvl4pPr>
            <a:lvl5pPr marL="3134441" indent="0">
              <a:buNone/>
              <a:defRPr sz="2700" b="1"/>
            </a:lvl5pPr>
            <a:lvl6pPr marL="3918050" indent="0">
              <a:buNone/>
              <a:defRPr sz="2700" b="1"/>
            </a:lvl6pPr>
            <a:lvl7pPr marL="4701661" indent="0">
              <a:buNone/>
              <a:defRPr sz="2700" b="1"/>
            </a:lvl7pPr>
            <a:lvl8pPr marL="5485271" indent="0">
              <a:buNone/>
              <a:defRPr sz="2700" b="1"/>
            </a:lvl8pPr>
            <a:lvl9pPr marL="6268880" indent="0">
              <a:buNone/>
              <a:defRPr sz="2700" b="1"/>
            </a:lvl9pPr>
          </a:lstStyle>
          <a:p>
            <a:pPr lvl="0"/>
            <a:r>
              <a:rPr lang="en-US" smtClean="0"/>
              <a:t>Click to edit Master text styles</a:t>
            </a:r>
          </a:p>
        </p:txBody>
      </p:sp>
      <p:sp>
        <p:nvSpPr>
          <p:cNvPr id="4" name="Content Placeholder 3"/>
          <p:cNvSpPr>
            <a:spLocks noGrp="1"/>
          </p:cNvSpPr>
          <p:nvPr>
            <p:ph sz="half" idx="2"/>
          </p:nvPr>
        </p:nvSpPr>
        <p:spPr>
          <a:xfrm>
            <a:off x="822960" y="3479800"/>
            <a:ext cx="7272338" cy="6322061"/>
          </a:xfrm>
        </p:spPr>
        <p:txBody>
          <a:bodyPr/>
          <a:lstStyle>
            <a:lvl1pPr>
              <a:defRPr sz="4100"/>
            </a:lvl1pPr>
            <a:lvl2pPr>
              <a:defRPr sz="3500"/>
            </a:lvl2pPr>
            <a:lvl3pPr>
              <a:defRPr sz="31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8361053" y="2456184"/>
            <a:ext cx="7275195" cy="1023621"/>
          </a:xfrm>
        </p:spPr>
        <p:txBody>
          <a:bodyPr anchor="b"/>
          <a:lstStyle>
            <a:lvl1pPr marL="0" indent="0">
              <a:buNone/>
              <a:defRPr sz="4100" b="1"/>
            </a:lvl1pPr>
            <a:lvl2pPr marL="783611" indent="0">
              <a:buNone/>
              <a:defRPr sz="3500" b="1"/>
            </a:lvl2pPr>
            <a:lvl3pPr marL="1567220" indent="0">
              <a:buNone/>
              <a:defRPr sz="3100" b="1"/>
            </a:lvl3pPr>
            <a:lvl4pPr marL="2350830" indent="0">
              <a:buNone/>
              <a:defRPr sz="2700" b="1"/>
            </a:lvl4pPr>
            <a:lvl5pPr marL="3134441" indent="0">
              <a:buNone/>
              <a:defRPr sz="2700" b="1"/>
            </a:lvl5pPr>
            <a:lvl6pPr marL="3918050" indent="0">
              <a:buNone/>
              <a:defRPr sz="2700" b="1"/>
            </a:lvl6pPr>
            <a:lvl7pPr marL="4701661" indent="0">
              <a:buNone/>
              <a:defRPr sz="2700" b="1"/>
            </a:lvl7pPr>
            <a:lvl8pPr marL="5485271" indent="0">
              <a:buNone/>
              <a:defRPr sz="2700" b="1"/>
            </a:lvl8pPr>
            <a:lvl9pPr marL="6268880" indent="0">
              <a:buNone/>
              <a:defRPr sz="2700" b="1"/>
            </a:lvl9pPr>
          </a:lstStyle>
          <a:p>
            <a:pPr lvl="0"/>
            <a:r>
              <a:rPr lang="en-US" smtClean="0"/>
              <a:t>Click to edit Master text styles</a:t>
            </a:r>
          </a:p>
        </p:txBody>
      </p:sp>
      <p:sp>
        <p:nvSpPr>
          <p:cNvPr id="6" name="Content Placeholder 5"/>
          <p:cNvSpPr>
            <a:spLocks noGrp="1"/>
          </p:cNvSpPr>
          <p:nvPr>
            <p:ph sz="quarter" idx="4"/>
          </p:nvPr>
        </p:nvSpPr>
        <p:spPr>
          <a:xfrm>
            <a:off x="8361053" y="3479800"/>
            <a:ext cx="7275195" cy="6322061"/>
          </a:xfrm>
        </p:spPr>
        <p:txBody>
          <a:bodyPr/>
          <a:lstStyle>
            <a:lvl1pPr>
              <a:defRPr sz="4100"/>
            </a:lvl1pPr>
            <a:lvl2pPr>
              <a:defRPr sz="3500"/>
            </a:lvl2pPr>
            <a:lvl3pPr>
              <a:defRPr sz="31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6/8/2016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000000-1234-1234-1234-123412341234}" type="slidenum">
              <a:rPr lang="en" sz="1700" smtClean="0">
                <a:solidFill>
                  <a:schemeClr val="dk2"/>
                </a:solidFill>
              </a:rPr>
              <a:pPr/>
              <a:t>‹#›</a:t>
            </a:fld>
            <a:endParaRPr lang="en" sz="1700">
              <a:solidFill>
                <a:schemeClr val="dk2"/>
              </a:solidFill>
            </a:endParaRPr>
          </a:p>
        </p:txBody>
      </p:sp>
    </p:spTree>
    <p:extLst>
      <p:ext uri="{BB962C8B-B14F-4D97-AF65-F5344CB8AC3E}">
        <p14:creationId xmlns:p14="http://schemas.microsoft.com/office/powerpoint/2010/main" val="1942726246"/>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6/8/2016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000000-1234-1234-1234-123412341234}" type="slidenum">
              <a:rPr lang="en" sz="1700" smtClean="0">
                <a:solidFill>
                  <a:schemeClr val="dk2"/>
                </a:solidFill>
              </a:rPr>
              <a:pPr/>
              <a:t>‹#›</a:t>
            </a:fld>
            <a:endParaRPr lang="en" sz="1700">
              <a:solidFill>
                <a:schemeClr val="dk2"/>
              </a:solidFill>
            </a:endParaRPr>
          </a:p>
        </p:txBody>
      </p:sp>
    </p:spTree>
    <p:extLst>
      <p:ext uri="{BB962C8B-B14F-4D97-AF65-F5344CB8AC3E}">
        <p14:creationId xmlns:p14="http://schemas.microsoft.com/office/powerpoint/2010/main" val="2955790682"/>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6/8/2016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000000-1234-1234-1234-123412341234}" type="slidenum">
              <a:rPr lang="en" smtClean="0"/>
              <a:pPr/>
              <a:t>‹#›</a:t>
            </a:fld>
            <a:endParaRPr lang="en"/>
          </a:p>
        </p:txBody>
      </p:sp>
    </p:spTree>
    <p:extLst>
      <p:ext uri="{BB962C8B-B14F-4D97-AF65-F5344CB8AC3E}">
        <p14:creationId xmlns:p14="http://schemas.microsoft.com/office/powerpoint/2010/main" val="1212318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22968" y="436881"/>
            <a:ext cx="5414964" cy="1859281"/>
          </a:xfrm>
        </p:spPr>
        <p:txBody>
          <a:bodyPr anchor="b"/>
          <a:lstStyle>
            <a:lvl1pPr algn="l">
              <a:defRPr sz="3500" b="1"/>
            </a:lvl1pPr>
          </a:lstStyle>
          <a:p>
            <a:r>
              <a:rPr lang="en-US" smtClean="0"/>
              <a:t>Click to edit Master title style</a:t>
            </a:r>
            <a:endParaRPr lang="en-US"/>
          </a:p>
        </p:txBody>
      </p:sp>
      <p:sp>
        <p:nvSpPr>
          <p:cNvPr id="3" name="Content Placeholder 2"/>
          <p:cNvSpPr>
            <a:spLocks noGrp="1"/>
          </p:cNvSpPr>
          <p:nvPr>
            <p:ph idx="1"/>
          </p:nvPr>
        </p:nvSpPr>
        <p:spPr>
          <a:xfrm>
            <a:off x="6435092" y="436886"/>
            <a:ext cx="9201150" cy="9364980"/>
          </a:xfrm>
        </p:spPr>
        <p:txBody>
          <a:bodyPr/>
          <a:lstStyle>
            <a:lvl1pPr>
              <a:defRPr sz="5500"/>
            </a:lvl1pPr>
            <a:lvl2pPr>
              <a:defRPr sz="4800"/>
            </a:lvl2pPr>
            <a:lvl3pPr>
              <a:defRPr sz="4100"/>
            </a:lvl3pPr>
            <a:lvl4pPr>
              <a:defRPr sz="3500"/>
            </a:lvl4pPr>
            <a:lvl5pPr>
              <a:defRPr sz="3500"/>
            </a:lvl5pPr>
            <a:lvl6pPr>
              <a:defRPr sz="3500"/>
            </a:lvl6pPr>
            <a:lvl7pPr>
              <a:defRPr sz="3500"/>
            </a:lvl7pPr>
            <a:lvl8pPr>
              <a:defRPr sz="3500"/>
            </a:lvl8pPr>
            <a:lvl9pPr>
              <a:defRPr sz="3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22968" y="2296166"/>
            <a:ext cx="5414964" cy="7505700"/>
          </a:xfrm>
        </p:spPr>
        <p:txBody>
          <a:bodyPr/>
          <a:lstStyle>
            <a:lvl1pPr marL="0" indent="0">
              <a:buNone/>
              <a:defRPr sz="2400"/>
            </a:lvl1pPr>
            <a:lvl2pPr marL="783611" indent="0">
              <a:buNone/>
              <a:defRPr sz="2100"/>
            </a:lvl2pPr>
            <a:lvl3pPr marL="1567220" indent="0">
              <a:buNone/>
              <a:defRPr sz="1700"/>
            </a:lvl3pPr>
            <a:lvl4pPr marL="2350830" indent="0">
              <a:buNone/>
              <a:defRPr sz="1500"/>
            </a:lvl4pPr>
            <a:lvl5pPr marL="3134441" indent="0">
              <a:buNone/>
              <a:defRPr sz="1500"/>
            </a:lvl5pPr>
            <a:lvl6pPr marL="3918050" indent="0">
              <a:buNone/>
              <a:defRPr sz="1500"/>
            </a:lvl6pPr>
            <a:lvl7pPr marL="4701661" indent="0">
              <a:buNone/>
              <a:defRPr sz="1500"/>
            </a:lvl7pPr>
            <a:lvl8pPr marL="5485271" indent="0">
              <a:buNone/>
              <a:defRPr sz="1500"/>
            </a:lvl8pPr>
            <a:lvl9pPr marL="6268880" indent="0">
              <a:buNone/>
              <a:defRPr sz="15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6/8/2016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00000-1234-1234-1234-123412341234}" type="slidenum">
              <a:rPr lang="en" sz="1700" smtClean="0">
                <a:solidFill>
                  <a:schemeClr val="dk2"/>
                </a:solidFill>
              </a:rPr>
              <a:pPr/>
              <a:t>‹#›</a:t>
            </a:fld>
            <a:endParaRPr lang="en" sz="1700">
              <a:solidFill>
                <a:schemeClr val="dk2"/>
              </a:solidFill>
            </a:endParaRPr>
          </a:p>
        </p:txBody>
      </p:sp>
    </p:spTree>
    <p:extLst>
      <p:ext uri="{BB962C8B-B14F-4D97-AF65-F5344CB8AC3E}">
        <p14:creationId xmlns:p14="http://schemas.microsoft.com/office/powerpoint/2010/main" val="2107427885"/>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26118" y="7680963"/>
            <a:ext cx="9875520" cy="906783"/>
          </a:xfrm>
        </p:spPr>
        <p:txBody>
          <a:bodyPr anchor="b"/>
          <a:lstStyle>
            <a:lvl1pPr algn="l">
              <a:defRPr sz="3500" b="1"/>
            </a:lvl1pPr>
          </a:lstStyle>
          <a:p>
            <a:r>
              <a:rPr lang="en-US" smtClean="0"/>
              <a:t>Click to edit Master title style</a:t>
            </a:r>
            <a:endParaRPr lang="en-US"/>
          </a:p>
        </p:txBody>
      </p:sp>
      <p:sp>
        <p:nvSpPr>
          <p:cNvPr id="3" name="Picture Placeholder 2"/>
          <p:cNvSpPr>
            <a:spLocks noGrp="1"/>
          </p:cNvSpPr>
          <p:nvPr>
            <p:ph type="pic" idx="1"/>
          </p:nvPr>
        </p:nvSpPr>
        <p:spPr>
          <a:xfrm>
            <a:off x="3226118" y="980440"/>
            <a:ext cx="9875520" cy="6583680"/>
          </a:xfrm>
        </p:spPr>
        <p:txBody>
          <a:bodyPr/>
          <a:lstStyle>
            <a:lvl1pPr marL="0" indent="0">
              <a:buNone/>
              <a:defRPr sz="5500"/>
            </a:lvl1pPr>
            <a:lvl2pPr marL="783611" indent="0">
              <a:buNone/>
              <a:defRPr sz="4800"/>
            </a:lvl2pPr>
            <a:lvl3pPr marL="1567220" indent="0">
              <a:buNone/>
              <a:defRPr sz="4100"/>
            </a:lvl3pPr>
            <a:lvl4pPr marL="2350830" indent="0">
              <a:buNone/>
              <a:defRPr sz="3500"/>
            </a:lvl4pPr>
            <a:lvl5pPr marL="3134441" indent="0">
              <a:buNone/>
              <a:defRPr sz="3500"/>
            </a:lvl5pPr>
            <a:lvl6pPr marL="3918050" indent="0">
              <a:buNone/>
              <a:defRPr sz="3500"/>
            </a:lvl6pPr>
            <a:lvl7pPr marL="4701661" indent="0">
              <a:buNone/>
              <a:defRPr sz="3500"/>
            </a:lvl7pPr>
            <a:lvl8pPr marL="5485271" indent="0">
              <a:buNone/>
              <a:defRPr sz="3500"/>
            </a:lvl8pPr>
            <a:lvl9pPr marL="6268880" indent="0">
              <a:buNone/>
              <a:defRPr sz="3500"/>
            </a:lvl9pPr>
          </a:lstStyle>
          <a:p>
            <a:endParaRPr lang="en-US"/>
          </a:p>
        </p:txBody>
      </p:sp>
      <p:sp>
        <p:nvSpPr>
          <p:cNvPr id="4" name="Text Placeholder 3"/>
          <p:cNvSpPr>
            <a:spLocks noGrp="1"/>
          </p:cNvSpPr>
          <p:nvPr>
            <p:ph type="body" sz="half" idx="2"/>
          </p:nvPr>
        </p:nvSpPr>
        <p:spPr>
          <a:xfrm>
            <a:off x="3226118" y="8587745"/>
            <a:ext cx="9875520" cy="1287781"/>
          </a:xfrm>
        </p:spPr>
        <p:txBody>
          <a:bodyPr/>
          <a:lstStyle>
            <a:lvl1pPr marL="0" indent="0">
              <a:buNone/>
              <a:defRPr sz="2400"/>
            </a:lvl1pPr>
            <a:lvl2pPr marL="783611" indent="0">
              <a:buNone/>
              <a:defRPr sz="2100"/>
            </a:lvl2pPr>
            <a:lvl3pPr marL="1567220" indent="0">
              <a:buNone/>
              <a:defRPr sz="1700"/>
            </a:lvl3pPr>
            <a:lvl4pPr marL="2350830" indent="0">
              <a:buNone/>
              <a:defRPr sz="1500"/>
            </a:lvl4pPr>
            <a:lvl5pPr marL="3134441" indent="0">
              <a:buNone/>
              <a:defRPr sz="1500"/>
            </a:lvl5pPr>
            <a:lvl6pPr marL="3918050" indent="0">
              <a:buNone/>
              <a:defRPr sz="1500"/>
            </a:lvl6pPr>
            <a:lvl7pPr marL="4701661" indent="0">
              <a:buNone/>
              <a:defRPr sz="1500"/>
            </a:lvl7pPr>
            <a:lvl8pPr marL="5485271" indent="0">
              <a:buNone/>
              <a:defRPr sz="1500"/>
            </a:lvl8pPr>
            <a:lvl9pPr marL="6268880" indent="0">
              <a:buNone/>
              <a:defRPr sz="15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7B613C-1AD7-49D3-885D-F654C5CDBAA6}" type="datetime1">
              <a:rPr lang="en-US" smtClean="0"/>
              <a:pPr/>
              <a:t>6/8/2016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000000-1234-1234-1234-123412341234}" type="slidenum">
              <a:rPr lang="en" sz="1700" smtClean="0">
                <a:solidFill>
                  <a:schemeClr val="dk2"/>
                </a:solidFill>
              </a:rPr>
              <a:pPr/>
              <a:t>‹#›</a:t>
            </a:fld>
            <a:endParaRPr lang="en" sz="1700">
              <a:solidFill>
                <a:schemeClr val="dk2"/>
              </a:solidFill>
            </a:endParaRPr>
          </a:p>
        </p:txBody>
      </p:sp>
    </p:spTree>
    <p:extLst>
      <p:ext uri="{BB962C8B-B14F-4D97-AF65-F5344CB8AC3E}">
        <p14:creationId xmlns:p14="http://schemas.microsoft.com/office/powerpoint/2010/main" val="19131509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9000" b="-3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2960" y="439424"/>
            <a:ext cx="14813280" cy="1828801"/>
          </a:xfrm>
          <a:prstGeom prst="rect">
            <a:avLst/>
          </a:prstGeom>
        </p:spPr>
        <p:txBody>
          <a:bodyPr vert="horz" lIns="156722" tIns="78360" rIns="156722" bIns="7836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22960" y="2560325"/>
            <a:ext cx="14813280" cy="7241540"/>
          </a:xfrm>
          <a:prstGeom prst="rect">
            <a:avLst/>
          </a:prstGeom>
        </p:spPr>
        <p:txBody>
          <a:bodyPr vert="horz" lIns="156722" tIns="78360" rIns="156722" bIns="7836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22962" y="10170165"/>
            <a:ext cx="3840480" cy="584200"/>
          </a:xfrm>
          <a:prstGeom prst="rect">
            <a:avLst/>
          </a:prstGeom>
        </p:spPr>
        <p:txBody>
          <a:bodyPr vert="horz" lIns="156722" tIns="78360" rIns="156722" bIns="78360" rtlCol="0" anchor="ctr"/>
          <a:lstStyle>
            <a:lvl1pPr algn="l">
              <a:defRPr sz="2100">
                <a:solidFill>
                  <a:schemeClr val="tx1">
                    <a:tint val="75000"/>
                  </a:schemeClr>
                </a:solidFill>
              </a:defRPr>
            </a:lvl1pPr>
          </a:lstStyle>
          <a:p>
            <a:fld id="{327B613C-1AD7-49D3-885D-F654C5CDBAA6}" type="datetime1">
              <a:rPr lang="en-US" smtClean="0"/>
              <a:pPr/>
              <a:t>6/8/2016</a:t>
            </a:fld>
            <a:endParaRPr lang="en-US" dirty="0"/>
          </a:p>
        </p:txBody>
      </p:sp>
      <p:sp>
        <p:nvSpPr>
          <p:cNvPr id="5" name="Footer Placeholder 4"/>
          <p:cNvSpPr>
            <a:spLocks noGrp="1"/>
          </p:cNvSpPr>
          <p:nvPr>
            <p:ph type="ftr" sz="quarter" idx="3"/>
          </p:nvPr>
        </p:nvSpPr>
        <p:spPr>
          <a:xfrm>
            <a:off x="5623560" y="10170165"/>
            <a:ext cx="5212080" cy="584200"/>
          </a:xfrm>
          <a:prstGeom prst="rect">
            <a:avLst/>
          </a:prstGeom>
        </p:spPr>
        <p:txBody>
          <a:bodyPr vert="horz" lIns="156722" tIns="78360" rIns="156722" bIns="78360" rtlCol="0" anchor="ctr"/>
          <a:lstStyle>
            <a:lvl1pPr algn="ctr">
              <a:defRPr sz="21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1795760" y="10170165"/>
            <a:ext cx="3840480" cy="584200"/>
          </a:xfrm>
          <a:prstGeom prst="rect">
            <a:avLst/>
          </a:prstGeom>
        </p:spPr>
        <p:txBody>
          <a:bodyPr vert="horz" lIns="156722" tIns="78360" rIns="156722" bIns="78360" rtlCol="0" anchor="ctr"/>
          <a:lstStyle>
            <a:lvl1pPr algn="r">
              <a:defRPr sz="2100">
                <a:solidFill>
                  <a:schemeClr val="tx1">
                    <a:tint val="75000"/>
                  </a:schemeClr>
                </a:solidFill>
              </a:defRPr>
            </a:lvl1pPr>
          </a:lstStyle>
          <a:p>
            <a:fld id="{00000000-1234-1234-1234-123412341234}" type="slidenum">
              <a:rPr lang="en" sz="1700" smtClean="0">
                <a:solidFill>
                  <a:schemeClr val="dk2"/>
                </a:solidFill>
              </a:rPr>
              <a:pPr/>
              <a:t>‹#›</a:t>
            </a:fld>
            <a:endParaRPr lang="en" sz="1700">
              <a:solidFill>
                <a:schemeClr val="dk2"/>
              </a:solidFill>
            </a:endParaRPr>
          </a:p>
        </p:txBody>
      </p:sp>
    </p:spTree>
    <p:extLst>
      <p:ext uri="{BB962C8B-B14F-4D97-AF65-F5344CB8AC3E}">
        <p14:creationId xmlns:p14="http://schemas.microsoft.com/office/powerpoint/2010/main" val="243268232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ftr="0" dt="0"/>
  <p:txStyles>
    <p:titleStyle>
      <a:lvl1pPr algn="ctr" defTabSz="1567220" rtl="0" eaLnBrk="1" latinLnBrk="0" hangingPunct="1">
        <a:spcBef>
          <a:spcPct val="0"/>
        </a:spcBef>
        <a:buNone/>
        <a:defRPr sz="7600" kern="1200">
          <a:solidFill>
            <a:schemeClr val="tx1"/>
          </a:solidFill>
          <a:latin typeface="+mj-lt"/>
          <a:ea typeface="+mj-ea"/>
          <a:cs typeface="+mj-cs"/>
        </a:defRPr>
      </a:lvl1pPr>
    </p:titleStyle>
    <p:bodyStyle>
      <a:lvl1pPr marL="587707" indent="-587707" algn="l" defTabSz="1567220" rtl="0" eaLnBrk="1" latinLnBrk="0" hangingPunct="1">
        <a:spcBef>
          <a:spcPct val="20000"/>
        </a:spcBef>
        <a:buFont typeface="Arial" pitchFamily="34" charset="0"/>
        <a:buChar char="•"/>
        <a:defRPr sz="5500" kern="1200">
          <a:solidFill>
            <a:schemeClr val="tx1"/>
          </a:solidFill>
          <a:latin typeface="+mn-lt"/>
          <a:ea typeface="+mn-ea"/>
          <a:cs typeface="+mn-cs"/>
        </a:defRPr>
      </a:lvl1pPr>
      <a:lvl2pPr marL="1273367" indent="-489755" algn="l" defTabSz="1567220" rtl="0" eaLnBrk="1" latinLnBrk="0" hangingPunct="1">
        <a:spcBef>
          <a:spcPct val="20000"/>
        </a:spcBef>
        <a:buFont typeface="Arial" pitchFamily="34" charset="0"/>
        <a:buChar char="–"/>
        <a:defRPr sz="4800" kern="1200">
          <a:solidFill>
            <a:schemeClr val="tx1"/>
          </a:solidFill>
          <a:latin typeface="+mn-lt"/>
          <a:ea typeface="+mn-ea"/>
          <a:cs typeface="+mn-cs"/>
        </a:defRPr>
      </a:lvl2pPr>
      <a:lvl3pPr marL="1959026" indent="-391804" algn="l" defTabSz="1567220" rtl="0" eaLnBrk="1" latinLnBrk="0" hangingPunct="1">
        <a:spcBef>
          <a:spcPct val="20000"/>
        </a:spcBef>
        <a:buFont typeface="Arial" pitchFamily="34" charset="0"/>
        <a:buChar char="•"/>
        <a:defRPr sz="4100" kern="1200">
          <a:solidFill>
            <a:schemeClr val="tx1"/>
          </a:solidFill>
          <a:latin typeface="+mn-lt"/>
          <a:ea typeface="+mn-ea"/>
          <a:cs typeface="+mn-cs"/>
        </a:defRPr>
      </a:lvl3pPr>
      <a:lvl4pPr marL="2742636" indent="-391804" algn="l" defTabSz="1567220" rtl="0" eaLnBrk="1" latinLnBrk="0" hangingPunct="1">
        <a:spcBef>
          <a:spcPct val="20000"/>
        </a:spcBef>
        <a:buFont typeface="Arial" pitchFamily="34" charset="0"/>
        <a:buChar char="–"/>
        <a:defRPr sz="3500" kern="1200">
          <a:solidFill>
            <a:schemeClr val="tx1"/>
          </a:solidFill>
          <a:latin typeface="+mn-lt"/>
          <a:ea typeface="+mn-ea"/>
          <a:cs typeface="+mn-cs"/>
        </a:defRPr>
      </a:lvl4pPr>
      <a:lvl5pPr marL="3526246" indent="-391804" algn="l" defTabSz="1567220" rtl="0" eaLnBrk="1" latinLnBrk="0" hangingPunct="1">
        <a:spcBef>
          <a:spcPct val="20000"/>
        </a:spcBef>
        <a:buFont typeface="Arial" pitchFamily="34" charset="0"/>
        <a:buChar char="»"/>
        <a:defRPr sz="3500" kern="1200">
          <a:solidFill>
            <a:schemeClr val="tx1"/>
          </a:solidFill>
          <a:latin typeface="+mn-lt"/>
          <a:ea typeface="+mn-ea"/>
          <a:cs typeface="+mn-cs"/>
        </a:defRPr>
      </a:lvl5pPr>
      <a:lvl6pPr marL="4309855" indent="-391804" algn="l" defTabSz="1567220" rtl="0" eaLnBrk="1" latinLnBrk="0" hangingPunct="1">
        <a:spcBef>
          <a:spcPct val="20000"/>
        </a:spcBef>
        <a:buFont typeface="Arial" pitchFamily="34" charset="0"/>
        <a:buChar char="•"/>
        <a:defRPr sz="3500" kern="1200">
          <a:solidFill>
            <a:schemeClr val="tx1"/>
          </a:solidFill>
          <a:latin typeface="+mn-lt"/>
          <a:ea typeface="+mn-ea"/>
          <a:cs typeface="+mn-cs"/>
        </a:defRPr>
      </a:lvl6pPr>
      <a:lvl7pPr marL="5093465" indent="-391804" algn="l" defTabSz="1567220" rtl="0" eaLnBrk="1" latinLnBrk="0" hangingPunct="1">
        <a:spcBef>
          <a:spcPct val="20000"/>
        </a:spcBef>
        <a:buFont typeface="Arial" pitchFamily="34" charset="0"/>
        <a:buChar char="•"/>
        <a:defRPr sz="3500" kern="1200">
          <a:solidFill>
            <a:schemeClr val="tx1"/>
          </a:solidFill>
          <a:latin typeface="+mn-lt"/>
          <a:ea typeface="+mn-ea"/>
          <a:cs typeface="+mn-cs"/>
        </a:defRPr>
      </a:lvl7pPr>
      <a:lvl8pPr marL="5877075" indent="-391804" algn="l" defTabSz="1567220" rtl="0" eaLnBrk="1" latinLnBrk="0" hangingPunct="1">
        <a:spcBef>
          <a:spcPct val="20000"/>
        </a:spcBef>
        <a:buFont typeface="Arial" pitchFamily="34" charset="0"/>
        <a:buChar char="•"/>
        <a:defRPr sz="3500" kern="1200">
          <a:solidFill>
            <a:schemeClr val="tx1"/>
          </a:solidFill>
          <a:latin typeface="+mn-lt"/>
          <a:ea typeface="+mn-ea"/>
          <a:cs typeface="+mn-cs"/>
        </a:defRPr>
      </a:lvl8pPr>
      <a:lvl9pPr marL="6660687" indent="-391804" algn="l" defTabSz="1567220" rtl="0" eaLnBrk="1" latinLnBrk="0" hangingPunct="1">
        <a:spcBef>
          <a:spcPct val="20000"/>
        </a:spcBef>
        <a:buFont typeface="Arial" pitchFamily="34" charset="0"/>
        <a:buChar char="•"/>
        <a:defRPr sz="3500" kern="1200">
          <a:solidFill>
            <a:schemeClr val="tx1"/>
          </a:solidFill>
          <a:latin typeface="+mn-lt"/>
          <a:ea typeface="+mn-ea"/>
          <a:cs typeface="+mn-cs"/>
        </a:defRPr>
      </a:lvl9pPr>
    </p:bodyStyle>
    <p:otherStyle>
      <a:defPPr>
        <a:defRPr lang="en-US"/>
      </a:defPPr>
      <a:lvl1pPr marL="0" algn="l" defTabSz="1567220" rtl="0" eaLnBrk="1" latinLnBrk="0" hangingPunct="1">
        <a:defRPr sz="3100" kern="1200">
          <a:solidFill>
            <a:schemeClr val="tx1"/>
          </a:solidFill>
          <a:latin typeface="+mn-lt"/>
          <a:ea typeface="+mn-ea"/>
          <a:cs typeface="+mn-cs"/>
        </a:defRPr>
      </a:lvl1pPr>
      <a:lvl2pPr marL="783611" algn="l" defTabSz="1567220" rtl="0" eaLnBrk="1" latinLnBrk="0" hangingPunct="1">
        <a:defRPr sz="3100" kern="1200">
          <a:solidFill>
            <a:schemeClr val="tx1"/>
          </a:solidFill>
          <a:latin typeface="+mn-lt"/>
          <a:ea typeface="+mn-ea"/>
          <a:cs typeface="+mn-cs"/>
        </a:defRPr>
      </a:lvl2pPr>
      <a:lvl3pPr marL="1567220" algn="l" defTabSz="1567220" rtl="0" eaLnBrk="1" latinLnBrk="0" hangingPunct="1">
        <a:defRPr sz="3100" kern="1200">
          <a:solidFill>
            <a:schemeClr val="tx1"/>
          </a:solidFill>
          <a:latin typeface="+mn-lt"/>
          <a:ea typeface="+mn-ea"/>
          <a:cs typeface="+mn-cs"/>
        </a:defRPr>
      </a:lvl3pPr>
      <a:lvl4pPr marL="2350830" algn="l" defTabSz="1567220" rtl="0" eaLnBrk="1" latinLnBrk="0" hangingPunct="1">
        <a:defRPr sz="3100" kern="1200">
          <a:solidFill>
            <a:schemeClr val="tx1"/>
          </a:solidFill>
          <a:latin typeface="+mn-lt"/>
          <a:ea typeface="+mn-ea"/>
          <a:cs typeface="+mn-cs"/>
        </a:defRPr>
      </a:lvl4pPr>
      <a:lvl5pPr marL="3134441" algn="l" defTabSz="1567220" rtl="0" eaLnBrk="1" latinLnBrk="0" hangingPunct="1">
        <a:defRPr sz="3100" kern="1200">
          <a:solidFill>
            <a:schemeClr val="tx1"/>
          </a:solidFill>
          <a:latin typeface="+mn-lt"/>
          <a:ea typeface="+mn-ea"/>
          <a:cs typeface="+mn-cs"/>
        </a:defRPr>
      </a:lvl5pPr>
      <a:lvl6pPr marL="3918050" algn="l" defTabSz="1567220" rtl="0" eaLnBrk="1" latinLnBrk="0" hangingPunct="1">
        <a:defRPr sz="3100" kern="1200">
          <a:solidFill>
            <a:schemeClr val="tx1"/>
          </a:solidFill>
          <a:latin typeface="+mn-lt"/>
          <a:ea typeface="+mn-ea"/>
          <a:cs typeface="+mn-cs"/>
        </a:defRPr>
      </a:lvl6pPr>
      <a:lvl7pPr marL="4701661" algn="l" defTabSz="1567220" rtl="0" eaLnBrk="1" latinLnBrk="0" hangingPunct="1">
        <a:defRPr sz="3100" kern="1200">
          <a:solidFill>
            <a:schemeClr val="tx1"/>
          </a:solidFill>
          <a:latin typeface="+mn-lt"/>
          <a:ea typeface="+mn-ea"/>
          <a:cs typeface="+mn-cs"/>
        </a:defRPr>
      </a:lvl7pPr>
      <a:lvl8pPr marL="5485271" algn="l" defTabSz="1567220" rtl="0" eaLnBrk="1" latinLnBrk="0" hangingPunct="1">
        <a:defRPr sz="3100" kern="1200">
          <a:solidFill>
            <a:schemeClr val="tx1"/>
          </a:solidFill>
          <a:latin typeface="+mn-lt"/>
          <a:ea typeface="+mn-ea"/>
          <a:cs typeface="+mn-cs"/>
        </a:defRPr>
      </a:lvl8pPr>
      <a:lvl9pPr marL="6268880" algn="l" defTabSz="1567220" rtl="0" eaLnBrk="1" latinLnBrk="0" hangingPunct="1">
        <a:defRPr sz="3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411482" y="1950720"/>
            <a:ext cx="7545013" cy="1463040"/>
          </a:xfrm>
          <a:prstGeom prst="rect">
            <a:avLst/>
          </a:prstGeom>
        </p:spPr>
        <p:txBody>
          <a:bodyPr lIns="156696" tIns="156696" rIns="156696" bIns="156696" anchor="b" anchorCtr="0">
            <a:noAutofit/>
          </a:bodyPr>
          <a:lstStyle/>
          <a:p>
            <a:pPr algn="l">
              <a:spcBef>
                <a:spcPts val="0"/>
              </a:spcBef>
              <a:buClr>
                <a:schemeClr val="dk1"/>
              </a:buClr>
              <a:buSzPct val="183333"/>
            </a:pPr>
            <a:r>
              <a:rPr lang="en" sz="1200" b="1" dirty="0">
                <a:latin typeface="Corbel" pitchFamily="34" charset="0"/>
                <a:ea typeface="Times New Roman"/>
                <a:cs typeface="Times New Roman"/>
                <a:sym typeface="Times New Roman"/>
              </a:rPr>
              <a:t>Abstract</a:t>
            </a:r>
          </a:p>
          <a:p>
            <a:pPr algn="l">
              <a:spcBef>
                <a:spcPts val="0"/>
              </a:spcBef>
              <a:buClr>
                <a:schemeClr val="dk1"/>
              </a:buClr>
              <a:buSzPct val="183333"/>
            </a:pPr>
            <a:endParaRPr sz="800" dirty="0">
              <a:latin typeface="Corbel" pitchFamily="34" charset="0"/>
              <a:ea typeface="Times New Roman"/>
              <a:cs typeface="Times New Roman"/>
              <a:sym typeface="Times New Roman"/>
            </a:endParaRPr>
          </a:p>
          <a:p>
            <a:pPr indent="-119718" algn="just">
              <a:spcBef>
                <a:spcPts val="0"/>
              </a:spcBef>
              <a:buClr>
                <a:schemeClr val="dk1"/>
              </a:buClr>
              <a:buSzPct val="183333"/>
            </a:pPr>
            <a:r>
              <a:rPr lang="en" sz="900" dirty="0">
                <a:latin typeface="Corbel" pitchFamily="34" charset="0"/>
                <a:ea typeface="Times New Roman"/>
                <a:cs typeface="Times New Roman"/>
                <a:sym typeface="Times New Roman"/>
              </a:rPr>
              <a:t>Diesel trains emit substances like polycyclic aromatic hydrocarbons and heavy metals, which may impact surrounding vegetation. Locomotive emissions may be mutagenic to exposed vegetation, which can affect diversity. Diversity can be studied via DNA analysis of the rbcL region of the chloroplast gene in plants. This study intends to determine identities of plants close to a railway as opposed to farther away. This experiment was carried out by collecting plant samples, isolating, amplifying, and analyzing DNA through polymerase chain reaction and gel electrophoresis. From most to least evolved, the phylogenetic tree indicated: NYG-007, NYG-002 and NYG-010, NYG-001, NYG-004 and NYG-005, NYG-018, NYG-012, NYG-009, NYG-015, NYG-013, NYG-006, NYG-003. Samples exposed to train emissions appeared more diverse; non-train samples appeared more analogous. The hypothesis is supported; plants exposed to locomotive emissions are more diverse than those that are not. Consequently, railroads have altered the diversity of Long Island’s naturally occurring plant life. </a:t>
            </a:r>
          </a:p>
        </p:txBody>
      </p:sp>
      <p:sp>
        <p:nvSpPr>
          <p:cNvPr id="55" name="Shape 55"/>
          <p:cNvSpPr txBox="1">
            <a:spLocks noGrp="1"/>
          </p:cNvSpPr>
          <p:nvPr>
            <p:ph type="subTitle" idx="1"/>
          </p:nvPr>
        </p:nvSpPr>
        <p:spPr>
          <a:xfrm>
            <a:off x="411481" y="3421016"/>
            <a:ext cx="7543800" cy="4379707"/>
          </a:xfrm>
          <a:prstGeom prst="rect">
            <a:avLst/>
          </a:prstGeom>
        </p:spPr>
        <p:txBody>
          <a:bodyPr lIns="156696" tIns="156696" rIns="156696" bIns="156696" anchor="ctr" anchorCtr="0">
            <a:noAutofit/>
          </a:bodyPr>
          <a:lstStyle/>
          <a:p>
            <a:pPr algn="just">
              <a:spcBef>
                <a:spcPts val="0"/>
              </a:spcBef>
              <a:buClr>
                <a:schemeClr val="dk1"/>
              </a:buClr>
              <a:buSzPct val="183333"/>
            </a:pPr>
            <a:r>
              <a:rPr lang="en" sz="1200" b="1" dirty="0">
                <a:solidFill>
                  <a:schemeClr val="dk1"/>
                </a:solidFill>
                <a:latin typeface="Corbel" pitchFamily="34" charset="0"/>
                <a:ea typeface="Times New Roman"/>
                <a:cs typeface="Times New Roman"/>
                <a:sym typeface="Times New Roman"/>
              </a:rPr>
              <a:t>Introduction</a:t>
            </a:r>
          </a:p>
          <a:p>
            <a:pPr algn="just">
              <a:spcBef>
                <a:spcPts val="0"/>
              </a:spcBef>
              <a:buClr>
                <a:schemeClr val="dk1"/>
              </a:buClr>
              <a:buSzPct val="183333"/>
            </a:pPr>
            <a:endParaRPr sz="800" dirty="0">
              <a:solidFill>
                <a:schemeClr val="dk1"/>
              </a:solidFill>
              <a:latin typeface="Corbel" pitchFamily="34" charset="0"/>
            </a:endParaRPr>
          </a:p>
          <a:p>
            <a:pPr algn="just">
              <a:spcBef>
                <a:spcPts val="0"/>
              </a:spcBef>
              <a:buClr>
                <a:schemeClr val="dk1"/>
              </a:buClr>
              <a:buSzPct val="183333"/>
            </a:pPr>
            <a:r>
              <a:rPr lang="en" sz="900" dirty="0">
                <a:solidFill>
                  <a:schemeClr val="dk1"/>
                </a:solidFill>
                <a:latin typeface="Corbel" pitchFamily="34" charset="0"/>
                <a:ea typeface="Times New Roman"/>
                <a:cs typeface="Times New Roman"/>
                <a:sym typeface="Times New Roman"/>
              </a:rPr>
              <a:t>Locomotive means of transporting goods and people are very efficient and popular. However, diesel trains emit organic and inorganic substances that may have a significant impact on the surrounding area's air quality, soil content, and vegetation (California Environmental Protection Agency 2015). This study seeks to determine the effect of these contaminants on the assortment and identity of vegetation in close proximity to Long Island diesel railways as opposed to vegetation farther away. </a:t>
            </a:r>
          </a:p>
          <a:p>
            <a:pPr marL="783611" indent="-119718" algn="just">
              <a:spcBef>
                <a:spcPts val="0"/>
              </a:spcBef>
              <a:buClr>
                <a:schemeClr val="dk1"/>
              </a:buClr>
              <a:buSzPct val="183333"/>
            </a:pPr>
            <a:endParaRPr sz="900" dirty="0">
              <a:solidFill>
                <a:schemeClr val="dk1"/>
              </a:solidFill>
              <a:latin typeface="Corbel" pitchFamily="34" charset="0"/>
            </a:endParaRPr>
          </a:p>
          <a:p>
            <a:pPr algn="just">
              <a:spcBef>
                <a:spcPts val="0"/>
              </a:spcBef>
              <a:buClr>
                <a:schemeClr val="dk1"/>
              </a:buClr>
              <a:buSzPct val="183333"/>
            </a:pPr>
            <a:r>
              <a:rPr lang="en" sz="900" dirty="0">
                <a:solidFill>
                  <a:schemeClr val="dk1"/>
                </a:solidFill>
                <a:latin typeface="Corbel" pitchFamily="34" charset="0"/>
                <a:ea typeface="Times New Roman"/>
                <a:cs typeface="Times New Roman"/>
                <a:sym typeface="Times New Roman"/>
              </a:rPr>
              <a:t>Diesel train emissions are composed of a variety of substances, including typical combustion gases such as nitrogen, oxygen, carbon dioxide, and water vapor in addition to air pollutants such as carbon monoxide, sulfur and nitrogen oxides, volatile organics, aldehydes (such as formaldehyde and 1,2 butadiene), and polycyclic aromatic hydrocarbons (PAHs) and PAH derivatives (California Environmental Protection Agency 2015). Likewise, heavy metals─such as lead, copper, zinc, mercury, iron, and cobalt─.are emitted by locomotives only to be deposited into the soil through dry and wet deposition, leading to plant contamination (Wiłkomirski and others 2011). However, PAHs are found in higher concentrations around railway tracks than heavy metals (Wiłkomirski and others 2011). Besides high toxicity, such high concentrations of PAHs, in particular, have carcinogenic and mutagenic effects on living organisms (Wiłkomirski and others 2011, California Environmental Protection Agency 2015). Such effects may very well impact the identities of the plants found close to the tracks. Since PAHs are found in remarkably high levels in close proximity to railways (Wiłkomirski and others 2011), it is possible that the carcinogenic and mutagenic effects would alter the types of vegetation and/or the DNA sequences (and subsequent identities) of neighboring vegetation. Diesel particulate matter (DPM) and airborne coal dust is known to pollute the atmosphere in areas close in proximity to railways (Jaffe and others 2014). Since DPMs are considered carcinogenic to humans (Jaffe and others 2014), it is very likely they are carcinogenic to plant life as well. Thus, there is a great chance that locomotive emissions are carcinogenic and mutagenic on the vegetation that is exposed, leading to effects on diversity in affected areas. </a:t>
            </a:r>
          </a:p>
          <a:p>
            <a:pPr marL="783611" indent="-119718" algn="just">
              <a:spcBef>
                <a:spcPts val="0"/>
              </a:spcBef>
              <a:buClr>
                <a:schemeClr val="dk1"/>
              </a:buClr>
              <a:buSzPct val="183333"/>
            </a:pPr>
            <a:endParaRPr sz="900" dirty="0">
              <a:solidFill>
                <a:schemeClr val="dk1"/>
              </a:solidFill>
              <a:latin typeface="Corbel" pitchFamily="34" charset="0"/>
            </a:endParaRPr>
          </a:p>
          <a:p>
            <a:pPr algn="just">
              <a:spcBef>
                <a:spcPts val="0"/>
              </a:spcBef>
              <a:buClr>
                <a:schemeClr val="dk1"/>
              </a:buClr>
              <a:buSzPct val="183333"/>
            </a:pPr>
            <a:r>
              <a:rPr lang="en" sz="900" dirty="0">
                <a:solidFill>
                  <a:schemeClr val="dk1"/>
                </a:solidFill>
                <a:latin typeface="Corbel" pitchFamily="34" charset="0"/>
                <a:ea typeface="Times New Roman"/>
                <a:cs typeface="Times New Roman"/>
                <a:sym typeface="Times New Roman"/>
              </a:rPr>
              <a:t>The study of diversity in a particular area is particularly important in this day and age; people have become cognizant of the enormous impact on the environment, particularly plant life, and seek to amend the wrongs of the past. Thus, Long Island has a great need for studies on biodiversity, between the density of population and historic environmentally-unfriendly practices, Long Islanders have affected their surroundings. A 1898 study produced a general outline of Long Island’s fauna and flora, creating a basis for further studies of Long Island (Davenport 1898). With new technology comes new capabilities, and DNA barcoding has opened up endless possibilities for studying life (DeSalle and others 2005). Today, DNA “barcoding” enables scientists to avoid the frequent misidentifications experienced when taxonomy─classification of organisms purely by description─was the only method of distinguishing species (DeSalle and others 2005). Likewise, through “barcoding,” researchers are capable to isolating particular traits in an effort to determine evolutionary relationships (DeSalle and others 2005). In animals, the mitochondrial gene cytochrome c oxidase I (COI) can serve across the board for bioidentification  (Hebert and others 2003). There are analogous genes in plants, namely the rbcL region of the chloroplast gene. This study will compare the rbcL region of the samples' chloroplast genes with known sequences to determine the identities of plants in close proximity to a railway as opposed to farther away. Because Long Island is webbed in railroad tracks, the effect of locomotive traffic on plant diversity and individual identity is a legitimate concern.</a:t>
            </a:r>
          </a:p>
          <a:p>
            <a:pPr>
              <a:spcBef>
                <a:spcPts val="0"/>
              </a:spcBef>
            </a:pPr>
            <a:endParaRPr sz="800" dirty="0"/>
          </a:p>
        </p:txBody>
      </p:sp>
      <p:sp>
        <p:nvSpPr>
          <p:cNvPr id="56" name="Shape 56"/>
          <p:cNvSpPr txBox="1"/>
          <p:nvPr/>
        </p:nvSpPr>
        <p:spPr>
          <a:xfrm>
            <a:off x="8503921" y="7071360"/>
            <a:ext cx="7680960" cy="2632050"/>
          </a:xfrm>
          <a:prstGeom prst="rect">
            <a:avLst/>
          </a:prstGeom>
          <a:noFill/>
          <a:ln>
            <a:noFill/>
          </a:ln>
        </p:spPr>
        <p:txBody>
          <a:bodyPr lIns="156696" tIns="156696" rIns="156696" bIns="156696" anchor="t" anchorCtr="0">
            <a:noAutofit/>
          </a:bodyPr>
          <a:lstStyle/>
          <a:p>
            <a:pPr algn="just">
              <a:lnSpc>
                <a:spcPct val="115000"/>
              </a:lnSpc>
              <a:buClr>
                <a:schemeClr val="dk1"/>
              </a:buClr>
              <a:buSzPct val="183333"/>
            </a:pPr>
            <a:r>
              <a:rPr lang="en" sz="1200" b="1" dirty="0">
                <a:solidFill>
                  <a:schemeClr val="dk1"/>
                </a:solidFill>
                <a:latin typeface="Corbel" pitchFamily="34" charset="0"/>
                <a:ea typeface="Times New Roman"/>
                <a:cs typeface="Times New Roman"/>
                <a:sym typeface="Times New Roman"/>
              </a:rPr>
              <a:t>References</a:t>
            </a:r>
            <a:endParaRPr sz="1200" dirty="0">
              <a:solidFill>
                <a:schemeClr val="dk1"/>
              </a:solidFill>
              <a:latin typeface="Corbel" pitchFamily="34" charset="0"/>
              <a:ea typeface="Times New Roman"/>
              <a:cs typeface="Times New Roman"/>
              <a:sym typeface="Times New Roman"/>
            </a:endParaRPr>
          </a:p>
          <a:p>
            <a:pPr algn="just">
              <a:lnSpc>
                <a:spcPct val="115000"/>
              </a:lnSpc>
              <a:buClr>
                <a:schemeClr val="dk1"/>
              </a:buClr>
            </a:pPr>
            <a:endParaRPr sz="800" dirty="0">
              <a:solidFill>
                <a:schemeClr val="dk1"/>
              </a:solidFill>
              <a:latin typeface="Corbel" pitchFamily="34" charset="0"/>
              <a:ea typeface="Times New Roman"/>
              <a:cs typeface="Times New Roman"/>
              <a:sym typeface="Times New Roman"/>
            </a:endParaRPr>
          </a:p>
          <a:p>
            <a:pPr algn="just">
              <a:lnSpc>
                <a:spcPct val="115000"/>
              </a:lnSpc>
              <a:buClr>
                <a:schemeClr val="dk1"/>
              </a:buClr>
              <a:buSzPct val="183333"/>
            </a:pPr>
            <a:r>
              <a:rPr lang="en" sz="900" dirty="0">
                <a:solidFill>
                  <a:schemeClr val="dk1"/>
                </a:solidFill>
                <a:latin typeface="Corbel" pitchFamily="34" charset="0"/>
                <a:ea typeface="Times New Roman"/>
                <a:cs typeface="Times New Roman"/>
                <a:sym typeface="Times New Roman"/>
              </a:rPr>
              <a:t>Davenport, C. 1898. A Report on the Fauna and Flora at Cold Spring Harbor. The Library of the New York Botanical Garden. 2-10</a:t>
            </a:r>
          </a:p>
          <a:p>
            <a:pPr algn="just">
              <a:lnSpc>
                <a:spcPct val="115000"/>
              </a:lnSpc>
              <a:buClr>
                <a:schemeClr val="dk1"/>
              </a:buClr>
            </a:pPr>
            <a:endParaRPr sz="900" dirty="0">
              <a:solidFill>
                <a:schemeClr val="dk1"/>
              </a:solidFill>
              <a:latin typeface="Corbel" pitchFamily="34" charset="0"/>
              <a:ea typeface="Times New Roman"/>
              <a:cs typeface="Times New Roman"/>
              <a:sym typeface="Times New Roman"/>
            </a:endParaRPr>
          </a:p>
          <a:p>
            <a:pPr algn="just">
              <a:lnSpc>
                <a:spcPct val="115000"/>
              </a:lnSpc>
              <a:buClr>
                <a:schemeClr val="dk1"/>
              </a:buClr>
              <a:buSzPct val="183333"/>
            </a:pPr>
            <a:r>
              <a:rPr lang="en" sz="900" dirty="0">
                <a:solidFill>
                  <a:schemeClr val="dk1"/>
                </a:solidFill>
                <a:latin typeface="Corbel" pitchFamily="34" charset="0"/>
                <a:ea typeface="Times New Roman"/>
                <a:cs typeface="Times New Roman"/>
                <a:sym typeface="Times New Roman"/>
              </a:rPr>
              <a:t>DeSalle, R., Egan, M.G., Siddall, M. 2005. The unholy trinity: taxonomy, species delimitation and DNA barcoding. Philosophical Transactions of the Royal Society. Vol 360: 1905-1916</a:t>
            </a:r>
          </a:p>
          <a:p>
            <a:pPr algn="just">
              <a:lnSpc>
                <a:spcPct val="115000"/>
              </a:lnSpc>
              <a:buClr>
                <a:schemeClr val="dk1"/>
              </a:buClr>
            </a:pPr>
            <a:endParaRPr sz="900" dirty="0">
              <a:solidFill>
                <a:schemeClr val="dk1"/>
              </a:solidFill>
              <a:latin typeface="Corbel" pitchFamily="34" charset="0"/>
              <a:ea typeface="Times New Roman"/>
              <a:cs typeface="Times New Roman"/>
              <a:sym typeface="Times New Roman"/>
            </a:endParaRPr>
          </a:p>
          <a:p>
            <a:pPr algn="just">
              <a:lnSpc>
                <a:spcPct val="115000"/>
              </a:lnSpc>
              <a:buClr>
                <a:schemeClr val="dk1"/>
              </a:buClr>
              <a:buSzPct val="183333"/>
            </a:pPr>
            <a:r>
              <a:rPr lang="en" sz="900" dirty="0">
                <a:solidFill>
                  <a:schemeClr val="dk1"/>
                </a:solidFill>
                <a:latin typeface="Corbel" pitchFamily="34" charset="0"/>
                <a:ea typeface="Times New Roman"/>
                <a:cs typeface="Times New Roman"/>
                <a:sym typeface="Times New Roman"/>
              </a:rPr>
              <a:t>Hebert, P.D.N., Cywinska, A., Ball, S.L., deWaard, J.R. 2003. Biological identifications through DNA barcodes. Proceedings of the Royal Society of London B. Vol 270: 313-321</a:t>
            </a:r>
          </a:p>
          <a:p>
            <a:pPr algn="just">
              <a:lnSpc>
                <a:spcPct val="115000"/>
              </a:lnSpc>
              <a:buClr>
                <a:schemeClr val="dk1"/>
              </a:buClr>
            </a:pPr>
            <a:endParaRPr sz="900" dirty="0">
              <a:solidFill>
                <a:schemeClr val="dk1"/>
              </a:solidFill>
              <a:latin typeface="Corbel" pitchFamily="34" charset="0"/>
              <a:ea typeface="Times New Roman"/>
              <a:cs typeface="Times New Roman"/>
              <a:sym typeface="Times New Roman"/>
            </a:endParaRPr>
          </a:p>
          <a:p>
            <a:pPr algn="just">
              <a:lnSpc>
                <a:spcPct val="115000"/>
              </a:lnSpc>
              <a:buClr>
                <a:schemeClr val="dk1"/>
              </a:buClr>
              <a:buSzPct val="183333"/>
            </a:pPr>
            <a:r>
              <a:rPr lang="en" sz="900" dirty="0">
                <a:solidFill>
                  <a:schemeClr val="dk1"/>
                </a:solidFill>
                <a:latin typeface="Corbel" pitchFamily="34" charset="0"/>
                <a:ea typeface="Times New Roman"/>
                <a:cs typeface="Times New Roman"/>
                <a:sym typeface="Times New Roman"/>
              </a:rPr>
              <a:t>Jaffe, D.A., Hof, G., Malashanka, S., Putz, J., Thayer, J., Fry, J.L., Ayres, B., Pierce, J.R. 2014. Diesel particulate matter emission factors and air quality implications from in-service rail in Washington State, USA. Atmospheric Pollution Research. Vol 5: 344-351</a:t>
            </a:r>
          </a:p>
          <a:p>
            <a:pPr algn="just">
              <a:lnSpc>
                <a:spcPct val="115000"/>
              </a:lnSpc>
              <a:buClr>
                <a:schemeClr val="dk1"/>
              </a:buClr>
            </a:pPr>
            <a:endParaRPr sz="900" dirty="0">
              <a:solidFill>
                <a:schemeClr val="dk1"/>
              </a:solidFill>
              <a:latin typeface="Corbel" pitchFamily="34" charset="0"/>
              <a:ea typeface="Times New Roman"/>
              <a:cs typeface="Times New Roman"/>
              <a:sym typeface="Times New Roman"/>
            </a:endParaRPr>
          </a:p>
          <a:p>
            <a:pPr>
              <a:lnSpc>
                <a:spcPct val="115000"/>
              </a:lnSpc>
              <a:buClr>
                <a:schemeClr val="dk1"/>
              </a:buClr>
              <a:buSzPct val="183333"/>
            </a:pPr>
            <a:r>
              <a:rPr lang="en" sz="900" dirty="0">
                <a:solidFill>
                  <a:schemeClr val="dk1"/>
                </a:solidFill>
                <a:latin typeface="Corbel" pitchFamily="34" charset="0"/>
                <a:ea typeface="Times New Roman"/>
                <a:cs typeface="Times New Roman"/>
                <a:sym typeface="Times New Roman"/>
              </a:rPr>
              <a:t>California Environmental Protection Agency. 2015. The Report on Diesel Exhaust. </a:t>
            </a:r>
          </a:p>
          <a:p>
            <a:pPr algn="just">
              <a:lnSpc>
                <a:spcPct val="115000"/>
              </a:lnSpc>
              <a:buClr>
                <a:schemeClr val="dk1"/>
              </a:buClr>
            </a:pPr>
            <a:endParaRPr sz="900" dirty="0">
              <a:solidFill>
                <a:srgbClr val="333333"/>
              </a:solidFill>
              <a:highlight>
                <a:srgbClr val="EEEEEE"/>
              </a:highlight>
              <a:latin typeface="Corbel" pitchFamily="34" charset="0"/>
              <a:ea typeface="Times New Roman"/>
              <a:cs typeface="Times New Roman"/>
              <a:sym typeface="Times New Roman"/>
            </a:endParaRPr>
          </a:p>
          <a:p>
            <a:pPr algn="just">
              <a:lnSpc>
                <a:spcPct val="115000"/>
              </a:lnSpc>
              <a:buClr>
                <a:schemeClr val="dk1"/>
              </a:buClr>
              <a:buSzPct val="183333"/>
            </a:pPr>
            <a:r>
              <a:rPr lang="en" sz="900" dirty="0">
                <a:solidFill>
                  <a:schemeClr val="dk1"/>
                </a:solidFill>
                <a:latin typeface="Corbel" pitchFamily="34" charset="0"/>
                <a:ea typeface="Times New Roman"/>
                <a:cs typeface="Times New Roman"/>
                <a:sym typeface="Times New Roman"/>
              </a:rPr>
              <a:t>Wiłkomirski, B., Sudnik-Wójcikowska, B., Galera, H., Wierzbicka, M., Malawska, M. 2011. Railway transportation as a serious source of organic and inorganic pollution. Water Air Soil Pollut. Vol 218: 333-345</a:t>
            </a:r>
          </a:p>
        </p:txBody>
      </p:sp>
      <p:sp>
        <p:nvSpPr>
          <p:cNvPr id="57" name="Shape 57"/>
          <p:cNvSpPr txBox="1"/>
          <p:nvPr/>
        </p:nvSpPr>
        <p:spPr>
          <a:xfrm>
            <a:off x="8503921" y="5242562"/>
            <a:ext cx="7680960" cy="1810176"/>
          </a:xfrm>
          <a:prstGeom prst="rect">
            <a:avLst/>
          </a:prstGeom>
          <a:noFill/>
          <a:ln>
            <a:noFill/>
          </a:ln>
        </p:spPr>
        <p:txBody>
          <a:bodyPr lIns="156696" tIns="156696" rIns="156696" bIns="156696" anchor="t" anchorCtr="0">
            <a:noAutofit/>
          </a:bodyPr>
          <a:lstStyle/>
          <a:p>
            <a:pPr algn="just">
              <a:buClr>
                <a:schemeClr val="dk1"/>
              </a:buClr>
              <a:buSzPct val="183333"/>
            </a:pPr>
            <a:r>
              <a:rPr lang="en" sz="1200" b="1" dirty="0">
                <a:solidFill>
                  <a:schemeClr val="dk1"/>
                </a:solidFill>
                <a:latin typeface="Corbel" pitchFamily="34" charset="0"/>
                <a:ea typeface="Times New Roman"/>
                <a:cs typeface="Times New Roman"/>
                <a:sym typeface="Times New Roman"/>
              </a:rPr>
              <a:t>Discussion</a:t>
            </a:r>
          </a:p>
          <a:p>
            <a:pPr algn="just">
              <a:buClr>
                <a:schemeClr val="dk1"/>
              </a:buClr>
            </a:pPr>
            <a:endParaRPr sz="800" dirty="0">
              <a:solidFill>
                <a:schemeClr val="dk1"/>
              </a:solidFill>
              <a:latin typeface="Corbel" pitchFamily="34" charset="0"/>
              <a:ea typeface="Times New Roman"/>
              <a:cs typeface="Times New Roman"/>
              <a:sym typeface="Times New Roman"/>
            </a:endParaRPr>
          </a:p>
          <a:p>
            <a:pPr indent="-119718" algn="just">
              <a:buClr>
                <a:schemeClr val="dk1"/>
              </a:buClr>
              <a:buSzPct val="183333"/>
            </a:pPr>
            <a:r>
              <a:rPr lang="en" sz="900" dirty="0">
                <a:solidFill>
                  <a:schemeClr val="dk1"/>
                </a:solidFill>
                <a:latin typeface="Corbel" pitchFamily="34" charset="0"/>
                <a:ea typeface="Times New Roman"/>
                <a:cs typeface="Times New Roman"/>
                <a:sym typeface="Times New Roman"/>
              </a:rPr>
              <a:t>It appears that the train samples (NYG-001, NYG-002, NYG-003, NYG-004, NYG-005, NYG-006, NYG-007, NYG-009) are more evolutionarily diverse. The non-train samples (NYG-010, NYG-012, NYG-013, NYG-015, NYG-018) are more evolutionarily analogous. An area adjacent to railroad tracks and an area farther away were chosen because trains emit materials that affect the environment. Railroads have altered the diversity of naturally occurring plant life on Long Island. Because the data indicated that the samples exposed to diesel emissions are more divergent in terms of evolution and the non-train samples are less varied, then the hypothesis is supported. Diesel emissions have been known to be carcinogenic, resulting in the exposed samples being more diverse. Due to the loss of DNA during the isolation process, a handful of sample from the non-train area could not be utilized. One sample, NYG-008, could not be fully analyzed because only the reverse sequence registered. Consequently, because Long Island is webbed in diesel train tracks, the natural Long Island plant life may have been altered over time, as seen in these results. This study could be expanded upon and benefit from more extensive research. A study with more drastic difference between the train and non-train areas could help augment this study, as the areas used in this experiment were relatively close in proximity to each other. </a:t>
            </a:r>
          </a:p>
          <a:p>
            <a:endParaRPr sz="600" dirty="0"/>
          </a:p>
        </p:txBody>
      </p:sp>
      <p:sp>
        <p:nvSpPr>
          <p:cNvPr id="58" name="Shape 58"/>
          <p:cNvSpPr txBox="1"/>
          <p:nvPr/>
        </p:nvSpPr>
        <p:spPr>
          <a:xfrm>
            <a:off x="411481" y="7800724"/>
            <a:ext cx="7543800" cy="1605120"/>
          </a:xfrm>
          <a:prstGeom prst="rect">
            <a:avLst/>
          </a:prstGeom>
          <a:noFill/>
          <a:ln>
            <a:noFill/>
          </a:ln>
        </p:spPr>
        <p:txBody>
          <a:bodyPr lIns="156696" tIns="156696" rIns="156696" bIns="156696" anchor="ctr" anchorCtr="0">
            <a:noAutofit/>
          </a:bodyPr>
          <a:lstStyle/>
          <a:p>
            <a:pPr algn="just"/>
            <a:r>
              <a:rPr lang="en" sz="1200" b="1" dirty="0">
                <a:solidFill>
                  <a:schemeClr val="dk1"/>
                </a:solidFill>
                <a:latin typeface="Corbel" pitchFamily="34" charset="0"/>
                <a:ea typeface="Times New Roman"/>
                <a:cs typeface="Times New Roman"/>
                <a:sym typeface="Times New Roman"/>
              </a:rPr>
              <a:t>Materials and Methods</a:t>
            </a:r>
          </a:p>
          <a:p>
            <a:pPr algn="just"/>
            <a:endParaRPr lang="en" sz="800" dirty="0">
              <a:solidFill>
                <a:schemeClr val="dk1"/>
              </a:solidFill>
              <a:latin typeface="Corbel" pitchFamily="34" charset="0"/>
              <a:ea typeface="Times New Roman"/>
              <a:cs typeface="Times New Roman"/>
              <a:sym typeface="Times New Roman"/>
            </a:endParaRPr>
          </a:p>
          <a:p>
            <a:pPr algn="just"/>
            <a:r>
              <a:rPr lang="en" sz="900" dirty="0">
                <a:solidFill>
                  <a:schemeClr val="dk1"/>
                </a:solidFill>
                <a:latin typeface="Corbel" pitchFamily="34" charset="0"/>
                <a:ea typeface="Times New Roman"/>
                <a:cs typeface="Times New Roman"/>
                <a:sym typeface="Times New Roman"/>
              </a:rPr>
              <a:t>Nineteen plant samples were collected, documented, and labeled in October 2015. Ten samples from the non-train area and nine from the train area, </a:t>
            </a:r>
            <a:r>
              <a:rPr lang="en" sz="900" dirty="0">
                <a:solidFill>
                  <a:schemeClr val="dk1"/>
                </a:solidFill>
                <a:highlight>
                  <a:srgbClr val="FFFFFF"/>
                </a:highlight>
                <a:latin typeface="Corbel" pitchFamily="34" charset="0"/>
                <a:ea typeface="Times New Roman"/>
                <a:cs typeface="Times New Roman"/>
                <a:sym typeface="Times New Roman"/>
              </a:rPr>
              <a:t>1</a:t>
            </a:r>
            <a:r>
              <a:rPr lang="en" sz="900" dirty="0">
                <a:solidFill>
                  <a:schemeClr val="dk1"/>
                </a:solidFill>
                <a:latin typeface="Corbel" pitchFamily="34" charset="0"/>
                <a:ea typeface="Times New Roman"/>
                <a:cs typeface="Times New Roman"/>
                <a:sym typeface="Times New Roman"/>
              </a:rPr>
              <a:t>.2</a:t>
            </a:r>
            <a:r>
              <a:rPr lang="en" sz="900" dirty="0">
                <a:solidFill>
                  <a:schemeClr val="dk1"/>
                </a:solidFill>
                <a:highlight>
                  <a:srgbClr val="FFFFFF"/>
                </a:highlight>
                <a:latin typeface="Corbel" pitchFamily="34" charset="0"/>
                <a:ea typeface="Times New Roman"/>
                <a:cs typeface="Times New Roman"/>
                <a:sym typeface="Times New Roman"/>
              </a:rPr>
              <a:t>8 kilometers apart, were placed and labelled in bags and test tubes to be frozen</a:t>
            </a:r>
            <a:r>
              <a:rPr lang="en" sz="900" dirty="0">
                <a:solidFill>
                  <a:schemeClr val="dk1"/>
                </a:solidFill>
                <a:latin typeface="Corbel" pitchFamily="34" charset="0"/>
                <a:ea typeface="Times New Roman"/>
                <a:cs typeface="Times New Roman"/>
                <a:sym typeface="Times New Roman"/>
              </a:rPr>
              <a:t>. In order to isolate DNA: Lysis solution was added to tissue samples (about 1 cm). Samples were grinded, incubated, and centrifuged. The supernatant was removed and transferred into new tubes. Silica resin was added, and solution was mixed, incubated, and centrifuged. Supernatant was removed, wash buffer was added, solution was mixed and centrifuged. Most of the supernatant was removed, mixture was then centrifuged, and the remaining supernatant was removed. Distilled water was added to resin pellet, and solution was mixed, incubated, and centrifuged. To amplify DNA by PCR: primer mix was added to PCR beads, DNA from the samples was added to PCR reagents, and samples were amplified in thermal cycles. To analyze PCR products by gel electrophoresis: agarose gel was poured in gel-casting trays and set aside to solidify for 20 minutes. Gel was loaded into electrophoresis chamber and covered with buffer solution. The rBCL ladder, PCR products, and DNA stain were loaded into assigned wells. The gels were electrophoresed for 30 minutes with 130 volts, and then viewed with UV transillumination and photographed. Afterwards, the samples were sent to Genewiz for sequencing.</a:t>
            </a:r>
          </a:p>
        </p:txBody>
      </p:sp>
      <p:sp>
        <p:nvSpPr>
          <p:cNvPr id="59" name="Shape 59"/>
          <p:cNvSpPr txBox="1"/>
          <p:nvPr/>
        </p:nvSpPr>
        <p:spPr>
          <a:xfrm>
            <a:off x="411482" y="9573957"/>
            <a:ext cx="7545013" cy="1161365"/>
          </a:xfrm>
          <a:prstGeom prst="rect">
            <a:avLst/>
          </a:prstGeom>
          <a:noFill/>
          <a:ln>
            <a:noFill/>
          </a:ln>
        </p:spPr>
        <p:txBody>
          <a:bodyPr lIns="156696" tIns="156696" rIns="156696" bIns="156696" anchor="ctr" anchorCtr="0">
            <a:noAutofit/>
          </a:bodyPr>
          <a:lstStyle/>
          <a:p>
            <a:pPr algn="just"/>
            <a:r>
              <a:rPr lang="en" sz="1200" b="1" dirty="0">
                <a:solidFill>
                  <a:schemeClr val="dk1"/>
                </a:solidFill>
                <a:latin typeface="Corbel" pitchFamily="34" charset="0"/>
                <a:ea typeface="Times New Roman"/>
                <a:cs typeface="Times New Roman"/>
                <a:sym typeface="Times New Roman"/>
              </a:rPr>
              <a:t>Results</a:t>
            </a:r>
          </a:p>
          <a:p>
            <a:pPr algn="just"/>
            <a:endParaRPr lang="en" sz="800" dirty="0">
              <a:solidFill>
                <a:schemeClr val="dk1"/>
              </a:solidFill>
              <a:latin typeface="Corbel" pitchFamily="34" charset="0"/>
              <a:ea typeface="Times New Roman"/>
              <a:cs typeface="Times New Roman"/>
              <a:sym typeface="Times New Roman"/>
            </a:endParaRPr>
          </a:p>
          <a:p>
            <a:pPr algn="just"/>
            <a:r>
              <a:rPr lang="en" sz="900" dirty="0">
                <a:solidFill>
                  <a:schemeClr val="dk1"/>
                </a:solidFill>
                <a:latin typeface="Corbel" pitchFamily="34" charset="0"/>
                <a:ea typeface="Times New Roman"/>
                <a:cs typeface="Times New Roman"/>
                <a:sym typeface="Times New Roman"/>
              </a:rPr>
              <a:t>As per the phylogenetic tree, sample NYG-007, </a:t>
            </a:r>
            <a:r>
              <a:rPr lang="en" sz="900" i="1" dirty="0">
                <a:solidFill>
                  <a:schemeClr val="dk1"/>
                </a:solidFill>
                <a:latin typeface="Corbel" pitchFamily="34" charset="0"/>
                <a:ea typeface="Times New Roman"/>
                <a:cs typeface="Times New Roman"/>
                <a:sym typeface="Times New Roman"/>
              </a:rPr>
              <a:t>Taxus globosa</a:t>
            </a:r>
            <a:r>
              <a:rPr lang="en" sz="900" dirty="0">
                <a:solidFill>
                  <a:schemeClr val="dk1"/>
                </a:solidFill>
                <a:latin typeface="Corbel" pitchFamily="34" charset="0"/>
                <a:ea typeface="Times New Roman"/>
                <a:cs typeface="Times New Roman"/>
                <a:sym typeface="Times New Roman"/>
              </a:rPr>
              <a:t>, is the most evolved plant of this group. The next most evolved species were samples NYG-002 and NYG-010, which are </a:t>
            </a:r>
            <a:r>
              <a:rPr lang="en" sz="900" i="1" dirty="0">
                <a:solidFill>
                  <a:schemeClr val="dk1"/>
                </a:solidFill>
                <a:latin typeface="Corbel" pitchFamily="34" charset="0"/>
                <a:ea typeface="Times New Roman"/>
                <a:cs typeface="Times New Roman"/>
                <a:sym typeface="Times New Roman"/>
              </a:rPr>
              <a:t>Ageratina luciae-brauniae </a:t>
            </a:r>
            <a:r>
              <a:rPr lang="en" sz="900" dirty="0">
                <a:solidFill>
                  <a:schemeClr val="dk1"/>
                </a:solidFill>
                <a:latin typeface="Corbel" pitchFamily="34" charset="0"/>
                <a:ea typeface="Times New Roman"/>
                <a:cs typeface="Times New Roman"/>
                <a:sym typeface="Times New Roman"/>
              </a:rPr>
              <a:t>and </a:t>
            </a:r>
            <a:r>
              <a:rPr lang="en" sz="900" i="1" dirty="0">
                <a:solidFill>
                  <a:schemeClr val="dk1"/>
                </a:solidFill>
                <a:latin typeface="Corbel" pitchFamily="34" charset="0"/>
                <a:ea typeface="Times New Roman"/>
                <a:cs typeface="Times New Roman"/>
                <a:sym typeface="Times New Roman"/>
              </a:rPr>
              <a:t>Ageratina altissima</a:t>
            </a:r>
            <a:r>
              <a:rPr lang="en" sz="900" dirty="0">
                <a:solidFill>
                  <a:schemeClr val="dk1"/>
                </a:solidFill>
                <a:latin typeface="Corbel" pitchFamily="34" charset="0"/>
                <a:ea typeface="Times New Roman"/>
                <a:cs typeface="Times New Roman"/>
                <a:sym typeface="Times New Roman"/>
              </a:rPr>
              <a:t>, respectively. Then, NYG-001, </a:t>
            </a:r>
            <a:r>
              <a:rPr lang="en" sz="900" i="1" dirty="0">
                <a:solidFill>
                  <a:schemeClr val="dk1"/>
                </a:solidFill>
                <a:latin typeface="Corbel" pitchFamily="34" charset="0"/>
                <a:ea typeface="Times New Roman"/>
                <a:cs typeface="Times New Roman"/>
                <a:sym typeface="Times New Roman"/>
              </a:rPr>
              <a:t>Hemerocallis minor. </a:t>
            </a:r>
            <a:r>
              <a:rPr lang="en" sz="900" dirty="0">
                <a:solidFill>
                  <a:schemeClr val="dk1"/>
                </a:solidFill>
                <a:latin typeface="Corbel" pitchFamily="34" charset="0"/>
                <a:ea typeface="Times New Roman"/>
                <a:cs typeface="Times New Roman"/>
                <a:sym typeface="Times New Roman"/>
              </a:rPr>
              <a:t>Following are NYG-004 and NYG-005, S</a:t>
            </a:r>
            <a:r>
              <a:rPr lang="en" sz="900" i="1" dirty="0">
                <a:solidFill>
                  <a:schemeClr val="dk1"/>
                </a:solidFill>
                <a:latin typeface="Corbel" pitchFamily="34" charset="0"/>
                <a:ea typeface="Times New Roman"/>
                <a:cs typeface="Times New Roman"/>
                <a:sym typeface="Times New Roman"/>
              </a:rPr>
              <a:t>ymphyotrichum lanceolatum</a:t>
            </a:r>
            <a:r>
              <a:rPr lang="en" sz="900" dirty="0">
                <a:solidFill>
                  <a:schemeClr val="dk1"/>
                </a:solidFill>
                <a:latin typeface="Corbel" pitchFamily="34" charset="0"/>
                <a:ea typeface="Times New Roman"/>
                <a:cs typeface="Times New Roman"/>
                <a:sym typeface="Times New Roman"/>
              </a:rPr>
              <a:t>. After comes sample NYG-018, </a:t>
            </a:r>
            <a:r>
              <a:rPr lang="en" sz="900" i="1" dirty="0">
                <a:solidFill>
                  <a:schemeClr val="dk1"/>
                </a:solidFill>
                <a:latin typeface="Corbel" pitchFamily="34" charset="0"/>
                <a:ea typeface="Times New Roman"/>
                <a:cs typeface="Times New Roman"/>
                <a:sym typeface="Times New Roman"/>
              </a:rPr>
              <a:t>Solanum dulcamara</a:t>
            </a:r>
            <a:r>
              <a:rPr lang="en" sz="900" dirty="0">
                <a:solidFill>
                  <a:schemeClr val="dk1"/>
                </a:solidFill>
                <a:latin typeface="Corbel" pitchFamily="34" charset="0"/>
                <a:ea typeface="Times New Roman"/>
                <a:cs typeface="Times New Roman"/>
                <a:sym typeface="Times New Roman"/>
              </a:rPr>
              <a:t>, and closely related is NYG-012,</a:t>
            </a:r>
            <a:r>
              <a:rPr lang="en" sz="900" i="1" dirty="0">
                <a:solidFill>
                  <a:schemeClr val="dk1"/>
                </a:solidFill>
                <a:latin typeface="Corbel" pitchFamily="34" charset="0"/>
                <a:ea typeface="Times New Roman"/>
                <a:cs typeface="Times New Roman"/>
                <a:sym typeface="Times New Roman"/>
              </a:rPr>
              <a:t> Ajuga reptans</a:t>
            </a:r>
            <a:r>
              <a:rPr lang="en" sz="900" dirty="0">
                <a:solidFill>
                  <a:schemeClr val="dk1"/>
                </a:solidFill>
                <a:latin typeface="Corbel" pitchFamily="34" charset="0"/>
                <a:ea typeface="Times New Roman"/>
                <a:cs typeface="Times New Roman"/>
                <a:sym typeface="Times New Roman"/>
              </a:rPr>
              <a:t>. Subsequently, NYG-009, </a:t>
            </a:r>
            <a:r>
              <a:rPr lang="en" sz="900" i="1" dirty="0">
                <a:solidFill>
                  <a:schemeClr val="dk1"/>
                </a:solidFill>
                <a:latin typeface="Corbel" pitchFamily="34" charset="0"/>
                <a:ea typeface="Times New Roman"/>
                <a:cs typeface="Times New Roman"/>
                <a:sym typeface="Times New Roman"/>
              </a:rPr>
              <a:t>Celastrus orbiculatus</a:t>
            </a:r>
            <a:r>
              <a:rPr lang="en" sz="900" dirty="0">
                <a:solidFill>
                  <a:schemeClr val="dk1"/>
                </a:solidFill>
                <a:latin typeface="Corbel" pitchFamily="34" charset="0"/>
                <a:ea typeface="Times New Roman"/>
                <a:cs typeface="Times New Roman"/>
                <a:sym typeface="Times New Roman"/>
              </a:rPr>
              <a:t>, then sample NYG-015 and NYG-013, </a:t>
            </a:r>
            <a:r>
              <a:rPr lang="en" sz="900" i="1" dirty="0">
                <a:solidFill>
                  <a:schemeClr val="dk1"/>
                </a:solidFill>
                <a:latin typeface="Corbel" pitchFamily="34" charset="0"/>
                <a:ea typeface="Times New Roman"/>
                <a:cs typeface="Times New Roman"/>
                <a:sym typeface="Times New Roman"/>
              </a:rPr>
              <a:t>Hedera helix</a:t>
            </a:r>
            <a:r>
              <a:rPr lang="en" sz="900" dirty="0">
                <a:solidFill>
                  <a:schemeClr val="dk1"/>
                </a:solidFill>
                <a:latin typeface="Corbel" pitchFamily="34" charset="0"/>
                <a:ea typeface="Times New Roman"/>
                <a:cs typeface="Times New Roman"/>
                <a:sym typeface="Times New Roman"/>
              </a:rPr>
              <a:t> and </a:t>
            </a:r>
            <a:r>
              <a:rPr lang="en" sz="900" i="1" dirty="0">
                <a:solidFill>
                  <a:schemeClr val="dk1"/>
                </a:solidFill>
                <a:latin typeface="Corbel" pitchFamily="34" charset="0"/>
                <a:ea typeface="Times New Roman"/>
                <a:cs typeface="Times New Roman"/>
                <a:sym typeface="Times New Roman"/>
              </a:rPr>
              <a:t>Styphnolobium japonicum</a:t>
            </a:r>
            <a:r>
              <a:rPr lang="en" sz="900" dirty="0">
                <a:solidFill>
                  <a:schemeClr val="dk1"/>
                </a:solidFill>
                <a:latin typeface="Corbel" pitchFamily="34" charset="0"/>
                <a:ea typeface="Times New Roman"/>
                <a:cs typeface="Times New Roman"/>
                <a:sym typeface="Times New Roman"/>
              </a:rPr>
              <a:t>. Next, NYG-006, </a:t>
            </a:r>
            <a:r>
              <a:rPr lang="en" sz="900" i="1" dirty="0">
                <a:solidFill>
                  <a:schemeClr val="dk1"/>
                </a:solidFill>
                <a:latin typeface="Corbel" pitchFamily="34" charset="0"/>
                <a:ea typeface="Times New Roman"/>
                <a:cs typeface="Times New Roman"/>
                <a:sym typeface="Times New Roman"/>
              </a:rPr>
              <a:t>Phytolacca americana</a:t>
            </a:r>
            <a:r>
              <a:rPr lang="en" sz="900" dirty="0">
                <a:solidFill>
                  <a:schemeClr val="dk1"/>
                </a:solidFill>
                <a:latin typeface="Corbel" pitchFamily="34" charset="0"/>
                <a:ea typeface="Times New Roman"/>
                <a:cs typeface="Times New Roman"/>
                <a:sym typeface="Times New Roman"/>
              </a:rPr>
              <a:t>. The least evolved plant of this group is NYG-003, </a:t>
            </a:r>
            <a:r>
              <a:rPr lang="en" sz="900" i="1" dirty="0">
                <a:solidFill>
                  <a:schemeClr val="dk1"/>
                </a:solidFill>
                <a:latin typeface="Corbel" pitchFamily="34" charset="0"/>
                <a:ea typeface="Times New Roman"/>
                <a:cs typeface="Times New Roman"/>
                <a:sym typeface="Times New Roman"/>
              </a:rPr>
              <a:t>Alopecurus geniculatus</a:t>
            </a:r>
            <a:r>
              <a:rPr lang="en" sz="900" dirty="0">
                <a:solidFill>
                  <a:schemeClr val="dk1"/>
                </a:solidFill>
                <a:latin typeface="Corbel" pitchFamily="34" charset="0"/>
                <a:ea typeface="Times New Roman"/>
                <a:cs typeface="Times New Roman"/>
                <a:sym typeface="Times New Roman"/>
              </a:rPr>
              <a:t>.</a:t>
            </a:r>
          </a:p>
        </p:txBody>
      </p:sp>
      <p:sp>
        <p:nvSpPr>
          <p:cNvPr id="60" name="Shape 60"/>
          <p:cNvSpPr txBox="1"/>
          <p:nvPr/>
        </p:nvSpPr>
        <p:spPr>
          <a:xfrm>
            <a:off x="8503921" y="9764347"/>
            <a:ext cx="7680960" cy="1086534"/>
          </a:xfrm>
          <a:prstGeom prst="rect">
            <a:avLst/>
          </a:prstGeom>
          <a:noFill/>
          <a:ln>
            <a:noFill/>
          </a:ln>
        </p:spPr>
        <p:txBody>
          <a:bodyPr lIns="156696" tIns="156696" rIns="156696" bIns="156696" anchor="t" anchorCtr="0">
            <a:noAutofit/>
          </a:bodyPr>
          <a:lstStyle/>
          <a:p>
            <a:r>
              <a:rPr lang="en" sz="1200" b="1" dirty="0">
                <a:latin typeface="Corbel" pitchFamily="34" charset="0"/>
                <a:ea typeface="Times New Roman"/>
                <a:cs typeface="Times New Roman"/>
                <a:sym typeface="Times New Roman"/>
              </a:rPr>
              <a:t>Acknowledgements</a:t>
            </a:r>
          </a:p>
          <a:p>
            <a:endParaRPr sz="800" dirty="0">
              <a:latin typeface="Corbel" pitchFamily="34" charset="0"/>
              <a:ea typeface="Times New Roman"/>
              <a:cs typeface="Times New Roman"/>
              <a:sym typeface="Times New Roman"/>
            </a:endParaRPr>
          </a:p>
          <a:p>
            <a:r>
              <a:rPr lang="en" sz="900" dirty="0">
                <a:latin typeface="Corbel" pitchFamily="34" charset="0"/>
                <a:ea typeface="Times New Roman"/>
                <a:cs typeface="Times New Roman"/>
                <a:sym typeface="Times New Roman"/>
              </a:rPr>
              <a:t>We would like to thank Dr. Ellen McGlade-McCulloh and Mr. Garry Desire for their confidence and guidance during this process. We are also grateful to Dr. Sharon Pepenella and Dr. Christina Fernandez-Marco for their assistance and advice, and the Barcode Long Island Team at Cold Spring Harbor Laboratory for providing us with this opportunity and experience. Additionally, we are appreciative of our parents’ support and encouragement. </a:t>
            </a:r>
          </a:p>
        </p:txBody>
      </p:sp>
      <p:pic>
        <p:nvPicPr>
          <p:cNvPr id="1026" name="Picture 2" descr="Picture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12328321" y="1430293"/>
            <a:ext cx="4032611" cy="285754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Barcode dna alignment 2.PNG"/>
          <p:cNvPicPr>
            <a:picLocks noChangeAspect="1" noChangeArrowheads="1"/>
          </p:cNvPicPr>
          <p:nvPr/>
        </p:nvPicPr>
        <p:blipFill rotWithShape="1">
          <a:blip r:embed="rId4">
            <a:extLst>
              <a:ext uri="{28A0092B-C50C-407E-A947-70E740481C1C}">
                <a14:useLocalDpi xmlns:a14="http://schemas.microsoft.com/office/drawing/2010/main" val="0"/>
              </a:ext>
            </a:extLst>
          </a:blip>
          <a:srcRect l="1" t="7244" r="28406" b="10020"/>
          <a:stretch/>
        </p:blipFill>
        <p:spPr bwMode="auto">
          <a:xfrm>
            <a:off x="9127677" y="1828802"/>
            <a:ext cx="3052448" cy="291165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2755879" y="4875370"/>
            <a:ext cx="3154680" cy="573749"/>
          </a:xfrm>
          <a:prstGeom prst="rect">
            <a:avLst/>
          </a:prstGeom>
        </p:spPr>
        <p:txBody>
          <a:bodyPr wrap="square" lIns="156722" tIns="78360" rIns="156722" bIns="78360">
            <a:spAutoFit/>
          </a:bodyPr>
          <a:lstStyle/>
          <a:p>
            <a:pPr algn="just"/>
            <a:r>
              <a:rPr lang="en-US" sz="900" b="1" dirty="0">
                <a:latin typeface="Corbel" pitchFamily="34" charset="0"/>
              </a:rPr>
              <a:t>Figure 2- </a:t>
            </a:r>
            <a:r>
              <a:rPr lang="en-US" sz="900" dirty="0">
                <a:latin typeface="Corbel" pitchFamily="34" charset="0"/>
              </a:rPr>
              <a:t>The phylogenetic tree, which illustrates the evolutionary connections between all of the samples based off the least evolutionarily evolved sample NYG-003.</a:t>
            </a:r>
          </a:p>
        </p:txBody>
      </p:sp>
      <p:sp>
        <p:nvSpPr>
          <p:cNvPr id="5" name="Rectangle 4"/>
          <p:cNvSpPr/>
          <p:nvPr/>
        </p:nvSpPr>
        <p:spPr>
          <a:xfrm>
            <a:off x="9000055" y="4725498"/>
            <a:ext cx="3315719" cy="573749"/>
          </a:xfrm>
          <a:prstGeom prst="rect">
            <a:avLst/>
          </a:prstGeom>
        </p:spPr>
        <p:txBody>
          <a:bodyPr wrap="square" lIns="156722" tIns="78360" rIns="156722" bIns="78360">
            <a:spAutoFit/>
          </a:bodyPr>
          <a:lstStyle/>
          <a:p>
            <a:pPr algn="just"/>
            <a:r>
              <a:rPr lang="en-US" sz="900" b="1" dirty="0">
                <a:latin typeface="Corbel" pitchFamily="34" charset="0"/>
              </a:rPr>
              <a:t>Figure 1- </a:t>
            </a:r>
            <a:r>
              <a:rPr lang="en-US" sz="900" dirty="0">
                <a:latin typeface="Corbel" pitchFamily="34" charset="0"/>
              </a:rPr>
              <a:t>The alignment viewer demonstrating the sequencing of each of the samples and their subsequent identifications in barcode form.</a:t>
            </a:r>
          </a:p>
        </p:txBody>
      </p:sp>
      <p:sp>
        <p:nvSpPr>
          <p:cNvPr id="6" name="Rectangle 5"/>
          <p:cNvSpPr/>
          <p:nvPr/>
        </p:nvSpPr>
        <p:spPr>
          <a:xfrm>
            <a:off x="2606040" y="52831"/>
            <a:ext cx="11247120" cy="989247"/>
          </a:xfrm>
          <a:prstGeom prst="rect">
            <a:avLst/>
          </a:prstGeom>
        </p:spPr>
        <p:txBody>
          <a:bodyPr wrap="square" lIns="156722" tIns="78360" rIns="156722" bIns="78360">
            <a:spAutoFit/>
          </a:bodyPr>
          <a:lstStyle/>
          <a:p>
            <a:pPr algn="ctr"/>
            <a:r>
              <a:rPr lang="en-US" sz="2700" b="1" dirty="0">
                <a:latin typeface="Corbel" pitchFamily="34" charset="0"/>
              </a:rPr>
              <a:t>The Effect of Locomotive Emissions on Long Island Plant Diversity: </a:t>
            </a:r>
            <a:endParaRPr lang="en-US" sz="2700" dirty="0">
              <a:latin typeface="Corbel" pitchFamily="34" charset="0"/>
            </a:endParaRPr>
          </a:p>
          <a:p>
            <a:pPr algn="ctr"/>
            <a:r>
              <a:rPr lang="en-US" sz="2700" b="1" dirty="0">
                <a:latin typeface="Corbel" pitchFamily="34" charset="0"/>
              </a:rPr>
              <a:t>DNA Barcodes of Two Different Areas in Mineola</a:t>
            </a:r>
            <a:endParaRPr lang="en-US" sz="2700" dirty="0">
              <a:latin typeface="Corbel" pitchFamily="34" charset="0"/>
            </a:endParaRPr>
          </a:p>
        </p:txBody>
      </p:sp>
      <p:sp>
        <p:nvSpPr>
          <p:cNvPr id="7" name="Rectangle 6"/>
          <p:cNvSpPr/>
          <p:nvPr/>
        </p:nvSpPr>
        <p:spPr>
          <a:xfrm>
            <a:off x="6377942" y="955132"/>
            <a:ext cx="3703321" cy="804581"/>
          </a:xfrm>
          <a:prstGeom prst="rect">
            <a:avLst/>
          </a:prstGeom>
        </p:spPr>
        <p:txBody>
          <a:bodyPr wrap="square" lIns="156722" tIns="78360" rIns="156722" bIns="78360">
            <a:spAutoFit/>
          </a:bodyPr>
          <a:lstStyle/>
          <a:p>
            <a:pPr algn="ctr"/>
            <a:r>
              <a:rPr lang="en-US" sz="1400" dirty="0">
                <a:latin typeface="Corbel" pitchFamily="34" charset="0"/>
              </a:rPr>
              <a:t>Authors: Elizabeth C. Ryan,</a:t>
            </a:r>
            <a:r>
              <a:rPr lang="en-US" sz="1400" baseline="30000" dirty="0">
                <a:latin typeface="Corbel" pitchFamily="34" charset="0"/>
              </a:rPr>
              <a:t>1</a:t>
            </a:r>
            <a:r>
              <a:rPr lang="en-US" sz="1400" dirty="0">
                <a:latin typeface="Corbel" pitchFamily="34" charset="0"/>
              </a:rPr>
              <a:t> Erica Sze-Tu</a:t>
            </a:r>
            <a:r>
              <a:rPr lang="en-US" sz="1400" baseline="30000" dirty="0">
                <a:latin typeface="Corbel" pitchFamily="34" charset="0"/>
              </a:rPr>
              <a:t>1</a:t>
            </a:r>
            <a:endParaRPr lang="en-US" sz="1400" dirty="0">
              <a:latin typeface="Corbel" pitchFamily="34" charset="0"/>
            </a:endParaRPr>
          </a:p>
          <a:p>
            <a:pPr algn="ctr"/>
            <a:r>
              <a:rPr lang="en-US" sz="1400" dirty="0">
                <a:latin typeface="Corbel" pitchFamily="34" charset="0"/>
              </a:rPr>
              <a:t>Mentor: </a:t>
            </a:r>
            <a:r>
              <a:rPr lang="en-US" sz="1400" baseline="30000" dirty="0">
                <a:latin typeface="Corbel" pitchFamily="34" charset="0"/>
              </a:rPr>
              <a:t>1 </a:t>
            </a:r>
            <a:r>
              <a:rPr lang="en-US" sz="1400" dirty="0">
                <a:latin typeface="Corbel" pitchFamily="34" charset="0"/>
              </a:rPr>
              <a:t>Ellen </a:t>
            </a:r>
            <a:r>
              <a:rPr lang="en-US" sz="1400" dirty="0" err="1">
                <a:latin typeface="Corbel" pitchFamily="34" charset="0"/>
              </a:rPr>
              <a:t>McGlade-McCulloh</a:t>
            </a:r>
            <a:endParaRPr lang="en-US" sz="1400" dirty="0">
              <a:latin typeface="Corbel" pitchFamily="34" charset="0"/>
            </a:endParaRPr>
          </a:p>
          <a:p>
            <a:pPr algn="ctr"/>
            <a:r>
              <a:rPr lang="en-US" sz="1400" baseline="30000" dirty="0">
                <a:latin typeface="Corbel" pitchFamily="34" charset="0"/>
              </a:rPr>
              <a:t>1 </a:t>
            </a:r>
            <a:r>
              <a:rPr lang="en-US" sz="1400" dirty="0">
                <a:latin typeface="Corbel" pitchFamily="34" charset="0"/>
              </a:rPr>
              <a:t>Mineola High School</a:t>
            </a:r>
          </a:p>
        </p:txBody>
      </p:sp>
    </p:spTree>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TotalTime>
  <Words>1881</Words>
  <Application>Microsoft Office PowerPoint</Application>
  <PresentationFormat>Custom</PresentationFormat>
  <Paragraphs>42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Abstract  Diesel trains emit substances like polycyclic aromatic hydrocarbons and heavy metals, which may impact surrounding vegetation. Locomotive emissions may be mutagenic to exposed vegetation, which can affect diversity. Diversity can be studied via DNA analysis of the rbcL region of the chloroplast gene in plants. This study intends to determine identities of plants close to a railway as opposed to farther away. This experiment was carried out by collecting plant samples, isolating, amplifying, and analyzing DNA through polymerase chain reaction and gel electrophoresis. From most to least evolved, the phylogenetic tree indicated: NYG-007, NYG-002 and NYG-010, NYG-001, NYG-004 and NYG-005, NYG-018, NYG-012, NYG-009, NYG-015, NYG-013, NYG-006, NYG-003. Samples exposed to train emissions appeared more diverse; non-train samples appeared more analogous. The hypothesis is supported; plants exposed to locomotive emissions are more diverse than those that are not. Consequently, railroads have altered the diversity of Long Island’s naturally occurring plant life.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Abstract  Diesel trains emit substances like polycyclic aromatic hydrocarbons and heavy metals, which may impact surrounding vegetation. Locomotive emissions may be mutagenic to exposed vegetation, which can affect diversity. Diversity can be studied via DNA analysis of the rbcL region of the chloroplast gene in plants. This study intends to determine identities of plants close to a railway as opposed to farther away. This experiment was carried out by collecting plant samples, isolating, amplifying, and analyzing DNA through polymerase chain reaction and gel electrophoresis. From most to least evolved, the phylogenetic tree indicated: NYG-007, NYG-002 and NYG-010, NYG-001, NYG-004 and NYG-005, NYG-018, NYG-012, NYG-009, NYG-015, NYG-013, NYG-006, NYG-003. Samples exposed to train emissions appeared more diverse; non-train samples appeared more analogous. The hypothesis is supported; plants exposed to locomotive emissions are more diverse than those that are not. Consequently, railroads have altered the diversity of Long Island’s naturally occurring plant life.</dc:title>
  <dc:creator>Ryan, Elizabeth</dc:creator>
  <cp:lastModifiedBy>McGlade-McCulloh, Ellen</cp:lastModifiedBy>
  <cp:revision>13</cp:revision>
  <dcterms:modified xsi:type="dcterms:W3CDTF">2016-06-08T16:52:03Z</dcterms:modified>
</cp:coreProperties>
</file>