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3"/>
  </p:notesMasterIdLst>
  <p:sldIdLst>
    <p:sldId id="294" r:id="rId2"/>
  </p:sldIdLst>
  <p:sldSz cx="43891200" cy="32918400"/>
  <p:notesSz cx="32462788" cy="43435588"/>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6708">
          <p15:clr>
            <a:srgbClr val="A4A3A4"/>
          </p15:clr>
        </p15:guide>
        <p15:guide id="6" pos="20904">
          <p15:clr>
            <a:srgbClr val="A4A3A4"/>
          </p15:clr>
        </p15:guide>
        <p15:guide id="7" pos="7082">
          <p15:clr>
            <a:srgbClr val="A4A3A4"/>
          </p15:clr>
        </p15:guide>
        <p15:guide id="8" pos="20582">
          <p15:clr>
            <a:srgbClr val="A4A3A4"/>
          </p15:clr>
        </p15:guide>
        <p15:guide id="9" pos="27330">
          <p15:clr>
            <a:srgbClr val="A4A3A4"/>
          </p15:clr>
        </p15:guide>
        <p15:guide id="10" pos="326">
          <p15:clr>
            <a:srgbClr val="A4A3A4"/>
          </p15:clr>
        </p15:guide>
      </p15:sldGuideLst>
    </p:ext>
    <p:ext uri="{2D200454-40CA-4A62-9FC3-DE9A4176ACB9}">
      <p15:notesGuideLst xmlns:p15="http://schemas.microsoft.com/office/powerpoint/2012/main">
        <p15:guide id="1" orient="horz" pos="13681">
          <p15:clr>
            <a:srgbClr val="A4A3A4"/>
          </p15:clr>
        </p15:guide>
        <p15:guide id="2" pos="10225">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3B7193"/>
    <a:srgbClr val="2C556E"/>
    <a:srgbClr val="E7E7E5"/>
    <a:srgbClr val="E4E7E8"/>
    <a:srgbClr val="EDE8DF"/>
    <a:srgbClr val="E0E9E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54" autoAdjust="0"/>
    <p:restoredTop sz="91864" autoAdjust="0"/>
  </p:normalViewPr>
  <p:slideViewPr>
    <p:cSldViewPr snapToGrid="0" snapToObjects="1" showGuides="1">
      <p:cViewPr>
        <p:scale>
          <a:sx n="20" d="100"/>
          <a:sy n="20" d="100"/>
        </p:scale>
        <p:origin x="918" y="18"/>
      </p:cViewPr>
      <p:guideLst>
        <p:guide orient="horz" pos="3318"/>
        <p:guide orient="horz" pos="288"/>
        <p:guide orient="horz" pos="20160"/>
        <p:guide orient="horz"/>
        <p:guide pos="6708"/>
        <p:guide pos="20904"/>
        <p:guide pos="7082"/>
        <p:guide pos="20582"/>
        <p:guide pos="27330"/>
        <p:guide pos="3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13681"/>
        <p:guide pos="1022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4"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4067208" cy="2171779"/>
          </a:xfrm>
          <a:prstGeom prst="rect">
            <a:avLst/>
          </a:prstGeom>
        </p:spPr>
        <p:txBody>
          <a:bodyPr vert="horz" lIns="433700" tIns="216850" rIns="433700" bIns="216850" rtlCol="0"/>
          <a:lstStyle>
            <a:lvl1pPr algn="l">
              <a:defRPr sz="5700"/>
            </a:lvl1pPr>
          </a:lstStyle>
          <a:p>
            <a:endParaRPr lang="en-US" dirty="0"/>
          </a:p>
        </p:txBody>
      </p:sp>
      <p:sp>
        <p:nvSpPr>
          <p:cNvPr id="3" name="Date Placeholder 2"/>
          <p:cNvSpPr>
            <a:spLocks noGrp="1"/>
          </p:cNvSpPr>
          <p:nvPr>
            <p:ph type="dt" idx="1"/>
          </p:nvPr>
        </p:nvSpPr>
        <p:spPr>
          <a:xfrm>
            <a:off x="18388068" y="0"/>
            <a:ext cx="14067208" cy="2171779"/>
          </a:xfrm>
          <a:prstGeom prst="rect">
            <a:avLst/>
          </a:prstGeom>
        </p:spPr>
        <p:txBody>
          <a:bodyPr vert="horz" lIns="433700" tIns="216850" rIns="433700" bIns="216850" rtlCol="0"/>
          <a:lstStyle>
            <a:lvl1pPr algn="r">
              <a:defRPr sz="5700"/>
            </a:lvl1pPr>
          </a:lstStyle>
          <a:p>
            <a:fld id="{E6CC2317-6751-4CD4-9995-8782DD78E936}" type="datetimeFigureOut">
              <a:rPr lang="en-US" smtClean="0"/>
              <a:pPr/>
              <a:t>6/4/2016</a:t>
            </a:fld>
            <a:endParaRPr lang="en-US" dirty="0"/>
          </a:p>
        </p:txBody>
      </p:sp>
      <p:sp>
        <p:nvSpPr>
          <p:cNvPr id="4" name="Slide Image Placeholder 3"/>
          <p:cNvSpPr>
            <a:spLocks noGrp="1" noRot="1" noChangeAspect="1"/>
          </p:cNvSpPr>
          <p:nvPr>
            <p:ph type="sldImg" idx="2"/>
          </p:nvPr>
        </p:nvSpPr>
        <p:spPr>
          <a:xfrm>
            <a:off x="5373688" y="3257550"/>
            <a:ext cx="21715412" cy="16287750"/>
          </a:xfrm>
          <a:prstGeom prst="rect">
            <a:avLst/>
          </a:prstGeom>
          <a:noFill/>
          <a:ln w="12700">
            <a:solidFill>
              <a:prstClr val="black"/>
            </a:solidFill>
          </a:ln>
        </p:spPr>
        <p:txBody>
          <a:bodyPr vert="horz" lIns="433700" tIns="216850" rIns="433700" bIns="216850" rtlCol="0" anchor="ctr"/>
          <a:lstStyle/>
          <a:p>
            <a:endParaRPr lang="en-US" dirty="0"/>
          </a:p>
        </p:txBody>
      </p:sp>
      <p:sp>
        <p:nvSpPr>
          <p:cNvPr id="5" name="Notes Placeholder 4"/>
          <p:cNvSpPr>
            <a:spLocks noGrp="1"/>
          </p:cNvSpPr>
          <p:nvPr>
            <p:ph type="body" sz="quarter" idx="3"/>
          </p:nvPr>
        </p:nvSpPr>
        <p:spPr>
          <a:xfrm>
            <a:off x="3246279" y="20631904"/>
            <a:ext cx="25970230" cy="19546015"/>
          </a:xfrm>
          <a:prstGeom prst="rect">
            <a:avLst/>
          </a:prstGeom>
        </p:spPr>
        <p:txBody>
          <a:bodyPr vert="horz" lIns="433700" tIns="216850" rIns="433700" bIns="2168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41256270"/>
            <a:ext cx="14067208" cy="2171779"/>
          </a:xfrm>
          <a:prstGeom prst="rect">
            <a:avLst/>
          </a:prstGeom>
        </p:spPr>
        <p:txBody>
          <a:bodyPr vert="horz" lIns="433700" tIns="216850" rIns="433700" bIns="216850" rtlCol="0" anchor="b"/>
          <a:lstStyle>
            <a:lvl1pPr algn="l">
              <a:defRPr sz="5700"/>
            </a:lvl1pPr>
          </a:lstStyle>
          <a:p>
            <a:endParaRPr lang="en-US" dirty="0"/>
          </a:p>
        </p:txBody>
      </p:sp>
      <p:sp>
        <p:nvSpPr>
          <p:cNvPr id="7" name="Slide Number Placeholder 6"/>
          <p:cNvSpPr>
            <a:spLocks noGrp="1"/>
          </p:cNvSpPr>
          <p:nvPr>
            <p:ph type="sldNum" sz="quarter" idx="5"/>
          </p:nvPr>
        </p:nvSpPr>
        <p:spPr>
          <a:xfrm>
            <a:off x="18388068" y="41256270"/>
            <a:ext cx="14067208" cy="2171779"/>
          </a:xfrm>
          <a:prstGeom prst="rect">
            <a:avLst/>
          </a:prstGeom>
        </p:spPr>
        <p:txBody>
          <a:bodyPr vert="horz" lIns="433700" tIns="216850" rIns="433700" bIns="216850" rtlCol="0" anchor="b"/>
          <a:lstStyle>
            <a:lvl1pPr algn="r">
              <a:defRPr sz="57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1119091248"/>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497513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1974" y="5624101"/>
            <a:ext cx="10118733"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61974" y="4870056"/>
            <a:ext cx="10118733"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561975" y="13843783"/>
            <a:ext cx="10123487"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252201" y="5624102"/>
            <a:ext cx="21421724"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252201" y="4870057"/>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1252201" y="20152032"/>
            <a:ext cx="21421724"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252201" y="19397987"/>
            <a:ext cx="2142172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3185100" y="4870056"/>
            <a:ext cx="1009248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3185099" y="5624101"/>
            <a:ext cx="10092489"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3185099" y="13903633"/>
            <a:ext cx="1009249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3185098" y="14657678"/>
            <a:ext cx="10092490"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3185096" y="25325677"/>
            <a:ext cx="1009249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tx1"/>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3185097" y="26079722"/>
            <a:ext cx="10092494"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571422" y="14597828"/>
            <a:ext cx="10114044" cy="846363"/>
          </a:xfrm>
          <a:prstGeom prst="rect">
            <a:avLst/>
          </a:prstGeom>
        </p:spPr>
        <p:txBody>
          <a:bodyPr wrap="square" lIns="228589" tIns="228589" rIns="228589" bIns="228589">
            <a:spAutoFit/>
          </a:bodyPr>
          <a:lstStyle>
            <a:lvl1pPr marL="0" indent="0">
              <a:buNone/>
              <a:defRPr sz="2500">
                <a:solidFill>
                  <a:schemeClr val="tx1"/>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11256329" y="2795675"/>
            <a:ext cx="21421724" cy="1280160"/>
          </a:xfrm>
          <a:prstGeom prst="rect">
            <a:avLst/>
          </a:prstGeom>
        </p:spPr>
        <p:txBody>
          <a:bodyPr>
            <a:normAutofit/>
          </a:bodyPr>
          <a:lstStyle>
            <a:lvl1pPr marL="0" indent="0" algn="ctr">
              <a:buFontTx/>
              <a:buNone/>
              <a:defRPr sz="6600" b="1">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47" name="Text Placeholder 76"/>
          <p:cNvSpPr>
            <a:spLocks noGrp="1"/>
          </p:cNvSpPr>
          <p:nvPr>
            <p:ph type="body" sz="quarter" idx="184" hasCustomPrompt="1"/>
          </p:nvPr>
        </p:nvSpPr>
        <p:spPr>
          <a:xfrm>
            <a:off x="11270307" y="3786502"/>
            <a:ext cx="21393768" cy="832209"/>
          </a:xfrm>
          <a:prstGeom prst="rect">
            <a:avLst/>
          </a:prstGeom>
        </p:spPr>
        <p:txBody>
          <a:bodyPr>
            <a:normAutofit/>
          </a:bodyPr>
          <a:lstStyle>
            <a:lvl1pPr marL="0" indent="0" algn="ctr">
              <a:buFontTx/>
              <a:buNone/>
              <a:defRPr sz="4800" b="0">
                <a:solidFill>
                  <a:schemeClr val="tx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48" name="Text Placeholder 76"/>
          <p:cNvSpPr>
            <a:spLocks noGrp="1"/>
          </p:cNvSpPr>
          <p:nvPr>
            <p:ph type="body" sz="quarter" idx="185" hasCustomPrompt="1"/>
          </p:nvPr>
        </p:nvSpPr>
        <p:spPr>
          <a:xfrm>
            <a:off x="11256329" y="545114"/>
            <a:ext cx="21421724" cy="1280160"/>
          </a:xfrm>
          <a:prstGeom prst="rect">
            <a:avLst/>
          </a:prstGeom>
        </p:spPr>
        <p:txBody>
          <a:bodyPr>
            <a:noAutofit/>
          </a:bodyPr>
          <a:lstStyle>
            <a:lvl1pPr marL="0" indent="0" algn="ctr">
              <a:buFontTx/>
              <a:buNone/>
              <a:defRPr sz="115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png"/><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png"/><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png"/><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40000"/>
            <a:lumOff val="60000"/>
          </a:schemeClr>
        </a:solidFill>
        <a:effectLst/>
      </p:bgPr>
    </p:bg>
    <p:spTree>
      <p:nvGrpSpPr>
        <p:cNvPr id="1" name=""/>
        <p:cNvGrpSpPr/>
        <p:nvPr/>
      </p:nvGrpSpPr>
      <p:grpSpPr>
        <a:xfrm>
          <a:off x="0" y="0"/>
          <a:ext cx="0" cy="0"/>
          <a:chOff x="0" y="0"/>
          <a:chExt cx="0" cy="0"/>
        </a:xfrm>
      </p:grpSpPr>
      <p:grpSp>
        <p:nvGrpSpPr>
          <p:cNvPr id="85" name="Group 84"/>
          <p:cNvGrpSpPr/>
          <p:nvPr userDrawn="1"/>
        </p:nvGrpSpPr>
        <p:grpSpPr>
          <a:xfrm rot="10800000">
            <a:off x="-36600" y="31404884"/>
            <a:ext cx="43927800" cy="1502229"/>
            <a:chOff x="-14192" y="1382"/>
            <a:chExt cx="27451941" cy="4572641"/>
          </a:xfrm>
        </p:grpSpPr>
        <p:sp>
          <p:nvSpPr>
            <p:cNvPr id="86" name="Rectangle 16"/>
            <p:cNvSpPr/>
            <p:nvPr userDrawn="1"/>
          </p:nvSpPr>
          <p:spPr>
            <a:xfrm>
              <a:off x="4001" y="707796"/>
              <a:ext cx="27429212" cy="3866227"/>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7"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8" name="Rectangle 15"/>
            <p:cNvSpPr/>
            <p:nvPr userDrawn="1"/>
          </p:nvSpPr>
          <p:spPr>
            <a:xfrm>
              <a:off x="-14192" y="1382"/>
              <a:ext cx="27451941" cy="4570666"/>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
        <p:nvSpPr>
          <p:cNvPr id="10" name="Text Box 14"/>
          <p:cNvSpPr txBox="1">
            <a:spLocks noChangeArrowheads="1"/>
          </p:cNvSpPr>
          <p:nvPr/>
        </p:nvSpPr>
        <p:spPr bwMode="auto">
          <a:xfrm>
            <a:off x="819152" y="32170527"/>
            <a:ext cx="2933697" cy="409916"/>
          </a:xfrm>
          <a:prstGeom prst="rect">
            <a:avLst/>
          </a:prstGeom>
          <a:noFill/>
          <a:ln w="9525">
            <a:noFill/>
            <a:miter lim="800000"/>
            <a:headEnd/>
            <a:tailEnd/>
          </a:ln>
          <a:effectLst/>
        </p:spPr>
        <p:txBody>
          <a:bodyPr wrap="square"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400" b="1" dirty="0">
                <a:solidFill>
                  <a:schemeClr val="bg1">
                    <a:lumMod val="75000"/>
                  </a:schemeClr>
                </a:solidFill>
                <a:latin typeface="Arial" charset="0"/>
              </a:rPr>
              <a:t>www.PosterPresentations.com</a:t>
            </a:r>
          </a:p>
        </p:txBody>
      </p:sp>
      <p:grpSp>
        <p:nvGrpSpPr>
          <p:cNvPr id="37" name="Group 36"/>
          <p:cNvGrpSpPr/>
          <p:nvPr userDrawn="1"/>
        </p:nvGrpSpPr>
        <p:grpSpPr>
          <a:xfrm>
            <a:off x="-11225189" y="-1"/>
            <a:ext cx="11018865" cy="32918401"/>
            <a:chOff x="-11225189" y="-1"/>
            <a:chExt cx="11018865" cy="32918401"/>
          </a:xfrm>
        </p:grpSpPr>
        <p:sp>
          <p:nvSpPr>
            <p:cNvPr id="48" name="Rectangle 4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trifold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49" name="Straight Connector 4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50" name="Picture 49"/>
            <p:cNvPicPr>
              <a:picLocks noChangeAspect="1"/>
            </p:cNvPicPr>
            <p:nvPr userDrawn="1"/>
          </p:nvPicPr>
          <p:blipFill>
            <a:blip r:embed="rId4"/>
            <a:stretch>
              <a:fillRect/>
            </a:stretch>
          </p:blipFill>
          <p:spPr>
            <a:xfrm>
              <a:off x="-10740740" y="10261718"/>
              <a:ext cx="1597666" cy="1201935"/>
            </a:xfrm>
            <a:prstGeom prst="rect">
              <a:avLst/>
            </a:prstGeom>
          </p:spPr>
        </p:pic>
        <p:pic>
          <p:nvPicPr>
            <p:cNvPr id="51" name="Picture 5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52" name="Group 51"/>
            <p:cNvGrpSpPr/>
            <p:nvPr userDrawn="1"/>
          </p:nvGrpSpPr>
          <p:grpSpPr>
            <a:xfrm>
              <a:off x="-9744993" y="23540957"/>
              <a:ext cx="7531182" cy="2120439"/>
              <a:chOff x="-4470427" y="11016658"/>
              <a:chExt cx="3470785" cy="974220"/>
            </a:xfrm>
          </p:grpSpPr>
          <p:grpSp>
            <p:nvGrpSpPr>
              <p:cNvPr id="58" name="Group 57"/>
              <p:cNvGrpSpPr/>
              <p:nvPr userDrawn="1"/>
            </p:nvGrpSpPr>
            <p:grpSpPr>
              <a:xfrm>
                <a:off x="-2783495" y="11060886"/>
                <a:ext cx="624431" cy="893535"/>
                <a:chOff x="-3958697" y="11117435"/>
                <a:chExt cx="779338" cy="1280430"/>
              </a:xfrm>
            </p:grpSpPr>
            <p:pic>
              <p:nvPicPr>
                <p:cNvPr id="64" name="Picture 63"/>
                <p:cNvPicPr>
                  <a:picLocks noChangeAspect="1"/>
                </p:cNvPicPr>
                <p:nvPr userDrawn="1"/>
              </p:nvPicPr>
              <p:blipFill>
                <a:blip r:embed="rId6"/>
                <a:stretch>
                  <a:fillRect/>
                </a:stretch>
              </p:blipFill>
              <p:spPr>
                <a:xfrm>
                  <a:off x="-3948160" y="11117435"/>
                  <a:ext cx="768801" cy="1090857"/>
                </a:xfrm>
                <a:prstGeom prst="rect">
                  <a:avLst/>
                </a:prstGeom>
              </p:spPr>
            </p:pic>
            <p:sp>
              <p:nvSpPr>
                <p:cNvPr id="65" name="TextBox 6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59" name="Group 58"/>
              <p:cNvGrpSpPr/>
              <p:nvPr userDrawn="1"/>
            </p:nvGrpSpPr>
            <p:grpSpPr>
              <a:xfrm>
                <a:off x="-2033159" y="11060889"/>
                <a:ext cx="1033517" cy="893529"/>
                <a:chOff x="-2921738" y="11200127"/>
                <a:chExt cx="1420279" cy="1227904"/>
              </a:xfrm>
            </p:grpSpPr>
            <p:pic>
              <p:nvPicPr>
                <p:cNvPr id="62" name="Picture 61"/>
                <p:cNvPicPr>
                  <a:picLocks noChangeAspect="1"/>
                </p:cNvPicPr>
                <p:nvPr userDrawn="1"/>
              </p:nvPicPr>
              <p:blipFill>
                <a:blip r:embed="rId6"/>
                <a:stretch>
                  <a:fillRect/>
                </a:stretch>
              </p:blipFill>
              <p:spPr>
                <a:xfrm>
                  <a:off x="-2921738" y="11200127"/>
                  <a:ext cx="1420279" cy="1029694"/>
                </a:xfrm>
                <a:prstGeom prst="rect">
                  <a:avLst/>
                </a:prstGeom>
              </p:spPr>
            </p:pic>
            <p:sp>
              <p:nvSpPr>
                <p:cNvPr id="63" name="TextBox 6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60" name="Picture 59"/>
              <p:cNvPicPr>
                <a:picLocks noChangeAspect="1"/>
              </p:cNvPicPr>
              <p:nvPr userDrawn="1"/>
            </p:nvPicPr>
            <p:blipFill>
              <a:blip r:embed="rId7"/>
              <a:stretch>
                <a:fillRect/>
              </a:stretch>
            </p:blipFill>
            <p:spPr>
              <a:xfrm>
                <a:off x="-4470427" y="11016658"/>
                <a:ext cx="1098742" cy="847761"/>
              </a:xfrm>
              <a:prstGeom prst="rect">
                <a:avLst/>
              </a:prstGeom>
            </p:spPr>
          </p:pic>
          <p:sp>
            <p:nvSpPr>
              <p:cNvPr id="61" name="TextBox 6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53" name="Group 52"/>
            <p:cNvGrpSpPr/>
            <p:nvPr userDrawn="1"/>
          </p:nvGrpSpPr>
          <p:grpSpPr>
            <a:xfrm>
              <a:off x="-10398793" y="27751410"/>
              <a:ext cx="9323012" cy="2453251"/>
              <a:chOff x="-4754996" y="12734136"/>
              <a:chExt cx="4296559" cy="1127128"/>
            </a:xfrm>
          </p:grpSpPr>
          <p:graphicFrame>
            <p:nvGraphicFramePr>
              <p:cNvPr id="54" name="Object 53"/>
              <p:cNvGraphicFramePr>
                <a:graphicFrameLocks noChangeAspect="1"/>
              </p:cNvGraphicFramePr>
              <p:nvPr userDrawn="1">
                <p:extLst>
                  <p:ext uri="{D42A27DB-BD31-4B8C-83A1-F6EECF244321}">
                    <p14:modId xmlns:p14="http://schemas.microsoft.com/office/powerpoint/2010/main" val="2583320257"/>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082" name="Image" r:id="rId8" imgW="1828571" imgH="1117460" progId="">
                      <p:embed/>
                    </p:oleObj>
                  </mc:Choice>
                  <mc:Fallback>
                    <p:oleObj name="Image" r:id="rId8" imgW="1828571" imgH="1117460" progId="">
                      <p:embed/>
                      <p:pic>
                        <p:nvPicPr>
                          <p:cNvPr id="0" name="Picture 5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33347" y="12734142"/>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5" name="Object 54"/>
              <p:cNvGraphicFramePr>
                <a:graphicFrameLocks noChangeAspect="1"/>
              </p:cNvGraphicFramePr>
              <p:nvPr userDrawn="1">
                <p:extLst>
                  <p:ext uri="{D42A27DB-BD31-4B8C-83A1-F6EECF244321}">
                    <p14:modId xmlns:p14="http://schemas.microsoft.com/office/powerpoint/2010/main" val="3111605449"/>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083" name="Image" r:id="rId10" imgW="1828571" imgH="1117460" progId="">
                      <p:embed/>
                    </p:oleObj>
                  </mc:Choice>
                  <mc:Fallback>
                    <p:oleObj name="Image" r:id="rId10" imgW="1828571" imgH="1117460" progId="">
                      <p:embed/>
                      <p:pic>
                        <p:nvPicPr>
                          <p:cNvPr id="0" name="Picture 5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56641" y="12737835"/>
                            <a:ext cx="1828800" cy="111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6" name="TextBox 5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57" name="TextBox 5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66" name="Group 65"/>
          <p:cNvGrpSpPr/>
          <p:nvPr userDrawn="1"/>
        </p:nvGrpSpPr>
        <p:grpSpPr>
          <a:xfrm>
            <a:off x="44157839" y="-55065"/>
            <a:ext cx="11062139" cy="32973465"/>
            <a:chOff x="44157839" y="-55065"/>
            <a:chExt cx="11062139" cy="32973465"/>
          </a:xfrm>
        </p:grpSpPr>
        <p:sp>
          <p:nvSpPr>
            <p:cNvPr id="67" name="Rectangle 6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68" name="Object 67"/>
            <p:cNvGraphicFramePr>
              <a:graphicFrameLocks noChangeAspect="1"/>
            </p:cNvGraphicFramePr>
            <p:nvPr userDrawn="1">
              <p:extLst>
                <p:ext uri="{D42A27DB-BD31-4B8C-83A1-F6EECF244321}">
                  <p14:modId xmlns:p14="http://schemas.microsoft.com/office/powerpoint/2010/main" val="298943172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084" name="Image" r:id="rId12" imgW="4571429" imgH="1688889" progId="">
                    <p:embed/>
                  </p:oleObj>
                </mc:Choice>
                <mc:Fallback>
                  <p:oleObj name="Image" r:id="rId12" imgW="4571429" imgH="1688889" progId="">
                    <p:embed/>
                    <p:pic>
                      <p:nvPicPr>
                        <p:cNvPr id="0" name="Picture 5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6915679" y="3349444"/>
                          <a:ext cx="5586150" cy="20637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9" name="Picture 6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70" name="Object 69"/>
            <p:cNvGraphicFramePr>
              <a:graphicFrameLocks noChangeAspect="1"/>
            </p:cNvGraphicFramePr>
            <p:nvPr userDrawn="1">
              <p:extLst>
                <p:ext uri="{D42A27DB-BD31-4B8C-83A1-F6EECF244321}">
                  <p14:modId xmlns:p14="http://schemas.microsoft.com/office/powerpoint/2010/main" val="2574947463"/>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085" name="Image" r:id="rId15" imgW="1574603" imgH="1053968" progId="">
                    <p:embed/>
                  </p:oleObj>
                </mc:Choice>
                <mc:Fallback>
                  <p:oleObj name="Image" r:id="rId15" imgW="1574603" imgH="1053968" progId="">
                    <p:embed/>
                    <p:pic>
                      <p:nvPicPr>
                        <p:cNvPr id="0" name="Picture 5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4629619" y="12347263"/>
                          <a:ext cx="1482266" cy="9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1" name="Group 70"/>
            <p:cNvGrpSpPr/>
            <p:nvPr userDrawn="1"/>
          </p:nvGrpSpPr>
          <p:grpSpPr>
            <a:xfrm>
              <a:off x="44487207" y="29414560"/>
              <a:ext cx="10354213" cy="1265612"/>
              <a:chOff x="44200453" y="28362386"/>
              <a:chExt cx="9771399" cy="1090622"/>
            </a:xfrm>
          </p:grpSpPr>
          <p:sp>
            <p:nvSpPr>
              <p:cNvPr id="73" name="Rounded Rectangle 7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75" name="TextBox 7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sp>
          <p:nvSpPr>
            <p:cNvPr id="72" name="TextBox 71"/>
            <p:cNvSpPr txBox="1"/>
            <p:nvPr userDrawn="1"/>
          </p:nvSpPr>
          <p:spPr>
            <a:xfrm>
              <a:off x="44262808" y="31169782"/>
              <a:ext cx="6870215" cy="1399638"/>
            </a:xfrm>
            <a:prstGeom prst="rect">
              <a:avLst/>
            </a:prstGeom>
            <a:noFill/>
          </p:spPr>
          <p:txBody>
            <a:bodyPr wrap="square" lIns="65304" tIns="32651" rIns="65304" bIns="32651" rtlCol="0">
              <a:spAutoFit/>
            </a:bodyPr>
            <a:lstStyle/>
            <a:p>
              <a:pPr marL="344488" indent="-3444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3444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sp>
        <p:nvSpPr>
          <p:cNvPr id="38" name="Rounded Rectangle 37"/>
          <p:cNvSpPr/>
          <p:nvPr userDrawn="1"/>
        </p:nvSpPr>
        <p:spPr>
          <a:xfrm>
            <a:off x="556578" y="4861683"/>
            <a:ext cx="10130182" cy="26190507"/>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ounded Rectangle 38"/>
          <p:cNvSpPr/>
          <p:nvPr userDrawn="1"/>
        </p:nvSpPr>
        <p:spPr>
          <a:xfrm>
            <a:off x="33158199" y="4861683"/>
            <a:ext cx="10130182" cy="26190507"/>
          </a:xfrm>
          <a:prstGeom prst="roundRect">
            <a:avLst>
              <a:gd name="adj" fmla="val 1956"/>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userDrawn="1"/>
        </p:nvSpPr>
        <p:spPr>
          <a:xfrm>
            <a:off x="11265474" y="4861683"/>
            <a:ext cx="21395749" cy="26190507"/>
          </a:xfrm>
          <a:prstGeom prst="roundRect">
            <a:avLst>
              <a:gd name="adj" fmla="val 791"/>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80"/>
          <p:cNvGrpSpPr/>
          <p:nvPr userDrawn="1"/>
        </p:nvGrpSpPr>
        <p:grpSpPr>
          <a:xfrm>
            <a:off x="-14192" y="1382"/>
            <a:ext cx="43905392" cy="4572641"/>
            <a:chOff x="-14192" y="1382"/>
            <a:chExt cx="27451941" cy="4572641"/>
          </a:xfrm>
        </p:grpSpPr>
        <p:sp>
          <p:nvSpPr>
            <p:cNvPr id="82" name="Rectangle 16"/>
            <p:cNvSpPr/>
            <p:nvPr userDrawn="1"/>
          </p:nvSpPr>
          <p:spPr>
            <a:xfrm>
              <a:off x="4001" y="707797"/>
              <a:ext cx="27429212" cy="3866226"/>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32864 w 43891200"/>
                <a:gd name="connsiteY3" fmla="*/ 3330294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589306 w 43891200"/>
                <a:gd name="connsiteY3" fmla="*/ 3104512 h 7027483"/>
                <a:gd name="connsiteX4" fmla="*/ 84664 w 43891200"/>
                <a:gd name="connsiteY4" fmla="*/ 5531673 h 7027483"/>
                <a:gd name="connsiteX5" fmla="*/ 0 w 43891200"/>
                <a:gd name="connsiteY5" fmla="*/ 0 h 7027483"/>
                <a:gd name="connsiteX0" fmla="*/ 0 w 43891200"/>
                <a:gd name="connsiteY0" fmla="*/ 0 h 7272584"/>
                <a:gd name="connsiteX1" fmla="*/ 43891200 w 43891200"/>
                <a:gd name="connsiteY1" fmla="*/ 0 h 7272584"/>
                <a:gd name="connsiteX2" fmla="*/ 43891200 w 43891200"/>
                <a:gd name="connsiteY2" fmla="*/ 7027483 h 7272584"/>
                <a:gd name="connsiteX3" fmla="*/ 37534349 w 43891200"/>
                <a:gd name="connsiteY3" fmla="*/ 5432466 h 7272584"/>
                <a:gd name="connsiteX4" fmla="*/ 21589306 w 43891200"/>
                <a:gd name="connsiteY4" fmla="*/ 3104512 h 7272584"/>
                <a:gd name="connsiteX5" fmla="*/ 84664 w 43891200"/>
                <a:gd name="connsiteY5" fmla="*/ 5531673 h 7272584"/>
                <a:gd name="connsiteX6" fmla="*/ 0 w 43891200"/>
                <a:gd name="connsiteY6" fmla="*/ 0 h 7272584"/>
                <a:gd name="connsiteX0" fmla="*/ 0 w 43891200"/>
                <a:gd name="connsiteY0" fmla="*/ 0 h 7027483"/>
                <a:gd name="connsiteX1" fmla="*/ 43891200 w 43891200"/>
                <a:gd name="connsiteY1" fmla="*/ 0 h 7027483"/>
                <a:gd name="connsiteX2" fmla="*/ 43891200 w 43891200"/>
                <a:gd name="connsiteY2" fmla="*/ 7027483 h 7027483"/>
                <a:gd name="connsiteX3" fmla="*/ 37534349 w 43891200"/>
                <a:gd name="connsiteY3" fmla="*/ 5432466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589306 w 43891200"/>
                <a:gd name="connsiteY4" fmla="*/ 3104512 h 7027483"/>
                <a:gd name="connsiteX5" fmla="*/ 84664 w 43891200"/>
                <a:gd name="connsiteY5" fmla="*/ 5531673 h 7027483"/>
                <a:gd name="connsiteX6" fmla="*/ 0 w 43891200"/>
                <a:gd name="connsiteY6"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37534347 w 43891200"/>
                <a:gd name="connsiteY3" fmla="*/ 5179307 h 7027483"/>
                <a:gd name="connsiteX4" fmla="*/ 21423313 w 43891200"/>
                <a:gd name="connsiteY4" fmla="*/ 3012175 h 7027483"/>
                <a:gd name="connsiteX5" fmla="*/ 84664 w 43891200"/>
                <a:gd name="connsiteY5" fmla="*/ 5531673 h 7027483"/>
                <a:gd name="connsiteX6" fmla="*/ 0 w 43891200"/>
                <a:gd name="connsiteY6" fmla="*/ 0 h 7027483"/>
                <a:gd name="connsiteX0" fmla="*/ 0 w 43891200"/>
                <a:gd name="connsiteY0" fmla="*/ 0 h 6029592"/>
                <a:gd name="connsiteX1" fmla="*/ 43891200 w 43891200"/>
                <a:gd name="connsiteY1" fmla="*/ 0 h 6029592"/>
                <a:gd name="connsiteX2" fmla="*/ 43852760 w 43891200"/>
                <a:gd name="connsiteY2" fmla="*/ 6029592 h 6029592"/>
                <a:gd name="connsiteX3" fmla="*/ 37534347 w 43891200"/>
                <a:gd name="connsiteY3" fmla="*/ 517930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36342689 w 43891200"/>
                <a:gd name="connsiteY3" fmla="*/ 4466527 h 6029592"/>
                <a:gd name="connsiteX4" fmla="*/ 21423313 w 43891200"/>
                <a:gd name="connsiteY4" fmla="*/ 3012175 h 6029592"/>
                <a:gd name="connsiteX5" fmla="*/ 84664 w 43891200"/>
                <a:gd name="connsiteY5" fmla="*/ 5531673 h 6029592"/>
                <a:gd name="connsiteX6" fmla="*/ 0 w 43891200"/>
                <a:gd name="connsiteY6" fmla="*/ 0 h 6029592"/>
                <a:gd name="connsiteX0" fmla="*/ 0 w 43891200"/>
                <a:gd name="connsiteY0" fmla="*/ 0 h 6079664"/>
                <a:gd name="connsiteX1" fmla="*/ 43891200 w 43891200"/>
                <a:gd name="connsiteY1" fmla="*/ 0 h 6079664"/>
                <a:gd name="connsiteX2" fmla="*/ 43852760 w 43891200"/>
                <a:gd name="connsiteY2" fmla="*/ 6029592 h 6079664"/>
                <a:gd name="connsiteX3" fmla="*/ 21423313 w 43891200"/>
                <a:gd name="connsiteY3" fmla="*/ 3012175 h 6079664"/>
                <a:gd name="connsiteX4" fmla="*/ 84664 w 43891200"/>
                <a:gd name="connsiteY4" fmla="*/ 5531673 h 6079664"/>
                <a:gd name="connsiteX5" fmla="*/ 0 w 43891200"/>
                <a:gd name="connsiteY5" fmla="*/ 0 h 6079664"/>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6029592"/>
                <a:gd name="connsiteX1" fmla="*/ 43891200 w 43891200"/>
                <a:gd name="connsiteY1" fmla="*/ 0 h 6029592"/>
                <a:gd name="connsiteX2" fmla="*/ 43852760 w 43891200"/>
                <a:gd name="connsiteY2" fmla="*/ 6029592 h 6029592"/>
                <a:gd name="connsiteX3" fmla="*/ 21423313 w 43891200"/>
                <a:gd name="connsiteY3" fmla="*/ 3012175 h 6029592"/>
                <a:gd name="connsiteX4" fmla="*/ 84664 w 43891200"/>
                <a:gd name="connsiteY4" fmla="*/ 5531673 h 6029592"/>
                <a:gd name="connsiteX5" fmla="*/ 0 w 43891200"/>
                <a:gd name="connsiteY5" fmla="*/ 0 h 6029592"/>
                <a:gd name="connsiteX0" fmla="*/ 0 w 43891200"/>
                <a:gd name="connsiteY0" fmla="*/ 0 h 5887037"/>
                <a:gd name="connsiteX1" fmla="*/ 43891200 w 43891200"/>
                <a:gd name="connsiteY1" fmla="*/ 0 h 5887037"/>
                <a:gd name="connsiteX2" fmla="*/ 43814321 w 43891200"/>
                <a:gd name="connsiteY2" fmla="*/ 5887037 h 5887037"/>
                <a:gd name="connsiteX3" fmla="*/ 21423313 w 43891200"/>
                <a:gd name="connsiteY3" fmla="*/ 3012175 h 5887037"/>
                <a:gd name="connsiteX4" fmla="*/ 84664 w 43891200"/>
                <a:gd name="connsiteY4" fmla="*/ 5531673 h 5887037"/>
                <a:gd name="connsiteX5" fmla="*/ 0 w 43891200"/>
                <a:gd name="connsiteY5" fmla="*/ 0 h 5887037"/>
                <a:gd name="connsiteX0" fmla="*/ 0 w 43891200"/>
                <a:gd name="connsiteY0" fmla="*/ 0 h 5745966"/>
                <a:gd name="connsiteX1" fmla="*/ 43891200 w 43891200"/>
                <a:gd name="connsiteY1" fmla="*/ 0 h 5745966"/>
                <a:gd name="connsiteX2" fmla="*/ 43814319 w 43891200"/>
                <a:gd name="connsiteY2" fmla="*/ 5745966 h 5745966"/>
                <a:gd name="connsiteX3" fmla="*/ 21423313 w 43891200"/>
                <a:gd name="connsiteY3" fmla="*/ 3012175 h 5745966"/>
                <a:gd name="connsiteX4" fmla="*/ 84664 w 43891200"/>
                <a:gd name="connsiteY4" fmla="*/ 5531673 h 5745966"/>
                <a:gd name="connsiteX5" fmla="*/ 0 w 43891200"/>
                <a:gd name="connsiteY5" fmla="*/ 0 h 5745966"/>
                <a:gd name="connsiteX0" fmla="*/ 0 w 43891200"/>
                <a:gd name="connsiteY0" fmla="*/ 0 h 5774180"/>
                <a:gd name="connsiteX1" fmla="*/ 43891200 w 43891200"/>
                <a:gd name="connsiteY1" fmla="*/ 0 h 5774180"/>
                <a:gd name="connsiteX2" fmla="*/ 43814319 w 43891200"/>
                <a:gd name="connsiteY2" fmla="*/ 5774180 h 5774180"/>
                <a:gd name="connsiteX3" fmla="*/ 21423313 w 43891200"/>
                <a:gd name="connsiteY3" fmla="*/ 3012175 h 5774180"/>
                <a:gd name="connsiteX4" fmla="*/ 84664 w 43891200"/>
                <a:gd name="connsiteY4" fmla="*/ 5531673 h 5774180"/>
                <a:gd name="connsiteX5" fmla="*/ 0 w 43891200"/>
                <a:gd name="connsiteY5" fmla="*/ 0 h 5774180"/>
                <a:gd name="connsiteX0" fmla="*/ 6633 w 43897833"/>
                <a:gd name="connsiteY0" fmla="*/ 0 h 5774180"/>
                <a:gd name="connsiteX1" fmla="*/ 43897833 w 43897833"/>
                <a:gd name="connsiteY1" fmla="*/ 0 h 5774180"/>
                <a:gd name="connsiteX2" fmla="*/ 43820952 w 43897833"/>
                <a:gd name="connsiteY2" fmla="*/ 5774180 h 5774180"/>
                <a:gd name="connsiteX3" fmla="*/ 21429946 w 43897833"/>
                <a:gd name="connsiteY3" fmla="*/ 3012175 h 5774180"/>
                <a:gd name="connsiteX4" fmla="*/ 0 w 43897833"/>
                <a:gd name="connsiteY4" fmla="*/ 5757386 h 5774180"/>
                <a:gd name="connsiteX5" fmla="*/ 6633 w 43897833"/>
                <a:gd name="connsiteY5" fmla="*/ 0 h 5774180"/>
                <a:gd name="connsiteX0" fmla="*/ 6633 w 43897833"/>
                <a:gd name="connsiteY0" fmla="*/ 0 h 5785600"/>
                <a:gd name="connsiteX1" fmla="*/ 43897833 w 43897833"/>
                <a:gd name="connsiteY1" fmla="*/ 0 h 5785600"/>
                <a:gd name="connsiteX2" fmla="*/ 43820952 w 43897833"/>
                <a:gd name="connsiteY2" fmla="*/ 5774180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97833"/>
                <a:gd name="connsiteY0" fmla="*/ 0 h 5785600"/>
                <a:gd name="connsiteX1" fmla="*/ 43897833 w 43897833"/>
                <a:gd name="connsiteY1" fmla="*/ 0 h 5785600"/>
                <a:gd name="connsiteX2" fmla="*/ 43829914 w 43897833"/>
                <a:gd name="connsiteY2" fmla="*/ 5757562 h 5785600"/>
                <a:gd name="connsiteX3" fmla="*/ 21429946 w 43897833"/>
                <a:gd name="connsiteY3" fmla="*/ 3012175 h 5785600"/>
                <a:gd name="connsiteX4" fmla="*/ 0 w 43897833"/>
                <a:gd name="connsiteY4" fmla="*/ 5785600 h 5785600"/>
                <a:gd name="connsiteX5" fmla="*/ 6633 w 43897833"/>
                <a:gd name="connsiteY5" fmla="*/ 0 h 5785600"/>
                <a:gd name="connsiteX0" fmla="*/ 6633 w 43884390"/>
                <a:gd name="connsiteY0" fmla="*/ 4153 h 5789753"/>
                <a:gd name="connsiteX1" fmla="*/ 43884390 w 43884390"/>
                <a:gd name="connsiteY1" fmla="*/ 0 h 5789753"/>
                <a:gd name="connsiteX2" fmla="*/ 43829914 w 43884390"/>
                <a:gd name="connsiteY2" fmla="*/ 5761715 h 5789753"/>
                <a:gd name="connsiteX3" fmla="*/ 21429946 w 43884390"/>
                <a:gd name="connsiteY3" fmla="*/ 3016328 h 5789753"/>
                <a:gd name="connsiteX4" fmla="*/ 0 w 43884390"/>
                <a:gd name="connsiteY4" fmla="*/ 5789753 h 5789753"/>
                <a:gd name="connsiteX5" fmla="*/ 6633 w 43884390"/>
                <a:gd name="connsiteY5" fmla="*/ 4153 h 5789753"/>
                <a:gd name="connsiteX0" fmla="*/ 6633 w 43884392"/>
                <a:gd name="connsiteY0" fmla="*/ 0 h 5785600"/>
                <a:gd name="connsiteX1" fmla="*/ 43884392 w 43884392"/>
                <a:gd name="connsiteY1" fmla="*/ 1 h 5785600"/>
                <a:gd name="connsiteX2" fmla="*/ 43829914 w 43884392"/>
                <a:gd name="connsiteY2" fmla="*/ 5757562 h 5785600"/>
                <a:gd name="connsiteX3" fmla="*/ 21429946 w 43884392"/>
                <a:gd name="connsiteY3" fmla="*/ 3012175 h 5785600"/>
                <a:gd name="connsiteX4" fmla="*/ 0 w 43884392"/>
                <a:gd name="connsiteY4" fmla="*/ 5785600 h 5785600"/>
                <a:gd name="connsiteX5" fmla="*/ 6633 w 43884392"/>
                <a:gd name="connsiteY5" fmla="*/ 0 h 5785600"/>
                <a:gd name="connsiteX0" fmla="*/ 6633 w 43876785"/>
                <a:gd name="connsiteY0" fmla="*/ 7053 h 5792653"/>
                <a:gd name="connsiteX1" fmla="*/ 43876785 w 43876785"/>
                <a:gd name="connsiteY1" fmla="*/ 0 h 5792653"/>
                <a:gd name="connsiteX2" fmla="*/ 43829914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429946 w 43876785"/>
                <a:gd name="connsiteY3" fmla="*/ 3019228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852793 w 43876785"/>
                <a:gd name="connsiteY3" fmla="*/ 301922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64377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44088 w 43876785"/>
                <a:gd name="connsiteY3" fmla="*/ 3000419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792653"/>
                <a:gd name="connsiteX1" fmla="*/ 43876785 w 43876785"/>
                <a:gd name="connsiteY1" fmla="*/ 0 h 5792653"/>
                <a:gd name="connsiteX2" fmla="*/ 43826108 w 43876785"/>
                <a:gd name="connsiteY2" fmla="*/ 5764615 h 5792653"/>
                <a:gd name="connsiteX3" fmla="*/ 21923799 w 43876785"/>
                <a:gd name="connsiteY3" fmla="*/ 3009824 h 5792653"/>
                <a:gd name="connsiteX4" fmla="*/ 0 w 43876785"/>
                <a:gd name="connsiteY4" fmla="*/ 5792653 h 5792653"/>
                <a:gd name="connsiteX5" fmla="*/ 6633 w 43876785"/>
                <a:gd name="connsiteY5" fmla="*/ 7053 h 5792653"/>
                <a:gd name="connsiteX0" fmla="*/ 6633 w 43876785"/>
                <a:gd name="connsiteY0" fmla="*/ 7053 h 5801199"/>
                <a:gd name="connsiteX1" fmla="*/ 43876785 w 43876785"/>
                <a:gd name="connsiteY1" fmla="*/ 0 h 5801199"/>
                <a:gd name="connsiteX2" fmla="*/ 43831664 w 43876785"/>
                <a:gd name="connsiteY2" fmla="*/ 5801199 h 5801199"/>
                <a:gd name="connsiteX3" fmla="*/ 21923799 w 43876785"/>
                <a:gd name="connsiteY3" fmla="*/ 3009824 h 5801199"/>
                <a:gd name="connsiteX4" fmla="*/ 0 w 43876785"/>
                <a:gd name="connsiteY4" fmla="*/ 5792653 h 5801199"/>
                <a:gd name="connsiteX5" fmla="*/ 6633 w 43876785"/>
                <a:gd name="connsiteY5" fmla="*/ 7053 h 5801199"/>
                <a:gd name="connsiteX0" fmla="*/ 6633 w 43876785"/>
                <a:gd name="connsiteY0" fmla="*/ 7053 h 5811651"/>
                <a:gd name="connsiteX1" fmla="*/ 43876785 w 43876785"/>
                <a:gd name="connsiteY1" fmla="*/ 0 h 5811651"/>
                <a:gd name="connsiteX2" fmla="*/ 43826110 w 43876785"/>
                <a:gd name="connsiteY2" fmla="*/ 5811651 h 5811651"/>
                <a:gd name="connsiteX3" fmla="*/ 21923799 w 43876785"/>
                <a:gd name="connsiteY3" fmla="*/ 3009824 h 5811651"/>
                <a:gd name="connsiteX4" fmla="*/ 0 w 43876785"/>
                <a:gd name="connsiteY4" fmla="*/ 5792653 h 5811651"/>
                <a:gd name="connsiteX5" fmla="*/ 6633 w 43876785"/>
                <a:gd name="connsiteY5" fmla="*/ 7053 h 5811651"/>
                <a:gd name="connsiteX0" fmla="*/ -1 w 43870151"/>
                <a:gd name="connsiteY0" fmla="*/ 7053 h 5818785"/>
                <a:gd name="connsiteX1" fmla="*/ 43870151 w 43870151"/>
                <a:gd name="connsiteY1" fmla="*/ 0 h 5818785"/>
                <a:gd name="connsiteX2" fmla="*/ 43819476 w 43870151"/>
                <a:gd name="connsiteY2" fmla="*/ 5811651 h 5818785"/>
                <a:gd name="connsiteX3" fmla="*/ 21917165 w 43870151"/>
                <a:gd name="connsiteY3" fmla="*/ 3009824 h 5818785"/>
                <a:gd name="connsiteX4" fmla="*/ 4477 w 43870151"/>
                <a:gd name="connsiteY4" fmla="*/ 5818785 h 5818785"/>
                <a:gd name="connsiteX5" fmla="*/ -1 w 43870151"/>
                <a:gd name="connsiteY5" fmla="*/ 7053 h 5818785"/>
                <a:gd name="connsiteX0" fmla="*/ 239 w 43870391"/>
                <a:gd name="connsiteY0" fmla="*/ 7053 h 5814778"/>
                <a:gd name="connsiteX1" fmla="*/ 43870391 w 43870391"/>
                <a:gd name="connsiteY1" fmla="*/ 0 h 5814778"/>
                <a:gd name="connsiteX2" fmla="*/ 43819716 w 43870391"/>
                <a:gd name="connsiteY2" fmla="*/ 5811651 h 5814778"/>
                <a:gd name="connsiteX3" fmla="*/ 21917405 w 43870391"/>
                <a:gd name="connsiteY3" fmla="*/ 3009824 h 5814778"/>
                <a:gd name="connsiteX4" fmla="*/ 457 w 43870391"/>
                <a:gd name="connsiteY4" fmla="*/ 5814778 h 5814778"/>
                <a:gd name="connsiteX5" fmla="*/ 239 w 43870391"/>
                <a:gd name="connsiteY5" fmla="*/ 7053 h 5814778"/>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806763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70391"/>
                <a:gd name="connsiteY0" fmla="*/ 7053 h 5811651"/>
                <a:gd name="connsiteX1" fmla="*/ 43870391 w 43870391"/>
                <a:gd name="connsiteY1" fmla="*/ 0 h 5811651"/>
                <a:gd name="connsiteX2" fmla="*/ 43819716 w 43870391"/>
                <a:gd name="connsiteY2" fmla="*/ 5811651 h 5811651"/>
                <a:gd name="connsiteX3" fmla="*/ 21917405 w 43870391"/>
                <a:gd name="connsiteY3" fmla="*/ 3009824 h 5811651"/>
                <a:gd name="connsiteX4" fmla="*/ 457 w 43870391"/>
                <a:gd name="connsiteY4" fmla="*/ 5798748 h 5811651"/>
                <a:gd name="connsiteX5" fmla="*/ 239 w 43870391"/>
                <a:gd name="connsiteY5" fmla="*/ 7053 h 5811651"/>
                <a:gd name="connsiteX0" fmla="*/ 239 w 43842825"/>
                <a:gd name="connsiteY0" fmla="*/ 7053 h 5811651"/>
                <a:gd name="connsiteX1" fmla="*/ 43842825 w 43842825"/>
                <a:gd name="connsiteY1" fmla="*/ 0 h 5811651"/>
                <a:gd name="connsiteX2" fmla="*/ 43819716 w 43842825"/>
                <a:gd name="connsiteY2" fmla="*/ 5811651 h 5811651"/>
                <a:gd name="connsiteX3" fmla="*/ 21917405 w 43842825"/>
                <a:gd name="connsiteY3" fmla="*/ 3009824 h 5811651"/>
                <a:gd name="connsiteX4" fmla="*/ 457 w 43842825"/>
                <a:gd name="connsiteY4" fmla="*/ 5798748 h 5811651"/>
                <a:gd name="connsiteX5" fmla="*/ 239 w 43842825"/>
                <a:gd name="connsiteY5" fmla="*/ 7053 h 5811651"/>
                <a:gd name="connsiteX0" fmla="*/ 239 w 43824446"/>
                <a:gd name="connsiteY0" fmla="*/ 7053 h 5811651"/>
                <a:gd name="connsiteX1" fmla="*/ 43824446 w 43824446"/>
                <a:gd name="connsiteY1" fmla="*/ 0 h 5811651"/>
                <a:gd name="connsiteX2" fmla="*/ 43819716 w 43824446"/>
                <a:gd name="connsiteY2" fmla="*/ 5811651 h 5811651"/>
                <a:gd name="connsiteX3" fmla="*/ 21917405 w 43824446"/>
                <a:gd name="connsiteY3" fmla="*/ 3009824 h 5811651"/>
                <a:gd name="connsiteX4" fmla="*/ 457 w 43824446"/>
                <a:gd name="connsiteY4" fmla="*/ 5798748 h 5811651"/>
                <a:gd name="connsiteX5" fmla="*/ 239 w 43824446"/>
                <a:gd name="connsiteY5" fmla="*/ 7053 h 5811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824446" h="5811651">
                  <a:moveTo>
                    <a:pt x="239" y="7053"/>
                  </a:moveTo>
                  <a:lnTo>
                    <a:pt x="43824446" y="0"/>
                  </a:lnTo>
                  <a:cubicBezTo>
                    <a:pt x="43822869" y="1937217"/>
                    <a:pt x="43821293" y="3874434"/>
                    <a:pt x="43819716" y="5811651"/>
                  </a:cubicBezTo>
                  <a:cubicBezTo>
                    <a:pt x="38268362" y="4032785"/>
                    <a:pt x="30438085" y="2966157"/>
                    <a:pt x="21917405" y="3009824"/>
                  </a:cubicBezTo>
                  <a:cubicBezTo>
                    <a:pt x="14614291" y="3047251"/>
                    <a:pt x="6453731" y="3277510"/>
                    <a:pt x="457" y="5798748"/>
                  </a:cubicBezTo>
                  <a:cubicBezTo>
                    <a:pt x="-1036" y="3861504"/>
                    <a:pt x="1732" y="1944297"/>
                    <a:pt x="239" y="7053"/>
                  </a:cubicBezTo>
                  <a:close/>
                </a:path>
              </a:pathLst>
            </a:custGeom>
            <a:gradFill flip="none" rotWithShape="1">
              <a:gsLst>
                <a:gs pos="0">
                  <a:schemeClr val="accent6"/>
                </a:gs>
                <a:gs pos="100000">
                  <a:schemeClr val="accent4"/>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3" name="Rectangle 16"/>
            <p:cNvSpPr/>
            <p:nvPr userDrawn="1"/>
          </p:nvSpPr>
          <p:spPr>
            <a:xfrm>
              <a:off x="-4323" y="5744"/>
              <a:ext cx="27440229" cy="4555641"/>
            </a:xfrm>
            <a:custGeom>
              <a:avLst/>
              <a:gdLst>
                <a:gd name="connsiteX0" fmla="*/ 0 w 43891200"/>
                <a:gd name="connsiteY0" fmla="*/ 0 h 7027483"/>
                <a:gd name="connsiteX1" fmla="*/ 43891200 w 43891200"/>
                <a:gd name="connsiteY1" fmla="*/ 0 h 7027483"/>
                <a:gd name="connsiteX2" fmla="*/ 43891200 w 43891200"/>
                <a:gd name="connsiteY2" fmla="*/ 7027483 h 7027483"/>
                <a:gd name="connsiteX3" fmla="*/ 0 w 43891200"/>
                <a:gd name="connsiteY3" fmla="*/ 7027483 h 7027483"/>
                <a:gd name="connsiteX4" fmla="*/ 0 w 43891200"/>
                <a:gd name="connsiteY4"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617527 w 43891200"/>
                <a:gd name="connsiteY3" fmla="*/ 6999261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0 w 43891200"/>
                <a:gd name="connsiteY4" fmla="*/ 7027483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100503"/>
                <a:gd name="connsiteX1" fmla="*/ 43891200 w 43891200"/>
                <a:gd name="connsiteY1" fmla="*/ 0 h 7100503"/>
                <a:gd name="connsiteX2" fmla="*/ 43891200 w 43891200"/>
                <a:gd name="connsiteY2" fmla="*/ 7027483 h 7100503"/>
                <a:gd name="connsiteX3" fmla="*/ 21448200 w 43891200"/>
                <a:gd name="connsiteY3" fmla="*/ 3838305 h 7100503"/>
                <a:gd name="connsiteX4" fmla="*/ 28221 w 43891200"/>
                <a:gd name="connsiteY4" fmla="*/ 6688809 h 7100503"/>
                <a:gd name="connsiteX5" fmla="*/ 0 w 43891200"/>
                <a:gd name="connsiteY5" fmla="*/ 0 h 710050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891200"/>
                <a:gd name="connsiteY0" fmla="*/ 0 h 7027483"/>
                <a:gd name="connsiteX1" fmla="*/ 43891200 w 43891200"/>
                <a:gd name="connsiteY1" fmla="*/ 0 h 7027483"/>
                <a:gd name="connsiteX2" fmla="*/ 43891200 w 43891200"/>
                <a:gd name="connsiteY2" fmla="*/ 7027483 h 7027483"/>
                <a:gd name="connsiteX3" fmla="*/ 21448200 w 43891200"/>
                <a:gd name="connsiteY3" fmla="*/ 3838305 h 7027483"/>
                <a:gd name="connsiteX4" fmla="*/ 28221 w 43891200"/>
                <a:gd name="connsiteY4" fmla="*/ 6688809 h 7027483"/>
                <a:gd name="connsiteX5" fmla="*/ 0 w 43891200"/>
                <a:gd name="connsiteY5" fmla="*/ 0 h 7027483"/>
                <a:gd name="connsiteX0" fmla="*/ 0 w 43968081"/>
                <a:gd name="connsiteY0" fmla="*/ 0 h 6688809"/>
                <a:gd name="connsiteX1" fmla="*/ 43891200 w 43968081"/>
                <a:gd name="connsiteY1" fmla="*/ 0 h 6688809"/>
                <a:gd name="connsiteX2" fmla="*/ 43968081 w 43968081"/>
                <a:gd name="connsiteY2" fmla="*/ 6358199 h 6688809"/>
                <a:gd name="connsiteX3" fmla="*/ 21448200 w 43968081"/>
                <a:gd name="connsiteY3" fmla="*/ 3838305 h 6688809"/>
                <a:gd name="connsiteX4" fmla="*/ 28221 w 43968081"/>
                <a:gd name="connsiteY4" fmla="*/ 6688809 h 6688809"/>
                <a:gd name="connsiteX5" fmla="*/ 0 w 43968081"/>
                <a:gd name="connsiteY5" fmla="*/ 0 h 6688809"/>
                <a:gd name="connsiteX0" fmla="*/ 0 w 43891200"/>
                <a:gd name="connsiteY0" fmla="*/ 0 h 6688809"/>
                <a:gd name="connsiteX1" fmla="*/ 43891200 w 43891200"/>
                <a:gd name="connsiteY1" fmla="*/ 0 h 6688809"/>
                <a:gd name="connsiteX2" fmla="*/ 43793664 w 43891200"/>
                <a:gd name="connsiteY2" fmla="*/ 6218350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91200"/>
                <a:gd name="connsiteY0" fmla="*/ 0 h 6688809"/>
                <a:gd name="connsiteX1" fmla="*/ 43891200 w 43891200"/>
                <a:gd name="connsiteY1" fmla="*/ 0 h 6688809"/>
                <a:gd name="connsiteX2" fmla="*/ 43823938 w 43891200"/>
                <a:gd name="connsiteY2" fmla="*/ 6183672 h 6688809"/>
                <a:gd name="connsiteX3" fmla="*/ 21448200 w 43891200"/>
                <a:gd name="connsiteY3" fmla="*/ 3838305 h 6688809"/>
                <a:gd name="connsiteX4" fmla="*/ 28221 w 43891200"/>
                <a:gd name="connsiteY4" fmla="*/ 6688809 h 6688809"/>
                <a:gd name="connsiteX5" fmla="*/ 0 w 43891200"/>
                <a:gd name="connsiteY5" fmla="*/ 0 h 6688809"/>
                <a:gd name="connsiteX0" fmla="*/ 0 w 43823938"/>
                <a:gd name="connsiteY0" fmla="*/ 0 h 6688809"/>
                <a:gd name="connsiteX1" fmla="*/ 43800376 w 43823938"/>
                <a:gd name="connsiteY1" fmla="*/ 0 h 6688809"/>
                <a:gd name="connsiteX2" fmla="*/ 43823938 w 43823938"/>
                <a:gd name="connsiteY2" fmla="*/ 6183672 h 6688809"/>
                <a:gd name="connsiteX3" fmla="*/ 21448200 w 43823938"/>
                <a:gd name="connsiteY3" fmla="*/ 3838305 h 6688809"/>
                <a:gd name="connsiteX4" fmla="*/ 28221 w 43823938"/>
                <a:gd name="connsiteY4" fmla="*/ 6688809 h 6688809"/>
                <a:gd name="connsiteX5" fmla="*/ 0 w 43823938"/>
                <a:gd name="connsiteY5" fmla="*/ 0 h 6688809"/>
                <a:gd name="connsiteX0" fmla="*/ 0 w 43883631"/>
                <a:gd name="connsiteY0" fmla="*/ 0 h 6688809"/>
                <a:gd name="connsiteX1" fmla="*/ 43883631 w 43883631"/>
                <a:gd name="connsiteY1" fmla="*/ 41614 h 6688809"/>
                <a:gd name="connsiteX2" fmla="*/ 43823938 w 43883631"/>
                <a:gd name="connsiteY2" fmla="*/ 6183672 h 6688809"/>
                <a:gd name="connsiteX3" fmla="*/ 21448200 w 43883631"/>
                <a:gd name="connsiteY3" fmla="*/ 3838305 h 6688809"/>
                <a:gd name="connsiteX4" fmla="*/ 28221 w 43883631"/>
                <a:gd name="connsiteY4" fmla="*/ 6688809 h 6688809"/>
                <a:gd name="connsiteX5" fmla="*/ 0 w 43883631"/>
                <a:gd name="connsiteY5" fmla="*/ 0 h 6688809"/>
                <a:gd name="connsiteX0" fmla="*/ 0 w 43876062"/>
                <a:gd name="connsiteY0" fmla="*/ 0 h 6688809"/>
                <a:gd name="connsiteX1" fmla="*/ 43876062 w 43876062"/>
                <a:gd name="connsiteY1" fmla="*/ 6936 h 6688809"/>
                <a:gd name="connsiteX2" fmla="*/ 43823938 w 43876062"/>
                <a:gd name="connsiteY2" fmla="*/ 6183672 h 6688809"/>
                <a:gd name="connsiteX3" fmla="*/ 21448200 w 43876062"/>
                <a:gd name="connsiteY3" fmla="*/ 3838305 h 6688809"/>
                <a:gd name="connsiteX4" fmla="*/ 28221 w 43876062"/>
                <a:gd name="connsiteY4" fmla="*/ 6688809 h 6688809"/>
                <a:gd name="connsiteX5" fmla="*/ 0 w 43876062"/>
                <a:gd name="connsiteY5" fmla="*/ 0 h 6688809"/>
                <a:gd name="connsiteX0" fmla="*/ 0 w 43883634"/>
                <a:gd name="connsiteY0" fmla="*/ 6936 h 6695745"/>
                <a:gd name="connsiteX1" fmla="*/ 43883634 w 43883634"/>
                <a:gd name="connsiteY1" fmla="*/ 0 h 6695745"/>
                <a:gd name="connsiteX2" fmla="*/ 43823938 w 43883634"/>
                <a:gd name="connsiteY2" fmla="*/ 6190608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448200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6368 w 43883634"/>
                <a:gd name="connsiteY3" fmla="*/ 3845241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871047 w 43883634"/>
                <a:gd name="connsiteY3" fmla="*/ 3810016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82633 w 43883634"/>
                <a:gd name="connsiteY3" fmla="*/ 3782129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5745"/>
                <a:gd name="connsiteX1" fmla="*/ 43883634 w 43883634"/>
                <a:gd name="connsiteY1" fmla="*/ 0 h 6695745"/>
                <a:gd name="connsiteX2" fmla="*/ 43827740 w 43883634"/>
                <a:gd name="connsiteY2" fmla="*/ 6180150 h 6695745"/>
                <a:gd name="connsiteX3" fmla="*/ 21911623 w 43883634"/>
                <a:gd name="connsiteY3" fmla="*/ 3791425 h 6695745"/>
                <a:gd name="connsiteX4" fmla="*/ 28221 w 43883634"/>
                <a:gd name="connsiteY4" fmla="*/ 6695745 h 6695745"/>
                <a:gd name="connsiteX5" fmla="*/ 0 w 43883634"/>
                <a:gd name="connsiteY5" fmla="*/ 6936 h 6695745"/>
                <a:gd name="connsiteX0" fmla="*/ 0 w 43883634"/>
                <a:gd name="connsiteY0" fmla="*/ 6936 h 6691837"/>
                <a:gd name="connsiteX1" fmla="*/ 43883634 w 43883634"/>
                <a:gd name="connsiteY1" fmla="*/ 0 h 6691837"/>
                <a:gd name="connsiteX2" fmla="*/ 43827740 w 43883634"/>
                <a:gd name="connsiteY2" fmla="*/ 6180150 h 6691837"/>
                <a:gd name="connsiteX3" fmla="*/ 21911623 w 43883634"/>
                <a:gd name="connsiteY3" fmla="*/ 3791425 h 6691837"/>
                <a:gd name="connsiteX4" fmla="*/ 66513 w 43883634"/>
                <a:gd name="connsiteY4" fmla="*/ 6691837 h 6691837"/>
                <a:gd name="connsiteX5" fmla="*/ 0 w 43883634"/>
                <a:gd name="connsiteY5" fmla="*/ 6936 h 6691837"/>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40 w 43883634"/>
                <a:gd name="connsiteY2" fmla="*/ 6180150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0 w 43883634"/>
                <a:gd name="connsiteY0" fmla="*/ 6936 h 6695746"/>
                <a:gd name="connsiteX1" fmla="*/ 43883634 w 43883634"/>
                <a:gd name="connsiteY1" fmla="*/ 0 h 6695746"/>
                <a:gd name="connsiteX2" fmla="*/ 43827739 w 43883634"/>
                <a:gd name="connsiteY2" fmla="*/ 5777889 h 6695746"/>
                <a:gd name="connsiteX3" fmla="*/ 21911623 w 43883634"/>
                <a:gd name="connsiteY3" fmla="*/ 3791425 h 6695746"/>
                <a:gd name="connsiteX4" fmla="*/ 49494 w 43883634"/>
                <a:gd name="connsiteY4" fmla="*/ 6695746 h 6695746"/>
                <a:gd name="connsiteX5" fmla="*/ 0 w 43883634"/>
                <a:gd name="connsiteY5" fmla="*/ 6936 h 6695746"/>
                <a:gd name="connsiteX0" fmla="*/ 23933 w 43834140"/>
                <a:gd name="connsiteY0" fmla="*/ 15369 h 6695746"/>
                <a:gd name="connsiteX1" fmla="*/ 43834140 w 43834140"/>
                <a:gd name="connsiteY1" fmla="*/ 0 h 6695746"/>
                <a:gd name="connsiteX2" fmla="*/ 43778245 w 43834140"/>
                <a:gd name="connsiteY2" fmla="*/ 5777889 h 6695746"/>
                <a:gd name="connsiteX3" fmla="*/ 21862129 w 43834140"/>
                <a:gd name="connsiteY3" fmla="*/ 3791425 h 6695746"/>
                <a:gd name="connsiteX4" fmla="*/ 0 w 43834140"/>
                <a:gd name="connsiteY4" fmla="*/ 6695746 h 6695746"/>
                <a:gd name="connsiteX5" fmla="*/ 23933 w 43834140"/>
                <a:gd name="connsiteY5" fmla="*/ 15369 h 6695746"/>
                <a:gd name="connsiteX0" fmla="*/ 1414 w 43848334"/>
                <a:gd name="connsiteY0" fmla="*/ 15369 h 6695746"/>
                <a:gd name="connsiteX1" fmla="*/ 43848334 w 43848334"/>
                <a:gd name="connsiteY1" fmla="*/ 0 h 6695746"/>
                <a:gd name="connsiteX2" fmla="*/ 43792439 w 43848334"/>
                <a:gd name="connsiteY2" fmla="*/ 5777889 h 6695746"/>
                <a:gd name="connsiteX3" fmla="*/ 21876323 w 43848334"/>
                <a:gd name="connsiteY3" fmla="*/ 3791425 h 6695746"/>
                <a:gd name="connsiteX4" fmla="*/ 14194 w 43848334"/>
                <a:gd name="connsiteY4" fmla="*/ 6695746 h 6695746"/>
                <a:gd name="connsiteX5" fmla="*/ 1414 w 43848334"/>
                <a:gd name="connsiteY5" fmla="*/ 15369 h 6695746"/>
                <a:gd name="connsiteX0" fmla="*/ 1414 w 43792439"/>
                <a:gd name="connsiteY0" fmla="*/ 6936 h 6687313"/>
                <a:gd name="connsiteX1" fmla="*/ 43729019 w 43792439"/>
                <a:gd name="connsiteY1" fmla="*/ 0 h 6687313"/>
                <a:gd name="connsiteX2" fmla="*/ 43792439 w 43792439"/>
                <a:gd name="connsiteY2" fmla="*/ 5769456 h 6687313"/>
                <a:gd name="connsiteX3" fmla="*/ 21876323 w 43792439"/>
                <a:gd name="connsiteY3" fmla="*/ 3782992 h 6687313"/>
                <a:gd name="connsiteX4" fmla="*/ 14194 w 43792439"/>
                <a:gd name="connsiteY4" fmla="*/ 6687313 h 6687313"/>
                <a:gd name="connsiteX5" fmla="*/ 1414 w 43792439"/>
                <a:gd name="connsiteY5" fmla="*/ 6936 h 6687313"/>
                <a:gd name="connsiteX0" fmla="*/ 1414 w 43792439"/>
                <a:gd name="connsiteY0" fmla="*/ 0 h 6680377"/>
                <a:gd name="connsiteX1" fmla="*/ 43600524 w 43792439"/>
                <a:gd name="connsiteY1" fmla="*/ 77395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2439"/>
                <a:gd name="connsiteY0" fmla="*/ 0 h 6680377"/>
                <a:gd name="connsiteX1" fmla="*/ 43683128 w 43792439"/>
                <a:gd name="connsiteY1" fmla="*/ 119561 h 6680377"/>
                <a:gd name="connsiteX2" fmla="*/ 43792439 w 43792439"/>
                <a:gd name="connsiteY2" fmla="*/ 5762520 h 6680377"/>
                <a:gd name="connsiteX3" fmla="*/ 21876323 w 43792439"/>
                <a:gd name="connsiteY3" fmla="*/ 3776056 h 6680377"/>
                <a:gd name="connsiteX4" fmla="*/ 14194 w 43792439"/>
                <a:gd name="connsiteY4" fmla="*/ 6680377 h 6680377"/>
                <a:gd name="connsiteX5" fmla="*/ 1414 w 43792439"/>
                <a:gd name="connsiteY5" fmla="*/ 0 h 6680377"/>
                <a:gd name="connsiteX0" fmla="*/ 1414 w 43793267"/>
                <a:gd name="connsiteY0" fmla="*/ 0 h 6680377"/>
                <a:gd name="connsiteX1" fmla="*/ 43793267 w 43793267"/>
                <a:gd name="connsiteY1" fmla="*/ 1497 h 6680377"/>
                <a:gd name="connsiteX2" fmla="*/ 43792439 w 43793267"/>
                <a:gd name="connsiteY2" fmla="*/ 5762520 h 6680377"/>
                <a:gd name="connsiteX3" fmla="*/ 21876323 w 43793267"/>
                <a:gd name="connsiteY3" fmla="*/ 3776056 h 6680377"/>
                <a:gd name="connsiteX4" fmla="*/ 14194 w 43793267"/>
                <a:gd name="connsiteY4" fmla="*/ 6680377 h 6680377"/>
                <a:gd name="connsiteX5" fmla="*/ 1414 w 43793267"/>
                <a:gd name="connsiteY5" fmla="*/ 0 h 6680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793267" h="6680377">
                  <a:moveTo>
                    <a:pt x="1414" y="0"/>
                  </a:moveTo>
                  <a:lnTo>
                    <a:pt x="43793267" y="1497"/>
                  </a:lnTo>
                  <a:cubicBezTo>
                    <a:pt x="43793267" y="2343991"/>
                    <a:pt x="43792439" y="3420026"/>
                    <a:pt x="43792439" y="5762520"/>
                  </a:cubicBezTo>
                  <a:cubicBezTo>
                    <a:pt x="38990659" y="4549272"/>
                    <a:pt x="29172697" y="3623080"/>
                    <a:pt x="21876323" y="3776056"/>
                  </a:cubicBezTo>
                  <a:cubicBezTo>
                    <a:pt x="14579949" y="3929032"/>
                    <a:pt x="6467468" y="4159139"/>
                    <a:pt x="14194" y="6680377"/>
                  </a:cubicBezTo>
                  <a:cubicBezTo>
                    <a:pt x="22172" y="4453585"/>
                    <a:pt x="-6564" y="2226792"/>
                    <a:pt x="1414" y="0"/>
                  </a:cubicBezTo>
                  <a:close/>
                </a:path>
              </a:pathLst>
            </a:custGeom>
            <a:gradFill flip="none" rotWithShape="1">
              <a:gsLst>
                <a:gs pos="0">
                  <a:schemeClr val="accent6"/>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15"/>
            <p:cNvSpPr/>
            <p:nvPr userDrawn="1"/>
          </p:nvSpPr>
          <p:spPr>
            <a:xfrm>
              <a:off x="-14192" y="1382"/>
              <a:ext cx="27451941" cy="4570665"/>
            </a:xfrm>
            <a:custGeom>
              <a:avLst/>
              <a:gdLst>
                <a:gd name="connsiteX0" fmla="*/ 0 w 43891200"/>
                <a:gd name="connsiteY0" fmla="*/ 0 h 2171777"/>
                <a:gd name="connsiteX1" fmla="*/ 43891200 w 43891200"/>
                <a:gd name="connsiteY1" fmla="*/ 0 h 2171777"/>
                <a:gd name="connsiteX2" fmla="*/ 43891200 w 43891200"/>
                <a:gd name="connsiteY2" fmla="*/ 2171777 h 2171777"/>
                <a:gd name="connsiteX3" fmla="*/ 0 w 43891200"/>
                <a:gd name="connsiteY3" fmla="*/ 2171777 h 2171777"/>
                <a:gd name="connsiteX4" fmla="*/ 0 w 43891200"/>
                <a:gd name="connsiteY4" fmla="*/ 0 h 2171777"/>
                <a:gd name="connsiteX0" fmla="*/ 0 w 43891200"/>
                <a:gd name="connsiteY0" fmla="*/ 0 h 2171777"/>
                <a:gd name="connsiteX1" fmla="*/ 43891200 w 43891200"/>
                <a:gd name="connsiteY1" fmla="*/ 0 h 2171777"/>
                <a:gd name="connsiteX2" fmla="*/ 43891200 w 43891200"/>
                <a:gd name="connsiteY2" fmla="*/ 2171777 h 2171777"/>
                <a:gd name="connsiteX3" fmla="*/ 21843298 w 43891200"/>
                <a:gd name="connsiteY3" fmla="*/ 2143554 h 2171777"/>
                <a:gd name="connsiteX4" fmla="*/ 0 w 43891200"/>
                <a:gd name="connsiteY4" fmla="*/ 2171777 h 2171777"/>
                <a:gd name="connsiteX5" fmla="*/ 0 w 43891200"/>
                <a:gd name="connsiteY5" fmla="*/ 0 h 2171777"/>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90029"/>
                <a:gd name="connsiteX1" fmla="*/ 43891200 w 43891200"/>
                <a:gd name="connsiteY1" fmla="*/ 0 h 5390029"/>
                <a:gd name="connsiteX2" fmla="*/ 43891200 w 43891200"/>
                <a:gd name="connsiteY2" fmla="*/ 2171777 h 5390029"/>
                <a:gd name="connsiteX3" fmla="*/ 21843298 w 43891200"/>
                <a:gd name="connsiteY3" fmla="*/ 2143554 h 5390029"/>
                <a:gd name="connsiteX4" fmla="*/ 28221 w 43891200"/>
                <a:gd name="connsiteY4" fmla="*/ 5360956 h 5390029"/>
                <a:gd name="connsiteX5" fmla="*/ 0 w 43891200"/>
                <a:gd name="connsiteY5" fmla="*/ 0 h 5390029"/>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2143554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691988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200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778314 w 43891200"/>
                <a:gd name="connsiteY2" fmla="*/ 2171777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60956"/>
                <a:gd name="connsiteX1" fmla="*/ 43891200 w 43891200"/>
                <a:gd name="connsiteY1" fmla="*/ 0 h 5360956"/>
                <a:gd name="connsiteX2" fmla="*/ 43891197 w 43891200"/>
                <a:gd name="connsiteY2" fmla="*/ 2143554 h 5360956"/>
                <a:gd name="connsiteX3" fmla="*/ 21843298 w 43891200"/>
                <a:gd name="connsiteY3" fmla="*/ 1381537 h 5360956"/>
                <a:gd name="connsiteX4" fmla="*/ 28221 w 43891200"/>
                <a:gd name="connsiteY4" fmla="*/ 5360956 h 5360956"/>
                <a:gd name="connsiteX5" fmla="*/ 0 w 43891200"/>
                <a:gd name="connsiteY5" fmla="*/ 0 h 5360956"/>
                <a:gd name="connsiteX0" fmla="*/ 0 w 43891200"/>
                <a:gd name="connsiteY0" fmla="*/ 0 h 5383162"/>
                <a:gd name="connsiteX1" fmla="*/ 43891200 w 43891200"/>
                <a:gd name="connsiteY1" fmla="*/ 0 h 5383162"/>
                <a:gd name="connsiteX2" fmla="*/ 43891197 w 43891200"/>
                <a:gd name="connsiteY2" fmla="*/ 2143554 h 5383162"/>
                <a:gd name="connsiteX3" fmla="*/ 21843298 w 43891200"/>
                <a:gd name="connsiteY3" fmla="*/ 1381537 h 5383162"/>
                <a:gd name="connsiteX4" fmla="*/ 12981 w 43891200"/>
                <a:gd name="connsiteY4" fmla="*/ 5383162 h 5383162"/>
                <a:gd name="connsiteX5" fmla="*/ 0 w 43891200"/>
                <a:gd name="connsiteY5" fmla="*/ 0 h 5383162"/>
                <a:gd name="connsiteX0" fmla="*/ 0 w 43891200"/>
                <a:gd name="connsiteY0" fmla="*/ 0 h 5353553"/>
                <a:gd name="connsiteX1" fmla="*/ 43891200 w 43891200"/>
                <a:gd name="connsiteY1" fmla="*/ 0 h 5353553"/>
                <a:gd name="connsiteX2" fmla="*/ 43891197 w 43891200"/>
                <a:gd name="connsiteY2" fmla="*/ 2143554 h 5353553"/>
                <a:gd name="connsiteX3" fmla="*/ 21843298 w 43891200"/>
                <a:gd name="connsiteY3" fmla="*/ 1381537 h 5353553"/>
                <a:gd name="connsiteX4" fmla="*/ 12981 w 43891200"/>
                <a:gd name="connsiteY4" fmla="*/ 5353553 h 5353553"/>
                <a:gd name="connsiteX5" fmla="*/ 0 w 43891200"/>
                <a:gd name="connsiteY5" fmla="*/ 0 h 5353553"/>
                <a:gd name="connsiteX0" fmla="*/ 0 w 43891200"/>
                <a:gd name="connsiteY0" fmla="*/ 0 h 5375759"/>
                <a:gd name="connsiteX1" fmla="*/ 43891200 w 43891200"/>
                <a:gd name="connsiteY1" fmla="*/ 0 h 5375759"/>
                <a:gd name="connsiteX2" fmla="*/ 43891197 w 43891200"/>
                <a:gd name="connsiteY2" fmla="*/ 2143554 h 5375759"/>
                <a:gd name="connsiteX3" fmla="*/ 21843298 w 43891200"/>
                <a:gd name="connsiteY3" fmla="*/ 1381537 h 5375759"/>
                <a:gd name="connsiteX4" fmla="*/ 2821 w 43891200"/>
                <a:gd name="connsiteY4" fmla="*/ 5375759 h 5375759"/>
                <a:gd name="connsiteX5" fmla="*/ 0 w 43891200"/>
                <a:gd name="connsiteY5" fmla="*/ 0 h 5375759"/>
                <a:gd name="connsiteX0" fmla="*/ 0 w 43891200"/>
                <a:gd name="connsiteY0" fmla="*/ 0 h 5391472"/>
                <a:gd name="connsiteX1" fmla="*/ 43891200 w 43891200"/>
                <a:gd name="connsiteY1" fmla="*/ 0 h 5391472"/>
                <a:gd name="connsiteX2" fmla="*/ 43891197 w 43891200"/>
                <a:gd name="connsiteY2" fmla="*/ 2143554 h 5391472"/>
                <a:gd name="connsiteX3" fmla="*/ 21843298 w 43891200"/>
                <a:gd name="connsiteY3" fmla="*/ 1381537 h 5391472"/>
                <a:gd name="connsiteX4" fmla="*/ 24143 w 43891200"/>
                <a:gd name="connsiteY4" fmla="*/ 5391472 h 5391472"/>
                <a:gd name="connsiteX5" fmla="*/ 0 w 43891200"/>
                <a:gd name="connsiteY5" fmla="*/ 0 h 5391472"/>
                <a:gd name="connsiteX0" fmla="*/ 0 w 43891200"/>
                <a:gd name="connsiteY0" fmla="*/ 0 h 5388329"/>
                <a:gd name="connsiteX1" fmla="*/ 43891200 w 43891200"/>
                <a:gd name="connsiteY1" fmla="*/ 0 h 5388329"/>
                <a:gd name="connsiteX2" fmla="*/ 43891197 w 43891200"/>
                <a:gd name="connsiteY2" fmla="*/ 2143554 h 5388329"/>
                <a:gd name="connsiteX3" fmla="*/ 21843298 w 43891200"/>
                <a:gd name="connsiteY3" fmla="*/ 1381537 h 5388329"/>
                <a:gd name="connsiteX4" fmla="*/ 11350 w 43891200"/>
                <a:gd name="connsiteY4" fmla="*/ 5388329 h 5388329"/>
                <a:gd name="connsiteX5" fmla="*/ 0 w 43891200"/>
                <a:gd name="connsiteY5" fmla="*/ 0 h 5388329"/>
                <a:gd name="connsiteX0" fmla="*/ 0 w 43918796"/>
                <a:gd name="connsiteY0" fmla="*/ 0 h 5388329"/>
                <a:gd name="connsiteX1" fmla="*/ 43918796 w 43918796"/>
                <a:gd name="connsiteY1" fmla="*/ 0 h 5388329"/>
                <a:gd name="connsiteX2" fmla="*/ 43918793 w 43918796"/>
                <a:gd name="connsiteY2" fmla="*/ 2143554 h 5388329"/>
                <a:gd name="connsiteX3" fmla="*/ 21870894 w 43918796"/>
                <a:gd name="connsiteY3" fmla="*/ 1381537 h 5388329"/>
                <a:gd name="connsiteX4" fmla="*/ 38946 w 43918796"/>
                <a:gd name="connsiteY4" fmla="*/ 5388329 h 5388329"/>
                <a:gd name="connsiteX5" fmla="*/ 0 w 43918796"/>
                <a:gd name="connsiteY5" fmla="*/ 0 h 5388329"/>
                <a:gd name="connsiteX0" fmla="*/ 0 w 43882001"/>
                <a:gd name="connsiteY0" fmla="*/ 6780 h 5388329"/>
                <a:gd name="connsiteX1" fmla="*/ 43882001 w 43882001"/>
                <a:gd name="connsiteY1" fmla="*/ 0 h 5388329"/>
                <a:gd name="connsiteX2" fmla="*/ 43881998 w 43882001"/>
                <a:gd name="connsiteY2" fmla="*/ 2143554 h 5388329"/>
                <a:gd name="connsiteX3" fmla="*/ 21834099 w 43882001"/>
                <a:gd name="connsiteY3" fmla="*/ 1381537 h 5388329"/>
                <a:gd name="connsiteX4" fmla="*/ 2151 w 43882001"/>
                <a:gd name="connsiteY4" fmla="*/ 5388329 h 5388329"/>
                <a:gd name="connsiteX5" fmla="*/ 0 w 43882001"/>
                <a:gd name="connsiteY5" fmla="*/ 6780 h 5388329"/>
                <a:gd name="connsiteX0" fmla="*/ 0 w 43909597"/>
                <a:gd name="connsiteY0" fmla="*/ 6780 h 5388329"/>
                <a:gd name="connsiteX1" fmla="*/ 43909597 w 43909597"/>
                <a:gd name="connsiteY1" fmla="*/ 0 h 5388329"/>
                <a:gd name="connsiteX2" fmla="*/ 43909594 w 43909597"/>
                <a:gd name="connsiteY2" fmla="*/ 2143554 h 5388329"/>
                <a:gd name="connsiteX3" fmla="*/ 21861695 w 43909597"/>
                <a:gd name="connsiteY3" fmla="*/ 1381537 h 5388329"/>
                <a:gd name="connsiteX4" fmla="*/ 29747 w 43909597"/>
                <a:gd name="connsiteY4" fmla="*/ 5388329 h 5388329"/>
                <a:gd name="connsiteX5" fmla="*/ 0 w 43909597"/>
                <a:gd name="connsiteY5" fmla="*/ 6780 h 5388329"/>
                <a:gd name="connsiteX0" fmla="*/ 16283 w 43879886"/>
                <a:gd name="connsiteY0" fmla="*/ 13560 h 5388329"/>
                <a:gd name="connsiteX1" fmla="*/ 43879886 w 43879886"/>
                <a:gd name="connsiteY1" fmla="*/ 0 h 5388329"/>
                <a:gd name="connsiteX2" fmla="*/ 43879883 w 43879886"/>
                <a:gd name="connsiteY2" fmla="*/ 2143554 h 5388329"/>
                <a:gd name="connsiteX3" fmla="*/ 21831984 w 43879886"/>
                <a:gd name="connsiteY3" fmla="*/ 1381537 h 5388329"/>
                <a:gd name="connsiteX4" fmla="*/ 36 w 43879886"/>
                <a:gd name="connsiteY4" fmla="*/ 5388329 h 5388329"/>
                <a:gd name="connsiteX5" fmla="*/ 16283 w 43879886"/>
                <a:gd name="connsiteY5" fmla="*/ 13560 h 5388329"/>
                <a:gd name="connsiteX0" fmla="*/ 7118 w 43879920"/>
                <a:gd name="connsiteY0" fmla="*/ 6780 h 5388329"/>
                <a:gd name="connsiteX1" fmla="*/ 43879920 w 43879920"/>
                <a:gd name="connsiteY1" fmla="*/ 0 h 5388329"/>
                <a:gd name="connsiteX2" fmla="*/ 43879917 w 43879920"/>
                <a:gd name="connsiteY2" fmla="*/ 2143554 h 5388329"/>
                <a:gd name="connsiteX3" fmla="*/ 21832018 w 43879920"/>
                <a:gd name="connsiteY3" fmla="*/ 1381537 h 5388329"/>
                <a:gd name="connsiteX4" fmla="*/ 70 w 43879920"/>
                <a:gd name="connsiteY4" fmla="*/ 5388329 h 5388329"/>
                <a:gd name="connsiteX5" fmla="*/ 7118 w 43879920"/>
                <a:gd name="connsiteY5" fmla="*/ 6780 h 5388329"/>
                <a:gd name="connsiteX0" fmla="*/ 0 w 43900399"/>
                <a:gd name="connsiteY0" fmla="*/ 0 h 5388329"/>
                <a:gd name="connsiteX1" fmla="*/ 43900399 w 43900399"/>
                <a:gd name="connsiteY1" fmla="*/ 0 h 5388329"/>
                <a:gd name="connsiteX2" fmla="*/ 43900396 w 43900399"/>
                <a:gd name="connsiteY2" fmla="*/ 2143554 h 5388329"/>
                <a:gd name="connsiteX3" fmla="*/ 21852497 w 43900399"/>
                <a:gd name="connsiteY3" fmla="*/ 1381537 h 5388329"/>
                <a:gd name="connsiteX4" fmla="*/ 20549 w 43900399"/>
                <a:gd name="connsiteY4" fmla="*/ 5388329 h 5388329"/>
                <a:gd name="connsiteX5" fmla="*/ 0 w 43900399"/>
                <a:gd name="connsiteY5" fmla="*/ 0 h 5388329"/>
                <a:gd name="connsiteX0" fmla="*/ 0 w 43900396"/>
                <a:gd name="connsiteY0" fmla="*/ 0 h 5388329"/>
                <a:gd name="connsiteX1" fmla="*/ 43854405 w 43900396"/>
                <a:gd name="connsiteY1" fmla="*/ 27119 h 5388329"/>
                <a:gd name="connsiteX2" fmla="*/ 43900396 w 43900396"/>
                <a:gd name="connsiteY2" fmla="*/ 2143554 h 5388329"/>
                <a:gd name="connsiteX3" fmla="*/ 21852497 w 43900396"/>
                <a:gd name="connsiteY3" fmla="*/ 1381537 h 5388329"/>
                <a:gd name="connsiteX4" fmla="*/ 20549 w 43900396"/>
                <a:gd name="connsiteY4" fmla="*/ 5388329 h 5388329"/>
                <a:gd name="connsiteX5" fmla="*/ 0 w 43900396"/>
                <a:gd name="connsiteY5" fmla="*/ 0 h 5388329"/>
                <a:gd name="connsiteX0" fmla="*/ 0 w 43900398"/>
                <a:gd name="connsiteY0" fmla="*/ 0 h 5388329"/>
                <a:gd name="connsiteX1" fmla="*/ 43900398 w 43900398"/>
                <a:gd name="connsiteY1" fmla="*/ 6780 h 5388329"/>
                <a:gd name="connsiteX2" fmla="*/ 43900396 w 43900398"/>
                <a:gd name="connsiteY2" fmla="*/ 2143554 h 5388329"/>
                <a:gd name="connsiteX3" fmla="*/ 21852497 w 43900398"/>
                <a:gd name="connsiteY3" fmla="*/ 1381537 h 5388329"/>
                <a:gd name="connsiteX4" fmla="*/ 20549 w 43900398"/>
                <a:gd name="connsiteY4" fmla="*/ 5388329 h 5388329"/>
                <a:gd name="connsiteX5" fmla="*/ 0 w 43900398"/>
                <a:gd name="connsiteY5" fmla="*/ 0 h 5388329"/>
                <a:gd name="connsiteX0" fmla="*/ 0 w 43909598"/>
                <a:gd name="connsiteY0" fmla="*/ 0 h 5388329"/>
                <a:gd name="connsiteX1" fmla="*/ 43909598 w 43909598"/>
                <a:gd name="connsiteY1" fmla="*/ 6780 h 5388329"/>
                <a:gd name="connsiteX2" fmla="*/ 43900396 w 43909598"/>
                <a:gd name="connsiteY2" fmla="*/ 2143554 h 5388329"/>
                <a:gd name="connsiteX3" fmla="*/ 21852497 w 43909598"/>
                <a:gd name="connsiteY3" fmla="*/ 1381537 h 5388329"/>
                <a:gd name="connsiteX4" fmla="*/ 20549 w 43909598"/>
                <a:gd name="connsiteY4" fmla="*/ 5388329 h 5388329"/>
                <a:gd name="connsiteX5" fmla="*/ 0 w 43909598"/>
                <a:gd name="connsiteY5" fmla="*/ 0 h 5388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3909598" h="5388329">
                  <a:moveTo>
                    <a:pt x="0" y="0"/>
                  </a:moveTo>
                  <a:lnTo>
                    <a:pt x="43909598" y="6780"/>
                  </a:lnTo>
                  <a:cubicBezTo>
                    <a:pt x="43909597" y="719038"/>
                    <a:pt x="43900397" y="1431296"/>
                    <a:pt x="43900396" y="2143554"/>
                  </a:cubicBezTo>
                  <a:cubicBezTo>
                    <a:pt x="37284373" y="1358490"/>
                    <a:pt x="29162993" y="845303"/>
                    <a:pt x="21852497" y="1381537"/>
                  </a:cubicBezTo>
                  <a:cubicBezTo>
                    <a:pt x="14542001" y="1917771"/>
                    <a:pt x="6144574" y="2782191"/>
                    <a:pt x="20549" y="5388329"/>
                  </a:cubicBezTo>
                  <a:cubicBezTo>
                    <a:pt x="19609" y="3596409"/>
                    <a:pt x="940" y="1791920"/>
                    <a:pt x="0" y="0"/>
                  </a:cubicBezTo>
                  <a:close/>
                </a:path>
              </a:pathLst>
            </a:custGeom>
            <a:gradFill flip="none" rotWithShape="1">
              <a:gsLst>
                <a:gs pos="0">
                  <a:schemeClr val="tx2"/>
                </a:gs>
                <a:gs pos="100000">
                  <a:schemeClr val="accent1"/>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noFill/>
                </a:ln>
                <a:solidFill>
                  <a:schemeClr val="accent1"/>
                </a:solidFill>
              </a:endParaRPr>
            </a:p>
          </p:txBody>
        </p:sp>
      </p:gr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04"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11.gif"/><Relationship Id="rId7"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gif"/><Relationship Id="rId11" Type="http://schemas.openxmlformats.org/officeDocument/2006/relationships/image" Target="../media/image19.png"/><Relationship Id="rId5" Type="http://schemas.openxmlformats.org/officeDocument/2006/relationships/image" Target="../media/image13.gif"/><Relationship Id="rId10" Type="http://schemas.openxmlformats.org/officeDocument/2006/relationships/image" Target="../media/image18.jpg"/><Relationship Id="rId4" Type="http://schemas.openxmlformats.org/officeDocument/2006/relationships/image" Target="../media/image12.jpeg"/><Relationship Id="rId9"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6" name="Rectangle 5"/>
          <p:cNvSpPr/>
          <p:nvPr/>
        </p:nvSpPr>
        <p:spPr>
          <a:xfrm>
            <a:off x="12597697" y="29109528"/>
            <a:ext cx="4051279" cy="14241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 Placeholder 33"/>
          <p:cNvSpPr>
            <a:spLocks noGrp="1"/>
          </p:cNvSpPr>
          <p:nvPr>
            <p:ph type="body" sz="quarter" idx="10"/>
          </p:nvPr>
        </p:nvSpPr>
        <p:spPr>
          <a:xfrm>
            <a:off x="561974" y="5624101"/>
            <a:ext cx="10118733" cy="8402278"/>
          </a:xfrm>
        </p:spPr>
        <p:txBody>
          <a:bodyPr/>
          <a:lstStyle/>
          <a:p>
            <a:pPr>
              <a:buFont typeface="Arial" pitchFamily="34" charset="0"/>
              <a:buChar char="•"/>
            </a:pPr>
            <a:r>
              <a:rPr lang="en-US" sz="3000" dirty="0" smtClean="0"/>
              <a:t>Samples were collected in a saltwater and freshwater area</a:t>
            </a:r>
            <a:r>
              <a:rPr lang="en-US" sz="3000" dirty="0"/>
              <a:t> </a:t>
            </a:r>
            <a:r>
              <a:rPr lang="en-US" sz="3000" dirty="0" smtClean="0"/>
              <a:t>at Caumsett State Park during the fall</a:t>
            </a:r>
          </a:p>
          <a:p>
            <a:pPr>
              <a:buFont typeface="Arial" pitchFamily="34" charset="0"/>
              <a:buChar char="•"/>
            </a:pPr>
            <a:r>
              <a:rPr lang="en-US" sz="3000" dirty="0" smtClean="0"/>
              <a:t>A total of 19 samples were collected</a:t>
            </a:r>
          </a:p>
          <a:p>
            <a:pPr>
              <a:buFont typeface="Arial" pitchFamily="34" charset="0"/>
              <a:buChar char="•"/>
            </a:pPr>
            <a:r>
              <a:rPr lang="en-US" sz="3000" dirty="0" smtClean="0"/>
              <a:t>Collaborated with Cold Spring Harbor Laboratory by participating in their DNA Barcoding Program</a:t>
            </a:r>
          </a:p>
          <a:p>
            <a:pPr>
              <a:buFont typeface="Arial" pitchFamily="34" charset="0"/>
              <a:buChar char="•"/>
            </a:pPr>
            <a:r>
              <a:rPr lang="en-US" sz="3000" dirty="0" smtClean="0"/>
              <a:t>11 out of our 19 samples were eligible to be sent to the laboratory and have their DNA identified</a:t>
            </a:r>
          </a:p>
          <a:p>
            <a:pPr>
              <a:buFont typeface="Arial" pitchFamily="34" charset="0"/>
              <a:buChar char="•"/>
            </a:pPr>
            <a:r>
              <a:rPr lang="en-US" sz="3000" dirty="0" smtClean="0"/>
              <a:t>DNA amplified through PCR  in order to be studied</a:t>
            </a:r>
          </a:p>
          <a:p>
            <a:pPr>
              <a:buFont typeface="Arial" pitchFamily="34" charset="0"/>
              <a:buChar char="•"/>
            </a:pPr>
            <a:r>
              <a:rPr lang="en-US" sz="3000" dirty="0" smtClean="0"/>
              <a:t>Gel electrophoresis was used to amplify the successful samples </a:t>
            </a:r>
          </a:p>
          <a:p>
            <a:pPr>
              <a:buFont typeface="Arial" pitchFamily="34" charset="0"/>
              <a:buChar char="•"/>
            </a:pPr>
            <a:r>
              <a:rPr lang="en-US" sz="3000" dirty="0" smtClean="0"/>
              <a:t>The DNA sequences were blasted forward and reverse </a:t>
            </a:r>
          </a:p>
          <a:p>
            <a:pPr>
              <a:buFont typeface="Arial" pitchFamily="34" charset="0"/>
              <a:buChar char="•"/>
            </a:pPr>
            <a:r>
              <a:rPr lang="en-US" sz="3000" dirty="0" smtClean="0"/>
              <a:t>Species of the samples was then found out </a:t>
            </a:r>
          </a:p>
          <a:p>
            <a:pPr>
              <a:buFont typeface="Arial" pitchFamily="34" charset="0"/>
              <a:buChar char="•"/>
            </a:pPr>
            <a:r>
              <a:rPr lang="en-US" sz="3000" dirty="0" smtClean="0"/>
              <a:t>No crossover of species was apparent </a:t>
            </a:r>
          </a:p>
          <a:p>
            <a:pPr>
              <a:buFont typeface="Arial" pitchFamily="34" charset="0"/>
              <a:buChar char="•"/>
            </a:pPr>
            <a:endParaRPr lang="en-US" sz="4000" dirty="0" smtClean="0"/>
          </a:p>
          <a:p>
            <a:pPr>
              <a:buFont typeface="Arial" pitchFamily="34" charset="0"/>
              <a:buChar char="•"/>
            </a:pPr>
            <a:endParaRPr lang="en-US" dirty="0" smtClean="0"/>
          </a:p>
        </p:txBody>
      </p:sp>
      <p:sp>
        <p:nvSpPr>
          <p:cNvPr id="35" name="Text Placeholder 34"/>
          <p:cNvSpPr>
            <a:spLocks noGrp="1"/>
          </p:cNvSpPr>
          <p:nvPr>
            <p:ph type="body" sz="quarter" idx="11"/>
          </p:nvPr>
        </p:nvSpPr>
        <p:spPr>
          <a:xfrm>
            <a:off x="561974" y="4870056"/>
            <a:ext cx="10118733" cy="923322"/>
          </a:xfrm>
          <a:solidFill>
            <a:schemeClr val="tx2"/>
          </a:solidFill>
        </p:spPr>
        <p:txBody>
          <a:bodyPr/>
          <a:lstStyle/>
          <a:p>
            <a:r>
              <a:rPr lang="en-US" sz="4800" dirty="0" smtClean="0">
                <a:solidFill>
                  <a:schemeClr val="bg1"/>
                </a:solidFill>
              </a:rPr>
              <a:t>Abstract</a:t>
            </a:r>
            <a:endParaRPr lang="en-US" sz="4800" dirty="0">
              <a:solidFill>
                <a:schemeClr val="bg1"/>
              </a:solidFill>
            </a:endParaRPr>
          </a:p>
        </p:txBody>
      </p:sp>
      <p:sp>
        <p:nvSpPr>
          <p:cNvPr id="36" name="Text Placeholder 35"/>
          <p:cNvSpPr>
            <a:spLocks noGrp="1"/>
          </p:cNvSpPr>
          <p:nvPr>
            <p:ph type="body" sz="quarter" idx="20"/>
          </p:nvPr>
        </p:nvSpPr>
        <p:spPr>
          <a:xfrm>
            <a:off x="557220" y="13564718"/>
            <a:ext cx="10123487" cy="923322"/>
          </a:xfrm>
          <a:solidFill>
            <a:schemeClr val="tx2"/>
          </a:solidFill>
        </p:spPr>
        <p:txBody>
          <a:bodyPr/>
          <a:lstStyle/>
          <a:p>
            <a:r>
              <a:rPr lang="en-US" sz="4800" dirty="0" smtClean="0">
                <a:solidFill>
                  <a:schemeClr val="bg1"/>
                </a:solidFill>
              </a:rPr>
              <a:t>Hypothesis</a:t>
            </a:r>
            <a:endParaRPr lang="en-US" sz="4800" dirty="0">
              <a:solidFill>
                <a:schemeClr val="bg1"/>
              </a:solidFill>
            </a:endParaRPr>
          </a:p>
        </p:txBody>
      </p:sp>
      <p:sp>
        <p:nvSpPr>
          <p:cNvPr id="37" name="Text Placeholder 36"/>
          <p:cNvSpPr>
            <a:spLocks noGrp="1"/>
          </p:cNvSpPr>
          <p:nvPr>
            <p:ph type="body" sz="quarter" idx="21"/>
          </p:nvPr>
        </p:nvSpPr>
        <p:spPr/>
        <p:txBody>
          <a:bodyPr/>
          <a:lstStyle/>
          <a:p>
            <a:endParaRPr lang="en-US" dirty="0"/>
          </a:p>
        </p:txBody>
      </p:sp>
      <p:sp>
        <p:nvSpPr>
          <p:cNvPr id="40" name="Text Placeholder 39"/>
          <p:cNvSpPr>
            <a:spLocks noGrp="1"/>
          </p:cNvSpPr>
          <p:nvPr>
            <p:ph type="body" sz="quarter" idx="24"/>
          </p:nvPr>
        </p:nvSpPr>
        <p:spPr>
          <a:xfrm>
            <a:off x="11252200" y="15519883"/>
            <a:ext cx="20907377" cy="14880989"/>
          </a:xfrm>
        </p:spPr>
        <p:txBody>
          <a:bodyPr/>
          <a:lstStyle/>
          <a:p>
            <a:endParaRPr lang="en-US" dirty="0" smtClean="0"/>
          </a:p>
          <a:p>
            <a:pPr algn="l"/>
            <a:endParaRPr lang="en-US" sz="3000" dirty="0" smtClean="0">
              <a:latin typeface="Times New Roman" pitchFamily="18" charset="0"/>
              <a:cs typeface="Times New Roman" pitchFamily="18" charset="0"/>
            </a:endParaRPr>
          </a:p>
          <a:p>
            <a:pPr algn="l"/>
            <a:r>
              <a:rPr lang="en-US" sz="3000" dirty="0" smtClean="0">
                <a:latin typeface="Times New Roman" pitchFamily="18" charset="0"/>
                <a:cs typeface="Times New Roman" pitchFamily="18" charset="0"/>
              </a:rPr>
              <a:t>Species Found at Freshwater Site:</a:t>
            </a:r>
          </a:p>
          <a:p>
            <a:pPr algn="l">
              <a:buFont typeface="Arial" pitchFamily="34" charset="0"/>
              <a:buChar char="•"/>
            </a:pPr>
            <a:r>
              <a:rPr lang="en-US" sz="3000" b="0" u="none" dirty="0" smtClean="0">
                <a:latin typeface="Times New Roman" pitchFamily="18" charset="0"/>
                <a:cs typeface="Times New Roman" pitchFamily="18" charset="0"/>
              </a:rPr>
              <a:t>proasellus sp</a:t>
            </a:r>
          </a:p>
          <a:p>
            <a:pPr algn="l">
              <a:buFont typeface="Arial" pitchFamily="34" charset="0"/>
              <a:buChar char="•"/>
            </a:pPr>
            <a:r>
              <a:rPr lang="en-US" sz="3000" dirty="0" smtClean="0">
                <a:latin typeface="Times New Roman" pitchFamily="18" charset="0"/>
                <a:cs typeface="Times New Roman" pitchFamily="18" charset="0"/>
              </a:rPr>
              <a:t> </a:t>
            </a:r>
            <a:r>
              <a:rPr lang="en-US" sz="3000" b="0" u="none" dirty="0" smtClean="0">
                <a:latin typeface="Times New Roman" pitchFamily="18" charset="0"/>
                <a:cs typeface="Times New Roman" pitchFamily="18" charset="0"/>
              </a:rPr>
              <a:t>liceolus hardeni</a:t>
            </a:r>
          </a:p>
          <a:p>
            <a:pPr algn="l">
              <a:buFont typeface="Arial" pitchFamily="34" charset="0"/>
              <a:buChar char="•"/>
            </a:pPr>
            <a:r>
              <a:rPr lang="en-US" sz="3000" b="0" u="none" dirty="0" smtClean="0">
                <a:latin typeface="Times New Roman" pitchFamily="18" charset="0"/>
                <a:cs typeface="Times New Roman" pitchFamily="18" charset="0"/>
              </a:rPr>
              <a:t> coenagrionidae sp</a:t>
            </a:r>
          </a:p>
          <a:p>
            <a:pPr algn="l">
              <a:buFont typeface="Arial" pitchFamily="34" charset="0"/>
              <a:buChar char="•"/>
            </a:pPr>
            <a:r>
              <a:rPr lang="en-US" sz="3000" b="0" u="none" dirty="0" smtClean="0">
                <a:latin typeface="Times New Roman" pitchFamily="18" charset="0"/>
                <a:cs typeface="Times New Roman" pitchFamily="18" charset="0"/>
              </a:rPr>
              <a:t>coenagrionidae larvae</a:t>
            </a:r>
          </a:p>
          <a:p>
            <a:pPr algn="l">
              <a:buFont typeface="Arial" pitchFamily="34" charset="0"/>
              <a:buChar char="•"/>
            </a:pPr>
            <a:endParaRPr lang="en-US" sz="3000" b="0" u="none" dirty="0" smtClean="0"/>
          </a:p>
          <a:p>
            <a:pPr algn="l"/>
            <a:r>
              <a:rPr lang="en-US" sz="3000" dirty="0" smtClean="0">
                <a:latin typeface="Times New Roman" pitchFamily="18" charset="0"/>
                <a:cs typeface="Times New Roman" pitchFamily="18" charset="0"/>
              </a:rPr>
              <a:t>Species Found at Saltwater Site:</a:t>
            </a:r>
          </a:p>
          <a:p>
            <a:pPr algn="l">
              <a:buFont typeface="Arial" pitchFamily="34" charset="0"/>
              <a:buChar char="•"/>
            </a:pPr>
            <a:r>
              <a:rPr lang="en-US" sz="3000" b="0" u="none" dirty="0" smtClean="0">
                <a:latin typeface="Times New Roman" pitchFamily="18" charset="0"/>
                <a:cs typeface="Times New Roman" pitchFamily="18" charset="0"/>
              </a:rPr>
              <a:t>physella acuta</a:t>
            </a:r>
          </a:p>
          <a:p>
            <a:pPr algn="l">
              <a:buFont typeface="Arial" pitchFamily="34" charset="0"/>
              <a:buChar char="•"/>
            </a:pPr>
            <a:r>
              <a:rPr lang="en-US" sz="3000" b="0" dirty="0" smtClean="0">
                <a:latin typeface="Times New Roman" pitchFamily="18" charset="0"/>
                <a:cs typeface="Times New Roman" pitchFamily="18" charset="0"/>
              </a:rPr>
              <a:t> </a:t>
            </a:r>
            <a:r>
              <a:rPr lang="en-US" sz="3000" b="0" u="none" dirty="0" smtClean="0">
                <a:latin typeface="Times New Roman" pitchFamily="18" charset="0"/>
                <a:cs typeface="Times New Roman" pitchFamily="18" charset="0"/>
              </a:rPr>
              <a:t>mytilus trossulus</a:t>
            </a:r>
          </a:p>
          <a:p>
            <a:pPr algn="l">
              <a:buFont typeface="Arial" pitchFamily="34" charset="0"/>
              <a:buChar char="•"/>
            </a:pPr>
            <a:r>
              <a:rPr lang="en-US" sz="3000" b="0" u="none" dirty="0" smtClean="0">
                <a:latin typeface="Times New Roman" pitchFamily="18" charset="0"/>
                <a:cs typeface="Times New Roman" pitchFamily="18" charset="0"/>
              </a:rPr>
              <a:t>geukensia demissa</a:t>
            </a:r>
          </a:p>
          <a:p>
            <a:pPr algn="l">
              <a:buFont typeface="Arial" pitchFamily="34" charset="0"/>
              <a:buChar char="•"/>
            </a:pPr>
            <a:r>
              <a:rPr lang="en-US" sz="3000" b="0" u="none" dirty="0" smtClean="0">
                <a:latin typeface="Times New Roman" pitchFamily="18" charset="0"/>
                <a:cs typeface="Times New Roman" pitchFamily="18" charset="0"/>
              </a:rPr>
              <a:t>urosalpinx cinerea</a:t>
            </a:r>
          </a:p>
          <a:p>
            <a:pPr algn="l">
              <a:buFont typeface="Arial" pitchFamily="34" charset="0"/>
              <a:buChar char="•"/>
            </a:pPr>
            <a:endParaRPr lang="en-US" sz="3000" b="0" u="none" dirty="0" smtClean="0">
              <a:latin typeface="Times New Roman" pitchFamily="18" charset="0"/>
              <a:cs typeface="Times New Roman" pitchFamily="18" charset="0"/>
            </a:endParaRPr>
          </a:p>
          <a:p>
            <a:pPr algn="l">
              <a:buFont typeface="Arial" pitchFamily="34" charset="0"/>
              <a:buChar char="•"/>
            </a:pPr>
            <a:endParaRPr lang="en-US" sz="3000" b="0" u="none" dirty="0" smtClean="0">
              <a:latin typeface="Times New Roman" pitchFamily="18" charset="0"/>
              <a:cs typeface="Times New Roman" pitchFamily="18" charset="0"/>
            </a:endParaRPr>
          </a:p>
          <a:p>
            <a:pPr algn="l">
              <a:buFont typeface="Arial" pitchFamily="34" charset="0"/>
              <a:buChar char="•"/>
            </a:pPr>
            <a:endParaRPr lang="en-US" sz="3000" b="0" u="none" dirty="0" smtClean="0">
              <a:latin typeface="Times New Roman" pitchFamily="18" charset="0"/>
              <a:cs typeface="Times New Roman" pitchFamily="18" charset="0"/>
            </a:endParaRPr>
          </a:p>
          <a:p>
            <a:pPr algn="l">
              <a:buFont typeface="Arial" pitchFamily="34" charset="0"/>
              <a:buChar char="•"/>
            </a:pPr>
            <a:endParaRPr lang="en-US" sz="3000" b="0" u="none" dirty="0" smtClean="0">
              <a:latin typeface="Times New Roman" pitchFamily="18" charset="0"/>
              <a:cs typeface="Times New Roman" pitchFamily="18" charset="0"/>
            </a:endParaRPr>
          </a:p>
          <a:p>
            <a:pPr algn="l">
              <a:buFont typeface="Arial" pitchFamily="34" charset="0"/>
              <a:buChar char="•"/>
            </a:pPr>
            <a:r>
              <a:rPr lang="en-US" sz="3000" b="0" u="none" dirty="0" smtClean="0">
                <a:latin typeface="Times New Roman" pitchFamily="18" charset="0"/>
                <a:cs typeface="Times New Roman" pitchFamily="18" charset="0"/>
              </a:rPr>
              <a:t>Most of the species found at the saltwater location were enclosed in a hard shell for protection</a:t>
            </a:r>
          </a:p>
          <a:p>
            <a:pPr algn="l"/>
            <a:r>
              <a:rPr lang="en-US" sz="3000" b="0" u="none" dirty="0" smtClean="0">
                <a:latin typeface="Times New Roman" pitchFamily="18" charset="0"/>
                <a:cs typeface="Times New Roman" pitchFamily="18" charset="0"/>
              </a:rPr>
              <a:t>From the environment and predators</a:t>
            </a:r>
          </a:p>
          <a:p>
            <a:pPr algn="l">
              <a:buFont typeface="Arial" pitchFamily="34" charset="0"/>
              <a:buChar char="•"/>
            </a:pPr>
            <a:r>
              <a:rPr lang="en-US" sz="3000" b="0" u="none" dirty="0" smtClean="0">
                <a:latin typeface="Times New Roman" pitchFamily="18" charset="0"/>
                <a:cs typeface="Times New Roman" pitchFamily="18" charset="0"/>
              </a:rPr>
              <a:t>Organisms found in freshwater were found buried in the mud or on the surface of the water</a:t>
            </a:r>
          </a:p>
          <a:p>
            <a:pPr algn="l">
              <a:buFont typeface="Arial" pitchFamily="34" charset="0"/>
              <a:buChar char="•"/>
            </a:pPr>
            <a:r>
              <a:rPr lang="en-US" sz="3000" b="0" u="none" dirty="0" smtClean="0">
                <a:latin typeface="Times New Roman" pitchFamily="18" charset="0"/>
                <a:cs typeface="Times New Roman" pitchFamily="18" charset="0"/>
              </a:rPr>
              <a:t>Their difference in appearance shows what unique structures and abilities the different invertebrates</a:t>
            </a:r>
          </a:p>
          <a:p>
            <a:pPr algn="l"/>
            <a:r>
              <a:rPr lang="en-US" sz="3000" b="0" u="none" dirty="0" smtClean="0">
                <a:latin typeface="Times New Roman" pitchFamily="18" charset="0"/>
                <a:cs typeface="Times New Roman" pitchFamily="18" charset="0"/>
              </a:rPr>
              <a:t>Need to survive in  their environment</a:t>
            </a:r>
          </a:p>
          <a:p>
            <a:pPr algn="l">
              <a:buFont typeface="Arial" pitchFamily="34" charset="0"/>
              <a:buChar char="•"/>
            </a:pPr>
            <a:endParaRPr lang="en-US" sz="2700" b="0" u="none" dirty="0" smtClean="0">
              <a:latin typeface="Times New Roman" pitchFamily="18" charset="0"/>
              <a:cs typeface="Times New Roman" pitchFamily="18" charset="0"/>
            </a:endParaRPr>
          </a:p>
          <a:p>
            <a:pPr algn="l">
              <a:buFont typeface="Arial" pitchFamily="34" charset="0"/>
              <a:buChar char="•"/>
            </a:pPr>
            <a:endParaRPr lang="en-US" sz="2700" b="0" u="none" dirty="0" smtClean="0">
              <a:latin typeface="Times New Roman" pitchFamily="18" charset="0"/>
              <a:cs typeface="Times New Roman" pitchFamily="18" charset="0"/>
            </a:endParaRPr>
          </a:p>
          <a:p>
            <a:pPr algn="l"/>
            <a:endParaRPr lang="en-US" sz="2700" b="0" u="none" dirty="0" smtClean="0">
              <a:latin typeface="Times New Roman" pitchFamily="18" charset="0"/>
              <a:cs typeface="Times New Roman" pitchFamily="18" charset="0"/>
            </a:endParaRPr>
          </a:p>
          <a:p>
            <a:pPr algn="l">
              <a:buFont typeface="Arial" pitchFamily="34" charset="0"/>
              <a:buChar char="•"/>
            </a:pPr>
            <a:endParaRPr lang="en-US" sz="2700" b="0" u="none" dirty="0" smtClean="0"/>
          </a:p>
          <a:p>
            <a:pPr algn="l"/>
            <a:endParaRPr lang="en-US" sz="2700" b="0" u="none" dirty="0" smtClean="0"/>
          </a:p>
        </p:txBody>
      </p:sp>
      <p:sp>
        <p:nvSpPr>
          <p:cNvPr id="41" name="Text Placeholder 40"/>
          <p:cNvSpPr>
            <a:spLocks noGrp="1"/>
          </p:cNvSpPr>
          <p:nvPr>
            <p:ph type="body" sz="quarter" idx="25"/>
          </p:nvPr>
        </p:nvSpPr>
        <p:spPr>
          <a:xfrm>
            <a:off x="33185100" y="4870056"/>
            <a:ext cx="10092489" cy="923322"/>
          </a:xfrm>
          <a:solidFill>
            <a:schemeClr val="tx2"/>
          </a:solidFill>
        </p:spPr>
        <p:txBody>
          <a:bodyPr/>
          <a:lstStyle/>
          <a:p>
            <a:r>
              <a:rPr lang="en-US" sz="4800" dirty="0" smtClean="0">
                <a:solidFill>
                  <a:schemeClr val="bg1"/>
                </a:solidFill>
              </a:rPr>
              <a:t>Conclusions</a:t>
            </a:r>
            <a:endParaRPr lang="en-US" sz="4800" dirty="0">
              <a:solidFill>
                <a:schemeClr val="bg1"/>
              </a:solidFill>
            </a:endParaRPr>
          </a:p>
        </p:txBody>
      </p:sp>
      <p:sp>
        <p:nvSpPr>
          <p:cNvPr id="42" name="Text Placeholder 41"/>
          <p:cNvSpPr>
            <a:spLocks noGrp="1"/>
          </p:cNvSpPr>
          <p:nvPr>
            <p:ph type="body" sz="quarter" idx="26"/>
          </p:nvPr>
        </p:nvSpPr>
        <p:spPr>
          <a:xfrm>
            <a:off x="33185099" y="5624101"/>
            <a:ext cx="10092489" cy="4985958"/>
          </a:xfrm>
        </p:spPr>
        <p:txBody>
          <a:bodyPr/>
          <a:lstStyle/>
          <a:p>
            <a:pPr>
              <a:buFont typeface="Arial" pitchFamily="34" charset="0"/>
              <a:buChar char="•"/>
            </a:pPr>
            <a:r>
              <a:rPr lang="en-US" sz="3000" dirty="0" smtClean="0"/>
              <a:t>Based on research we can conclude that there is a distinct difference between invertebrates inhabiting freshwater environments versus saltwater environments</a:t>
            </a:r>
          </a:p>
          <a:p>
            <a:pPr>
              <a:buFont typeface="Arial" pitchFamily="34" charset="0"/>
              <a:buChar char="•"/>
            </a:pPr>
            <a:r>
              <a:rPr lang="en-US" sz="3000" dirty="0" smtClean="0"/>
              <a:t>Clearly showed no similar organisms found in both environments</a:t>
            </a:r>
          </a:p>
          <a:p>
            <a:pPr>
              <a:buFont typeface="Arial" pitchFamily="34" charset="0"/>
              <a:buChar char="•"/>
            </a:pPr>
            <a:r>
              <a:rPr lang="en-US" sz="3000" dirty="0" smtClean="0"/>
              <a:t>Insects and insect larvae found at the fresh water site</a:t>
            </a:r>
          </a:p>
          <a:p>
            <a:pPr>
              <a:buFont typeface="Arial" pitchFamily="34" charset="0"/>
              <a:buChar char="•"/>
            </a:pPr>
            <a:r>
              <a:rPr lang="en-US" sz="3000" dirty="0" smtClean="0"/>
              <a:t>Crustaceans found at the saltwater site</a:t>
            </a:r>
          </a:p>
          <a:p>
            <a:pPr>
              <a:buFont typeface="Arial" pitchFamily="34" charset="0"/>
              <a:buChar char="•"/>
            </a:pPr>
            <a:r>
              <a:rPr lang="en-US" sz="3000" dirty="0" smtClean="0"/>
              <a:t> Salinity plays a role in what organisms are present</a:t>
            </a:r>
          </a:p>
          <a:p>
            <a:pPr>
              <a:buFont typeface="Arial" pitchFamily="34" charset="0"/>
              <a:buChar char="•"/>
            </a:pPr>
            <a:endParaRPr lang="en-US" dirty="0"/>
          </a:p>
        </p:txBody>
      </p:sp>
      <p:sp>
        <p:nvSpPr>
          <p:cNvPr id="47" name="Text Placeholder 46"/>
          <p:cNvSpPr>
            <a:spLocks noGrp="1"/>
          </p:cNvSpPr>
          <p:nvPr>
            <p:ph type="body" sz="quarter" idx="29"/>
          </p:nvPr>
        </p:nvSpPr>
        <p:spPr>
          <a:xfrm>
            <a:off x="33185100" y="11793061"/>
            <a:ext cx="10092494" cy="923322"/>
          </a:xfrm>
          <a:solidFill>
            <a:schemeClr val="tx2"/>
          </a:solidFill>
        </p:spPr>
        <p:txBody>
          <a:bodyPr/>
          <a:lstStyle/>
          <a:p>
            <a:r>
              <a:rPr lang="en-US" sz="4800" dirty="0" smtClean="0">
                <a:solidFill>
                  <a:schemeClr val="bg1"/>
                </a:solidFill>
              </a:rPr>
              <a:t>Future Directions</a:t>
            </a:r>
            <a:endParaRPr lang="en-US" sz="4800" dirty="0">
              <a:solidFill>
                <a:schemeClr val="bg1"/>
              </a:solidFill>
            </a:endParaRPr>
          </a:p>
        </p:txBody>
      </p:sp>
      <p:sp>
        <p:nvSpPr>
          <p:cNvPr id="48" name="Text Placeholder 47"/>
          <p:cNvSpPr>
            <a:spLocks noGrp="1"/>
          </p:cNvSpPr>
          <p:nvPr>
            <p:ph type="body" sz="quarter" idx="30"/>
          </p:nvPr>
        </p:nvSpPr>
        <p:spPr>
          <a:xfrm>
            <a:off x="33185100" y="12936850"/>
            <a:ext cx="10092494" cy="4431960"/>
          </a:xfrm>
        </p:spPr>
        <p:txBody>
          <a:bodyPr/>
          <a:lstStyle/>
          <a:p>
            <a:pPr>
              <a:buFont typeface="Arial" pitchFamily="34" charset="0"/>
              <a:buChar char="•"/>
            </a:pPr>
            <a:r>
              <a:rPr lang="en-US" sz="3000" dirty="0" smtClean="0"/>
              <a:t>We plan to try and determine whether there is a crossover of organisms that can survive in both salt and freshwater.  </a:t>
            </a:r>
          </a:p>
          <a:p>
            <a:pPr>
              <a:buFont typeface="Arial" pitchFamily="34" charset="0"/>
              <a:buChar char="•"/>
            </a:pPr>
            <a:r>
              <a:rPr lang="en-US" sz="3000" dirty="0" smtClean="0"/>
              <a:t>Determine the differences in characteristics of the organisms that inhabit saltwater, and those that inhabit freshwater</a:t>
            </a:r>
          </a:p>
          <a:p>
            <a:pPr>
              <a:buFont typeface="Arial" pitchFamily="34" charset="0"/>
              <a:buChar char="•"/>
            </a:pPr>
            <a:r>
              <a:rPr lang="en-US" sz="3000" dirty="0" smtClean="0"/>
              <a:t>What allows these organisms to tolerate high or low levels of  salinity ?</a:t>
            </a:r>
          </a:p>
          <a:p>
            <a:pPr>
              <a:buFont typeface="Arial" pitchFamily="34" charset="0"/>
              <a:buChar char="•"/>
            </a:pPr>
            <a:r>
              <a:rPr lang="en-US" sz="3000" dirty="0" smtClean="0"/>
              <a:t>Can organisms survive changes in their environments level of salinity</a:t>
            </a:r>
            <a:endParaRPr lang="en-US" sz="3000" dirty="0"/>
          </a:p>
        </p:txBody>
      </p:sp>
      <p:sp>
        <p:nvSpPr>
          <p:cNvPr id="49" name="Text Placeholder 48"/>
          <p:cNvSpPr>
            <a:spLocks noGrp="1"/>
          </p:cNvSpPr>
          <p:nvPr>
            <p:ph type="body" sz="quarter" idx="96"/>
          </p:nvPr>
        </p:nvSpPr>
        <p:spPr>
          <a:xfrm>
            <a:off x="585633" y="14409007"/>
            <a:ext cx="10114044" cy="2874611"/>
          </a:xfrm>
        </p:spPr>
        <p:txBody>
          <a:bodyPr/>
          <a:lstStyle/>
          <a:p>
            <a:r>
              <a:rPr lang="en-US" sz="3000" dirty="0" smtClean="0"/>
              <a:t>How does salinity affect the invertebrates present in wetland environments?</a:t>
            </a:r>
          </a:p>
          <a:p>
            <a:r>
              <a:rPr lang="en-US" sz="4400" dirty="0" smtClean="0"/>
              <a:t/>
            </a:r>
            <a:br>
              <a:rPr lang="en-US" sz="4400" dirty="0" smtClean="0"/>
            </a:br>
            <a:endParaRPr lang="en-US" sz="4400" dirty="0"/>
          </a:p>
        </p:txBody>
      </p:sp>
      <p:sp>
        <p:nvSpPr>
          <p:cNvPr id="50" name="Text Placeholder 49"/>
          <p:cNvSpPr>
            <a:spLocks noGrp="1"/>
          </p:cNvSpPr>
          <p:nvPr>
            <p:ph type="body" sz="quarter" idx="150"/>
          </p:nvPr>
        </p:nvSpPr>
        <p:spPr>
          <a:xfrm>
            <a:off x="11256329" y="3511732"/>
            <a:ext cx="21421724" cy="1280160"/>
          </a:xfrm>
        </p:spPr>
        <p:txBody>
          <a:bodyPr/>
          <a:lstStyle/>
          <a:p>
            <a:r>
              <a:rPr lang="en-US" dirty="0" smtClean="0"/>
              <a:t>By: Nina </a:t>
            </a:r>
            <a:r>
              <a:rPr lang="en-US" dirty="0" err="1" smtClean="0"/>
              <a:t>Inayan</a:t>
            </a:r>
            <a:r>
              <a:rPr lang="en-US" dirty="0" smtClean="0"/>
              <a:t>, Faith Francioso and Jaclyn Corbin</a:t>
            </a:r>
            <a:endParaRPr lang="en-US" dirty="0"/>
          </a:p>
        </p:txBody>
      </p:sp>
      <p:sp>
        <p:nvSpPr>
          <p:cNvPr id="51" name="Text Placeholder 50"/>
          <p:cNvSpPr>
            <a:spLocks noGrp="1"/>
          </p:cNvSpPr>
          <p:nvPr>
            <p:ph type="body" sz="quarter" idx="184"/>
          </p:nvPr>
        </p:nvSpPr>
        <p:spPr>
          <a:xfrm>
            <a:off x="11284285" y="4791892"/>
            <a:ext cx="21393768" cy="832209"/>
          </a:xfrm>
          <a:solidFill>
            <a:schemeClr val="tx2"/>
          </a:solidFill>
        </p:spPr>
        <p:txBody>
          <a:bodyPr>
            <a:normAutofit/>
          </a:bodyPr>
          <a:lstStyle/>
          <a:p>
            <a:r>
              <a:rPr lang="en-US" b="1" u="sng" dirty="0" smtClean="0">
                <a:solidFill>
                  <a:schemeClr val="bg1"/>
                </a:solidFill>
              </a:rPr>
              <a:t>Materials and Methods</a:t>
            </a:r>
            <a:endParaRPr lang="en-US" b="1" u="sng" dirty="0">
              <a:solidFill>
                <a:schemeClr val="bg1"/>
              </a:solidFill>
            </a:endParaRPr>
          </a:p>
        </p:txBody>
      </p:sp>
      <p:sp>
        <p:nvSpPr>
          <p:cNvPr id="52" name="Text Placeholder 51"/>
          <p:cNvSpPr>
            <a:spLocks noGrp="1"/>
          </p:cNvSpPr>
          <p:nvPr>
            <p:ph type="body" sz="quarter" idx="185"/>
          </p:nvPr>
        </p:nvSpPr>
        <p:spPr>
          <a:xfrm>
            <a:off x="571426" y="833847"/>
            <a:ext cx="42706165" cy="2677885"/>
          </a:xfrm>
        </p:spPr>
        <p:txBody>
          <a:bodyPr/>
          <a:lstStyle/>
          <a:p>
            <a:r>
              <a:rPr lang="en-US" sz="11000" dirty="0" smtClean="0"/>
              <a:t>The Biodiversity of Invertebrates in Saltwater and Freshwater Wetlands</a:t>
            </a:r>
            <a:endParaRPr lang="en-US" sz="11000" dirty="0"/>
          </a:p>
        </p:txBody>
      </p:sp>
      <p:sp>
        <p:nvSpPr>
          <p:cNvPr id="22" name="TextBox 21"/>
          <p:cNvSpPr txBox="1"/>
          <p:nvPr/>
        </p:nvSpPr>
        <p:spPr>
          <a:xfrm>
            <a:off x="561974" y="17606784"/>
            <a:ext cx="10109281" cy="13511391"/>
          </a:xfrm>
          <a:prstGeom prst="rect">
            <a:avLst/>
          </a:prstGeom>
          <a:noFill/>
        </p:spPr>
        <p:txBody>
          <a:bodyPr wrap="square" rtlCol="0">
            <a:spAutoFit/>
          </a:bodyPr>
          <a:lstStyle/>
          <a:p>
            <a:pPr algn="ctr"/>
            <a:endParaRPr lang="en-US" sz="3000" b="1" u="sng" dirty="0" smtClean="0">
              <a:cs typeface="Times New Roman" panose="02020603050405020304" pitchFamily="18" charset="0"/>
            </a:endParaRPr>
          </a:p>
          <a:p>
            <a:endParaRPr lang="en-US" sz="3000" b="1" u="sng" dirty="0" smtClean="0">
              <a:cs typeface="Times New Roman" panose="02020603050405020304" pitchFamily="18" charset="0"/>
            </a:endParaRPr>
          </a:p>
          <a:p>
            <a:r>
              <a:rPr lang="en-US" sz="3000" b="1" u="sng" dirty="0" smtClean="0">
                <a:latin typeface="Times New Roman" pitchFamily="18" charset="0"/>
                <a:cs typeface="Times New Roman" pitchFamily="18" charset="0"/>
              </a:rPr>
              <a:t>Questions :</a:t>
            </a:r>
          </a:p>
          <a:p>
            <a:pPr>
              <a:buFont typeface="Arial" pitchFamily="34" charset="0"/>
              <a:buChar char="•"/>
            </a:pPr>
            <a:r>
              <a:rPr lang="en-US" sz="3000" b="1" u="sng"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rPr>
              <a:t>“Will the same invertebrates be found in freshwater as those in saltwater? If not, what types of invertebrates will be found in each environment?”</a:t>
            </a:r>
          </a:p>
          <a:p>
            <a:pPr>
              <a:buFont typeface="Arial" pitchFamily="34" charset="0"/>
              <a:buChar char="•"/>
            </a:pPr>
            <a:r>
              <a:rPr lang="en-US" sz="3000" dirty="0" smtClean="0">
                <a:latin typeface="Times New Roman" pitchFamily="18" charset="0"/>
                <a:cs typeface="Times New Roman" pitchFamily="18" charset="0"/>
              </a:rPr>
              <a:t>“What characteristics allow them to survive in that level of salinity?”</a:t>
            </a:r>
          </a:p>
          <a:p>
            <a:endParaRPr lang="en-US" sz="3000" dirty="0" smtClean="0"/>
          </a:p>
          <a:p>
            <a:endParaRPr lang="en-US" sz="3000" dirty="0" smtClean="0">
              <a:latin typeface="Times New Roman" pitchFamily="18" charset="0"/>
              <a:cs typeface="Times New Roman" pitchFamily="18" charset="0"/>
            </a:endParaRPr>
          </a:p>
          <a:p>
            <a:r>
              <a:rPr lang="en-US" sz="3000" b="1" u="sng" dirty="0" smtClean="0">
                <a:latin typeface="Times New Roman" pitchFamily="18" charset="0"/>
                <a:cs typeface="Times New Roman" pitchFamily="18" charset="0"/>
              </a:rPr>
              <a:t>Prior Research</a:t>
            </a:r>
          </a:p>
          <a:p>
            <a:pPr>
              <a:buFont typeface="Arial" pitchFamily="34" charset="0"/>
              <a:buChar char="•"/>
            </a:pPr>
            <a:r>
              <a:rPr lang="en-US" sz="3000" dirty="0" smtClean="0">
                <a:latin typeface="Times New Roman" pitchFamily="18" charset="0"/>
                <a:cs typeface="Times New Roman" pitchFamily="18" charset="0"/>
              </a:rPr>
              <a:t>Researched environments with the necessary conditions</a:t>
            </a:r>
          </a:p>
          <a:p>
            <a:pPr>
              <a:buFont typeface="Arial" pitchFamily="34" charset="0"/>
              <a:buChar char="•"/>
            </a:pPr>
            <a:r>
              <a:rPr lang="en-US" sz="3000" dirty="0" smtClean="0">
                <a:latin typeface="Times New Roman" pitchFamily="18" charset="0"/>
                <a:cs typeface="Times New Roman" pitchFamily="18" charset="0"/>
              </a:rPr>
              <a:t>Two areas need to be strictly salt or freshwater, not a mix</a:t>
            </a:r>
          </a:p>
          <a:p>
            <a:pPr>
              <a:buFont typeface="Arial" pitchFamily="34" charset="0"/>
              <a:buChar char="•"/>
            </a:pPr>
            <a:r>
              <a:rPr lang="en-US" sz="3000" dirty="0" smtClean="0">
                <a:latin typeface="Times New Roman" pitchFamily="18" charset="0"/>
                <a:cs typeface="Times New Roman" pitchFamily="18" charset="0"/>
              </a:rPr>
              <a:t>The freshwater area would contain more stagnant water than the saltwater location</a:t>
            </a:r>
          </a:p>
          <a:p>
            <a:pPr>
              <a:buFont typeface="Arial" pitchFamily="34" charset="0"/>
              <a:buChar char="•"/>
            </a:pPr>
            <a:r>
              <a:rPr lang="en-US" sz="3000" dirty="0" smtClean="0">
                <a:latin typeface="Times New Roman" pitchFamily="18" charset="0"/>
                <a:cs typeface="Times New Roman" pitchFamily="18" charset="0"/>
              </a:rPr>
              <a:t>Expected to find insects at the freshwater site</a:t>
            </a:r>
          </a:p>
          <a:p>
            <a:pPr>
              <a:buFont typeface="Arial" pitchFamily="34" charset="0"/>
              <a:buChar char="•"/>
            </a:pPr>
            <a:r>
              <a:rPr lang="en-US" sz="3000" dirty="0" smtClean="0">
                <a:latin typeface="Times New Roman" pitchFamily="18" charset="0"/>
                <a:cs typeface="Times New Roman" pitchFamily="18" charset="0"/>
              </a:rPr>
              <a:t>Expected to find crustaceans at the saltwater site</a:t>
            </a:r>
          </a:p>
          <a:p>
            <a:pPr>
              <a:buFont typeface="Arial" pitchFamily="34" charset="0"/>
              <a:buChar char="•"/>
            </a:pPr>
            <a:r>
              <a:rPr lang="en-US" sz="3000" dirty="0" smtClean="0">
                <a:latin typeface="Times New Roman" pitchFamily="18" charset="0"/>
                <a:cs typeface="Times New Roman" pitchFamily="18" charset="0"/>
              </a:rPr>
              <a:t>Predicted that there would be little to no crossover between the species found at each site</a:t>
            </a:r>
          </a:p>
          <a:p>
            <a:pPr>
              <a:buFont typeface="Arial" pitchFamily="34" charset="0"/>
              <a:buChar char="•"/>
            </a:pPr>
            <a:r>
              <a:rPr lang="en-US" sz="3000" dirty="0" smtClean="0">
                <a:latin typeface="Times New Roman" pitchFamily="18" charset="0"/>
                <a:cs typeface="Times New Roman" pitchFamily="18" charset="0"/>
              </a:rPr>
              <a:t>Likely that the invertebrates found at the freshwater site would be located in the mud at the floor of the lake </a:t>
            </a:r>
          </a:p>
          <a:p>
            <a:pPr>
              <a:buFont typeface="Arial" pitchFamily="34" charset="0"/>
              <a:buChar char="•"/>
            </a:pPr>
            <a:r>
              <a:rPr lang="en-US" sz="3000" dirty="0" smtClean="0">
                <a:latin typeface="Times New Roman" pitchFamily="18" charset="0"/>
                <a:cs typeface="Times New Roman" pitchFamily="18" charset="0"/>
              </a:rPr>
              <a:t>The invertebrates found at the saltwater site would be found on or underneath rocks at the shore to avoid being swept away by the current</a:t>
            </a:r>
            <a:r>
              <a:rPr lang="en-US" sz="2700" dirty="0" smtClean="0">
                <a:latin typeface="Times New Roman" pitchFamily="18" charset="0"/>
                <a:cs typeface="Times New Roman" pitchFamily="18" charset="0"/>
              </a:rPr>
              <a:t>.</a:t>
            </a:r>
          </a:p>
          <a:p>
            <a:pPr>
              <a:buFont typeface="Arial" pitchFamily="34" charset="0"/>
              <a:buChar char="•"/>
            </a:pPr>
            <a:endParaRPr lang="en-US" sz="2800" dirty="0" smtClean="0"/>
          </a:p>
          <a:p>
            <a:endParaRPr lang="en-US" sz="2500" b="1" u="sng" dirty="0" smtClean="0">
              <a:cs typeface="Times New Roman" panose="02020603050405020304" pitchFamily="18" charset="0"/>
            </a:endParaRPr>
          </a:p>
          <a:p>
            <a:pPr algn="ctr"/>
            <a:endParaRPr lang="en-US" sz="3700" b="1" u="sng" dirty="0" smtClean="0">
              <a:cs typeface="Times New Roman" panose="02020603050405020304" pitchFamily="18" charset="0"/>
            </a:endParaRPr>
          </a:p>
          <a:p>
            <a:endParaRPr lang="en-US" sz="2500" b="1" u="sng" dirty="0">
              <a:cs typeface="Times New Roman" panose="02020603050405020304" pitchFamily="18" charset="0"/>
            </a:endParaRPr>
          </a:p>
          <a:p>
            <a:endParaRPr lang="en-US" sz="3700" b="1" u="sng" dirty="0" smtClean="0">
              <a:cs typeface="Times New Roman" panose="02020603050405020304" pitchFamily="18" charset="0"/>
            </a:endParaRPr>
          </a:p>
        </p:txBody>
      </p:sp>
      <p:pic>
        <p:nvPicPr>
          <p:cNvPr id="3078" name="Picture 6" descr="http://www.lccd.org/wp-content/uploads/2015/03/macro_key.gif"/>
          <p:cNvPicPr>
            <a:picLocks noChangeAspect="1" noChangeArrowheads="1"/>
          </p:cNvPicPr>
          <p:nvPr/>
        </p:nvPicPr>
        <p:blipFill>
          <a:blip r:embed="rId3">
            <a:grayscl/>
          </a:blip>
          <a:srcRect/>
          <a:stretch>
            <a:fillRect/>
          </a:stretch>
        </p:blipFill>
        <p:spPr bwMode="auto">
          <a:xfrm>
            <a:off x="24726397" y="6976358"/>
            <a:ext cx="7433181" cy="4816703"/>
          </a:xfrm>
          <a:prstGeom prst="rect">
            <a:avLst/>
          </a:prstGeom>
          <a:noFill/>
        </p:spPr>
      </p:pic>
      <p:pic>
        <p:nvPicPr>
          <p:cNvPr id="3080" name="Picture 8" descr="http://classroom.sdmesa.edu/eschmid/Lab12%201.jpg"/>
          <p:cNvPicPr>
            <a:picLocks noChangeAspect="1" noChangeArrowheads="1"/>
          </p:cNvPicPr>
          <p:nvPr/>
        </p:nvPicPr>
        <p:blipFill>
          <a:blip r:embed="rId4"/>
          <a:srcRect/>
          <a:stretch>
            <a:fillRect/>
          </a:stretch>
        </p:blipFill>
        <p:spPr bwMode="auto">
          <a:xfrm>
            <a:off x="16764219" y="7195447"/>
            <a:ext cx="6409014" cy="4597614"/>
          </a:xfrm>
          <a:prstGeom prst="rect">
            <a:avLst/>
          </a:prstGeom>
          <a:noFill/>
        </p:spPr>
      </p:pic>
      <p:sp>
        <p:nvSpPr>
          <p:cNvPr id="27" name="TextBox 26"/>
          <p:cNvSpPr txBox="1"/>
          <p:nvPr/>
        </p:nvSpPr>
        <p:spPr>
          <a:xfrm>
            <a:off x="11284285" y="6470464"/>
            <a:ext cx="21393768" cy="9618018"/>
          </a:xfrm>
          <a:prstGeom prst="rect">
            <a:avLst/>
          </a:prstGeom>
          <a:noFill/>
        </p:spPr>
        <p:txBody>
          <a:bodyPr wrap="square" rtlCol="0">
            <a:spAutoFit/>
          </a:bodyPr>
          <a:lstStyle/>
          <a:p>
            <a:r>
              <a:rPr lang="en-US" sz="3000" b="1" u="sng" dirty="0" smtClean="0">
                <a:latin typeface="Times New Roman" panose="02020603050405020304" pitchFamily="18" charset="0"/>
                <a:cs typeface="Times New Roman" panose="02020603050405020304" pitchFamily="18" charset="0"/>
              </a:rPr>
              <a:t>Materials:</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Sampling equipment </a:t>
            </a:r>
          </a:p>
          <a:p>
            <a:pPr marL="457200" indent="-457200">
              <a:buFont typeface="+mj-lt"/>
              <a:buAutoNum type="arabicPeriod"/>
            </a:pPr>
            <a:r>
              <a:rPr lang="en-US" sz="3000" dirty="0" smtClean="0">
                <a:latin typeface="Times New Roman" panose="02020603050405020304" pitchFamily="18" charset="0"/>
                <a:cs typeface="Times New Roman" panose="02020603050405020304" pitchFamily="18" charset="0"/>
              </a:rPr>
              <a:t>Nets</a:t>
            </a:r>
          </a:p>
          <a:p>
            <a:pPr marL="457200" indent="-457200">
              <a:buFont typeface="+mj-lt"/>
              <a:buAutoNum type="arabicPeriod"/>
            </a:pPr>
            <a:r>
              <a:rPr lang="en-US" sz="3000" dirty="0" smtClean="0">
                <a:latin typeface="Times New Roman" panose="02020603050405020304" pitchFamily="18" charset="0"/>
                <a:cs typeface="Times New Roman" panose="02020603050405020304" pitchFamily="18" charset="0"/>
              </a:rPr>
              <a:t>Quadrant</a:t>
            </a:r>
          </a:p>
          <a:p>
            <a:pPr marL="457200" indent="-457200">
              <a:buFont typeface="+mj-lt"/>
              <a:buAutoNum type="arabicPeriod"/>
            </a:pPr>
            <a:r>
              <a:rPr lang="en-US" sz="3000" dirty="0" smtClean="0">
                <a:latin typeface="Times New Roman" panose="02020603050405020304" pitchFamily="18" charset="0"/>
                <a:cs typeface="Times New Roman" panose="02020603050405020304" pitchFamily="18" charset="0"/>
              </a:rPr>
              <a:t>Water tests</a:t>
            </a:r>
          </a:p>
          <a:p>
            <a:pPr marL="457200" indent="-457200">
              <a:buFont typeface="+mj-lt"/>
              <a:buAutoNum type="arabicPeriod"/>
            </a:pPr>
            <a:r>
              <a:rPr lang="en-US" sz="3000" dirty="0" smtClean="0">
                <a:latin typeface="Times New Roman" panose="02020603050405020304" pitchFamily="18" charset="0"/>
                <a:cs typeface="Times New Roman" panose="02020603050405020304" pitchFamily="18" charset="0"/>
              </a:rPr>
              <a:t>Soil tests</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DNA Isolation Kit</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Centrifuge</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PCR</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Gel electrophoresis</a:t>
            </a:r>
          </a:p>
          <a:p>
            <a:pPr marL="457200" indent="-457200">
              <a:buFont typeface="Arial" pitchFamily="34" charset="0"/>
              <a:buChar char="•"/>
            </a:pPr>
            <a:endParaRPr lang="en-US" sz="2700" dirty="0" smtClean="0">
              <a:latin typeface="Times New Roman" panose="02020603050405020304" pitchFamily="18" charset="0"/>
              <a:cs typeface="Times New Roman" panose="02020603050405020304" pitchFamily="18" charset="0"/>
            </a:endParaRPr>
          </a:p>
          <a:p>
            <a:pPr marL="457200" indent="-457200"/>
            <a:endParaRPr lang="en-US" sz="2700" b="1" u="sng" dirty="0" smtClean="0">
              <a:latin typeface="Times New Roman" panose="02020603050405020304" pitchFamily="18" charset="0"/>
              <a:cs typeface="Times New Roman" panose="02020603050405020304" pitchFamily="18" charset="0"/>
            </a:endParaRPr>
          </a:p>
          <a:p>
            <a:pPr marL="457200" indent="-457200"/>
            <a:r>
              <a:rPr lang="en-US" sz="3000" b="1" u="sng" dirty="0" smtClean="0">
                <a:latin typeface="Times New Roman" panose="02020603050405020304" pitchFamily="18" charset="0"/>
                <a:cs typeface="Times New Roman" panose="02020603050405020304" pitchFamily="18" charset="0"/>
              </a:rPr>
              <a:t>Methods :</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Samples were collected from both sites using the proper equipment needed</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Abiotic factors were recorder from each site</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Samples were preserved in ethyl alcohol until DNA from each organism needed to be isolated</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DNA was isolated and primer specific to invertebrates was added</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Samples were placed in various hot water baths and put in a centrifuge</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PCR and gel electrophoresis used to amplify DNA</a:t>
            </a:r>
          </a:p>
          <a:p>
            <a:pPr marL="457200" indent="-457200">
              <a:buFont typeface="Arial" pitchFamily="34" charset="0"/>
              <a:buChar char="•"/>
            </a:pPr>
            <a:r>
              <a:rPr lang="en-US" sz="3000" dirty="0" smtClean="0">
                <a:latin typeface="Times New Roman" panose="02020603050405020304" pitchFamily="18" charset="0"/>
                <a:cs typeface="Times New Roman" panose="02020603050405020304" pitchFamily="18" charset="0"/>
              </a:rPr>
              <a:t>Samples within 700 base pairs were eligible to be  blasted through DNA Subway to identify the species</a:t>
            </a:r>
          </a:p>
          <a:p>
            <a:pPr marL="457200" indent="-457200"/>
            <a:endParaRPr lang="en-US" sz="2500" dirty="0">
              <a:latin typeface="Times New Roman" panose="02020603050405020304" pitchFamily="18" charset="0"/>
              <a:cs typeface="Times New Roman" panose="02020603050405020304" pitchFamily="18" charset="0"/>
            </a:endParaRPr>
          </a:p>
        </p:txBody>
      </p:sp>
      <p:pic>
        <p:nvPicPr>
          <p:cNvPr id="3082" name="Picture 10" descr="https://cdn-assets.answersingenesis.org/img/articles/nab3/salinity-changes1.gif"/>
          <p:cNvPicPr>
            <a:picLocks noChangeAspect="1" noChangeArrowheads="1"/>
          </p:cNvPicPr>
          <p:nvPr/>
        </p:nvPicPr>
        <p:blipFill>
          <a:blip r:embed="rId5"/>
          <a:srcRect/>
          <a:stretch>
            <a:fillRect/>
          </a:stretch>
        </p:blipFill>
        <p:spPr bwMode="auto">
          <a:xfrm>
            <a:off x="35431357" y="24859153"/>
            <a:ext cx="6212938" cy="4394124"/>
          </a:xfrm>
          <a:prstGeom prst="rect">
            <a:avLst/>
          </a:prstGeom>
          <a:noFill/>
        </p:spPr>
      </p:pic>
      <p:pic>
        <p:nvPicPr>
          <p:cNvPr id="3084" name="Picture 12" descr="https://cdn-assets.answersingenesis.org/img/articles/nab3/salinity-changes2.gif"/>
          <p:cNvPicPr>
            <a:picLocks noChangeAspect="1" noChangeArrowheads="1"/>
          </p:cNvPicPr>
          <p:nvPr/>
        </p:nvPicPr>
        <p:blipFill>
          <a:blip r:embed="rId6"/>
          <a:srcRect/>
          <a:stretch>
            <a:fillRect/>
          </a:stretch>
        </p:blipFill>
        <p:spPr bwMode="auto">
          <a:xfrm>
            <a:off x="35431356" y="18316575"/>
            <a:ext cx="6212938" cy="4297550"/>
          </a:xfrm>
          <a:prstGeom prst="rect">
            <a:avLst/>
          </a:prstGeom>
          <a:noFill/>
        </p:spPr>
      </p:pic>
      <p:sp>
        <p:nvSpPr>
          <p:cNvPr id="29" name="TextBox 28"/>
          <p:cNvSpPr txBox="1"/>
          <p:nvPr/>
        </p:nvSpPr>
        <p:spPr>
          <a:xfrm>
            <a:off x="585633" y="17191285"/>
            <a:ext cx="10099829" cy="830997"/>
          </a:xfrm>
          <a:prstGeom prst="rect">
            <a:avLst/>
          </a:prstGeom>
          <a:solidFill>
            <a:schemeClr val="tx2"/>
          </a:solidFill>
        </p:spPr>
        <p:txBody>
          <a:bodyPr wrap="square" rtlCol="0">
            <a:spAutoFit/>
          </a:bodyPr>
          <a:lstStyle/>
          <a:p>
            <a:pPr algn="ctr"/>
            <a:r>
              <a:rPr lang="en-US" sz="4800" b="1" dirty="0" smtClean="0">
                <a:solidFill>
                  <a:schemeClr val="bg1"/>
                </a:solidFill>
                <a:cs typeface="Times New Roman" panose="02020603050405020304" pitchFamily="18" charset="0"/>
              </a:rPr>
              <a:t>Background</a:t>
            </a:r>
            <a:endParaRPr lang="en-US" sz="4800" b="1" dirty="0">
              <a:solidFill>
                <a:schemeClr val="bg1"/>
              </a:solidFill>
              <a:cs typeface="Times New Roman" panose="02020603050405020304" pitchFamily="18" charset="0"/>
            </a:endParaRPr>
          </a:p>
        </p:txBody>
      </p:sp>
      <p:sp>
        <p:nvSpPr>
          <p:cNvPr id="30" name="TextBox 29"/>
          <p:cNvSpPr txBox="1"/>
          <p:nvPr/>
        </p:nvSpPr>
        <p:spPr>
          <a:xfrm>
            <a:off x="11288413" y="16088482"/>
            <a:ext cx="21417596" cy="830997"/>
          </a:xfrm>
          <a:prstGeom prst="rect">
            <a:avLst/>
          </a:prstGeom>
          <a:solidFill>
            <a:schemeClr val="tx2"/>
          </a:solidFill>
        </p:spPr>
        <p:txBody>
          <a:bodyPr wrap="square" rtlCol="0">
            <a:spAutoFit/>
          </a:bodyPr>
          <a:lstStyle/>
          <a:p>
            <a:pPr algn="ctr"/>
            <a:r>
              <a:rPr lang="en-US" sz="4800" b="1" u="sng" dirty="0" smtClean="0">
                <a:solidFill>
                  <a:schemeClr val="bg1"/>
                </a:solidFill>
                <a:cs typeface="Times New Roman" panose="02020603050405020304" pitchFamily="18" charset="0"/>
              </a:rPr>
              <a:t>Results</a:t>
            </a:r>
            <a:endParaRPr lang="en-US" sz="4800" b="1" u="sng" dirty="0">
              <a:solidFill>
                <a:schemeClr val="bg1"/>
              </a:solidFill>
              <a:cs typeface="Times New Roman" panose="02020603050405020304" pitchFamily="18" charset="0"/>
            </a:endParaRPr>
          </a:p>
        </p:txBody>
      </p:sp>
      <p:sp>
        <p:nvSpPr>
          <p:cNvPr id="31" name="TextBox 30"/>
          <p:cNvSpPr txBox="1"/>
          <p:nvPr/>
        </p:nvSpPr>
        <p:spPr>
          <a:xfrm>
            <a:off x="18680060" y="16919479"/>
            <a:ext cx="8986345" cy="14865608"/>
          </a:xfrm>
          <a:prstGeom prst="rect">
            <a:avLst/>
          </a:prstGeom>
          <a:noFill/>
        </p:spPr>
        <p:txBody>
          <a:bodyPr wrap="square" rtlCol="0">
            <a:spAutoFit/>
          </a:bodyPr>
          <a:lstStyle/>
          <a:p>
            <a:r>
              <a:rPr lang="en-US" sz="3000" b="1" u="sng" dirty="0" smtClean="0">
                <a:latin typeface="Times New Roman" panose="02020603050405020304" pitchFamily="18" charset="0"/>
                <a:cs typeface="Times New Roman" panose="02020603050405020304" pitchFamily="18" charset="0"/>
              </a:rPr>
              <a:t>Abiotic Factors:</a:t>
            </a:r>
          </a:p>
          <a:p>
            <a:r>
              <a:rPr lang="en-US" sz="3000" b="1" u="sng" dirty="0" smtClean="0">
                <a:latin typeface="Times New Roman" panose="02020603050405020304" pitchFamily="18" charset="0"/>
                <a:cs typeface="Times New Roman" panose="02020603050405020304" pitchFamily="18" charset="0"/>
              </a:rPr>
              <a:t>Freshwater:</a:t>
            </a:r>
          </a:p>
          <a:p>
            <a:r>
              <a:rPr lang="en-US" sz="3000" dirty="0" smtClean="0">
                <a:latin typeface="Times New Roman" panose="02020603050405020304" pitchFamily="18" charset="0"/>
                <a:cs typeface="Times New Roman" panose="02020603050405020304" pitchFamily="18" charset="0"/>
              </a:rPr>
              <a:t>Date Collected: 12/2/15</a:t>
            </a:r>
          </a:p>
          <a:p>
            <a:r>
              <a:rPr lang="en-US" sz="3000" dirty="0" smtClean="0">
                <a:latin typeface="Times New Roman" panose="02020603050405020304" pitchFamily="18" charset="0"/>
                <a:cs typeface="Times New Roman" panose="02020603050405020304" pitchFamily="18" charset="0"/>
              </a:rPr>
              <a:t>Time Collected: 10:48 am</a:t>
            </a:r>
          </a:p>
          <a:p>
            <a:r>
              <a:rPr lang="en-US" sz="3000" dirty="0" smtClean="0">
                <a:latin typeface="Times New Roman" panose="02020603050405020304" pitchFamily="18" charset="0"/>
                <a:cs typeface="Times New Roman" panose="02020603050405020304" pitchFamily="18" charset="0"/>
              </a:rPr>
              <a:t>Location: Caumsett State Park</a:t>
            </a:r>
          </a:p>
          <a:p>
            <a:r>
              <a:rPr lang="en-US" sz="3000" dirty="0" smtClean="0">
                <a:latin typeface="Times New Roman" panose="02020603050405020304" pitchFamily="18" charset="0"/>
                <a:cs typeface="Times New Roman" panose="02020603050405020304" pitchFamily="18" charset="0"/>
              </a:rPr>
              <a:t>Salinity: 0</a:t>
            </a:r>
          </a:p>
          <a:p>
            <a:r>
              <a:rPr lang="en-US" sz="3000" dirty="0" smtClean="0">
                <a:latin typeface="Times New Roman" panose="02020603050405020304" pitchFamily="18" charset="0"/>
                <a:cs typeface="Times New Roman" panose="02020603050405020304" pitchFamily="18" charset="0"/>
              </a:rPr>
              <a:t>Water Temperature: 11 degrees Celsius</a:t>
            </a:r>
          </a:p>
          <a:p>
            <a:r>
              <a:rPr lang="en-US" sz="3000" dirty="0" smtClean="0">
                <a:latin typeface="Times New Roman" panose="02020603050405020304" pitchFamily="18" charset="0"/>
                <a:cs typeface="Times New Roman" panose="02020603050405020304" pitchFamily="18" charset="0"/>
              </a:rPr>
              <a:t>Air Temperature: 12 degrees Celsius</a:t>
            </a:r>
          </a:p>
          <a:p>
            <a:r>
              <a:rPr lang="en-US" sz="3000" dirty="0" smtClean="0">
                <a:latin typeface="Times New Roman" panose="02020603050405020304" pitchFamily="18" charset="0"/>
                <a:cs typeface="Times New Roman" panose="02020603050405020304" pitchFamily="18" charset="0"/>
              </a:rPr>
              <a:t>Latitude: 40 57’55”N</a:t>
            </a:r>
          </a:p>
          <a:p>
            <a:r>
              <a:rPr lang="en-US" sz="3000" dirty="0" smtClean="0">
                <a:latin typeface="Times New Roman" panose="02020603050405020304" pitchFamily="18" charset="0"/>
                <a:cs typeface="Times New Roman" panose="02020603050405020304" pitchFamily="18" charset="0"/>
              </a:rPr>
              <a:t>Longitude:73 15’58”W</a:t>
            </a:r>
          </a:p>
          <a:p>
            <a:r>
              <a:rPr lang="en-US" sz="3000" dirty="0" smtClean="0">
                <a:latin typeface="Times New Roman" panose="02020603050405020304" pitchFamily="18" charset="0"/>
                <a:cs typeface="Times New Roman" panose="02020603050405020304" pitchFamily="18" charset="0"/>
              </a:rPr>
              <a:t>Soil pH: 5</a:t>
            </a:r>
          </a:p>
          <a:p>
            <a:r>
              <a:rPr lang="en-US" sz="3000" dirty="0" smtClean="0">
                <a:latin typeface="Times New Roman" panose="02020603050405020304" pitchFamily="18" charset="0"/>
                <a:cs typeface="Times New Roman" panose="02020603050405020304" pitchFamily="18" charset="0"/>
              </a:rPr>
              <a:t>Water  pH: 7</a:t>
            </a:r>
          </a:p>
          <a:p>
            <a:r>
              <a:rPr lang="en-US" sz="3000" dirty="0" smtClean="0">
                <a:latin typeface="Times New Roman" panose="02020603050405020304" pitchFamily="18" charset="0"/>
                <a:cs typeface="Times New Roman" panose="02020603050405020304" pitchFamily="18" charset="0"/>
              </a:rPr>
              <a:t>Dissolved Oxygen: 8 ppm</a:t>
            </a:r>
          </a:p>
          <a:p>
            <a:r>
              <a:rPr lang="en-US" sz="3000" dirty="0" smtClean="0">
                <a:latin typeface="Times New Roman" panose="02020603050405020304" pitchFamily="18" charset="0"/>
                <a:cs typeface="Times New Roman" panose="02020603050405020304" pitchFamily="18" charset="0"/>
              </a:rPr>
              <a:t>Water Nitrate Level: 5 ppm</a:t>
            </a:r>
          </a:p>
          <a:p>
            <a:r>
              <a:rPr lang="en-US" sz="3000" dirty="0" smtClean="0">
                <a:latin typeface="Times New Roman" panose="02020603050405020304" pitchFamily="18" charset="0"/>
                <a:cs typeface="Times New Roman" panose="02020603050405020304" pitchFamily="18" charset="0"/>
              </a:rPr>
              <a:t>Water Phosphate: 1 ppm</a:t>
            </a:r>
          </a:p>
          <a:p>
            <a:r>
              <a:rPr lang="en-US" sz="3000" dirty="0" smtClean="0">
                <a:latin typeface="Times New Roman" panose="02020603050405020304" pitchFamily="18" charset="0"/>
                <a:cs typeface="Times New Roman" panose="02020603050405020304" pitchFamily="18" charset="0"/>
              </a:rPr>
              <a:t>Soil Nitrogen: low</a:t>
            </a:r>
          </a:p>
          <a:p>
            <a:r>
              <a:rPr lang="en-US" sz="3000" dirty="0" smtClean="0">
                <a:latin typeface="Times New Roman" panose="02020603050405020304" pitchFamily="18" charset="0"/>
                <a:cs typeface="Times New Roman" panose="02020603050405020304" pitchFamily="18" charset="0"/>
              </a:rPr>
              <a:t>Soil Phosphorous: low</a:t>
            </a:r>
          </a:p>
          <a:p>
            <a:endParaRPr lang="en-US" sz="3000" dirty="0" smtClean="0">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a:p>
            <a:endParaRPr lang="en-US" sz="30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a:latin typeface="Times New Roman" panose="02020603050405020304" pitchFamily="18" charset="0"/>
              <a:cs typeface="Times New Roman" panose="02020603050405020304" pitchFamily="18" charset="0"/>
            </a:endParaRPr>
          </a:p>
        </p:txBody>
      </p:sp>
      <p:sp>
        <p:nvSpPr>
          <p:cNvPr id="32" name="TextBox 31"/>
          <p:cNvSpPr txBox="1"/>
          <p:nvPr/>
        </p:nvSpPr>
        <p:spPr>
          <a:xfrm>
            <a:off x="28489275" y="22614125"/>
            <a:ext cx="4695824" cy="7786747"/>
          </a:xfrm>
          <a:prstGeom prst="rect">
            <a:avLst/>
          </a:prstGeom>
          <a:noFill/>
        </p:spPr>
        <p:txBody>
          <a:bodyPr wrap="square" rtlCol="0">
            <a:spAutoFit/>
          </a:bodyPr>
          <a:lstStyle/>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smtClean="0">
              <a:latin typeface="Times New Roman" panose="02020603050405020304" pitchFamily="18" charset="0"/>
              <a:cs typeface="Times New Roman" panose="02020603050405020304" pitchFamily="18" charset="0"/>
            </a:endParaRPr>
          </a:p>
          <a:p>
            <a:endParaRPr lang="en-US" sz="2500" dirty="0">
              <a:latin typeface="Times New Roman" panose="02020603050405020304" pitchFamily="18" charset="0"/>
              <a:cs typeface="Times New Roman" panose="02020603050405020304" pitchFamily="18" charset="0"/>
            </a:endParaRPr>
          </a:p>
        </p:txBody>
      </p:sp>
      <p:sp>
        <p:nvSpPr>
          <p:cNvPr id="33" name="TextBox 32"/>
          <p:cNvSpPr txBox="1"/>
          <p:nvPr/>
        </p:nvSpPr>
        <p:spPr>
          <a:xfrm>
            <a:off x="25136137" y="16919479"/>
            <a:ext cx="7533660" cy="7940635"/>
          </a:xfrm>
          <a:prstGeom prst="rect">
            <a:avLst/>
          </a:prstGeom>
          <a:noFill/>
        </p:spPr>
        <p:txBody>
          <a:bodyPr wrap="square" rtlCol="0">
            <a:spAutoFit/>
          </a:bodyPr>
          <a:lstStyle/>
          <a:p>
            <a:endParaRPr lang="en-US" sz="3000" b="1" u="sng" dirty="0" smtClean="0">
              <a:latin typeface="Times New Roman" panose="02020603050405020304" pitchFamily="18" charset="0"/>
              <a:cs typeface="Times New Roman" panose="02020603050405020304" pitchFamily="18" charset="0"/>
            </a:endParaRPr>
          </a:p>
          <a:p>
            <a:r>
              <a:rPr lang="en-US" sz="3000" b="1" u="sng" dirty="0" smtClean="0">
                <a:latin typeface="Times New Roman" panose="02020603050405020304" pitchFamily="18" charset="0"/>
                <a:cs typeface="Times New Roman" panose="02020603050405020304" pitchFamily="18" charset="0"/>
              </a:rPr>
              <a:t>Saltwater:</a:t>
            </a:r>
          </a:p>
          <a:p>
            <a:r>
              <a:rPr lang="en-US" sz="3000" dirty="0" smtClean="0">
                <a:latin typeface="Times New Roman" panose="02020603050405020304" pitchFamily="18" charset="0"/>
                <a:cs typeface="Times New Roman" panose="02020603050405020304" pitchFamily="18" charset="0"/>
              </a:rPr>
              <a:t>Date Collected: 12/2/15</a:t>
            </a:r>
          </a:p>
          <a:p>
            <a:r>
              <a:rPr lang="en-US" sz="3000" dirty="0" smtClean="0">
                <a:latin typeface="Times New Roman" panose="02020603050405020304" pitchFamily="18" charset="0"/>
                <a:cs typeface="Times New Roman" panose="02020603050405020304" pitchFamily="18" charset="0"/>
              </a:rPr>
              <a:t>Time Collected: 9:54 am</a:t>
            </a:r>
          </a:p>
          <a:p>
            <a:r>
              <a:rPr lang="en-US" sz="3000" dirty="0" smtClean="0">
                <a:latin typeface="Times New Roman" panose="02020603050405020304" pitchFamily="18" charset="0"/>
                <a:cs typeface="Times New Roman" panose="02020603050405020304" pitchFamily="18" charset="0"/>
              </a:rPr>
              <a:t>Location: Caumsett State Park</a:t>
            </a:r>
          </a:p>
          <a:p>
            <a:r>
              <a:rPr lang="en-US" sz="3000" dirty="0" smtClean="0">
                <a:latin typeface="Times New Roman" panose="02020603050405020304" pitchFamily="18" charset="0"/>
                <a:cs typeface="Times New Roman" panose="02020603050405020304" pitchFamily="18" charset="0"/>
              </a:rPr>
              <a:t>Salinity: 23</a:t>
            </a:r>
          </a:p>
          <a:p>
            <a:r>
              <a:rPr lang="en-US" sz="3000" dirty="0" smtClean="0">
                <a:latin typeface="Times New Roman" panose="02020603050405020304" pitchFamily="18" charset="0"/>
                <a:cs typeface="Times New Roman" panose="02020603050405020304" pitchFamily="18" charset="0"/>
              </a:rPr>
              <a:t>Water Temperature: 10 degrees Celsius</a:t>
            </a:r>
          </a:p>
          <a:p>
            <a:r>
              <a:rPr lang="en-US" sz="3000" dirty="0" smtClean="0">
                <a:latin typeface="Times New Roman" panose="02020603050405020304" pitchFamily="18" charset="0"/>
                <a:cs typeface="Times New Roman" panose="02020603050405020304" pitchFamily="18" charset="0"/>
              </a:rPr>
              <a:t>Air Temperature: 11 degrees Celsius</a:t>
            </a:r>
          </a:p>
          <a:p>
            <a:r>
              <a:rPr lang="en-US" sz="3000" dirty="0" smtClean="0">
                <a:latin typeface="Times New Roman" panose="02020603050405020304" pitchFamily="18" charset="0"/>
                <a:cs typeface="Times New Roman" panose="02020603050405020304" pitchFamily="18" charset="0"/>
              </a:rPr>
              <a:t>Latitude: 40 56’17”N</a:t>
            </a:r>
          </a:p>
          <a:p>
            <a:r>
              <a:rPr lang="en-US" sz="3000" dirty="0" smtClean="0">
                <a:latin typeface="Times New Roman" panose="02020603050405020304" pitchFamily="18" charset="0"/>
                <a:cs typeface="Times New Roman" panose="02020603050405020304" pitchFamily="18" charset="0"/>
              </a:rPr>
              <a:t>Longitude: 73 27’31”W</a:t>
            </a:r>
          </a:p>
          <a:p>
            <a:r>
              <a:rPr lang="en-US" sz="3000" dirty="0" smtClean="0">
                <a:latin typeface="Times New Roman" panose="02020603050405020304" pitchFamily="18" charset="0"/>
                <a:cs typeface="Times New Roman" panose="02020603050405020304" pitchFamily="18" charset="0"/>
              </a:rPr>
              <a:t>Soil pH: 7</a:t>
            </a:r>
          </a:p>
          <a:p>
            <a:r>
              <a:rPr lang="en-US" sz="3000" dirty="0" smtClean="0">
                <a:latin typeface="Times New Roman" panose="02020603050405020304" pitchFamily="18" charset="0"/>
                <a:cs typeface="Times New Roman" panose="02020603050405020304" pitchFamily="18" charset="0"/>
              </a:rPr>
              <a:t>Water pH: 7</a:t>
            </a:r>
          </a:p>
          <a:p>
            <a:r>
              <a:rPr lang="en-US" sz="3000" dirty="0" smtClean="0">
                <a:latin typeface="Times New Roman" panose="02020603050405020304" pitchFamily="18" charset="0"/>
                <a:cs typeface="Times New Roman" panose="02020603050405020304" pitchFamily="18" charset="0"/>
              </a:rPr>
              <a:t>Dissolved Oxygen: 4 ppm</a:t>
            </a:r>
          </a:p>
          <a:p>
            <a:r>
              <a:rPr lang="en-US" sz="3000" dirty="0" smtClean="0">
                <a:latin typeface="Times New Roman" panose="02020603050405020304" pitchFamily="18" charset="0"/>
                <a:cs typeface="Times New Roman" panose="02020603050405020304" pitchFamily="18" charset="0"/>
              </a:rPr>
              <a:t>Water Nitrate Level: 5 ppm</a:t>
            </a:r>
          </a:p>
          <a:p>
            <a:r>
              <a:rPr lang="en-US" sz="3000" dirty="0" smtClean="0">
                <a:latin typeface="Times New Roman" panose="02020603050405020304" pitchFamily="18" charset="0"/>
                <a:cs typeface="Times New Roman" panose="02020603050405020304" pitchFamily="18" charset="0"/>
              </a:rPr>
              <a:t>Water Phosphate:  1 ppm</a:t>
            </a:r>
          </a:p>
          <a:p>
            <a:r>
              <a:rPr lang="en-US" sz="3000" dirty="0" smtClean="0">
                <a:latin typeface="Times New Roman" panose="02020603050405020304" pitchFamily="18" charset="0"/>
                <a:cs typeface="Times New Roman" panose="02020603050405020304" pitchFamily="18" charset="0"/>
              </a:rPr>
              <a:t>Soil Nitrogen: low</a:t>
            </a:r>
          </a:p>
          <a:p>
            <a:r>
              <a:rPr lang="en-US" sz="3000" dirty="0" smtClean="0">
                <a:latin typeface="Times New Roman" panose="02020603050405020304" pitchFamily="18" charset="0"/>
                <a:cs typeface="Times New Roman" panose="02020603050405020304" pitchFamily="18" charset="0"/>
              </a:rPr>
              <a:t>Soil Phosphorous: low</a:t>
            </a:r>
            <a:endParaRPr lang="en-US" sz="3000" dirty="0">
              <a:latin typeface="Times New Roman" panose="02020603050405020304" pitchFamily="18" charset="0"/>
              <a:cs typeface="Times New Roman" panose="02020603050405020304" pitchFamily="18" charset="0"/>
            </a:endParaRPr>
          </a:p>
        </p:txBody>
      </p:sp>
      <p:pic>
        <p:nvPicPr>
          <p:cNvPr id="2" name="Picture 2" descr="http://www.molluscs.at/images/weichtiere/schnecken/p_acuta1.jpg"/>
          <p:cNvPicPr>
            <a:picLocks noChangeAspect="1" noChangeArrowheads="1"/>
          </p:cNvPicPr>
          <p:nvPr/>
        </p:nvPicPr>
        <p:blipFill>
          <a:blip r:embed="rId7"/>
          <a:srcRect/>
          <a:stretch>
            <a:fillRect/>
          </a:stretch>
        </p:blipFill>
        <p:spPr bwMode="auto">
          <a:xfrm>
            <a:off x="19875700" y="27685413"/>
            <a:ext cx="4180969" cy="3135727"/>
          </a:xfrm>
          <a:prstGeom prst="rect">
            <a:avLst/>
          </a:prstGeom>
          <a:noFill/>
        </p:spPr>
      </p:pic>
      <p:pic>
        <p:nvPicPr>
          <p:cNvPr id="3076" name="Picture 4" descr="https://c1.staticflickr.com/9/8148/7179184248_2fa93e3dd2_b.jpg"/>
          <p:cNvPicPr>
            <a:picLocks noChangeAspect="1" noChangeArrowheads="1"/>
          </p:cNvPicPr>
          <p:nvPr/>
        </p:nvPicPr>
        <p:blipFill>
          <a:blip r:embed="rId8"/>
          <a:srcRect/>
          <a:stretch>
            <a:fillRect/>
          </a:stretch>
        </p:blipFill>
        <p:spPr bwMode="auto">
          <a:xfrm>
            <a:off x="26390459" y="27685413"/>
            <a:ext cx="5054743" cy="2848230"/>
          </a:xfrm>
          <a:prstGeom prst="rect">
            <a:avLst/>
          </a:prstGeom>
          <a:noFill/>
        </p:spPr>
      </p:pic>
      <p:pic>
        <p:nvPicPr>
          <p:cNvPr id="3" name="Picture 2"/>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57975" y="29118264"/>
            <a:ext cx="3648075" cy="1476375"/>
          </a:xfrm>
          <a:prstGeom prst="rect">
            <a:avLst/>
          </a:prstGeom>
        </p:spPr>
      </p:pic>
      <p:pic>
        <p:nvPicPr>
          <p:cNvPr id="4" name="Picture 3"/>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539695" y="29118263"/>
            <a:ext cx="3198813" cy="1476375"/>
          </a:xfrm>
          <a:prstGeom prst="rect">
            <a:avLst/>
          </a:prstGeom>
        </p:spPr>
      </p:pic>
      <p:pic>
        <p:nvPicPr>
          <p:cNvPr id="5" name="Picture 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2754225" y="29109528"/>
            <a:ext cx="4114800" cy="1295400"/>
          </a:xfrm>
          <a:prstGeom prst="rect">
            <a:avLst/>
          </a:prstGeom>
        </p:spPr>
      </p:pic>
    </p:spTree>
    <p:extLst>
      <p:ext uri="{BB962C8B-B14F-4D97-AF65-F5344CB8AC3E}">
        <p14:creationId xmlns:p14="http://schemas.microsoft.com/office/powerpoint/2010/main" val="285253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PosterPresentations.com-36x48_Trifold_Template-V3">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PosterPresentations.com-36x48_Trifold_Template-V3</Template>
  <TotalTime>523</TotalTime>
  <Words>660</Words>
  <Application>Microsoft Office PowerPoint</Application>
  <PresentationFormat>Custom</PresentationFormat>
  <Paragraphs>160</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Times New Roman</vt:lpstr>
      <vt:lpstr>Trebuchet MS</vt:lpstr>
      <vt:lpstr>PosterPresentations.com-36x48_Trifold_Template-V3</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Owner</cp:lastModifiedBy>
  <cp:revision>58</cp:revision>
  <dcterms:created xsi:type="dcterms:W3CDTF">2012-02-03T23:30:52Z</dcterms:created>
  <dcterms:modified xsi:type="dcterms:W3CDTF">2016-06-05T02:26:58Z</dcterms:modified>
</cp:coreProperties>
</file>