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8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2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1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5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2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2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4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5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AE53F-FA15-4577-B64A-7113A1724EE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2BD39-45F7-43AB-B919-856322785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6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89475"/>
            <a:ext cx="6910699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291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2017-05-22T19:06:16Z</dcterms:created>
  <dcterms:modified xsi:type="dcterms:W3CDTF">2017-05-22T19:06:59Z</dcterms:modified>
</cp:coreProperties>
</file>